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672" y="-1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77B07-26ED-A949-9D4B-44C207F8A4D1}" type="datetimeFigureOut">
              <a:rPr lang="en-US" smtClean="0"/>
              <a:t>1/25/14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EABA4-34FF-E546-B451-A8222159D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550EC-EE34-EF49-A4D8-147A804A9918}" type="datetimeFigureOut">
              <a:rPr lang="en-US" smtClean="0"/>
              <a:t>1/25/14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CA4EC-A822-3847-9594-6C0922482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29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5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7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1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5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1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2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14 January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Virginia cs4414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7B5A5-F0C2-644D-AEA7-E773B6B78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3158" y="141433"/>
            <a:ext cx="4330817" cy="2680248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>
                <a:solidFill>
                  <a:srgbClr val="800000"/>
                </a:solidFill>
                <a:latin typeface="Avenir Medium"/>
                <a:cs typeface="Avenir Medium"/>
              </a:rPr>
              <a:t>What is an Operating System?</a:t>
            </a:r>
            <a:endParaRPr lang="en-US" sz="6000" dirty="0">
              <a:solidFill>
                <a:srgbClr val="800000"/>
              </a:solidFill>
              <a:latin typeface="Avenir Medium"/>
              <a:cs typeface="Avenir Med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825" y="2938589"/>
            <a:ext cx="7948819" cy="1669851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Class 1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cs4414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Spring 2014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University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of Virginia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David Evans</a:t>
            </a:r>
            <a:endParaRPr lang="en-US" sz="2800" dirty="0">
              <a:solidFill>
                <a:schemeClr val="tx1"/>
              </a:solidFill>
              <a:latin typeface="Avenir Medium"/>
              <a:cs typeface="Avenir Mediu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8339" y="4336570"/>
            <a:ext cx="2655046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3200" dirty="0">
                <a:solidFill>
                  <a:srgbClr val="0000FF"/>
                </a:solidFill>
                <a:latin typeface="Avenir Medium"/>
                <a:cs typeface="Avenir Medium"/>
              </a:rPr>
              <a:t>rust-</a:t>
            </a:r>
            <a:r>
              <a:rPr lang="en-US" sz="3200" dirty="0" err="1">
                <a:solidFill>
                  <a:srgbClr val="0000FF"/>
                </a:solidFill>
                <a:latin typeface="Avenir Medium"/>
                <a:cs typeface="Avenir Medium"/>
              </a:rPr>
              <a:t>class.org</a:t>
            </a:r>
            <a:endParaRPr lang="en-US" sz="3200" dirty="0">
              <a:solidFill>
                <a:srgbClr val="0000FF"/>
              </a:solidFill>
              <a:latin typeface="Avenir Medium"/>
              <a:cs typeface="Avenir Medium"/>
            </a:endParaRPr>
          </a:p>
        </p:txBody>
      </p:sp>
      <p:pic>
        <p:nvPicPr>
          <p:cNvPr id="5" name="Picture 4" descr="rust-class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674" y="-910139"/>
            <a:ext cx="6173072" cy="617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6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3158" y="141433"/>
            <a:ext cx="4330817" cy="2680248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rgbClr val="800000"/>
                </a:solidFill>
                <a:latin typeface="Avenir Medium"/>
                <a:cs typeface="Avenir Medium"/>
              </a:rPr>
              <a:t>Does it have</a:t>
            </a:r>
            <a:r>
              <a:rPr lang="en-US" sz="5400" dirty="0" smtClean="0">
                <a:solidFill>
                  <a:srgbClr val="800000"/>
                </a:solidFill>
                <a:latin typeface="Avenir Medium"/>
                <a:cs typeface="Avenir Medium"/>
              </a:rPr>
              <a:t> an Operating System?</a:t>
            </a:r>
            <a:endParaRPr lang="en-US" sz="5400" dirty="0">
              <a:solidFill>
                <a:srgbClr val="800000"/>
              </a:solidFill>
              <a:latin typeface="Avenir Medium"/>
              <a:cs typeface="Avenir Med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825" y="2938589"/>
            <a:ext cx="7948819" cy="1669851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Class 1 / Segment 2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cs4414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Spring 2014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University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of Virginia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David Evans</a:t>
            </a:r>
            <a:endParaRPr lang="en-US" sz="2800" dirty="0">
              <a:solidFill>
                <a:schemeClr val="tx1"/>
              </a:solidFill>
              <a:latin typeface="Avenir Medium"/>
              <a:cs typeface="Avenir Mediu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8339" y="4336570"/>
            <a:ext cx="2655046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3200" dirty="0">
                <a:solidFill>
                  <a:srgbClr val="0000FF"/>
                </a:solidFill>
                <a:latin typeface="Avenir Medium"/>
                <a:cs typeface="Avenir Medium"/>
              </a:rPr>
              <a:t>rust-</a:t>
            </a:r>
            <a:r>
              <a:rPr lang="en-US" sz="3200" dirty="0" err="1">
                <a:solidFill>
                  <a:srgbClr val="0000FF"/>
                </a:solidFill>
                <a:latin typeface="Avenir Medium"/>
                <a:cs typeface="Avenir Medium"/>
              </a:rPr>
              <a:t>class.org</a:t>
            </a:r>
            <a:endParaRPr lang="en-US" sz="3200" dirty="0">
              <a:solidFill>
                <a:srgbClr val="0000FF"/>
              </a:solidFill>
              <a:latin typeface="Avenir Medium"/>
              <a:cs typeface="Avenir Medium"/>
            </a:endParaRPr>
          </a:p>
        </p:txBody>
      </p:sp>
      <p:pic>
        <p:nvPicPr>
          <p:cNvPr id="5" name="Picture 4" descr="rust-class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674" y="-910139"/>
            <a:ext cx="6173072" cy="617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3158" y="141433"/>
            <a:ext cx="4330817" cy="2680248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>
                <a:solidFill>
                  <a:srgbClr val="800000"/>
                </a:solidFill>
                <a:latin typeface="Avenir Medium"/>
                <a:cs typeface="Avenir Medium"/>
              </a:rPr>
              <a:t>Course Overview</a:t>
            </a:r>
            <a:endParaRPr lang="en-US" sz="5400" dirty="0">
              <a:solidFill>
                <a:srgbClr val="800000"/>
              </a:solidFill>
              <a:latin typeface="Avenir Medium"/>
              <a:cs typeface="Avenir Med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825" y="2938589"/>
            <a:ext cx="7948819" cy="1669851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Class 1 / Segment 3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cs4414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Spring 2014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University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of Virginia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David Evans</a:t>
            </a:r>
            <a:endParaRPr lang="en-US" sz="2800" dirty="0">
              <a:solidFill>
                <a:schemeClr val="tx1"/>
              </a:solidFill>
              <a:latin typeface="Avenir Medium"/>
              <a:cs typeface="Avenir Mediu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8339" y="4336570"/>
            <a:ext cx="2655046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3200" dirty="0">
                <a:solidFill>
                  <a:srgbClr val="0000FF"/>
                </a:solidFill>
                <a:latin typeface="Avenir Medium"/>
                <a:cs typeface="Avenir Medium"/>
              </a:rPr>
              <a:t>rust-</a:t>
            </a:r>
            <a:r>
              <a:rPr lang="en-US" sz="3200" dirty="0" err="1">
                <a:solidFill>
                  <a:srgbClr val="0000FF"/>
                </a:solidFill>
                <a:latin typeface="Avenir Medium"/>
                <a:cs typeface="Avenir Medium"/>
              </a:rPr>
              <a:t>class.org</a:t>
            </a:r>
            <a:endParaRPr lang="en-US" sz="3200" dirty="0">
              <a:solidFill>
                <a:srgbClr val="0000FF"/>
              </a:solidFill>
              <a:latin typeface="Avenir Medium"/>
              <a:cs typeface="Avenir Medium"/>
            </a:endParaRPr>
          </a:p>
        </p:txBody>
      </p:sp>
      <p:pic>
        <p:nvPicPr>
          <p:cNvPr id="5" name="Picture 4" descr="rust-class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674" y="-910139"/>
            <a:ext cx="6173072" cy="617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0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3158" y="141433"/>
            <a:ext cx="4330817" cy="2680248"/>
          </a:xfrm>
        </p:spPr>
        <p:txBody>
          <a:bodyPr>
            <a:noAutofit/>
          </a:bodyPr>
          <a:lstStyle/>
          <a:p>
            <a:pPr algn="l"/>
            <a:r>
              <a:rPr lang="en-US" sz="11500" dirty="0" smtClean="0">
                <a:solidFill>
                  <a:srgbClr val="800000"/>
                </a:solidFill>
                <a:latin typeface="Avenir Medium"/>
                <a:cs typeface="Avenir Medium"/>
              </a:rPr>
              <a:t>Rust</a:t>
            </a:r>
            <a:endParaRPr lang="en-US" sz="11500" dirty="0">
              <a:solidFill>
                <a:srgbClr val="800000"/>
              </a:solidFill>
              <a:latin typeface="Avenir Medium"/>
              <a:cs typeface="Avenir Medium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825" y="2938589"/>
            <a:ext cx="7948819" cy="1669851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Class 1 / Segment 4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cs4414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Spring 2014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University </a:t>
            </a: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of Virginia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venir Medium"/>
                <a:cs typeface="Avenir Medium"/>
              </a:rPr>
              <a:t>David Evans</a:t>
            </a:r>
            <a:endParaRPr lang="en-US" sz="2800" dirty="0">
              <a:solidFill>
                <a:schemeClr val="tx1"/>
              </a:solidFill>
              <a:latin typeface="Avenir Medium"/>
              <a:cs typeface="Avenir Mediu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8339" y="4336570"/>
            <a:ext cx="2655046" cy="5437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3200" dirty="0">
                <a:solidFill>
                  <a:srgbClr val="0000FF"/>
                </a:solidFill>
                <a:latin typeface="Avenir Medium"/>
                <a:cs typeface="Avenir Medium"/>
              </a:rPr>
              <a:t>rust-</a:t>
            </a:r>
            <a:r>
              <a:rPr lang="en-US" sz="3200" dirty="0" err="1">
                <a:solidFill>
                  <a:srgbClr val="0000FF"/>
                </a:solidFill>
                <a:latin typeface="Avenir Medium"/>
                <a:cs typeface="Avenir Medium"/>
              </a:rPr>
              <a:t>class.org</a:t>
            </a:r>
            <a:endParaRPr lang="en-US" sz="3200" dirty="0">
              <a:solidFill>
                <a:srgbClr val="0000FF"/>
              </a:solidFill>
              <a:latin typeface="Avenir Medium"/>
              <a:cs typeface="Avenir Medium"/>
            </a:endParaRPr>
          </a:p>
        </p:txBody>
      </p:sp>
      <p:pic>
        <p:nvPicPr>
          <p:cNvPr id="5" name="Picture 4" descr="rust-class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674" y="-910139"/>
            <a:ext cx="6173072" cy="617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39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ust-class-orange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7442" y="-912007"/>
            <a:ext cx="6902001" cy="690200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6946" y="1454123"/>
            <a:ext cx="3907609" cy="2171981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venir Medium"/>
                <a:cs typeface="Avenir Medium"/>
              </a:rPr>
              <a:t>Class 1 / Segment 1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venir Medium"/>
                <a:cs typeface="Avenir Medium"/>
              </a:rPr>
              <a:t>cs4414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venir Medium"/>
                <a:cs typeface="Avenir Medium"/>
              </a:rPr>
              <a:t>Spring 2014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venir Medium"/>
                <a:cs typeface="Avenir Medium"/>
              </a:rPr>
              <a:t>University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venir Medium"/>
                <a:cs typeface="Avenir Medium"/>
              </a:rPr>
              <a:t>of Virginia</a:t>
            </a:r>
          </a:p>
          <a:p>
            <a:pPr algn="r"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venir Medium"/>
                <a:cs typeface="Avenir Medium"/>
              </a:rPr>
              <a:t>David Evans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venir Medium"/>
              <a:cs typeface="Avenir Medium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22172" y="709864"/>
            <a:ext cx="2963842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3600" dirty="0">
                <a:solidFill>
                  <a:srgbClr val="FFFF00"/>
                </a:solidFill>
                <a:latin typeface="Avenir Medium"/>
                <a:cs typeface="Avenir Medium"/>
              </a:rPr>
              <a:t>rust-</a:t>
            </a:r>
            <a:r>
              <a:rPr lang="en-US" sz="3600" dirty="0" err="1">
                <a:solidFill>
                  <a:srgbClr val="FFFF00"/>
                </a:solidFill>
                <a:latin typeface="Avenir Medium"/>
                <a:cs typeface="Avenir Medium"/>
              </a:rPr>
              <a:t>class.org</a:t>
            </a:r>
            <a:endParaRPr lang="en-US" sz="3600" dirty="0">
              <a:solidFill>
                <a:srgbClr val="FFFF00"/>
              </a:solidFill>
              <a:latin typeface="Avenir Medium"/>
              <a:cs typeface="Avenir Medium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10400" y="3638550"/>
            <a:ext cx="1624083" cy="116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1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10760</TotalTime>
  <Words>93</Words>
  <Application>Microsoft Macintosh PowerPoint</Application>
  <PresentationFormat>On-screen Show (16:9)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What is an Operating System?</vt:lpstr>
      <vt:lpstr>Does it have an Operating System?</vt:lpstr>
      <vt:lpstr>Course Overview</vt:lpstr>
      <vt:lpstr>Rust</vt:lpstr>
      <vt:lpstr>PowerPoint Presentation</vt:lpstr>
    </vt:vector>
  </TitlesOfParts>
  <Manager>Unmanagable</Manager>
  <Company>University of Virginia</Company>
  <LinksUpToDate>false</LinksUpToDate>
  <SharedDoc>false</SharedDoc>
  <HyperlinkBase>http://www.rust-class.org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 What is an Operating System?</dc:title>
  <dc:subject>Operating Systems</dc:subject>
  <dc:creator>David Evans</dc:creator>
  <cp:keywords/>
  <dc:description/>
  <cp:lastModifiedBy>David Evans</cp:lastModifiedBy>
  <cp:revision>56</cp:revision>
  <cp:lastPrinted>2014-01-14T16:54:35Z</cp:lastPrinted>
  <dcterms:created xsi:type="dcterms:W3CDTF">2013-08-26T17:24:32Z</dcterms:created>
  <dcterms:modified xsi:type="dcterms:W3CDTF">2014-01-30T01:53:37Z</dcterms:modified>
  <cp:category/>
</cp:coreProperties>
</file>