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6"/>
  </p:notesMasterIdLst>
  <p:handoutMasterIdLst>
    <p:handoutMasterId r:id="rId37"/>
  </p:handoutMasterIdLst>
  <p:sldIdLst>
    <p:sldId id="256" r:id="rId2"/>
    <p:sldId id="263" r:id="rId3"/>
    <p:sldId id="274" r:id="rId4"/>
    <p:sldId id="275" r:id="rId5"/>
    <p:sldId id="276" r:id="rId6"/>
    <p:sldId id="277" r:id="rId7"/>
    <p:sldId id="278" r:id="rId8"/>
    <p:sldId id="279" r:id="rId9"/>
    <p:sldId id="264" r:id="rId10"/>
    <p:sldId id="280" r:id="rId11"/>
    <p:sldId id="296" r:id="rId12"/>
    <p:sldId id="299" r:id="rId13"/>
    <p:sldId id="283" r:id="rId14"/>
    <p:sldId id="285" r:id="rId15"/>
    <p:sldId id="286" r:id="rId16"/>
    <p:sldId id="290" r:id="rId17"/>
    <p:sldId id="292" r:id="rId18"/>
    <p:sldId id="287" r:id="rId19"/>
    <p:sldId id="288" r:id="rId20"/>
    <p:sldId id="293" r:id="rId21"/>
    <p:sldId id="298" r:id="rId22"/>
    <p:sldId id="291" r:id="rId23"/>
    <p:sldId id="304" r:id="rId24"/>
    <p:sldId id="265" r:id="rId25"/>
    <p:sldId id="267" r:id="rId26"/>
    <p:sldId id="270" r:id="rId27"/>
    <p:sldId id="266" r:id="rId28"/>
    <p:sldId id="269" r:id="rId29"/>
    <p:sldId id="303" r:id="rId30"/>
    <p:sldId id="271" r:id="rId31"/>
    <p:sldId id="272" r:id="rId32"/>
    <p:sldId id="273" r:id="rId33"/>
    <p:sldId id="297" r:id="rId34"/>
    <p:sldId id="305" r:id="rId35"/>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620"/>
    <p:restoredTop sz="94660"/>
  </p:normalViewPr>
  <p:slideViewPr>
    <p:cSldViewPr snapToGrid="0" snapToObjects="1">
      <p:cViewPr varScale="1">
        <p:scale>
          <a:sx n="104" d="100"/>
          <a:sy n="104" d="100"/>
        </p:scale>
        <p:origin x="-248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10/1/13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10/1/13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62A40B-D368-6541-9EB9-2E8893F4FD74}"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50D-D5B2-7D4F-97EB-B7F744238548}"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2037F-29BC-F840-87F5-0083D6CAF8E8}"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EC9F4-81CA-FE4E-B09D-7AC5A00CB4BD}"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EBD21-4CCE-EA4F-8252-46A6FC0DA221}"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8DE15-4262-A74A-B4A2-FFB1E89DB9FC}" type="datetime3">
              <a:rPr lang="en-US" smtClean="0"/>
              <a:pPr/>
              <a:t>1 October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E8E811-19A8-FC4B-BA65-5FE343A47E1E}" type="datetime3">
              <a:rPr lang="en-US" smtClean="0"/>
              <a:pPr/>
              <a:t>1 October 2013</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6D2DF-4209-F149-BDC6-12D6BE13753D}" type="datetime3">
              <a:rPr lang="en-US" smtClean="0"/>
              <a:pPr/>
              <a:t>1 October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0F4E26-1F07-F14F-B79A-19528365E007}" type="datetime3">
              <a:rPr lang="en-US" smtClean="0"/>
              <a:pPr/>
              <a:t>1 October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165A3-681A-0245-A544-A79BEE2E9970}" type="datetime3">
              <a:rPr lang="en-US" smtClean="0"/>
              <a:pPr/>
              <a:t>1 October 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duckduckgo.com/?q=mdworker" TargetMode="Externa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124" r="8057"/>
          <a:stretch/>
        </p:blipFill>
        <p:spPr>
          <a:xfrm>
            <a:off x="0" y="0"/>
            <a:ext cx="9144000" cy="6858000"/>
          </a:xfrm>
          <a:prstGeom prst="rect">
            <a:avLst/>
          </a:prstGeom>
        </p:spPr>
      </p:pic>
      <p:sp>
        <p:nvSpPr>
          <p:cNvPr id="3" name="Subtitle 2"/>
          <p:cNvSpPr>
            <a:spLocks noGrp="1"/>
          </p:cNvSpPr>
          <p:nvPr>
            <p:ph type="subTitle" idx="1"/>
          </p:nvPr>
        </p:nvSpPr>
        <p:spPr>
          <a:xfrm>
            <a:off x="5025958" y="5304115"/>
            <a:ext cx="3794500" cy="1418434"/>
          </a:xfrm>
        </p:spPr>
        <p:txBody>
          <a:bodyPr/>
          <a:lstStyle/>
          <a:p>
            <a:pPr algn="r">
              <a:lnSpc>
                <a:spcPct val="70000"/>
              </a:lnSpc>
            </a:pPr>
            <a:r>
              <a:rPr lang="en-US" b="1" dirty="0" smtClean="0">
                <a:ln w="10541" cmpd="sng">
                  <a:solidFill>
                    <a:srgbClr val="7D7D7D">
                      <a:tint val="100000"/>
                      <a:shade val="100000"/>
                      <a:satMod val="110000"/>
                    </a:srgbClr>
                  </a:solidFill>
                  <a:prstDash val="solid"/>
                </a:ln>
                <a:solidFill>
                  <a:srgbClr val="660066"/>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rgbClr val="660066"/>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rgbClr val="660066"/>
                </a:solidFill>
              </a:rPr>
              <a:t>David Evans</a:t>
            </a:r>
            <a:endParaRPr lang="en-US" b="1" dirty="0">
              <a:ln w="10541" cmpd="sng">
                <a:solidFill>
                  <a:srgbClr val="7D7D7D">
                    <a:tint val="100000"/>
                    <a:shade val="100000"/>
                    <a:satMod val="110000"/>
                  </a:srgbClr>
                </a:solidFill>
                <a:prstDash val="solid"/>
              </a:ln>
              <a:solidFill>
                <a:srgbClr val="660066"/>
              </a:solidFill>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304800" y="152400"/>
            <a:ext cx="8491608" cy="1469252"/>
          </a:xfrm>
        </p:spPr>
        <p:txBody>
          <a:bodyPr>
            <a:noAutofit/>
          </a:bodyPr>
          <a:lstStyle/>
          <a:p>
            <a:r>
              <a:rPr lang="en-US" sz="6000" b="1" dirty="0" smtClean="0">
                <a:ln w="10541" cmpd="sng">
                  <a:solidFill>
                    <a:srgbClr val="7D7D7D">
                      <a:tint val="100000"/>
                      <a:shade val="100000"/>
                      <a:satMod val="110000"/>
                    </a:srgbClr>
                  </a:solidFill>
                  <a:prstDash val="solid"/>
                </a:ln>
                <a:solidFill>
                  <a:srgbClr val="660066"/>
                </a:solidFill>
              </a:rPr>
              <a:t>Class 10: Scheduling</a:t>
            </a:r>
            <a:endParaRPr lang="en-US" sz="6000" b="1" dirty="0">
              <a:ln w="10541" cmpd="sng">
                <a:solidFill>
                  <a:srgbClr val="7D7D7D">
                    <a:tint val="100000"/>
                    <a:shade val="100000"/>
                    <a:satMod val="110000"/>
                  </a:srgbClr>
                </a:solidFill>
                <a:prstDash val="solid"/>
              </a:ln>
              <a:solidFill>
                <a:srgbClr val="660066"/>
              </a:solidFill>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Strategies</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9</a:t>
            </a:fld>
            <a:endParaRPr lang="en-US"/>
          </a:p>
        </p:txBody>
      </p:sp>
      <p:sp>
        <p:nvSpPr>
          <p:cNvPr id="6" name="TextBox 5"/>
          <p:cNvSpPr txBox="1"/>
          <p:nvPr/>
        </p:nvSpPr>
        <p:spPr>
          <a:xfrm>
            <a:off x="457200" y="1712373"/>
            <a:ext cx="4586111" cy="523220"/>
          </a:xfrm>
          <a:prstGeom prst="rect">
            <a:avLst/>
          </a:prstGeom>
          <a:noFill/>
        </p:spPr>
        <p:txBody>
          <a:bodyPr wrap="none" rtlCol="0">
            <a:spAutoFit/>
          </a:bodyPr>
          <a:lstStyle/>
          <a:p>
            <a:r>
              <a:rPr lang="en-US" sz="2800" dirty="0" smtClean="0"/>
              <a:t>First Come, First Served (FIFO)</a:t>
            </a:r>
            <a:endParaRPr lang="en-US" sz="2800" dirty="0"/>
          </a:p>
        </p:txBody>
      </p:sp>
      <p:sp>
        <p:nvSpPr>
          <p:cNvPr id="7" name="Rectangle 6"/>
          <p:cNvSpPr/>
          <p:nvPr/>
        </p:nvSpPr>
        <p:spPr>
          <a:xfrm>
            <a:off x="623652" y="2404128"/>
            <a:ext cx="4399780" cy="601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10" name="Rectangle 9"/>
          <p:cNvSpPr/>
          <p:nvPr/>
        </p:nvSpPr>
        <p:spPr>
          <a:xfrm>
            <a:off x="5081760" y="2393040"/>
            <a:ext cx="1404485" cy="6010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P2</a:t>
            </a:r>
            <a:endParaRPr lang="en-US" dirty="0"/>
          </a:p>
        </p:txBody>
      </p:sp>
      <p:sp>
        <p:nvSpPr>
          <p:cNvPr id="11" name="Rectangle 10"/>
          <p:cNvSpPr/>
          <p:nvPr/>
        </p:nvSpPr>
        <p:spPr>
          <a:xfrm>
            <a:off x="6571740" y="2393040"/>
            <a:ext cx="2572260" cy="6010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P3</a:t>
            </a:r>
            <a:endParaRPr lang="en-US" dirty="0"/>
          </a:p>
        </p:txBody>
      </p:sp>
      <p:sp>
        <p:nvSpPr>
          <p:cNvPr id="12" name="TextBox 11"/>
          <p:cNvSpPr txBox="1"/>
          <p:nvPr/>
        </p:nvSpPr>
        <p:spPr>
          <a:xfrm>
            <a:off x="4285654" y="3089436"/>
            <a:ext cx="4535091" cy="369332"/>
          </a:xfrm>
          <a:prstGeom prst="rect">
            <a:avLst/>
          </a:prstGeom>
          <a:noFill/>
        </p:spPr>
        <p:txBody>
          <a:bodyPr wrap="none" rtlCol="0">
            <a:spAutoFit/>
          </a:bodyPr>
          <a:lstStyle/>
          <a:p>
            <a:r>
              <a:rPr lang="en-US" dirty="0" smtClean="0"/>
              <a:t>(effectively: non-preemptive multi-processing)</a:t>
            </a:r>
            <a:endParaRPr lang="en-US" dirty="0"/>
          </a:p>
        </p:txBody>
      </p:sp>
      <p:sp>
        <p:nvSpPr>
          <p:cNvPr id="4098" name="Comment 2"/>
          <p:cNvSpPr>
            <a:spLocks noRot="1" noChangeAspect="1" noEditPoints="1" noChangeArrowheads="1" noChangeShapeType="1" noTextEdit="1"/>
          </p:cNvSpPr>
          <p:nvPr/>
        </p:nvSpPr>
        <p:spPr bwMode="auto">
          <a:xfrm>
            <a:off x="1171575" y="3382963"/>
            <a:ext cx="3116263" cy="496887"/>
          </a:xfrm>
          <a:custGeom>
            <a:avLst/>
            <a:gdLst>
              <a:gd name="T0" fmla="+- 0 3353 3256"/>
              <a:gd name="T1" fmla="*/ T0 w 8655"/>
              <a:gd name="T2" fmla="+- 0 9622 9397"/>
              <a:gd name="T3" fmla="*/ 9622 h 1380"/>
              <a:gd name="T4" fmla="+- 0 3343 3256"/>
              <a:gd name="T5" fmla="*/ T4 w 8655"/>
              <a:gd name="T6" fmla="+- 0 10065 9397"/>
              <a:gd name="T7" fmla="*/ 10065 h 1380"/>
              <a:gd name="T8" fmla="+- 0 3317 3256"/>
              <a:gd name="T9" fmla="*/ T8 w 8655"/>
              <a:gd name="T10" fmla="+- 0 9999 9397"/>
              <a:gd name="T11" fmla="*/ 9999 h 1380"/>
              <a:gd name="T12" fmla="+- 0 3265 3256"/>
              <a:gd name="T13" fmla="*/ T12 w 8655"/>
              <a:gd name="T14" fmla="+- 0 9492 9397"/>
              <a:gd name="T15" fmla="*/ 9492 h 1380"/>
              <a:gd name="T16" fmla="+- 0 3453 3256"/>
              <a:gd name="T17" fmla="*/ T16 w 8655"/>
              <a:gd name="T18" fmla="+- 0 9434 9397"/>
              <a:gd name="T19" fmla="*/ 9434 h 1380"/>
              <a:gd name="T20" fmla="+- 0 3574 3256"/>
              <a:gd name="T21" fmla="*/ T20 w 8655"/>
              <a:gd name="T22" fmla="+- 0 9749 9397"/>
              <a:gd name="T23" fmla="*/ 9749 h 1380"/>
              <a:gd name="T24" fmla="+- 0 3413 3256"/>
              <a:gd name="T25" fmla="*/ T24 w 8655"/>
              <a:gd name="T26" fmla="+- 0 9819 9397"/>
              <a:gd name="T27" fmla="*/ 9819 h 1380"/>
              <a:gd name="T28" fmla="+- 0 3605 3256"/>
              <a:gd name="T29" fmla="*/ T28 w 8655"/>
              <a:gd name="T30" fmla="+- 0 10007 9397"/>
              <a:gd name="T31" fmla="*/ 10007 h 1380"/>
              <a:gd name="T32" fmla="+- 0 3757 3256"/>
              <a:gd name="T33" fmla="*/ T32 w 8655"/>
              <a:gd name="T34" fmla="+- 0 10223 9397"/>
              <a:gd name="T35" fmla="*/ 10223 h 1380"/>
              <a:gd name="T36" fmla="+- 0 3975 3256"/>
              <a:gd name="T37" fmla="*/ T36 w 8655"/>
              <a:gd name="T38" fmla="+- 0 10158 9397"/>
              <a:gd name="T39" fmla="*/ 10158 h 1380"/>
              <a:gd name="T40" fmla="+- 0 4206 3256"/>
              <a:gd name="T41" fmla="*/ T40 w 8655"/>
              <a:gd name="T42" fmla="+- 0 9970 9397"/>
              <a:gd name="T43" fmla="*/ 9970 h 1380"/>
              <a:gd name="T44" fmla="+- 0 4094 3256"/>
              <a:gd name="T45" fmla="*/ T44 w 8655"/>
              <a:gd name="T46" fmla="+- 0 9885 9397"/>
              <a:gd name="T47" fmla="*/ 9885 h 1380"/>
              <a:gd name="T48" fmla="+- 0 4075 3256"/>
              <a:gd name="T49" fmla="*/ T48 w 8655"/>
              <a:gd name="T50" fmla="+- 0 10212 9397"/>
              <a:gd name="T51" fmla="*/ 10212 h 1380"/>
              <a:gd name="T52" fmla="+- 0 4411 3256"/>
              <a:gd name="T53" fmla="*/ T52 w 8655"/>
              <a:gd name="T54" fmla="+- 0 10132 9397"/>
              <a:gd name="T55" fmla="*/ 10132 h 1380"/>
              <a:gd name="T56" fmla="+- 0 4632 3256"/>
              <a:gd name="T57" fmla="*/ T56 w 8655"/>
              <a:gd name="T58" fmla="+- 0 9900 9397"/>
              <a:gd name="T59" fmla="*/ 9900 h 1380"/>
              <a:gd name="T60" fmla="+- 0 4489 3256"/>
              <a:gd name="T61" fmla="*/ T60 w 8655"/>
              <a:gd name="T62" fmla="+- 0 10005 9397"/>
              <a:gd name="T63" fmla="*/ 10005 h 1380"/>
              <a:gd name="T64" fmla="+- 0 4764 3256"/>
              <a:gd name="T65" fmla="*/ T64 w 8655"/>
              <a:gd name="T66" fmla="+- 0 10084 9397"/>
              <a:gd name="T67" fmla="*/ 10084 h 1380"/>
              <a:gd name="T68" fmla="+- 0 4739 3256"/>
              <a:gd name="T69" fmla="*/ T68 w 8655"/>
              <a:gd name="T70" fmla="+- 0 10251 9397"/>
              <a:gd name="T71" fmla="*/ 10251 h 1380"/>
              <a:gd name="T72" fmla="+- 0 4583 3256"/>
              <a:gd name="T73" fmla="*/ T72 w 8655"/>
              <a:gd name="T74" fmla="+- 0 10216 9397"/>
              <a:gd name="T75" fmla="*/ 10216 h 1380"/>
              <a:gd name="T76" fmla="+- 0 5209 3256"/>
              <a:gd name="T77" fmla="*/ T76 w 8655"/>
              <a:gd name="T78" fmla="+- 0 9956 9397"/>
              <a:gd name="T79" fmla="*/ 9956 h 1380"/>
              <a:gd name="T80" fmla="+- 0 5152 3256"/>
              <a:gd name="T81" fmla="*/ T80 w 8655"/>
              <a:gd name="T82" fmla="+- 0 10025 9397"/>
              <a:gd name="T83" fmla="*/ 10025 h 1380"/>
              <a:gd name="T84" fmla="+- 0 5178 3256"/>
              <a:gd name="T85" fmla="*/ T84 w 8655"/>
              <a:gd name="T86" fmla="+- 0 10233 9397"/>
              <a:gd name="T87" fmla="*/ 10233 h 1380"/>
              <a:gd name="T88" fmla="+- 0 5406 3256"/>
              <a:gd name="T89" fmla="*/ T88 w 8655"/>
              <a:gd name="T90" fmla="+- 0 10017 9397"/>
              <a:gd name="T91" fmla="*/ 10017 h 1380"/>
              <a:gd name="T92" fmla="+- 0 5276 3256"/>
              <a:gd name="T93" fmla="*/ T92 w 8655"/>
              <a:gd name="T94" fmla="+- 0 9857 9397"/>
              <a:gd name="T95" fmla="*/ 9857 h 1380"/>
              <a:gd name="T96" fmla="+- 0 5685 3256"/>
              <a:gd name="T97" fmla="*/ T96 w 8655"/>
              <a:gd name="T98" fmla="+- 0 10133 9397"/>
              <a:gd name="T99" fmla="*/ 10133 h 1380"/>
              <a:gd name="T100" fmla="+- 0 5819 3256"/>
              <a:gd name="T101" fmla="*/ T100 w 8655"/>
              <a:gd name="T102" fmla="+- 0 10023 9397"/>
              <a:gd name="T103" fmla="*/ 10023 h 1380"/>
              <a:gd name="T104" fmla="+- 0 5864 3256"/>
              <a:gd name="T105" fmla="*/ T104 w 8655"/>
              <a:gd name="T106" fmla="+- 0 9826 9397"/>
              <a:gd name="T107" fmla="*/ 9826 h 1380"/>
              <a:gd name="T108" fmla="+- 0 6255 3256"/>
              <a:gd name="T109" fmla="*/ T108 w 8655"/>
              <a:gd name="T110" fmla="+- 0 10121 9397"/>
              <a:gd name="T111" fmla="*/ 10121 h 1380"/>
              <a:gd name="T112" fmla="+- 0 6289 3256"/>
              <a:gd name="T113" fmla="*/ T112 w 8655"/>
              <a:gd name="T114" fmla="+- 0 9912 9397"/>
              <a:gd name="T115" fmla="*/ 9912 h 1380"/>
              <a:gd name="T116" fmla="+- 0 6406 3256"/>
              <a:gd name="T117" fmla="*/ T116 w 8655"/>
              <a:gd name="T118" fmla="+- 0 9756 9397"/>
              <a:gd name="T119" fmla="*/ 9756 h 1380"/>
              <a:gd name="T120" fmla="+- 0 6817 3256"/>
              <a:gd name="T121" fmla="*/ T120 w 8655"/>
              <a:gd name="T122" fmla="+- 0 9929 9397"/>
              <a:gd name="T123" fmla="*/ 9929 h 1380"/>
              <a:gd name="T124" fmla="+- 0 6750 3256"/>
              <a:gd name="T125" fmla="*/ T124 w 8655"/>
              <a:gd name="T126" fmla="+- 0 10188 9397"/>
              <a:gd name="T127" fmla="*/ 10188 h 1380"/>
              <a:gd name="T128" fmla="+- 0 7245 3256"/>
              <a:gd name="T129" fmla="*/ T128 w 8655"/>
              <a:gd name="T130" fmla="+- 0 10225 9397"/>
              <a:gd name="T131" fmla="*/ 10225 h 1380"/>
              <a:gd name="T132" fmla="+- 0 7245 3256"/>
              <a:gd name="T133" fmla="*/ T132 w 8655"/>
              <a:gd name="T134" fmla="+- 0 9926 9397"/>
              <a:gd name="T135" fmla="*/ 9926 h 1380"/>
              <a:gd name="T136" fmla="+- 0 7180 3256"/>
              <a:gd name="T137" fmla="*/ T136 w 8655"/>
              <a:gd name="T138" fmla="+- 0 10180 9397"/>
              <a:gd name="T139" fmla="*/ 10180 h 1380"/>
              <a:gd name="T140" fmla="+- 0 7617 3256"/>
              <a:gd name="T141" fmla="*/ T140 w 8655"/>
              <a:gd name="T142" fmla="+- 0 10399 9397"/>
              <a:gd name="T143" fmla="*/ 10399 h 1380"/>
              <a:gd name="T144" fmla="+- 0 7842 3256"/>
              <a:gd name="T145" fmla="*/ T144 w 8655"/>
              <a:gd name="T146" fmla="+- 0 10276 9397"/>
              <a:gd name="T147" fmla="*/ 10276 h 1380"/>
              <a:gd name="T148" fmla="+- 0 8482 3256"/>
              <a:gd name="T149" fmla="*/ T148 w 8655"/>
              <a:gd name="T150" fmla="+- 0 10073 9397"/>
              <a:gd name="T151" fmla="*/ 10073 h 1380"/>
              <a:gd name="T152" fmla="+- 0 8908 3256"/>
              <a:gd name="T153" fmla="*/ T152 w 8655"/>
              <a:gd name="T154" fmla="+- 0 10600 9397"/>
              <a:gd name="T155" fmla="*/ 10600 h 1380"/>
              <a:gd name="T156" fmla="+- 0 9074 3256"/>
              <a:gd name="T157" fmla="*/ T156 w 8655"/>
              <a:gd name="T158" fmla="+- 0 9757 9397"/>
              <a:gd name="T159" fmla="*/ 9757 h 1380"/>
              <a:gd name="T160" fmla="+- 0 9722 3256"/>
              <a:gd name="T161" fmla="*/ T160 w 8655"/>
              <a:gd name="T162" fmla="+- 0 10068 9397"/>
              <a:gd name="T163" fmla="*/ 10068 h 1380"/>
              <a:gd name="T164" fmla="+- 0 9401 3256"/>
              <a:gd name="T165" fmla="*/ T164 w 8655"/>
              <a:gd name="T166" fmla="+- 0 10068 9397"/>
              <a:gd name="T167" fmla="*/ 10068 h 1380"/>
              <a:gd name="T168" fmla="+- 0 9877 3256"/>
              <a:gd name="T169" fmla="*/ T168 w 8655"/>
              <a:gd name="T170" fmla="+- 0 10400 9397"/>
              <a:gd name="T171" fmla="*/ 10400 h 1380"/>
              <a:gd name="T172" fmla="+- 0 9538 3256"/>
              <a:gd name="T173" fmla="*/ T172 w 8655"/>
              <a:gd name="T174" fmla="+- 0 10594 9397"/>
              <a:gd name="T175" fmla="*/ 10594 h 1380"/>
              <a:gd name="T176" fmla="+- 0 9646 3256"/>
              <a:gd name="T177" fmla="*/ T176 w 8655"/>
              <a:gd name="T178" fmla="+- 0 10551 9397"/>
              <a:gd name="T179" fmla="*/ 10551 h 1380"/>
              <a:gd name="T180" fmla="+- 0 10363 3256"/>
              <a:gd name="T181" fmla="*/ T180 w 8655"/>
              <a:gd name="T182" fmla="+- 0 10204 9397"/>
              <a:gd name="T183" fmla="*/ 10204 h 1380"/>
              <a:gd name="T184" fmla="+- 0 9994 3256"/>
              <a:gd name="T185" fmla="*/ T184 w 8655"/>
              <a:gd name="T186" fmla="+- 0 10497 9397"/>
              <a:gd name="T187" fmla="*/ 10497 h 1380"/>
              <a:gd name="T188" fmla="+- 0 10811 3256"/>
              <a:gd name="T189" fmla="*/ T188 w 8655"/>
              <a:gd name="T190" fmla="+- 0 10757 9397"/>
              <a:gd name="T191" fmla="*/ 10757 h 1380"/>
              <a:gd name="T192" fmla="+- 0 11910 3256"/>
              <a:gd name="T193" fmla="*/ T192 w 8655"/>
              <a:gd name="T194" fmla="+- 0 10266 9397"/>
              <a:gd name="T195" fmla="*/ 10266 h 1380"/>
              <a:gd name="T196" fmla="+- 0 11587 3256"/>
              <a:gd name="T197" fmla="*/ T196 w 8655"/>
              <a:gd name="T198" fmla="+- 0 10279 9397"/>
              <a:gd name="T199" fmla="*/ 10279 h 1380"/>
              <a:gd name="T200" fmla="+- 0 11394 3256"/>
              <a:gd name="T201" fmla="*/ T200 w 8655"/>
              <a:gd name="T202" fmla="+- 0 10288 9397"/>
              <a:gd name="T203" fmla="*/ 10288 h 1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8655" h="1380" extrusionOk="0">
                <a:moveTo>
                  <a:pt x="116" y="168"/>
                </a:moveTo>
                <a:cubicBezTo>
                  <a:pt x="89" y="184"/>
                  <a:pt x="100" y="194"/>
                  <a:pt x="97" y="225"/>
                </a:cubicBezTo>
                <a:cubicBezTo>
                  <a:pt x="90" y="297"/>
                  <a:pt x="83" y="367"/>
                  <a:pt x="81" y="439"/>
                </a:cubicBezTo>
                <a:cubicBezTo>
                  <a:pt x="79" y="515"/>
                  <a:pt x="84" y="592"/>
                  <a:pt x="87" y="668"/>
                </a:cubicBezTo>
                <a:cubicBezTo>
                  <a:pt x="88" y="695"/>
                  <a:pt x="88" y="723"/>
                  <a:pt x="89" y="750"/>
                </a:cubicBezTo>
                <a:cubicBezTo>
                  <a:pt x="80" y="701"/>
                  <a:pt x="71" y="651"/>
                  <a:pt x="61" y="602"/>
                </a:cubicBezTo>
                <a:cubicBezTo>
                  <a:pt x="39" y="493"/>
                  <a:pt x="14" y="382"/>
                  <a:pt x="4" y="271"/>
                </a:cubicBezTo>
                <a:cubicBezTo>
                  <a:pt x="-1" y="215"/>
                  <a:pt x="-6" y="150"/>
                  <a:pt x="9" y="95"/>
                </a:cubicBezTo>
                <a:cubicBezTo>
                  <a:pt x="18" y="62"/>
                  <a:pt x="39" y="21"/>
                  <a:pt x="72" y="6"/>
                </a:cubicBezTo>
                <a:cubicBezTo>
                  <a:pt x="112" y="-12"/>
                  <a:pt x="164" y="15"/>
                  <a:pt x="197" y="37"/>
                </a:cubicBezTo>
                <a:cubicBezTo>
                  <a:pt x="265" y="82"/>
                  <a:pt x="329" y="169"/>
                  <a:pt x="348" y="248"/>
                </a:cubicBezTo>
                <a:cubicBezTo>
                  <a:pt x="358" y="288"/>
                  <a:pt x="346" y="322"/>
                  <a:pt x="318" y="352"/>
                </a:cubicBezTo>
                <a:cubicBezTo>
                  <a:pt x="293" y="379"/>
                  <a:pt x="257" y="388"/>
                  <a:pt x="223" y="398"/>
                </a:cubicBezTo>
                <a:cubicBezTo>
                  <a:pt x="199" y="405"/>
                  <a:pt x="179" y="413"/>
                  <a:pt x="157" y="422"/>
                </a:cubicBezTo>
                <a:cubicBezTo>
                  <a:pt x="178" y="446"/>
                  <a:pt x="199" y="464"/>
                  <a:pt x="223" y="485"/>
                </a:cubicBezTo>
                <a:cubicBezTo>
                  <a:pt x="267" y="524"/>
                  <a:pt x="307" y="569"/>
                  <a:pt x="349" y="610"/>
                </a:cubicBezTo>
                <a:cubicBezTo>
                  <a:pt x="397" y="657"/>
                  <a:pt x="470" y="725"/>
                  <a:pt x="496" y="789"/>
                </a:cubicBezTo>
                <a:cubicBezTo>
                  <a:pt x="499" y="809"/>
                  <a:pt x="499" y="814"/>
                  <a:pt x="501" y="826"/>
                </a:cubicBezTo>
              </a:path>
              <a:path w="8655" h="1380" extrusionOk="0">
                <a:moveTo>
                  <a:pt x="586" y="769"/>
                </a:moveTo>
                <a:cubicBezTo>
                  <a:pt x="633" y="770"/>
                  <a:pt x="673" y="767"/>
                  <a:pt x="719" y="761"/>
                </a:cubicBezTo>
                <a:cubicBezTo>
                  <a:pt x="774" y="754"/>
                  <a:pt x="803" y="730"/>
                  <a:pt x="846" y="699"/>
                </a:cubicBezTo>
                <a:cubicBezTo>
                  <a:pt x="892" y="665"/>
                  <a:pt x="929" y="628"/>
                  <a:pt x="950" y="573"/>
                </a:cubicBezTo>
                <a:cubicBezTo>
                  <a:pt x="964" y="538"/>
                  <a:pt x="970" y="492"/>
                  <a:pt x="937" y="465"/>
                </a:cubicBezTo>
                <a:cubicBezTo>
                  <a:pt x="905" y="439"/>
                  <a:pt x="862" y="465"/>
                  <a:pt x="838" y="488"/>
                </a:cubicBezTo>
                <a:cubicBezTo>
                  <a:pt x="796" y="529"/>
                  <a:pt x="775" y="583"/>
                  <a:pt x="768" y="640"/>
                </a:cubicBezTo>
                <a:cubicBezTo>
                  <a:pt x="760" y="700"/>
                  <a:pt x="766" y="776"/>
                  <a:pt x="819" y="815"/>
                </a:cubicBezTo>
                <a:cubicBezTo>
                  <a:pt x="865" y="848"/>
                  <a:pt x="935" y="839"/>
                  <a:pt x="986" y="825"/>
                </a:cubicBezTo>
                <a:cubicBezTo>
                  <a:pt x="1050" y="807"/>
                  <a:pt x="1100" y="770"/>
                  <a:pt x="1155" y="735"/>
                </a:cubicBezTo>
              </a:path>
              <a:path w="8655" h="1380" extrusionOk="0">
                <a:moveTo>
                  <a:pt x="1401" y="447"/>
                </a:moveTo>
                <a:cubicBezTo>
                  <a:pt x="1398" y="466"/>
                  <a:pt x="1392" y="489"/>
                  <a:pt x="1376" y="503"/>
                </a:cubicBezTo>
                <a:cubicBezTo>
                  <a:pt x="1342" y="533"/>
                  <a:pt x="1297" y="545"/>
                  <a:pt x="1262" y="574"/>
                </a:cubicBezTo>
                <a:cubicBezTo>
                  <a:pt x="1248" y="586"/>
                  <a:pt x="1240" y="593"/>
                  <a:pt x="1233" y="608"/>
                </a:cubicBezTo>
                <a:cubicBezTo>
                  <a:pt x="1271" y="620"/>
                  <a:pt x="1309" y="620"/>
                  <a:pt x="1348" y="628"/>
                </a:cubicBezTo>
                <a:cubicBezTo>
                  <a:pt x="1405" y="639"/>
                  <a:pt x="1460" y="654"/>
                  <a:pt x="1508" y="687"/>
                </a:cubicBezTo>
                <a:cubicBezTo>
                  <a:pt x="1544" y="711"/>
                  <a:pt x="1583" y="748"/>
                  <a:pt x="1581" y="795"/>
                </a:cubicBezTo>
                <a:cubicBezTo>
                  <a:pt x="1579" y="837"/>
                  <a:pt x="1517" y="852"/>
                  <a:pt x="1483" y="854"/>
                </a:cubicBezTo>
                <a:cubicBezTo>
                  <a:pt x="1439" y="857"/>
                  <a:pt x="1380" y="865"/>
                  <a:pt x="1339" y="845"/>
                </a:cubicBezTo>
                <a:cubicBezTo>
                  <a:pt x="1327" y="834"/>
                  <a:pt x="1322" y="831"/>
                  <a:pt x="1327" y="819"/>
                </a:cubicBezTo>
              </a:path>
              <a:path w="8655" h="1380" extrusionOk="0">
                <a:moveTo>
                  <a:pt x="1832" y="578"/>
                </a:moveTo>
                <a:cubicBezTo>
                  <a:pt x="1866" y="571"/>
                  <a:pt x="1917" y="550"/>
                  <a:pt x="1953" y="559"/>
                </a:cubicBezTo>
                <a:cubicBezTo>
                  <a:pt x="1957" y="562"/>
                  <a:pt x="1961" y="564"/>
                  <a:pt x="1965" y="567"/>
                </a:cubicBezTo>
                <a:cubicBezTo>
                  <a:pt x="1937" y="583"/>
                  <a:pt x="1915" y="602"/>
                  <a:pt x="1896" y="628"/>
                </a:cubicBezTo>
                <a:cubicBezTo>
                  <a:pt x="1869" y="665"/>
                  <a:pt x="1843" y="712"/>
                  <a:pt x="1844" y="758"/>
                </a:cubicBezTo>
                <a:cubicBezTo>
                  <a:pt x="1845" y="804"/>
                  <a:pt x="1878" y="832"/>
                  <a:pt x="1922" y="836"/>
                </a:cubicBezTo>
                <a:cubicBezTo>
                  <a:pt x="1979" y="842"/>
                  <a:pt x="2037" y="811"/>
                  <a:pt x="2078" y="774"/>
                </a:cubicBezTo>
                <a:cubicBezTo>
                  <a:pt x="2124" y="733"/>
                  <a:pt x="2150" y="681"/>
                  <a:pt x="2150" y="620"/>
                </a:cubicBezTo>
                <a:cubicBezTo>
                  <a:pt x="2150" y="561"/>
                  <a:pt x="2112" y="533"/>
                  <a:pt x="2073" y="496"/>
                </a:cubicBezTo>
                <a:cubicBezTo>
                  <a:pt x="2055" y="480"/>
                  <a:pt x="2041" y="472"/>
                  <a:pt x="2020" y="460"/>
                </a:cubicBezTo>
              </a:path>
              <a:path w="8655" h="1380" extrusionOk="0">
                <a:moveTo>
                  <a:pt x="2277" y="620"/>
                </a:moveTo>
                <a:cubicBezTo>
                  <a:pt x="2331" y="656"/>
                  <a:pt x="2379" y="696"/>
                  <a:pt x="2429" y="736"/>
                </a:cubicBezTo>
                <a:cubicBezTo>
                  <a:pt x="2455" y="756"/>
                  <a:pt x="2482" y="776"/>
                  <a:pt x="2510" y="751"/>
                </a:cubicBezTo>
                <a:cubicBezTo>
                  <a:pt x="2543" y="722"/>
                  <a:pt x="2551" y="666"/>
                  <a:pt x="2563" y="626"/>
                </a:cubicBezTo>
                <a:cubicBezTo>
                  <a:pt x="2577" y="576"/>
                  <a:pt x="2591" y="522"/>
                  <a:pt x="2595" y="470"/>
                </a:cubicBezTo>
                <a:cubicBezTo>
                  <a:pt x="2595" y="444"/>
                  <a:pt x="2591" y="436"/>
                  <a:pt x="2608" y="429"/>
                </a:cubicBezTo>
                <a:cubicBezTo>
                  <a:pt x="2636" y="429"/>
                  <a:pt x="2641" y="436"/>
                  <a:pt x="2666" y="453"/>
                </a:cubicBezTo>
              </a:path>
              <a:path w="8655" h="1380" extrusionOk="0">
                <a:moveTo>
                  <a:pt x="2999" y="724"/>
                </a:moveTo>
                <a:cubicBezTo>
                  <a:pt x="3028" y="730"/>
                  <a:pt x="3067" y="738"/>
                  <a:pt x="3066" y="691"/>
                </a:cubicBezTo>
                <a:cubicBezTo>
                  <a:pt x="3065" y="635"/>
                  <a:pt x="3042" y="571"/>
                  <a:pt x="3033" y="515"/>
                </a:cubicBezTo>
                <a:cubicBezTo>
                  <a:pt x="3027" y="478"/>
                  <a:pt x="3009" y="396"/>
                  <a:pt x="3035" y="361"/>
                </a:cubicBezTo>
                <a:cubicBezTo>
                  <a:pt x="3063" y="324"/>
                  <a:pt x="3118" y="349"/>
                  <a:pt x="3150" y="359"/>
                </a:cubicBezTo>
              </a:path>
              <a:path w="8655" h="1380" extrusionOk="0">
                <a:moveTo>
                  <a:pt x="3626" y="512"/>
                </a:moveTo>
                <a:cubicBezTo>
                  <a:pt x="3588" y="504"/>
                  <a:pt x="3597" y="508"/>
                  <a:pt x="3561" y="532"/>
                </a:cubicBezTo>
                <a:cubicBezTo>
                  <a:pt x="3525" y="556"/>
                  <a:pt x="3505" y="603"/>
                  <a:pt x="3489" y="642"/>
                </a:cubicBezTo>
                <a:cubicBezTo>
                  <a:pt x="3468" y="692"/>
                  <a:pt x="3465" y="744"/>
                  <a:pt x="3494" y="791"/>
                </a:cubicBezTo>
                <a:cubicBezTo>
                  <a:pt x="3547" y="879"/>
                  <a:pt x="3679" y="901"/>
                  <a:pt x="3772" y="897"/>
                </a:cubicBezTo>
                <a:cubicBezTo>
                  <a:pt x="3850" y="894"/>
                  <a:pt x="3926" y="875"/>
                  <a:pt x="3989" y="828"/>
                </a:cubicBezTo>
                <a:cubicBezTo>
                  <a:pt x="4041" y="789"/>
                  <a:pt x="4077" y="732"/>
                  <a:pt x="4073" y="665"/>
                </a:cubicBezTo>
                <a:cubicBezTo>
                  <a:pt x="4070" y="612"/>
                  <a:pt x="4035" y="554"/>
                  <a:pt x="3989" y="529"/>
                </a:cubicBezTo>
                <a:cubicBezTo>
                  <a:pt x="3944" y="504"/>
                  <a:pt x="3906" y="536"/>
                  <a:pt x="3894" y="580"/>
                </a:cubicBezTo>
                <a:cubicBezTo>
                  <a:pt x="3876" y="646"/>
                  <a:pt x="3897" y="724"/>
                  <a:pt x="3924" y="783"/>
                </a:cubicBezTo>
                <a:cubicBezTo>
                  <a:pt x="3960" y="862"/>
                  <a:pt x="4017" y="925"/>
                  <a:pt x="4095" y="964"/>
                </a:cubicBezTo>
                <a:cubicBezTo>
                  <a:pt x="4180" y="1006"/>
                  <a:pt x="4269" y="1011"/>
                  <a:pt x="4361" y="1002"/>
                </a:cubicBezTo>
                <a:cubicBezTo>
                  <a:pt x="4429" y="995"/>
                  <a:pt x="4508" y="972"/>
                  <a:pt x="4565" y="934"/>
                </a:cubicBezTo>
                <a:cubicBezTo>
                  <a:pt x="4598" y="912"/>
                  <a:pt x="4581" y="906"/>
                  <a:pt x="4586" y="879"/>
                </a:cubicBezTo>
              </a:path>
              <a:path w="8655" h="1380" extrusionOk="0">
                <a:moveTo>
                  <a:pt x="5169" y="393"/>
                </a:moveTo>
                <a:cubicBezTo>
                  <a:pt x="5168" y="492"/>
                  <a:pt x="5200" y="581"/>
                  <a:pt x="5226" y="676"/>
                </a:cubicBezTo>
                <a:cubicBezTo>
                  <a:pt x="5266" y="823"/>
                  <a:pt x="5324" y="966"/>
                  <a:pt x="5422" y="1086"/>
                </a:cubicBezTo>
                <a:cubicBezTo>
                  <a:pt x="5477" y="1153"/>
                  <a:pt x="5557" y="1224"/>
                  <a:pt x="5652" y="1203"/>
                </a:cubicBezTo>
                <a:cubicBezTo>
                  <a:pt x="5753" y="1180"/>
                  <a:pt x="5805" y="1049"/>
                  <a:pt x="5828" y="962"/>
                </a:cubicBezTo>
                <a:cubicBezTo>
                  <a:pt x="5878" y="776"/>
                  <a:pt x="5875" y="545"/>
                  <a:pt x="5818" y="360"/>
                </a:cubicBezTo>
                <a:cubicBezTo>
                  <a:pt x="5799" y="299"/>
                  <a:pt x="5733" y="239"/>
                  <a:pt x="5791" y="273"/>
                </a:cubicBezTo>
              </a:path>
              <a:path w="8655" h="1380" extrusionOk="0">
                <a:moveTo>
                  <a:pt x="6466" y="671"/>
                </a:moveTo>
                <a:cubicBezTo>
                  <a:pt x="6408" y="627"/>
                  <a:pt x="6358" y="583"/>
                  <a:pt x="6279" y="585"/>
                </a:cubicBezTo>
                <a:cubicBezTo>
                  <a:pt x="6220" y="586"/>
                  <a:pt x="6167" y="614"/>
                  <a:pt x="6145" y="671"/>
                </a:cubicBezTo>
                <a:cubicBezTo>
                  <a:pt x="6087" y="825"/>
                  <a:pt x="6268" y="904"/>
                  <a:pt x="6381" y="925"/>
                </a:cubicBezTo>
                <a:cubicBezTo>
                  <a:pt x="6449" y="938"/>
                  <a:pt x="6578" y="934"/>
                  <a:pt x="6621" y="1003"/>
                </a:cubicBezTo>
                <a:cubicBezTo>
                  <a:pt x="6649" y="1048"/>
                  <a:pt x="6614" y="1085"/>
                  <a:pt x="6580" y="1113"/>
                </a:cubicBezTo>
                <a:cubicBezTo>
                  <a:pt x="6504" y="1176"/>
                  <a:pt x="6376" y="1191"/>
                  <a:pt x="6282" y="1197"/>
                </a:cubicBezTo>
                <a:cubicBezTo>
                  <a:pt x="6272" y="1197"/>
                  <a:pt x="6262" y="1198"/>
                  <a:pt x="6252" y="1198"/>
                </a:cubicBezTo>
                <a:cubicBezTo>
                  <a:pt x="6255" y="1196"/>
                  <a:pt x="6347" y="1163"/>
                  <a:pt x="6390" y="1154"/>
                </a:cubicBezTo>
                <a:cubicBezTo>
                  <a:pt x="6608" y="1109"/>
                  <a:pt x="6890" y="1091"/>
                  <a:pt x="7073" y="950"/>
                </a:cubicBezTo>
                <a:cubicBezTo>
                  <a:pt x="7115" y="918"/>
                  <a:pt x="7149" y="854"/>
                  <a:pt x="7107" y="807"/>
                </a:cubicBezTo>
                <a:cubicBezTo>
                  <a:pt x="7033" y="723"/>
                  <a:pt x="6876" y="757"/>
                  <a:pt x="6799" y="815"/>
                </a:cubicBezTo>
                <a:cubicBezTo>
                  <a:pt x="6707" y="884"/>
                  <a:pt x="6691" y="999"/>
                  <a:pt x="6738" y="1100"/>
                </a:cubicBezTo>
                <a:cubicBezTo>
                  <a:pt x="6803" y="1239"/>
                  <a:pt x="6953" y="1305"/>
                  <a:pt x="7091" y="1345"/>
                </a:cubicBezTo>
                <a:cubicBezTo>
                  <a:pt x="7244" y="1390"/>
                  <a:pt x="7398" y="1388"/>
                  <a:pt x="7555" y="1360"/>
                </a:cubicBezTo>
                <a:cubicBezTo>
                  <a:pt x="7593" y="1351"/>
                  <a:pt x="7632" y="1343"/>
                  <a:pt x="7670" y="1334"/>
                </a:cubicBezTo>
              </a:path>
              <a:path w="8655" h="1380" extrusionOk="0">
                <a:moveTo>
                  <a:pt x="8654" y="869"/>
                </a:moveTo>
                <a:cubicBezTo>
                  <a:pt x="8622" y="886"/>
                  <a:pt x="8593" y="882"/>
                  <a:pt x="8555" y="883"/>
                </a:cubicBezTo>
                <a:cubicBezTo>
                  <a:pt x="8480" y="884"/>
                  <a:pt x="8406" y="882"/>
                  <a:pt x="8331" y="882"/>
                </a:cubicBezTo>
                <a:cubicBezTo>
                  <a:pt x="8274" y="882"/>
                  <a:pt x="8218" y="887"/>
                  <a:pt x="8161" y="890"/>
                </a:cubicBezTo>
                <a:cubicBezTo>
                  <a:pt x="8153" y="890"/>
                  <a:pt x="8146" y="891"/>
                  <a:pt x="8138" y="891"/>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9" name="Comment 3"/>
          <p:cNvSpPr>
            <a:spLocks noRot="1" noChangeAspect="1" noEditPoints="1" noChangeArrowheads="1" noChangeShapeType="1" noTextEdit="1"/>
          </p:cNvSpPr>
          <p:nvPr/>
        </p:nvSpPr>
        <p:spPr bwMode="auto">
          <a:xfrm>
            <a:off x="4587875" y="3492500"/>
            <a:ext cx="1514475" cy="458788"/>
          </a:xfrm>
          <a:custGeom>
            <a:avLst/>
            <a:gdLst>
              <a:gd name="T0" fmla="+- 0 13113 12742"/>
              <a:gd name="T1" fmla="*/ T0 w 4208"/>
              <a:gd name="T2" fmla="+- 0 9885 9701"/>
              <a:gd name="T3" fmla="*/ 9885 h 1275"/>
              <a:gd name="T4" fmla="+- 0 13076 12742"/>
              <a:gd name="T5" fmla="*/ T4 w 4208"/>
              <a:gd name="T6" fmla="+- 0 9929 9701"/>
              <a:gd name="T7" fmla="*/ 9929 h 1275"/>
              <a:gd name="T8" fmla="+- 0 12861 12742"/>
              <a:gd name="T9" fmla="*/ T8 w 4208"/>
              <a:gd name="T10" fmla="+- 0 10083 9701"/>
              <a:gd name="T11" fmla="*/ 10083 h 1275"/>
              <a:gd name="T12" fmla="+- 0 12742 12742"/>
              <a:gd name="T13" fmla="*/ T12 w 4208"/>
              <a:gd name="T14" fmla="+- 0 10335 9701"/>
              <a:gd name="T15" fmla="*/ 10335 h 1275"/>
              <a:gd name="T16" fmla="+- 0 13006 12742"/>
              <a:gd name="T17" fmla="*/ T16 w 4208"/>
              <a:gd name="T18" fmla="+- 0 10671 9701"/>
              <a:gd name="T19" fmla="*/ 10671 h 1275"/>
              <a:gd name="T20" fmla="+- 0 13422 12742"/>
              <a:gd name="T21" fmla="*/ T20 w 4208"/>
              <a:gd name="T22" fmla="+- 0 10745 9701"/>
              <a:gd name="T23" fmla="*/ 10745 h 1275"/>
              <a:gd name="T24" fmla="+- 0 13475 12742"/>
              <a:gd name="T25" fmla="*/ T24 w 4208"/>
              <a:gd name="T26" fmla="+- 0 10539 9701"/>
              <a:gd name="T27" fmla="*/ 10539 h 1275"/>
              <a:gd name="T28" fmla="+- 0 13261 12742"/>
              <a:gd name="T29" fmla="*/ T28 w 4208"/>
              <a:gd name="T30" fmla="+- 0 10326 9701"/>
              <a:gd name="T31" fmla="*/ 10326 h 1275"/>
              <a:gd name="T32" fmla="+- 0 13090 12742"/>
              <a:gd name="T33" fmla="*/ T32 w 4208"/>
              <a:gd name="T34" fmla="+- 0 10269 9701"/>
              <a:gd name="T35" fmla="*/ 10269 h 1275"/>
              <a:gd name="T36" fmla="+- 0 13171 12742"/>
              <a:gd name="T37" fmla="*/ T36 w 4208"/>
              <a:gd name="T38" fmla="+- 0 10296 9701"/>
              <a:gd name="T39" fmla="*/ 10296 h 1275"/>
              <a:gd name="T40" fmla="+- 0 13579 12742"/>
              <a:gd name="T41" fmla="*/ T40 w 4208"/>
              <a:gd name="T42" fmla="+- 0 10315 9701"/>
              <a:gd name="T43" fmla="*/ 10315 h 1275"/>
              <a:gd name="T44" fmla="+- 0 13681 12742"/>
              <a:gd name="T45" fmla="*/ T44 w 4208"/>
              <a:gd name="T46" fmla="+- 0 10554 9701"/>
              <a:gd name="T47" fmla="*/ 10554 h 1275"/>
              <a:gd name="T48" fmla="+- 0 13770 12742"/>
              <a:gd name="T49" fmla="*/ T48 w 4208"/>
              <a:gd name="T50" fmla="+- 0 10909 9701"/>
              <a:gd name="T51" fmla="*/ 10909 h 1275"/>
              <a:gd name="T52" fmla="+- 0 13777 12742"/>
              <a:gd name="T53" fmla="*/ T52 w 4208"/>
              <a:gd name="T54" fmla="+- 0 10891 9701"/>
              <a:gd name="T55" fmla="*/ 10891 h 1275"/>
              <a:gd name="T56" fmla="+- 0 14094 12742"/>
              <a:gd name="T57" fmla="*/ T56 w 4208"/>
              <a:gd name="T58" fmla="+- 0 10813 9701"/>
              <a:gd name="T59" fmla="*/ 10813 h 1275"/>
              <a:gd name="T60" fmla="+- 0 14144 12742"/>
              <a:gd name="T61" fmla="*/ T60 w 4208"/>
              <a:gd name="T62" fmla="+- 0 10767 9701"/>
              <a:gd name="T63" fmla="*/ 10767 h 1275"/>
              <a:gd name="T64" fmla="+- 0 14126 12742"/>
              <a:gd name="T65" fmla="*/ T64 w 4208"/>
              <a:gd name="T66" fmla="+- 0 10586 9701"/>
              <a:gd name="T67" fmla="*/ 10586 h 1275"/>
              <a:gd name="T68" fmla="+- 0 14268 12742"/>
              <a:gd name="T69" fmla="*/ T68 w 4208"/>
              <a:gd name="T70" fmla="+- 0 10374 9701"/>
              <a:gd name="T71" fmla="*/ 10374 h 1275"/>
              <a:gd name="T72" fmla="+- 0 14600 12742"/>
              <a:gd name="T73" fmla="*/ T72 w 4208"/>
              <a:gd name="T74" fmla="+- 0 10441 9701"/>
              <a:gd name="T75" fmla="*/ 10441 h 1275"/>
              <a:gd name="T76" fmla="+- 0 14771 12742"/>
              <a:gd name="T77" fmla="*/ T76 w 4208"/>
              <a:gd name="T78" fmla="+- 0 10541 9701"/>
              <a:gd name="T79" fmla="*/ 10541 h 1275"/>
              <a:gd name="T80" fmla="+- 0 14875 12742"/>
              <a:gd name="T81" fmla="*/ T80 w 4208"/>
              <a:gd name="T82" fmla="+- 0 10494 9701"/>
              <a:gd name="T83" fmla="*/ 10494 h 1275"/>
              <a:gd name="T84" fmla="+- 0 15021 12742"/>
              <a:gd name="T85" fmla="*/ T84 w 4208"/>
              <a:gd name="T86" fmla="+- 0 10347 9701"/>
              <a:gd name="T87" fmla="*/ 10347 h 1275"/>
              <a:gd name="T88" fmla="+- 0 15013 12742"/>
              <a:gd name="T89" fmla="*/ T88 w 4208"/>
              <a:gd name="T90" fmla="+- 0 10330 9701"/>
              <a:gd name="T91" fmla="*/ 10330 h 1275"/>
              <a:gd name="T92" fmla="+- 0 14891 12742"/>
              <a:gd name="T93" fmla="*/ T92 w 4208"/>
              <a:gd name="T94" fmla="+- 0 10330 9701"/>
              <a:gd name="T95" fmla="*/ 10330 h 1275"/>
              <a:gd name="T96" fmla="+- 0 14704 12742"/>
              <a:gd name="T97" fmla="*/ T96 w 4208"/>
              <a:gd name="T98" fmla="+- 0 10489 9701"/>
              <a:gd name="T99" fmla="*/ 10489 h 1275"/>
              <a:gd name="T100" fmla="+- 0 14846 12742"/>
              <a:gd name="T101" fmla="*/ T100 w 4208"/>
              <a:gd name="T102" fmla="+- 0 10755 9701"/>
              <a:gd name="T103" fmla="*/ 10755 h 1275"/>
              <a:gd name="T104" fmla="+- 0 15144 12742"/>
              <a:gd name="T105" fmla="*/ T104 w 4208"/>
              <a:gd name="T106" fmla="+- 0 10787 9701"/>
              <a:gd name="T107" fmla="*/ 10787 h 1275"/>
              <a:gd name="T108" fmla="+- 0 15309 12742"/>
              <a:gd name="T109" fmla="*/ T108 w 4208"/>
              <a:gd name="T110" fmla="+- 0 10736 9701"/>
              <a:gd name="T111" fmla="*/ 10736 h 1275"/>
              <a:gd name="T112" fmla="+- 0 15563 12742"/>
              <a:gd name="T113" fmla="*/ T112 w 4208"/>
              <a:gd name="T114" fmla="+- 0 10446 9701"/>
              <a:gd name="T115" fmla="*/ 10446 h 1275"/>
              <a:gd name="T116" fmla="+- 0 15479 12742"/>
              <a:gd name="T117" fmla="*/ T116 w 4208"/>
              <a:gd name="T118" fmla="+- 0 10427 9701"/>
              <a:gd name="T119" fmla="*/ 10427 h 1275"/>
              <a:gd name="T120" fmla="+- 0 15366 12742"/>
              <a:gd name="T121" fmla="*/ T120 w 4208"/>
              <a:gd name="T122" fmla="+- 0 10528 9701"/>
              <a:gd name="T123" fmla="*/ 10528 h 1275"/>
              <a:gd name="T124" fmla="+- 0 15346 12742"/>
              <a:gd name="T125" fmla="*/ T124 w 4208"/>
              <a:gd name="T126" fmla="+- 0 10722 9701"/>
              <a:gd name="T127" fmla="*/ 10722 h 1275"/>
              <a:gd name="T128" fmla="+- 0 15449 12742"/>
              <a:gd name="T129" fmla="*/ T128 w 4208"/>
              <a:gd name="T130" fmla="+- 0 10738 9701"/>
              <a:gd name="T131" fmla="*/ 10738 h 1275"/>
              <a:gd name="T132" fmla="+- 0 15587 12742"/>
              <a:gd name="T133" fmla="*/ T132 w 4208"/>
              <a:gd name="T134" fmla="+- 0 10642 9701"/>
              <a:gd name="T135" fmla="*/ 10642 h 1275"/>
              <a:gd name="T136" fmla="+- 0 15704 12742"/>
              <a:gd name="T137" fmla="*/ T136 w 4208"/>
              <a:gd name="T138" fmla="+- 0 10641 9701"/>
              <a:gd name="T139" fmla="*/ 10641 h 1275"/>
              <a:gd name="T140" fmla="+- 0 15811 12742"/>
              <a:gd name="T141" fmla="*/ T140 w 4208"/>
              <a:gd name="T142" fmla="+- 0 10812 9701"/>
              <a:gd name="T143" fmla="*/ 10812 h 1275"/>
              <a:gd name="T144" fmla="+- 0 15914 12742"/>
              <a:gd name="T145" fmla="*/ T144 w 4208"/>
              <a:gd name="T146" fmla="+- 0 10975 9701"/>
              <a:gd name="T147" fmla="*/ 10975 h 1275"/>
              <a:gd name="T148" fmla="+- 0 15987 12742"/>
              <a:gd name="T149" fmla="*/ T148 w 4208"/>
              <a:gd name="T150" fmla="+- 0 10867 9701"/>
              <a:gd name="T151" fmla="*/ 10867 h 1275"/>
              <a:gd name="T152" fmla="+- 0 16210 12742"/>
              <a:gd name="T153" fmla="*/ T152 w 4208"/>
              <a:gd name="T154" fmla="+- 0 9944 9701"/>
              <a:gd name="T155" fmla="*/ 9944 h 1275"/>
              <a:gd name="T156" fmla="+- 0 16202 12742"/>
              <a:gd name="T157" fmla="*/ T156 w 4208"/>
              <a:gd name="T158" fmla="+- 0 10197 9701"/>
              <a:gd name="T159" fmla="*/ 10197 h 1275"/>
              <a:gd name="T160" fmla="+- 0 16200 12742"/>
              <a:gd name="T161" fmla="*/ T160 w 4208"/>
              <a:gd name="T162" fmla="+- 0 10541 9701"/>
              <a:gd name="T163" fmla="*/ 10541 h 1275"/>
              <a:gd name="T164" fmla="+- 0 16234 12742"/>
              <a:gd name="T165" fmla="*/ T164 w 4208"/>
              <a:gd name="T166" fmla="+- 0 10782 9701"/>
              <a:gd name="T167" fmla="*/ 10782 h 1275"/>
              <a:gd name="T168" fmla="+- 0 16299 12742"/>
              <a:gd name="T169" fmla="*/ T168 w 4208"/>
              <a:gd name="T170" fmla="+- 0 10803 9701"/>
              <a:gd name="T171" fmla="*/ 10803 h 1275"/>
              <a:gd name="T172" fmla="+- 0 16317 12742"/>
              <a:gd name="T173" fmla="*/ T172 w 4208"/>
              <a:gd name="T174" fmla="+- 0 10491 9701"/>
              <a:gd name="T175" fmla="*/ 10491 h 1275"/>
              <a:gd name="T176" fmla="+- 0 16198 12742"/>
              <a:gd name="T177" fmla="*/ T176 w 4208"/>
              <a:gd name="T178" fmla="+- 0 10495 9701"/>
              <a:gd name="T179" fmla="*/ 10495 h 1275"/>
              <a:gd name="T180" fmla="+- 0 16043 12742"/>
              <a:gd name="T181" fmla="*/ T180 w 4208"/>
              <a:gd name="T182" fmla="+- 0 10540 9701"/>
              <a:gd name="T183" fmla="*/ 10540 h 1275"/>
              <a:gd name="T184" fmla="+- 0 16080 12742"/>
              <a:gd name="T185" fmla="*/ T184 w 4208"/>
              <a:gd name="T186" fmla="+- 0 10454 9701"/>
              <a:gd name="T187" fmla="*/ 10454 h 1275"/>
              <a:gd name="T188" fmla="+- 0 16901 12742"/>
              <a:gd name="T189" fmla="*/ T188 w 4208"/>
              <a:gd name="T190" fmla="+- 0 9701 9701"/>
              <a:gd name="T191" fmla="*/ 9701 h 1275"/>
              <a:gd name="T192" fmla="+- 0 16949 12742"/>
              <a:gd name="T193" fmla="*/ T192 w 4208"/>
              <a:gd name="T194" fmla="+- 0 9804 9701"/>
              <a:gd name="T195" fmla="*/ 9804 h 1275"/>
              <a:gd name="T196" fmla="+- 0 16913 12742"/>
              <a:gd name="T197" fmla="*/ T196 w 4208"/>
              <a:gd name="T198" fmla="+- 0 10074 9701"/>
              <a:gd name="T199" fmla="*/ 10074 h 1275"/>
              <a:gd name="T200" fmla="+- 0 16873 12742"/>
              <a:gd name="T201" fmla="*/ T200 w 4208"/>
              <a:gd name="T202" fmla="+- 0 10384 9701"/>
              <a:gd name="T203" fmla="*/ 10384 h 1275"/>
              <a:gd name="T204" fmla="+- 0 16865 12742"/>
              <a:gd name="T205" fmla="*/ T204 w 4208"/>
              <a:gd name="T206" fmla="+- 0 10502 9701"/>
              <a:gd name="T207" fmla="*/ 10502 h 1275"/>
              <a:gd name="T208" fmla="+- 0 16913 12742"/>
              <a:gd name="T209" fmla="*/ T208 w 4208"/>
              <a:gd name="T210" fmla="+- 0 10807 9701"/>
              <a:gd name="T211" fmla="*/ 10807 h 1275"/>
              <a:gd name="T212" fmla="+- 0 16834 12742"/>
              <a:gd name="T213" fmla="*/ T212 w 4208"/>
              <a:gd name="T214" fmla="+- 0 10814 9701"/>
              <a:gd name="T215" fmla="*/ 10814 h 1275"/>
              <a:gd name="T216" fmla="+- 0 16739 12742"/>
              <a:gd name="T217" fmla="*/ T216 w 4208"/>
              <a:gd name="T218" fmla="+- 0 10804 9701"/>
              <a:gd name="T219" fmla="*/ 10804 h 12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208" h="1275" extrusionOk="0">
                <a:moveTo>
                  <a:pt x="371" y="184"/>
                </a:moveTo>
                <a:cubicBezTo>
                  <a:pt x="361" y="213"/>
                  <a:pt x="360" y="212"/>
                  <a:pt x="334" y="228"/>
                </a:cubicBezTo>
                <a:cubicBezTo>
                  <a:pt x="258" y="277"/>
                  <a:pt x="185" y="318"/>
                  <a:pt x="119" y="382"/>
                </a:cubicBezTo>
                <a:cubicBezTo>
                  <a:pt x="52" y="447"/>
                  <a:pt x="-7" y="536"/>
                  <a:pt x="0" y="634"/>
                </a:cubicBezTo>
                <a:cubicBezTo>
                  <a:pt x="10" y="779"/>
                  <a:pt x="150" y="900"/>
                  <a:pt x="264" y="970"/>
                </a:cubicBezTo>
                <a:cubicBezTo>
                  <a:pt x="378" y="1039"/>
                  <a:pt x="548" y="1104"/>
                  <a:pt x="680" y="1044"/>
                </a:cubicBezTo>
                <a:cubicBezTo>
                  <a:pt x="763" y="1006"/>
                  <a:pt x="765" y="911"/>
                  <a:pt x="733" y="838"/>
                </a:cubicBezTo>
                <a:cubicBezTo>
                  <a:pt x="693" y="746"/>
                  <a:pt x="603" y="675"/>
                  <a:pt x="519" y="625"/>
                </a:cubicBezTo>
                <a:cubicBezTo>
                  <a:pt x="462" y="591"/>
                  <a:pt x="410" y="580"/>
                  <a:pt x="348" y="568"/>
                </a:cubicBezTo>
                <a:cubicBezTo>
                  <a:pt x="362" y="576"/>
                  <a:pt x="387" y="591"/>
                  <a:pt x="429" y="595"/>
                </a:cubicBezTo>
                <a:cubicBezTo>
                  <a:pt x="554" y="606"/>
                  <a:pt x="723" y="553"/>
                  <a:pt x="837" y="614"/>
                </a:cubicBezTo>
                <a:cubicBezTo>
                  <a:pt x="920" y="659"/>
                  <a:pt x="926" y="772"/>
                  <a:pt x="939" y="853"/>
                </a:cubicBezTo>
                <a:cubicBezTo>
                  <a:pt x="951" y="928"/>
                  <a:pt x="995" y="1228"/>
                  <a:pt x="1028" y="1208"/>
                </a:cubicBezTo>
                <a:cubicBezTo>
                  <a:pt x="1030" y="1202"/>
                  <a:pt x="1033" y="1196"/>
                  <a:pt x="1035" y="1190"/>
                </a:cubicBezTo>
              </a:path>
              <a:path w="4208" h="1275" extrusionOk="0">
                <a:moveTo>
                  <a:pt x="1352" y="1112"/>
                </a:moveTo>
                <a:cubicBezTo>
                  <a:pt x="1390" y="1110"/>
                  <a:pt x="1406" y="1122"/>
                  <a:pt x="1402" y="1066"/>
                </a:cubicBezTo>
                <a:cubicBezTo>
                  <a:pt x="1397" y="1004"/>
                  <a:pt x="1376" y="949"/>
                  <a:pt x="1384" y="885"/>
                </a:cubicBezTo>
                <a:cubicBezTo>
                  <a:pt x="1395" y="797"/>
                  <a:pt x="1439" y="706"/>
                  <a:pt x="1526" y="673"/>
                </a:cubicBezTo>
                <a:cubicBezTo>
                  <a:pt x="1640" y="630"/>
                  <a:pt x="1761" y="682"/>
                  <a:pt x="1858" y="740"/>
                </a:cubicBezTo>
                <a:cubicBezTo>
                  <a:pt x="1906" y="768"/>
                  <a:pt x="1969" y="844"/>
                  <a:pt x="2029" y="840"/>
                </a:cubicBezTo>
                <a:cubicBezTo>
                  <a:pt x="2062" y="838"/>
                  <a:pt x="2107" y="812"/>
                  <a:pt x="2133" y="793"/>
                </a:cubicBezTo>
                <a:cubicBezTo>
                  <a:pt x="2179" y="760"/>
                  <a:pt x="2263" y="704"/>
                  <a:pt x="2279" y="646"/>
                </a:cubicBezTo>
                <a:cubicBezTo>
                  <a:pt x="2276" y="640"/>
                  <a:pt x="2274" y="635"/>
                  <a:pt x="2271" y="629"/>
                </a:cubicBezTo>
                <a:cubicBezTo>
                  <a:pt x="2223" y="617"/>
                  <a:pt x="2202" y="611"/>
                  <a:pt x="2149" y="629"/>
                </a:cubicBezTo>
                <a:cubicBezTo>
                  <a:pt x="2070" y="656"/>
                  <a:pt x="1989" y="704"/>
                  <a:pt x="1962" y="788"/>
                </a:cubicBezTo>
                <a:cubicBezTo>
                  <a:pt x="1924" y="906"/>
                  <a:pt x="2006" y="1003"/>
                  <a:pt x="2104" y="1054"/>
                </a:cubicBezTo>
                <a:cubicBezTo>
                  <a:pt x="2196" y="1102"/>
                  <a:pt x="2300" y="1103"/>
                  <a:pt x="2402" y="1086"/>
                </a:cubicBezTo>
                <a:cubicBezTo>
                  <a:pt x="2487" y="1066"/>
                  <a:pt x="2514" y="1060"/>
                  <a:pt x="2567" y="1035"/>
                </a:cubicBezTo>
              </a:path>
              <a:path w="4208" h="1275" extrusionOk="0">
                <a:moveTo>
                  <a:pt x="2821" y="745"/>
                </a:moveTo>
                <a:cubicBezTo>
                  <a:pt x="2791" y="720"/>
                  <a:pt x="2775" y="712"/>
                  <a:pt x="2737" y="726"/>
                </a:cubicBezTo>
                <a:cubicBezTo>
                  <a:pt x="2685" y="744"/>
                  <a:pt x="2648" y="777"/>
                  <a:pt x="2624" y="827"/>
                </a:cubicBezTo>
                <a:cubicBezTo>
                  <a:pt x="2600" y="878"/>
                  <a:pt x="2578" y="967"/>
                  <a:pt x="2604" y="1021"/>
                </a:cubicBezTo>
                <a:cubicBezTo>
                  <a:pt x="2625" y="1064"/>
                  <a:pt x="2672" y="1055"/>
                  <a:pt x="2707" y="1037"/>
                </a:cubicBezTo>
                <a:cubicBezTo>
                  <a:pt x="2757" y="1012"/>
                  <a:pt x="2799" y="971"/>
                  <a:pt x="2845" y="941"/>
                </a:cubicBezTo>
                <a:cubicBezTo>
                  <a:pt x="2887" y="914"/>
                  <a:pt x="2922" y="905"/>
                  <a:pt x="2962" y="940"/>
                </a:cubicBezTo>
                <a:cubicBezTo>
                  <a:pt x="3012" y="984"/>
                  <a:pt x="3038" y="1053"/>
                  <a:pt x="3069" y="1111"/>
                </a:cubicBezTo>
                <a:cubicBezTo>
                  <a:pt x="3091" y="1151"/>
                  <a:pt x="3127" y="1253"/>
                  <a:pt x="3172" y="1274"/>
                </a:cubicBezTo>
                <a:cubicBezTo>
                  <a:pt x="3230" y="1302"/>
                  <a:pt x="3239" y="1192"/>
                  <a:pt x="3245" y="1166"/>
                </a:cubicBezTo>
              </a:path>
              <a:path w="4208" h="1275" extrusionOk="0">
                <a:moveTo>
                  <a:pt x="3468" y="243"/>
                </a:moveTo>
                <a:cubicBezTo>
                  <a:pt x="3465" y="327"/>
                  <a:pt x="3460" y="412"/>
                  <a:pt x="3460" y="496"/>
                </a:cubicBezTo>
                <a:cubicBezTo>
                  <a:pt x="3460" y="611"/>
                  <a:pt x="3452" y="725"/>
                  <a:pt x="3458" y="840"/>
                </a:cubicBezTo>
                <a:cubicBezTo>
                  <a:pt x="3462" y="912"/>
                  <a:pt x="3463" y="1014"/>
                  <a:pt x="3492" y="1081"/>
                </a:cubicBezTo>
                <a:cubicBezTo>
                  <a:pt x="3509" y="1119"/>
                  <a:pt x="3527" y="1109"/>
                  <a:pt x="3557" y="1102"/>
                </a:cubicBezTo>
              </a:path>
              <a:path w="4208" h="1275" extrusionOk="0">
                <a:moveTo>
                  <a:pt x="3575" y="790"/>
                </a:moveTo>
                <a:cubicBezTo>
                  <a:pt x="3537" y="787"/>
                  <a:pt x="3493" y="787"/>
                  <a:pt x="3456" y="794"/>
                </a:cubicBezTo>
                <a:cubicBezTo>
                  <a:pt x="3403" y="805"/>
                  <a:pt x="3355" y="831"/>
                  <a:pt x="3301" y="839"/>
                </a:cubicBezTo>
                <a:cubicBezTo>
                  <a:pt x="3264" y="844"/>
                  <a:pt x="3336" y="756"/>
                  <a:pt x="3338" y="753"/>
                </a:cubicBezTo>
              </a:path>
              <a:path w="4208" h="1275" extrusionOk="0">
                <a:moveTo>
                  <a:pt x="4159" y="0"/>
                </a:moveTo>
                <a:cubicBezTo>
                  <a:pt x="4190" y="24"/>
                  <a:pt x="4207" y="61"/>
                  <a:pt x="4207" y="103"/>
                </a:cubicBezTo>
                <a:cubicBezTo>
                  <a:pt x="4208" y="192"/>
                  <a:pt x="4178" y="284"/>
                  <a:pt x="4171" y="373"/>
                </a:cubicBezTo>
                <a:cubicBezTo>
                  <a:pt x="4163" y="477"/>
                  <a:pt x="4142" y="579"/>
                  <a:pt x="4131" y="683"/>
                </a:cubicBezTo>
                <a:cubicBezTo>
                  <a:pt x="4126" y="743"/>
                  <a:pt x="4125" y="762"/>
                  <a:pt x="4123" y="801"/>
                </a:cubicBezTo>
              </a:path>
              <a:path w="4208" h="1275" extrusionOk="0">
                <a:moveTo>
                  <a:pt x="4171" y="1106"/>
                </a:moveTo>
                <a:cubicBezTo>
                  <a:pt x="4143" y="1117"/>
                  <a:pt x="4122" y="1118"/>
                  <a:pt x="4092" y="1113"/>
                </a:cubicBezTo>
                <a:cubicBezTo>
                  <a:pt x="4060" y="1108"/>
                  <a:pt x="4029" y="1105"/>
                  <a:pt x="3997" y="1103"/>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0" name="Comment 4"/>
          <p:cNvSpPr>
            <a:spLocks noRot="1" noChangeAspect="1" noEditPoints="1" noChangeArrowheads="1" noChangeShapeType="1" noTextEdit="1"/>
          </p:cNvSpPr>
          <p:nvPr/>
        </p:nvSpPr>
        <p:spPr bwMode="auto">
          <a:xfrm>
            <a:off x="2139950" y="3943350"/>
            <a:ext cx="1720850" cy="550863"/>
          </a:xfrm>
          <a:custGeom>
            <a:avLst/>
            <a:gdLst>
              <a:gd name="T0" fmla="+- 0 6840 5945"/>
              <a:gd name="T1" fmla="*/ T0 w 4780"/>
              <a:gd name="T2" fmla="+- 0 11077 10955"/>
              <a:gd name="T3" fmla="*/ 11077 h 1528"/>
              <a:gd name="T4" fmla="+- 0 6562 5945"/>
              <a:gd name="T5" fmla="*/ T4 w 4780"/>
              <a:gd name="T6" fmla="+- 0 10976 10955"/>
              <a:gd name="T7" fmla="*/ 10976 h 1528"/>
              <a:gd name="T8" fmla="+- 0 6205 5945"/>
              <a:gd name="T9" fmla="*/ T8 w 4780"/>
              <a:gd name="T10" fmla="+- 0 10964 10955"/>
              <a:gd name="T11" fmla="*/ 10964 h 1528"/>
              <a:gd name="T12" fmla="+- 0 5945 5945"/>
              <a:gd name="T13" fmla="*/ T12 w 4780"/>
              <a:gd name="T14" fmla="+- 0 11119 10955"/>
              <a:gd name="T15" fmla="*/ 11119 h 1528"/>
              <a:gd name="T16" fmla="+- 0 6080 5945"/>
              <a:gd name="T17" fmla="*/ T16 w 4780"/>
              <a:gd name="T18" fmla="+- 0 11292 10955"/>
              <a:gd name="T19" fmla="*/ 11292 h 1528"/>
              <a:gd name="T20" fmla="+- 0 6734 5945"/>
              <a:gd name="T21" fmla="*/ T20 w 4780"/>
              <a:gd name="T22" fmla="+- 0 11709 10955"/>
              <a:gd name="T23" fmla="*/ 11709 h 1528"/>
              <a:gd name="T24" fmla="+- 0 6694 5945"/>
              <a:gd name="T25" fmla="*/ T24 w 4780"/>
              <a:gd name="T26" fmla="+- 0 11827 10955"/>
              <a:gd name="T27" fmla="*/ 11827 h 1528"/>
              <a:gd name="T28" fmla="+- 0 6474 5945"/>
              <a:gd name="T29" fmla="*/ T28 w 4780"/>
              <a:gd name="T30" fmla="+- 0 11843 10955"/>
              <a:gd name="T31" fmla="*/ 11843 h 1528"/>
              <a:gd name="T32" fmla="+- 0 6370 5945"/>
              <a:gd name="T33" fmla="*/ T32 w 4780"/>
              <a:gd name="T34" fmla="+- 0 11779 10955"/>
              <a:gd name="T35" fmla="*/ 11779 h 1528"/>
              <a:gd name="T36" fmla="+- 0 7144 5945"/>
              <a:gd name="T37" fmla="*/ T36 w 4780"/>
              <a:gd name="T38" fmla="+- 0 11553 10955"/>
              <a:gd name="T39" fmla="*/ 11553 h 1528"/>
              <a:gd name="T40" fmla="+- 0 7177 5945"/>
              <a:gd name="T41" fmla="*/ T40 w 4780"/>
              <a:gd name="T42" fmla="+- 0 11661 10955"/>
              <a:gd name="T43" fmla="*/ 11661 h 1528"/>
              <a:gd name="T44" fmla="+- 0 7182 5945"/>
              <a:gd name="T45" fmla="*/ T44 w 4780"/>
              <a:gd name="T46" fmla="+- 0 11757 10955"/>
              <a:gd name="T47" fmla="*/ 11757 h 1528"/>
              <a:gd name="T48" fmla="+- 0 7198 5945"/>
              <a:gd name="T49" fmla="*/ T48 w 4780"/>
              <a:gd name="T50" fmla="+- 0 11747 10955"/>
              <a:gd name="T51" fmla="*/ 11747 h 1528"/>
              <a:gd name="T52" fmla="+- 0 7190 5945"/>
              <a:gd name="T53" fmla="*/ T52 w 4780"/>
              <a:gd name="T54" fmla="+- 0 11377 10955"/>
              <a:gd name="T55" fmla="*/ 11377 h 1528"/>
              <a:gd name="T56" fmla="+- 0 7191 5945"/>
              <a:gd name="T57" fmla="*/ T56 w 4780"/>
              <a:gd name="T58" fmla="+- 0 11248 10955"/>
              <a:gd name="T59" fmla="*/ 11248 h 1528"/>
              <a:gd name="T60" fmla="+- 0 7266 5945"/>
              <a:gd name="T61" fmla="*/ T60 w 4780"/>
              <a:gd name="T62" fmla="+- 0 11265 10955"/>
              <a:gd name="T63" fmla="*/ 11265 h 1528"/>
              <a:gd name="T64" fmla="+- 0 7532 5945"/>
              <a:gd name="T65" fmla="*/ T64 w 4780"/>
              <a:gd name="T66" fmla="+- 0 11748 10955"/>
              <a:gd name="T67" fmla="*/ 11748 h 1528"/>
              <a:gd name="T68" fmla="+- 0 7595 5945"/>
              <a:gd name="T69" fmla="*/ T68 w 4780"/>
              <a:gd name="T70" fmla="+- 0 11902 10955"/>
              <a:gd name="T71" fmla="*/ 11902 h 1528"/>
              <a:gd name="T72" fmla="+- 0 7640 5945"/>
              <a:gd name="T73" fmla="*/ T72 w 4780"/>
              <a:gd name="T74" fmla="+- 0 11802 10955"/>
              <a:gd name="T75" fmla="*/ 11802 h 1528"/>
              <a:gd name="T76" fmla="+- 0 7715 5945"/>
              <a:gd name="T77" fmla="*/ T76 w 4780"/>
              <a:gd name="T78" fmla="+- 0 11678 10955"/>
              <a:gd name="T79" fmla="*/ 11678 h 1528"/>
              <a:gd name="T80" fmla="+- 0 7832 5945"/>
              <a:gd name="T81" fmla="*/ T80 w 4780"/>
              <a:gd name="T82" fmla="+- 0 11681 10955"/>
              <a:gd name="T83" fmla="*/ 11681 h 1528"/>
              <a:gd name="T84" fmla="+- 0 7935 5945"/>
              <a:gd name="T85" fmla="*/ T84 w 4780"/>
              <a:gd name="T86" fmla="+- 0 11786 10955"/>
              <a:gd name="T87" fmla="*/ 11786 h 1528"/>
              <a:gd name="T88" fmla="+- 0 7990 5945"/>
              <a:gd name="T89" fmla="*/ T88 w 4780"/>
              <a:gd name="T90" fmla="+- 0 11837 10955"/>
              <a:gd name="T91" fmla="*/ 11837 h 1528"/>
              <a:gd name="T92" fmla="+- 0 8011 5945"/>
              <a:gd name="T93" fmla="*/ T92 w 4780"/>
              <a:gd name="T94" fmla="+- 0 11746 10955"/>
              <a:gd name="T95" fmla="*/ 11746 h 1528"/>
              <a:gd name="T96" fmla="+- 0 8072 5945"/>
              <a:gd name="T97" fmla="*/ T96 w 4780"/>
              <a:gd name="T98" fmla="+- 0 11623 10955"/>
              <a:gd name="T99" fmla="*/ 11623 h 1528"/>
              <a:gd name="T100" fmla="+- 0 8184 5945"/>
              <a:gd name="T101" fmla="*/ T100 w 4780"/>
              <a:gd name="T102" fmla="+- 0 11626 10955"/>
              <a:gd name="T103" fmla="*/ 11626 h 1528"/>
              <a:gd name="T104" fmla="+- 0 8313 5945"/>
              <a:gd name="T105" fmla="*/ T104 w 4780"/>
              <a:gd name="T106" fmla="+- 0 11782 10955"/>
              <a:gd name="T107" fmla="*/ 11782 h 1528"/>
              <a:gd name="T108" fmla="+- 0 8328 5945"/>
              <a:gd name="T109" fmla="*/ T108 w 4780"/>
              <a:gd name="T110" fmla="+- 0 11844 10955"/>
              <a:gd name="T111" fmla="*/ 11844 h 1528"/>
              <a:gd name="T112" fmla="+- 0 8525 5945"/>
              <a:gd name="T113" fmla="*/ T112 w 4780"/>
              <a:gd name="T114" fmla="+- 0 11816 10955"/>
              <a:gd name="T115" fmla="*/ 11816 h 1528"/>
              <a:gd name="T116" fmla="+- 0 8745 5945"/>
              <a:gd name="T117" fmla="*/ T116 w 4780"/>
              <a:gd name="T118" fmla="+- 0 12004 10955"/>
              <a:gd name="T119" fmla="*/ 12004 h 1528"/>
              <a:gd name="T120" fmla="+- 0 8871 5945"/>
              <a:gd name="T121" fmla="*/ T120 w 4780"/>
              <a:gd name="T122" fmla="+- 0 12294 10955"/>
              <a:gd name="T123" fmla="*/ 12294 h 1528"/>
              <a:gd name="T124" fmla="+- 0 8917 5945"/>
              <a:gd name="T125" fmla="*/ T124 w 4780"/>
              <a:gd name="T126" fmla="+- 0 12482 10955"/>
              <a:gd name="T127" fmla="*/ 12482 h 1528"/>
              <a:gd name="T128" fmla="+- 0 8855 5945"/>
              <a:gd name="T129" fmla="*/ T128 w 4780"/>
              <a:gd name="T130" fmla="+- 0 12317 10955"/>
              <a:gd name="T131" fmla="*/ 12317 h 1528"/>
              <a:gd name="T132" fmla="+- 0 8768 5945"/>
              <a:gd name="T133" fmla="*/ T132 w 4780"/>
              <a:gd name="T134" fmla="+- 0 11882 10955"/>
              <a:gd name="T135" fmla="*/ 11882 h 1528"/>
              <a:gd name="T136" fmla="+- 0 8821 5945"/>
              <a:gd name="T137" fmla="*/ T136 w 4780"/>
              <a:gd name="T138" fmla="+- 0 11685 10955"/>
              <a:gd name="T139" fmla="*/ 11685 h 1528"/>
              <a:gd name="T140" fmla="+- 0 8988 5945"/>
              <a:gd name="T141" fmla="*/ T140 w 4780"/>
              <a:gd name="T142" fmla="+- 0 11728 10955"/>
              <a:gd name="T143" fmla="*/ 11728 h 1528"/>
              <a:gd name="T144" fmla="+- 0 9096 5945"/>
              <a:gd name="T145" fmla="*/ T144 w 4780"/>
              <a:gd name="T146" fmla="+- 0 11911 10955"/>
              <a:gd name="T147" fmla="*/ 11911 h 1528"/>
              <a:gd name="T148" fmla="+- 0 8907 5945"/>
              <a:gd name="T149" fmla="*/ T148 w 4780"/>
              <a:gd name="T150" fmla="+- 0 12073 10955"/>
              <a:gd name="T151" fmla="*/ 12073 h 1528"/>
              <a:gd name="T152" fmla="+- 0 8646 5945"/>
              <a:gd name="T153" fmla="*/ T152 w 4780"/>
              <a:gd name="T154" fmla="+- 0 12032 10955"/>
              <a:gd name="T155" fmla="*/ 12032 h 1528"/>
              <a:gd name="T156" fmla="+- 0 8588 5945"/>
              <a:gd name="T157" fmla="*/ T156 w 4780"/>
              <a:gd name="T158" fmla="+- 0 11929 10955"/>
              <a:gd name="T159" fmla="*/ 11929 h 1528"/>
              <a:gd name="T160" fmla="+- 0 9404 5945"/>
              <a:gd name="T161" fmla="*/ T160 w 4780"/>
              <a:gd name="T162" fmla="+- 0 11273 10955"/>
              <a:gd name="T163" fmla="*/ 11273 h 1528"/>
              <a:gd name="T164" fmla="+- 0 9415 5945"/>
              <a:gd name="T165" fmla="*/ T164 w 4780"/>
              <a:gd name="T166" fmla="+- 0 11520 10955"/>
              <a:gd name="T167" fmla="*/ 11520 h 1528"/>
              <a:gd name="T168" fmla="+- 0 9445 5945"/>
              <a:gd name="T169" fmla="*/ T168 w 4780"/>
              <a:gd name="T170" fmla="+- 0 11831 10955"/>
              <a:gd name="T171" fmla="*/ 11831 h 1528"/>
              <a:gd name="T172" fmla="+- 0 9451 5945"/>
              <a:gd name="T173" fmla="*/ T172 w 4780"/>
              <a:gd name="T174" fmla="+- 0 12035 10955"/>
              <a:gd name="T175" fmla="*/ 12035 h 1528"/>
              <a:gd name="T176" fmla="+- 0 9453 5945"/>
              <a:gd name="T177" fmla="*/ T176 w 4780"/>
              <a:gd name="T178" fmla="+- 0 12070 10955"/>
              <a:gd name="T179" fmla="*/ 12070 h 1528"/>
              <a:gd name="T180" fmla="+- 0 9683 5945"/>
              <a:gd name="T181" fmla="*/ T180 w 4780"/>
              <a:gd name="T182" fmla="+- 0 11917 10955"/>
              <a:gd name="T183" fmla="*/ 11917 h 1528"/>
              <a:gd name="T184" fmla="+- 0 10002 5945"/>
              <a:gd name="T185" fmla="*/ T184 w 4780"/>
              <a:gd name="T186" fmla="+- 0 11921 10955"/>
              <a:gd name="T187" fmla="*/ 11921 h 1528"/>
              <a:gd name="T188" fmla="+- 0 10230 5945"/>
              <a:gd name="T189" fmla="*/ T188 w 4780"/>
              <a:gd name="T190" fmla="+- 0 11824 10955"/>
              <a:gd name="T191" fmla="*/ 11824 h 1528"/>
              <a:gd name="T192" fmla="+- 0 10164 5945"/>
              <a:gd name="T193" fmla="*/ T192 w 4780"/>
              <a:gd name="T194" fmla="+- 0 11710 10955"/>
              <a:gd name="T195" fmla="*/ 11710 h 1528"/>
              <a:gd name="T196" fmla="+- 0 9892 5945"/>
              <a:gd name="T197" fmla="*/ T196 w 4780"/>
              <a:gd name="T198" fmla="+- 0 11785 10955"/>
              <a:gd name="T199" fmla="*/ 11785 h 1528"/>
              <a:gd name="T200" fmla="+- 0 9951 5945"/>
              <a:gd name="T201" fmla="*/ T200 w 4780"/>
              <a:gd name="T202" fmla="+- 0 11957 10955"/>
              <a:gd name="T203" fmla="*/ 11957 h 1528"/>
              <a:gd name="T204" fmla="+- 0 10275 5945"/>
              <a:gd name="T205" fmla="*/ T204 w 4780"/>
              <a:gd name="T206" fmla="+- 0 12116 10955"/>
              <a:gd name="T207" fmla="*/ 12116 h 1528"/>
              <a:gd name="T208" fmla="+- 0 10659 5945"/>
              <a:gd name="T209" fmla="*/ T208 w 4780"/>
              <a:gd name="T210" fmla="+- 0 12176 10955"/>
              <a:gd name="T211" fmla="*/ 12176 h 1528"/>
              <a:gd name="T212" fmla="+- 0 10724 5945"/>
              <a:gd name="T213" fmla="*/ T212 w 4780"/>
              <a:gd name="T214" fmla="+- 0 12176 10955"/>
              <a:gd name="T215" fmla="*/ 12176 h 15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4780" h="1528" extrusionOk="0">
                <a:moveTo>
                  <a:pt x="895" y="122"/>
                </a:moveTo>
                <a:cubicBezTo>
                  <a:pt x="807" y="80"/>
                  <a:pt x="713" y="41"/>
                  <a:pt x="617" y="21"/>
                </a:cubicBezTo>
                <a:cubicBezTo>
                  <a:pt x="502" y="-3"/>
                  <a:pt x="376" y="-9"/>
                  <a:pt x="260" y="9"/>
                </a:cubicBezTo>
                <a:cubicBezTo>
                  <a:pt x="178" y="22"/>
                  <a:pt x="16" y="60"/>
                  <a:pt x="0" y="164"/>
                </a:cubicBezTo>
                <a:cubicBezTo>
                  <a:pt x="-11" y="237"/>
                  <a:pt x="85" y="305"/>
                  <a:pt x="135" y="337"/>
                </a:cubicBezTo>
                <a:cubicBezTo>
                  <a:pt x="337" y="466"/>
                  <a:pt x="658" y="538"/>
                  <a:pt x="789" y="754"/>
                </a:cubicBezTo>
                <a:cubicBezTo>
                  <a:pt x="819" y="804"/>
                  <a:pt x="805" y="851"/>
                  <a:pt x="749" y="872"/>
                </a:cubicBezTo>
                <a:cubicBezTo>
                  <a:pt x="687" y="895"/>
                  <a:pt x="594" y="898"/>
                  <a:pt x="529" y="888"/>
                </a:cubicBezTo>
                <a:cubicBezTo>
                  <a:pt x="461" y="878"/>
                  <a:pt x="450" y="863"/>
                  <a:pt x="425" y="824"/>
                </a:cubicBezTo>
              </a:path>
              <a:path w="4780" h="1528" extrusionOk="0">
                <a:moveTo>
                  <a:pt x="1199" y="598"/>
                </a:moveTo>
                <a:cubicBezTo>
                  <a:pt x="1215" y="631"/>
                  <a:pt x="1230" y="668"/>
                  <a:pt x="1232" y="706"/>
                </a:cubicBezTo>
                <a:cubicBezTo>
                  <a:pt x="1234" y="743"/>
                  <a:pt x="1220" y="768"/>
                  <a:pt x="1237" y="802"/>
                </a:cubicBezTo>
                <a:cubicBezTo>
                  <a:pt x="1248" y="818"/>
                  <a:pt x="1251" y="820"/>
                  <a:pt x="1253" y="792"/>
                </a:cubicBezTo>
              </a:path>
              <a:path w="4780" h="1528" extrusionOk="0">
                <a:moveTo>
                  <a:pt x="1245" y="422"/>
                </a:moveTo>
                <a:cubicBezTo>
                  <a:pt x="1244" y="405"/>
                  <a:pt x="1226" y="306"/>
                  <a:pt x="1246" y="293"/>
                </a:cubicBezTo>
                <a:cubicBezTo>
                  <a:pt x="1273" y="276"/>
                  <a:pt x="1298" y="298"/>
                  <a:pt x="1321" y="310"/>
                </a:cubicBezTo>
              </a:path>
              <a:path w="4780" h="1528" extrusionOk="0">
                <a:moveTo>
                  <a:pt x="1587" y="793"/>
                </a:moveTo>
                <a:cubicBezTo>
                  <a:pt x="1605" y="847"/>
                  <a:pt x="1624" y="897"/>
                  <a:pt x="1650" y="947"/>
                </a:cubicBezTo>
                <a:cubicBezTo>
                  <a:pt x="1674" y="916"/>
                  <a:pt x="1680" y="884"/>
                  <a:pt x="1695" y="847"/>
                </a:cubicBezTo>
                <a:cubicBezTo>
                  <a:pt x="1712" y="806"/>
                  <a:pt x="1735" y="752"/>
                  <a:pt x="1770" y="723"/>
                </a:cubicBezTo>
                <a:cubicBezTo>
                  <a:pt x="1805" y="695"/>
                  <a:pt x="1853" y="704"/>
                  <a:pt x="1887" y="726"/>
                </a:cubicBezTo>
                <a:cubicBezTo>
                  <a:pt x="1927" y="752"/>
                  <a:pt x="1960" y="795"/>
                  <a:pt x="1990" y="831"/>
                </a:cubicBezTo>
                <a:cubicBezTo>
                  <a:pt x="2010" y="855"/>
                  <a:pt x="2024" y="870"/>
                  <a:pt x="2045" y="882"/>
                </a:cubicBezTo>
                <a:cubicBezTo>
                  <a:pt x="2053" y="852"/>
                  <a:pt x="2059" y="821"/>
                  <a:pt x="2066" y="791"/>
                </a:cubicBezTo>
                <a:cubicBezTo>
                  <a:pt x="2077" y="745"/>
                  <a:pt x="2092" y="701"/>
                  <a:pt x="2127" y="668"/>
                </a:cubicBezTo>
                <a:cubicBezTo>
                  <a:pt x="2161" y="635"/>
                  <a:pt x="2203" y="649"/>
                  <a:pt x="2239" y="671"/>
                </a:cubicBezTo>
                <a:cubicBezTo>
                  <a:pt x="2293" y="704"/>
                  <a:pt x="2341" y="770"/>
                  <a:pt x="2368" y="827"/>
                </a:cubicBezTo>
                <a:cubicBezTo>
                  <a:pt x="2377" y="845"/>
                  <a:pt x="2378" y="869"/>
                  <a:pt x="2383" y="889"/>
                </a:cubicBezTo>
              </a:path>
              <a:path w="4780" h="1528" extrusionOk="0">
                <a:moveTo>
                  <a:pt x="2580" y="861"/>
                </a:moveTo>
                <a:cubicBezTo>
                  <a:pt x="2668" y="903"/>
                  <a:pt x="2746" y="965"/>
                  <a:pt x="2800" y="1049"/>
                </a:cubicBezTo>
                <a:cubicBezTo>
                  <a:pt x="2855" y="1135"/>
                  <a:pt x="2893" y="1243"/>
                  <a:pt x="2926" y="1339"/>
                </a:cubicBezTo>
                <a:cubicBezTo>
                  <a:pt x="2947" y="1401"/>
                  <a:pt x="2966" y="1462"/>
                  <a:pt x="2972" y="1527"/>
                </a:cubicBezTo>
                <a:cubicBezTo>
                  <a:pt x="2947" y="1474"/>
                  <a:pt x="2927" y="1420"/>
                  <a:pt x="2910" y="1362"/>
                </a:cubicBezTo>
                <a:cubicBezTo>
                  <a:pt x="2868" y="1223"/>
                  <a:pt x="2833" y="1073"/>
                  <a:pt x="2823" y="927"/>
                </a:cubicBezTo>
                <a:cubicBezTo>
                  <a:pt x="2819" y="865"/>
                  <a:pt x="2816" y="770"/>
                  <a:pt x="2876" y="730"/>
                </a:cubicBezTo>
                <a:cubicBezTo>
                  <a:pt x="2927" y="696"/>
                  <a:pt x="3003" y="743"/>
                  <a:pt x="3043" y="773"/>
                </a:cubicBezTo>
                <a:cubicBezTo>
                  <a:pt x="3099" y="816"/>
                  <a:pt x="3148" y="884"/>
                  <a:pt x="3151" y="956"/>
                </a:cubicBezTo>
                <a:cubicBezTo>
                  <a:pt x="3156" y="1061"/>
                  <a:pt x="3050" y="1107"/>
                  <a:pt x="2962" y="1118"/>
                </a:cubicBezTo>
                <a:cubicBezTo>
                  <a:pt x="2874" y="1129"/>
                  <a:pt x="2779" y="1122"/>
                  <a:pt x="2701" y="1077"/>
                </a:cubicBezTo>
                <a:cubicBezTo>
                  <a:pt x="2651" y="1048"/>
                  <a:pt x="2651" y="1024"/>
                  <a:pt x="2643" y="974"/>
                </a:cubicBezTo>
              </a:path>
              <a:path w="4780" h="1528" extrusionOk="0">
                <a:moveTo>
                  <a:pt x="3459" y="318"/>
                </a:moveTo>
                <a:cubicBezTo>
                  <a:pt x="3454" y="402"/>
                  <a:pt x="3459" y="482"/>
                  <a:pt x="3470" y="565"/>
                </a:cubicBezTo>
                <a:cubicBezTo>
                  <a:pt x="3484" y="668"/>
                  <a:pt x="3492" y="772"/>
                  <a:pt x="3500" y="876"/>
                </a:cubicBezTo>
                <a:cubicBezTo>
                  <a:pt x="3505" y="945"/>
                  <a:pt x="3510" y="1011"/>
                  <a:pt x="3506" y="1080"/>
                </a:cubicBezTo>
                <a:cubicBezTo>
                  <a:pt x="3504" y="1100"/>
                  <a:pt x="3503" y="1104"/>
                  <a:pt x="3508" y="1115"/>
                </a:cubicBezTo>
              </a:path>
              <a:path w="4780" h="1528" extrusionOk="0">
                <a:moveTo>
                  <a:pt x="3738" y="962"/>
                </a:moveTo>
                <a:cubicBezTo>
                  <a:pt x="3843" y="965"/>
                  <a:pt x="3952" y="979"/>
                  <a:pt x="4057" y="966"/>
                </a:cubicBezTo>
                <a:cubicBezTo>
                  <a:pt x="4130" y="957"/>
                  <a:pt x="4240" y="934"/>
                  <a:pt x="4285" y="869"/>
                </a:cubicBezTo>
                <a:cubicBezTo>
                  <a:pt x="4320" y="818"/>
                  <a:pt x="4262" y="772"/>
                  <a:pt x="4219" y="755"/>
                </a:cubicBezTo>
                <a:cubicBezTo>
                  <a:pt x="4133" y="721"/>
                  <a:pt x="3994" y="741"/>
                  <a:pt x="3947" y="830"/>
                </a:cubicBezTo>
                <a:cubicBezTo>
                  <a:pt x="3913" y="895"/>
                  <a:pt x="3959" y="960"/>
                  <a:pt x="4006" y="1002"/>
                </a:cubicBezTo>
                <a:cubicBezTo>
                  <a:pt x="4092" y="1079"/>
                  <a:pt x="4221" y="1129"/>
                  <a:pt x="4330" y="1161"/>
                </a:cubicBezTo>
                <a:cubicBezTo>
                  <a:pt x="4453" y="1198"/>
                  <a:pt x="4586" y="1216"/>
                  <a:pt x="4714" y="1221"/>
                </a:cubicBezTo>
                <a:cubicBezTo>
                  <a:pt x="4736" y="1221"/>
                  <a:pt x="4757" y="1221"/>
                  <a:pt x="4779" y="1221"/>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1" name="Comment 5"/>
          <p:cNvSpPr>
            <a:spLocks noRot="1" noChangeAspect="1" noEditPoints="1" noChangeArrowheads="1" noChangeShapeType="1" noTextEdit="1"/>
          </p:cNvSpPr>
          <p:nvPr/>
        </p:nvSpPr>
        <p:spPr bwMode="auto">
          <a:xfrm>
            <a:off x="1227138" y="4584700"/>
            <a:ext cx="2151062" cy="503238"/>
          </a:xfrm>
          <a:custGeom>
            <a:avLst/>
            <a:gdLst>
              <a:gd name="T0" fmla="+- 0 3433 3407"/>
              <a:gd name="T1" fmla="*/ T0 w 5976"/>
              <a:gd name="T2" fmla="+- 0 12991 12737"/>
              <a:gd name="T3" fmla="*/ 12991 h 1395"/>
              <a:gd name="T4" fmla="+- 0 3607 3407"/>
              <a:gd name="T5" fmla="*/ T4 w 5976"/>
              <a:gd name="T6" fmla="+- 0 13728 12737"/>
              <a:gd name="T7" fmla="*/ 13728 h 1395"/>
              <a:gd name="T8" fmla="+- 0 3616 3407"/>
              <a:gd name="T9" fmla="*/ T8 w 5976"/>
              <a:gd name="T10" fmla="+- 0 13706 12737"/>
              <a:gd name="T11" fmla="*/ 13706 h 1395"/>
              <a:gd name="T12" fmla="+- 0 3513 3407"/>
              <a:gd name="T13" fmla="*/ T12 w 5976"/>
              <a:gd name="T14" fmla="+- 0 12808 12737"/>
              <a:gd name="T15" fmla="*/ 12808 h 1395"/>
              <a:gd name="T16" fmla="+- 0 3856 3407"/>
              <a:gd name="T17" fmla="*/ T16 w 5976"/>
              <a:gd name="T18" fmla="+- 0 12801 12737"/>
              <a:gd name="T19" fmla="*/ 12801 h 1395"/>
              <a:gd name="T20" fmla="+- 0 4326 3407"/>
              <a:gd name="T21" fmla="*/ T20 w 5976"/>
              <a:gd name="T22" fmla="+- 0 12745 12737"/>
              <a:gd name="T23" fmla="*/ 12745 h 1395"/>
              <a:gd name="T24" fmla="+- 0 4299 3407"/>
              <a:gd name="T25" fmla="*/ T24 w 5976"/>
              <a:gd name="T26" fmla="+- 0 13383 12737"/>
              <a:gd name="T27" fmla="*/ 13383 h 1395"/>
              <a:gd name="T28" fmla="+- 0 3631 3407"/>
              <a:gd name="T29" fmla="*/ T28 w 5976"/>
              <a:gd name="T30" fmla="+- 0 13419 12737"/>
              <a:gd name="T31" fmla="*/ 13419 h 1395"/>
              <a:gd name="T32" fmla="+- 0 3556 3407"/>
              <a:gd name="T33" fmla="*/ T32 w 5976"/>
              <a:gd name="T34" fmla="+- 0 13480 12737"/>
              <a:gd name="T35" fmla="*/ 13480 h 1395"/>
              <a:gd name="T36" fmla="+- 0 4906 3407"/>
              <a:gd name="T37" fmla="*/ T36 w 5976"/>
              <a:gd name="T38" fmla="+- 0 13440 12737"/>
              <a:gd name="T39" fmla="*/ 13440 h 1395"/>
              <a:gd name="T40" fmla="+- 0 4656 3407"/>
              <a:gd name="T41" fmla="*/ T40 w 5976"/>
              <a:gd name="T42" fmla="+- 0 13682 12737"/>
              <a:gd name="T43" fmla="*/ 13682 h 1395"/>
              <a:gd name="T44" fmla="+- 0 4900 3407"/>
              <a:gd name="T45" fmla="*/ T44 w 5976"/>
              <a:gd name="T46" fmla="+- 0 13746 12737"/>
              <a:gd name="T47" fmla="*/ 13746 h 1395"/>
              <a:gd name="T48" fmla="+- 0 5058 3407"/>
              <a:gd name="T49" fmla="*/ T48 w 5976"/>
              <a:gd name="T50" fmla="+- 0 13571 12737"/>
              <a:gd name="T51" fmla="*/ 13571 h 1395"/>
              <a:gd name="T52" fmla="+- 0 5227 3407"/>
              <a:gd name="T53" fmla="*/ T52 w 5976"/>
              <a:gd name="T54" fmla="+- 0 13894 12737"/>
              <a:gd name="T55" fmla="*/ 13894 h 1395"/>
              <a:gd name="T56" fmla="+- 0 5251 3407"/>
              <a:gd name="T57" fmla="*/ T56 w 5976"/>
              <a:gd name="T58" fmla="+- 0 13817 12737"/>
              <a:gd name="T59" fmla="*/ 13817 h 1395"/>
              <a:gd name="T60" fmla="+- 0 5517 3407"/>
              <a:gd name="T61" fmla="*/ T60 w 5976"/>
              <a:gd name="T62" fmla="+- 0 13721 12737"/>
              <a:gd name="T63" fmla="*/ 13721 h 1395"/>
              <a:gd name="T64" fmla="+- 0 5578 3407"/>
              <a:gd name="T65" fmla="*/ T64 w 5976"/>
              <a:gd name="T66" fmla="+- 0 13811 12737"/>
              <a:gd name="T67" fmla="*/ 13811 h 1395"/>
              <a:gd name="T68" fmla="+- 0 5447 3407"/>
              <a:gd name="T69" fmla="*/ T68 w 5976"/>
              <a:gd name="T70" fmla="+- 0 13100 12737"/>
              <a:gd name="T71" fmla="*/ 13100 h 1395"/>
              <a:gd name="T72" fmla="+- 0 5994 3407"/>
              <a:gd name="T73" fmla="*/ T72 w 5976"/>
              <a:gd name="T74" fmla="+- 0 13814 12737"/>
              <a:gd name="T75" fmla="*/ 13814 h 1395"/>
              <a:gd name="T76" fmla="+- 0 5997 3407"/>
              <a:gd name="T77" fmla="*/ T76 w 5976"/>
              <a:gd name="T78" fmla="+- 0 13771 12737"/>
              <a:gd name="T79" fmla="*/ 13771 h 1395"/>
              <a:gd name="T80" fmla="+- 0 6222 3407"/>
              <a:gd name="T81" fmla="*/ T80 w 5976"/>
              <a:gd name="T82" fmla="+- 0 13432 12737"/>
              <a:gd name="T83" fmla="*/ 13432 h 1395"/>
              <a:gd name="T84" fmla="+- 0 6374 3407"/>
              <a:gd name="T85" fmla="*/ T84 w 5976"/>
              <a:gd name="T86" fmla="+- 0 13456 12737"/>
              <a:gd name="T87" fmla="*/ 13456 h 1395"/>
              <a:gd name="T88" fmla="+- 0 6674 3407"/>
              <a:gd name="T89" fmla="*/ T88 w 5976"/>
              <a:gd name="T90" fmla="+- 0 13695 12737"/>
              <a:gd name="T91" fmla="*/ 13695 h 1395"/>
              <a:gd name="T92" fmla="+- 0 6708 3407"/>
              <a:gd name="T93" fmla="*/ T92 w 5976"/>
              <a:gd name="T94" fmla="+- 0 14081 12737"/>
              <a:gd name="T95" fmla="*/ 14081 h 1395"/>
              <a:gd name="T96" fmla="+- 0 6923 3407"/>
              <a:gd name="T97" fmla="*/ T96 w 5976"/>
              <a:gd name="T98" fmla="+- 0 13732 12737"/>
              <a:gd name="T99" fmla="*/ 13732 h 1395"/>
              <a:gd name="T100" fmla="+- 0 7216 3407"/>
              <a:gd name="T101" fmla="*/ T100 w 5976"/>
              <a:gd name="T102" fmla="+- 0 13879 12737"/>
              <a:gd name="T103" fmla="*/ 13879 h 1395"/>
              <a:gd name="T104" fmla="+- 0 7530 3407"/>
              <a:gd name="T105" fmla="*/ T104 w 5976"/>
              <a:gd name="T106" fmla="+- 0 13983 12737"/>
              <a:gd name="T107" fmla="*/ 13983 h 1395"/>
              <a:gd name="T108" fmla="+- 0 7594 3407"/>
              <a:gd name="T109" fmla="*/ T108 w 5976"/>
              <a:gd name="T110" fmla="+- 0 13609 12737"/>
              <a:gd name="T111" fmla="*/ 13609 h 1395"/>
              <a:gd name="T112" fmla="+- 0 7464 3407"/>
              <a:gd name="T113" fmla="*/ T112 w 5976"/>
              <a:gd name="T114" fmla="+- 0 13954 12737"/>
              <a:gd name="T115" fmla="*/ 13954 h 1395"/>
              <a:gd name="T116" fmla="+- 0 7711 3407"/>
              <a:gd name="T117" fmla="*/ T116 w 5976"/>
              <a:gd name="T118" fmla="+- 0 13987 12737"/>
              <a:gd name="T119" fmla="*/ 13987 h 1395"/>
              <a:gd name="T120" fmla="+- 0 8176 3407"/>
              <a:gd name="T121" fmla="*/ T120 w 5976"/>
              <a:gd name="T122" fmla="+- 0 13530 12737"/>
              <a:gd name="T123" fmla="*/ 13530 h 1395"/>
              <a:gd name="T124" fmla="+- 0 8021 3407"/>
              <a:gd name="T125" fmla="*/ T124 w 5976"/>
              <a:gd name="T126" fmla="+- 0 13731 12737"/>
              <a:gd name="T127" fmla="*/ 13731 h 1395"/>
              <a:gd name="T128" fmla="+- 0 8552 3407"/>
              <a:gd name="T129" fmla="*/ T128 w 5976"/>
              <a:gd name="T130" fmla="+- 0 13910 12737"/>
              <a:gd name="T131" fmla="*/ 13910 h 1395"/>
              <a:gd name="T132" fmla="+- 0 8249 3407"/>
              <a:gd name="T133" fmla="*/ T132 w 5976"/>
              <a:gd name="T134" fmla="+- 0 13972 12737"/>
              <a:gd name="T135" fmla="*/ 13972 h 1395"/>
              <a:gd name="T136" fmla="+- 0 9091 3407"/>
              <a:gd name="T137" fmla="*/ T136 w 5976"/>
              <a:gd name="T138" fmla="+- 0 13472 12737"/>
              <a:gd name="T139" fmla="*/ 13472 h 1395"/>
              <a:gd name="T140" fmla="+- 0 8848 3407"/>
              <a:gd name="T141" fmla="*/ T140 w 5976"/>
              <a:gd name="T142" fmla="+- 0 13666 12737"/>
              <a:gd name="T143" fmla="*/ 13666 h 1395"/>
              <a:gd name="T144" fmla="+- 0 9214 3407"/>
              <a:gd name="T145" fmla="*/ T144 w 5976"/>
              <a:gd name="T146" fmla="+- 0 13877 12737"/>
              <a:gd name="T147" fmla="*/ 13877 h 1395"/>
              <a:gd name="T148" fmla="+- 0 9337 3407"/>
              <a:gd name="T149" fmla="*/ T148 w 5976"/>
              <a:gd name="T150" fmla="+- 0 14089 12737"/>
              <a:gd name="T151" fmla="*/ 14089 h 1395"/>
              <a:gd name="T152" fmla="+- 0 8973 3407"/>
              <a:gd name="T153" fmla="*/ T152 w 5976"/>
              <a:gd name="T154" fmla="+- 0 14131 12737"/>
              <a:gd name="T155" fmla="*/ 14131 h 13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5976" h="1395" extrusionOk="0">
                <a:moveTo>
                  <a:pt x="6" y="84"/>
                </a:moveTo>
                <a:cubicBezTo>
                  <a:pt x="0" y="138"/>
                  <a:pt x="12" y="200"/>
                  <a:pt x="26" y="254"/>
                </a:cubicBezTo>
                <a:cubicBezTo>
                  <a:pt x="59" y="379"/>
                  <a:pt x="90" y="505"/>
                  <a:pt x="122" y="630"/>
                </a:cubicBezTo>
                <a:cubicBezTo>
                  <a:pt x="152" y="749"/>
                  <a:pt x="182" y="869"/>
                  <a:pt x="200" y="991"/>
                </a:cubicBezTo>
                <a:cubicBezTo>
                  <a:pt x="206" y="1030"/>
                  <a:pt x="205" y="1069"/>
                  <a:pt x="205" y="1107"/>
                </a:cubicBezTo>
                <a:cubicBezTo>
                  <a:pt x="207" y="1061"/>
                  <a:pt x="208" y="1015"/>
                  <a:pt x="209" y="969"/>
                </a:cubicBezTo>
              </a:path>
              <a:path w="5976" h="1395" extrusionOk="0">
                <a:moveTo>
                  <a:pt x="126" y="101"/>
                </a:moveTo>
                <a:cubicBezTo>
                  <a:pt x="113" y="87"/>
                  <a:pt x="109" y="83"/>
                  <a:pt x="106" y="71"/>
                </a:cubicBezTo>
                <a:cubicBezTo>
                  <a:pt x="139" y="77"/>
                  <a:pt x="171" y="72"/>
                  <a:pt x="205" y="74"/>
                </a:cubicBezTo>
                <a:cubicBezTo>
                  <a:pt x="288" y="78"/>
                  <a:pt x="366" y="73"/>
                  <a:pt x="449" y="64"/>
                </a:cubicBezTo>
                <a:cubicBezTo>
                  <a:pt x="547" y="54"/>
                  <a:pt x="644" y="34"/>
                  <a:pt x="741" y="18"/>
                </a:cubicBezTo>
                <a:cubicBezTo>
                  <a:pt x="793" y="9"/>
                  <a:pt x="868" y="-12"/>
                  <a:pt x="919" y="8"/>
                </a:cubicBezTo>
                <a:cubicBezTo>
                  <a:pt x="944" y="17"/>
                  <a:pt x="934" y="54"/>
                  <a:pt x="934" y="72"/>
                </a:cubicBezTo>
              </a:path>
              <a:path w="5976" h="1395" extrusionOk="0">
                <a:moveTo>
                  <a:pt x="892" y="646"/>
                </a:moveTo>
                <a:cubicBezTo>
                  <a:pt x="852" y="660"/>
                  <a:pt x="805" y="666"/>
                  <a:pt x="762" y="666"/>
                </a:cubicBezTo>
                <a:cubicBezTo>
                  <a:pt x="581" y="666"/>
                  <a:pt x="404" y="635"/>
                  <a:pt x="224" y="682"/>
                </a:cubicBezTo>
                <a:cubicBezTo>
                  <a:pt x="216" y="684"/>
                  <a:pt x="99" y="710"/>
                  <a:pt x="111" y="731"/>
                </a:cubicBezTo>
                <a:cubicBezTo>
                  <a:pt x="124" y="735"/>
                  <a:pt x="136" y="739"/>
                  <a:pt x="149" y="743"/>
                </a:cubicBezTo>
              </a:path>
              <a:path w="5976" h="1395" extrusionOk="0">
                <a:moveTo>
                  <a:pt x="1563" y="696"/>
                </a:moveTo>
                <a:cubicBezTo>
                  <a:pt x="1532" y="691"/>
                  <a:pt x="1530" y="696"/>
                  <a:pt x="1499" y="703"/>
                </a:cubicBezTo>
                <a:cubicBezTo>
                  <a:pt x="1435" y="717"/>
                  <a:pt x="1372" y="741"/>
                  <a:pt x="1323" y="788"/>
                </a:cubicBezTo>
                <a:cubicBezTo>
                  <a:pt x="1283" y="826"/>
                  <a:pt x="1246" y="888"/>
                  <a:pt x="1249" y="945"/>
                </a:cubicBezTo>
                <a:cubicBezTo>
                  <a:pt x="1251" y="995"/>
                  <a:pt x="1283" y="1035"/>
                  <a:pt x="1331" y="1048"/>
                </a:cubicBezTo>
                <a:cubicBezTo>
                  <a:pt x="1386" y="1063"/>
                  <a:pt x="1449" y="1040"/>
                  <a:pt x="1493" y="1009"/>
                </a:cubicBezTo>
                <a:cubicBezTo>
                  <a:pt x="1541" y="975"/>
                  <a:pt x="1576" y="925"/>
                  <a:pt x="1610" y="878"/>
                </a:cubicBezTo>
                <a:cubicBezTo>
                  <a:pt x="1624" y="858"/>
                  <a:pt x="1636" y="849"/>
                  <a:pt x="1651" y="834"/>
                </a:cubicBezTo>
                <a:cubicBezTo>
                  <a:pt x="1680" y="866"/>
                  <a:pt x="1702" y="905"/>
                  <a:pt x="1721" y="944"/>
                </a:cubicBezTo>
                <a:cubicBezTo>
                  <a:pt x="1755" y="1013"/>
                  <a:pt x="1781" y="1090"/>
                  <a:pt x="1820" y="1157"/>
                </a:cubicBezTo>
                <a:cubicBezTo>
                  <a:pt x="1824" y="1162"/>
                  <a:pt x="1828" y="1168"/>
                  <a:pt x="1832" y="1173"/>
                </a:cubicBezTo>
                <a:cubicBezTo>
                  <a:pt x="1834" y="1142"/>
                  <a:pt x="1839" y="1111"/>
                  <a:pt x="1844" y="1080"/>
                </a:cubicBezTo>
              </a:path>
              <a:path w="5976" h="1395" extrusionOk="0">
                <a:moveTo>
                  <a:pt x="2070" y="812"/>
                </a:moveTo>
                <a:cubicBezTo>
                  <a:pt x="2083" y="870"/>
                  <a:pt x="2093" y="927"/>
                  <a:pt x="2110" y="984"/>
                </a:cubicBezTo>
                <a:cubicBezTo>
                  <a:pt x="2123" y="1027"/>
                  <a:pt x="2134" y="1069"/>
                  <a:pt x="2151" y="1110"/>
                </a:cubicBezTo>
                <a:cubicBezTo>
                  <a:pt x="2159" y="1129"/>
                  <a:pt x="2168" y="1095"/>
                  <a:pt x="2171" y="1074"/>
                </a:cubicBezTo>
              </a:path>
              <a:path w="5976" h="1395" extrusionOk="0">
                <a:moveTo>
                  <a:pt x="2063" y="487"/>
                </a:moveTo>
                <a:cubicBezTo>
                  <a:pt x="2049" y="450"/>
                  <a:pt x="2028" y="404"/>
                  <a:pt x="2040" y="363"/>
                </a:cubicBezTo>
                <a:cubicBezTo>
                  <a:pt x="2051" y="326"/>
                  <a:pt x="2066" y="327"/>
                  <a:pt x="2097" y="335"/>
                </a:cubicBezTo>
              </a:path>
              <a:path w="5976" h="1395" extrusionOk="0">
                <a:moveTo>
                  <a:pt x="2587" y="1077"/>
                </a:moveTo>
                <a:cubicBezTo>
                  <a:pt x="2592" y="1102"/>
                  <a:pt x="2596" y="1123"/>
                  <a:pt x="2599" y="1148"/>
                </a:cubicBezTo>
                <a:cubicBezTo>
                  <a:pt x="2591" y="1109"/>
                  <a:pt x="2584" y="1075"/>
                  <a:pt x="2590" y="1034"/>
                </a:cubicBezTo>
                <a:cubicBezTo>
                  <a:pt x="2601" y="962"/>
                  <a:pt x="2627" y="884"/>
                  <a:pt x="2664" y="822"/>
                </a:cubicBezTo>
                <a:cubicBezTo>
                  <a:pt x="2702" y="758"/>
                  <a:pt x="2750" y="724"/>
                  <a:pt x="2815" y="695"/>
                </a:cubicBezTo>
                <a:cubicBezTo>
                  <a:pt x="2858" y="676"/>
                  <a:pt x="2904" y="681"/>
                  <a:pt x="2946" y="704"/>
                </a:cubicBezTo>
                <a:cubicBezTo>
                  <a:pt x="2953" y="709"/>
                  <a:pt x="2960" y="714"/>
                  <a:pt x="2967" y="719"/>
                </a:cubicBezTo>
              </a:path>
              <a:path w="5976" h="1395" extrusionOk="0">
                <a:moveTo>
                  <a:pt x="3215" y="817"/>
                </a:moveTo>
                <a:cubicBezTo>
                  <a:pt x="3244" y="856"/>
                  <a:pt x="3259" y="908"/>
                  <a:pt x="3267" y="958"/>
                </a:cubicBezTo>
                <a:cubicBezTo>
                  <a:pt x="3280" y="1035"/>
                  <a:pt x="3285" y="1114"/>
                  <a:pt x="3289" y="1192"/>
                </a:cubicBezTo>
                <a:cubicBezTo>
                  <a:pt x="3292" y="1243"/>
                  <a:pt x="3295" y="1293"/>
                  <a:pt x="3301" y="1344"/>
                </a:cubicBezTo>
                <a:cubicBezTo>
                  <a:pt x="3344" y="1305"/>
                  <a:pt x="3360" y="1256"/>
                  <a:pt x="3386" y="1203"/>
                </a:cubicBezTo>
                <a:cubicBezTo>
                  <a:pt x="3422" y="1131"/>
                  <a:pt x="3460" y="1054"/>
                  <a:pt x="3516" y="995"/>
                </a:cubicBezTo>
                <a:cubicBezTo>
                  <a:pt x="3558" y="951"/>
                  <a:pt x="3609" y="929"/>
                  <a:pt x="3664" y="967"/>
                </a:cubicBezTo>
                <a:cubicBezTo>
                  <a:pt x="3725" y="1009"/>
                  <a:pt x="3769" y="1082"/>
                  <a:pt x="3809" y="1142"/>
                </a:cubicBezTo>
                <a:cubicBezTo>
                  <a:pt x="3848" y="1200"/>
                  <a:pt x="3888" y="1270"/>
                  <a:pt x="3959" y="1295"/>
                </a:cubicBezTo>
                <a:cubicBezTo>
                  <a:pt x="4017" y="1316"/>
                  <a:pt x="4082" y="1286"/>
                  <a:pt x="4123" y="1246"/>
                </a:cubicBezTo>
                <a:cubicBezTo>
                  <a:pt x="4183" y="1188"/>
                  <a:pt x="4222" y="1109"/>
                  <a:pt x="4231" y="1027"/>
                </a:cubicBezTo>
                <a:cubicBezTo>
                  <a:pt x="4238" y="964"/>
                  <a:pt x="4225" y="919"/>
                  <a:pt x="4187" y="872"/>
                </a:cubicBezTo>
                <a:cubicBezTo>
                  <a:pt x="4132" y="881"/>
                  <a:pt x="4102" y="909"/>
                  <a:pt x="4076" y="962"/>
                </a:cubicBezTo>
                <a:cubicBezTo>
                  <a:pt x="4040" y="1037"/>
                  <a:pt x="4029" y="1138"/>
                  <a:pt x="4057" y="1217"/>
                </a:cubicBezTo>
                <a:cubicBezTo>
                  <a:pt x="4077" y="1273"/>
                  <a:pt x="4139" y="1290"/>
                  <a:pt x="4193" y="1285"/>
                </a:cubicBezTo>
                <a:cubicBezTo>
                  <a:pt x="4248" y="1274"/>
                  <a:pt x="4269" y="1268"/>
                  <a:pt x="4304" y="1250"/>
                </a:cubicBezTo>
              </a:path>
              <a:path w="5976" h="1395" extrusionOk="0">
                <a:moveTo>
                  <a:pt x="4989" y="708"/>
                </a:moveTo>
                <a:cubicBezTo>
                  <a:pt x="4914" y="734"/>
                  <a:pt x="4841" y="762"/>
                  <a:pt x="4769" y="793"/>
                </a:cubicBezTo>
                <a:cubicBezTo>
                  <a:pt x="4700" y="823"/>
                  <a:pt x="4605" y="857"/>
                  <a:pt x="4568" y="929"/>
                </a:cubicBezTo>
                <a:cubicBezTo>
                  <a:pt x="4548" y="966"/>
                  <a:pt x="4581" y="987"/>
                  <a:pt x="4614" y="994"/>
                </a:cubicBezTo>
                <a:cubicBezTo>
                  <a:pt x="4780" y="1031"/>
                  <a:pt x="4965" y="987"/>
                  <a:pt x="5118" y="1077"/>
                </a:cubicBezTo>
                <a:cubicBezTo>
                  <a:pt x="5156" y="1099"/>
                  <a:pt x="5181" y="1136"/>
                  <a:pt x="5145" y="1173"/>
                </a:cubicBezTo>
                <a:cubicBezTo>
                  <a:pt x="5100" y="1219"/>
                  <a:pt x="5003" y="1249"/>
                  <a:pt x="4941" y="1256"/>
                </a:cubicBezTo>
                <a:cubicBezTo>
                  <a:pt x="4917" y="1259"/>
                  <a:pt x="4855" y="1264"/>
                  <a:pt x="4842" y="1235"/>
                </a:cubicBezTo>
                <a:cubicBezTo>
                  <a:pt x="4844" y="1229"/>
                  <a:pt x="4847" y="1223"/>
                  <a:pt x="4849" y="1217"/>
                </a:cubicBezTo>
              </a:path>
              <a:path w="5976" h="1395" extrusionOk="0">
                <a:moveTo>
                  <a:pt x="5684" y="735"/>
                </a:moveTo>
                <a:cubicBezTo>
                  <a:pt x="5651" y="725"/>
                  <a:pt x="5648" y="727"/>
                  <a:pt x="5602" y="748"/>
                </a:cubicBezTo>
                <a:cubicBezTo>
                  <a:pt x="5537" y="777"/>
                  <a:pt x="5424" y="839"/>
                  <a:pt x="5441" y="929"/>
                </a:cubicBezTo>
                <a:cubicBezTo>
                  <a:pt x="5449" y="973"/>
                  <a:pt x="5507" y="1001"/>
                  <a:pt x="5541" y="1019"/>
                </a:cubicBezTo>
                <a:cubicBezTo>
                  <a:pt x="5628" y="1064"/>
                  <a:pt x="5721" y="1094"/>
                  <a:pt x="5807" y="1140"/>
                </a:cubicBezTo>
                <a:cubicBezTo>
                  <a:pt x="5864" y="1171"/>
                  <a:pt x="5927" y="1207"/>
                  <a:pt x="5963" y="1263"/>
                </a:cubicBezTo>
                <a:cubicBezTo>
                  <a:pt x="5988" y="1303"/>
                  <a:pt x="5969" y="1334"/>
                  <a:pt x="5930" y="1352"/>
                </a:cubicBezTo>
                <a:cubicBezTo>
                  <a:pt x="5865" y="1381"/>
                  <a:pt x="5794" y="1377"/>
                  <a:pt x="5725" y="1382"/>
                </a:cubicBezTo>
                <a:cubicBezTo>
                  <a:pt x="5672" y="1386"/>
                  <a:pt x="5619" y="1390"/>
                  <a:pt x="5566" y="1394"/>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2" name="Comment 6"/>
          <p:cNvSpPr>
            <a:spLocks noRot="1" noChangeAspect="1" noEditPoints="1" noChangeArrowheads="1" noChangeShapeType="1" noTextEdit="1"/>
          </p:cNvSpPr>
          <p:nvPr/>
        </p:nvSpPr>
        <p:spPr bwMode="auto">
          <a:xfrm>
            <a:off x="3860800" y="4913313"/>
            <a:ext cx="293688" cy="4762"/>
          </a:xfrm>
          <a:custGeom>
            <a:avLst/>
            <a:gdLst>
              <a:gd name="T0" fmla="+- 0 11539 10726"/>
              <a:gd name="T1" fmla="*/ T0 w 814"/>
              <a:gd name="T2" fmla="+- 0 13650 13650"/>
              <a:gd name="T3" fmla="*/ 13650 h 10"/>
              <a:gd name="T4" fmla="+- 0 11494 10726"/>
              <a:gd name="T5" fmla="*/ T4 w 814"/>
              <a:gd name="T6" fmla="+- 0 13660 13650"/>
              <a:gd name="T7" fmla="*/ 13660 h 10"/>
              <a:gd name="T8" fmla="+- 0 11452 10726"/>
              <a:gd name="T9" fmla="*/ T8 w 814"/>
              <a:gd name="T10" fmla="+- 0 13659 13650"/>
              <a:gd name="T11" fmla="*/ 13659 h 10"/>
              <a:gd name="T12" fmla="+- 0 11405 10726"/>
              <a:gd name="T13" fmla="*/ T12 w 814"/>
              <a:gd name="T14" fmla="+- 0 13659 13650"/>
              <a:gd name="T15" fmla="*/ 13659 h 10"/>
              <a:gd name="T16" fmla="+- 0 11272 10726"/>
              <a:gd name="T17" fmla="*/ T16 w 814"/>
              <a:gd name="T18" fmla="+- 0 13659 13650"/>
              <a:gd name="T19" fmla="*/ 13659 h 10"/>
              <a:gd name="T20" fmla="+- 0 11137 10726"/>
              <a:gd name="T21" fmla="*/ T20 w 814"/>
              <a:gd name="T22" fmla="+- 0 13662 13650"/>
              <a:gd name="T23" fmla="*/ 13662 h 10"/>
              <a:gd name="T24" fmla="+- 0 11004 10726"/>
              <a:gd name="T25" fmla="*/ T24 w 814"/>
              <a:gd name="T26" fmla="+- 0 13657 13650"/>
              <a:gd name="T27" fmla="*/ 13657 h 10"/>
              <a:gd name="T28" fmla="+- 0 10918 10726"/>
              <a:gd name="T29" fmla="*/ T28 w 814"/>
              <a:gd name="T30" fmla="+- 0 13654 13650"/>
              <a:gd name="T31" fmla="*/ 13654 h 10"/>
              <a:gd name="T32" fmla="+- 0 10833 10726"/>
              <a:gd name="T33" fmla="*/ T32 w 814"/>
              <a:gd name="T34" fmla="+- 0 13661 13650"/>
              <a:gd name="T35" fmla="*/ 13661 h 10"/>
              <a:gd name="T36" fmla="+- 0 10747 10726"/>
              <a:gd name="T37" fmla="*/ T36 w 814"/>
              <a:gd name="T38" fmla="+- 0 13653 13650"/>
              <a:gd name="T39" fmla="*/ 13653 h 10"/>
              <a:gd name="T40" fmla="+- 0 10740 10726"/>
              <a:gd name="T41" fmla="*/ T40 w 814"/>
              <a:gd name="T42" fmla="+- 0 13652 13650"/>
              <a:gd name="T43" fmla="*/ 13652 h 10"/>
              <a:gd name="T44" fmla="+- 0 10733 10726"/>
              <a:gd name="T45" fmla="*/ T44 w 814"/>
              <a:gd name="T46" fmla="+- 0 13651 13650"/>
              <a:gd name="T47" fmla="*/ 13651 h 10"/>
              <a:gd name="T48" fmla="+- 0 10726 10726"/>
              <a:gd name="T49" fmla="*/ T48 w 814"/>
              <a:gd name="T50" fmla="+- 0 13650 13650"/>
              <a:gd name="T51" fmla="*/ 13650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814" h="10" extrusionOk="0">
                <a:moveTo>
                  <a:pt x="813" y="0"/>
                </a:moveTo>
                <a:cubicBezTo>
                  <a:pt x="768" y="10"/>
                  <a:pt x="726" y="9"/>
                  <a:pt x="679" y="9"/>
                </a:cubicBezTo>
                <a:cubicBezTo>
                  <a:pt x="546" y="9"/>
                  <a:pt x="411" y="12"/>
                  <a:pt x="278" y="7"/>
                </a:cubicBezTo>
                <a:cubicBezTo>
                  <a:pt x="192" y="4"/>
                  <a:pt x="107" y="11"/>
                  <a:pt x="21" y="3"/>
                </a:cubicBezTo>
                <a:cubicBezTo>
                  <a:pt x="14" y="2"/>
                  <a:pt x="7" y="1"/>
                  <a:pt x="0" y="0"/>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3" name="Comment 7"/>
          <p:cNvSpPr>
            <a:spLocks noRot="1" noChangeAspect="1" noEditPoints="1" noChangeArrowheads="1" noChangeShapeType="1" noTextEdit="1"/>
          </p:cNvSpPr>
          <p:nvPr/>
        </p:nvSpPr>
        <p:spPr bwMode="auto">
          <a:xfrm>
            <a:off x="4565650" y="4552950"/>
            <a:ext cx="2913063" cy="788988"/>
          </a:xfrm>
          <a:custGeom>
            <a:avLst/>
            <a:gdLst>
              <a:gd name="T0" fmla="+- 0 12688 12683"/>
              <a:gd name="T1" fmla="*/ T0 w 8090"/>
              <a:gd name="T2" fmla="+- 0 13246 12645"/>
              <a:gd name="T3" fmla="*/ 13246 h 2195"/>
              <a:gd name="T4" fmla="+- 0 12746 12683"/>
              <a:gd name="T5" fmla="*/ T4 w 8090"/>
              <a:gd name="T6" fmla="+- 0 13938 12645"/>
              <a:gd name="T7" fmla="*/ 13938 h 2195"/>
              <a:gd name="T8" fmla="+- 0 13185 12683"/>
              <a:gd name="T9" fmla="*/ T8 w 8090"/>
              <a:gd name="T10" fmla="+- 0 13884 12645"/>
              <a:gd name="T11" fmla="*/ 13884 h 2195"/>
              <a:gd name="T12" fmla="+- 0 13549 12683"/>
              <a:gd name="T13" fmla="*/ T12 w 8090"/>
              <a:gd name="T14" fmla="+- 0 12881 12645"/>
              <a:gd name="T15" fmla="*/ 12881 h 2195"/>
              <a:gd name="T16" fmla="+- 0 13831 12683"/>
              <a:gd name="T17" fmla="*/ T16 w 8090"/>
              <a:gd name="T18" fmla="+- 0 13801 12645"/>
              <a:gd name="T19" fmla="*/ 13801 h 2195"/>
              <a:gd name="T20" fmla="+- 0 13798 12683"/>
              <a:gd name="T21" fmla="*/ T20 w 8090"/>
              <a:gd name="T22" fmla="+- 0 14056 12645"/>
              <a:gd name="T23" fmla="*/ 14056 h 2195"/>
              <a:gd name="T24" fmla="+- 0 13997 12683"/>
              <a:gd name="T25" fmla="*/ T24 w 8090"/>
              <a:gd name="T26" fmla="+- 0 13665 12645"/>
              <a:gd name="T27" fmla="*/ 13665 h 2195"/>
              <a:gd name="T28" fmla="+- 0 14201 12683"/>
              <a:gd name="T29" fmla="*/ T28 w 8090"/>
              <a:gd name="T30" fmla="+- 0 13984 12645"/>
              <a:gd name="T31" fmla="*/ 13984 h 2195"/>
              <a:gd name="T32" fmla="+- 0 14366 12683"/>
              <a:gd name="T33" fmla="*/ T32 w 8090"/>
              <a:gd name="T34" fmla="+- 0 14018 12645"/>
              <a:gd name="T35" fmla="*/ 14018 h 2195"/>
              <a:gd name="T36" fmla="+- 0 14772 12683"/>
              <a:gd name="T37" fmla="*/ T36 w 8090"/>
              <a:gd name="T38" fmla="+- 0 13751 12645"/>
              <a:gd name="T39" fmla="*/ 13751 h 2195"/>
              <a:gd name="T40" fmla="+- 0 14547 12683"/>
              <a:gd name="T41" fmla="*/ T40 w 8090"/>
              <a:gd name="T42" fmla="+- 0 14015 12645"/>
              <a:gd name="T43" fmla="*/ 14015 h 2195"/>
              <a:gd name="T44" fmla="+- 0 14846 12683"/>
              <a:gd name="T45" fmla="*/ T44 w 8090"/>
              <a:gd name="T46" fmla="+- 0 13875 12645"/>
              <a:gd name="T47" fmla="*/ 13875 h 2195"/>
              <a:gd name="T48" fmla="+- 0 14938 12683"/>
              <a:gd name="T49" fmla="*/ T48 w 8090"/>
              <a:gd name="T50" fmla="+- 0 14017 12645"/>
              <a:gd name="T51" fmla="*/ 14017 h 2195"/>
              <a:gd name="T52" fmla="+- 0 15100 12683"/>
              <a:gd name="T53" fmla="*/ T52 w 8090"/>
              <a:gd name="T54" fmla="+- 0 14070 12645"/>
              <a:gd name="T55" fmla="*/ 14070 h 2195"/>
              <a:gd name="T56" fmla="+- 0 15490 12683"/>
              <a:gd name="T57" fmla="*/ T56 w 8090"/>
              <a:gd name="T58" fmla="+- 0 13589 12645"/>
              <a:gd name="T59" fmla="*/ 13589 h 2195"/>
              <a:gd name="T60" fmla="+- 0 15229 12683"/>
              <a:gd name="T61" fmla="*/ T60 w 8090"/>
              <a:gd name="T62" fmla="+- 0 13771 12645"/>
              <a:gd name="T63" fmla="*/ 13771 h 2195"/>
              <a:gd name="T64" fmla="+- 0 15332 12683"/>
              <a:gd name="T65" fmla="*/ T64 w 8090"/>
              <a:gd name="T66" fmla="+- 0 14020 12645"/>
              <a:gd name="T67" fmla="*/ 14020 h 2195"/>
              <a:gd name="T68" fmla="+- 0 15654 12683"/>
              <a:gd name="T69" fmla="*/ T68 w 8090"/>
              <a:gd name="T70" fmla="+- 0 13946 12645"/>
              <a:gd name="T71" fmla="*/ 13946 h 2195"/>
              <a:gd name="T72" fmla="+- 0 15960 12683"/>
              <a:gd name="T73" fmla="*/ T72 w 8090"/>
              <a:gd name="T74" fmla="+- 0 13699 12645"/>
              <a:gd name="T75" fmla="*/ 13699 h 2195"/>
              <a:gd name="T76" fmla="+- 0 15859 12683"/>
              <a:gd name="T77" fmla="*/ T76 w 8090"/>
              <a:gd name="T78" fmla="+- 0 14063 12645"/>
              <a:gd name="T79" fmla="*/ 14063 h 2195"/>
              <a:gd name="T80" fmla="+- 0 16406 12683"/>
              <a:gd name="T81" fmla="*/ T80 w 8090"/>
              <a:gd name="T82" fmla="+- 0 13687 12645"/>
              <a:gd name="T83" fmla="*/ 13687 h 2195"/>
              <a:gd name="T84" fmla="+- 0 16130 12683"/>
              <a:gd name="T85" fmla="*/ T84 w 8090"/>
              <a:gd name="T86" fmla="+- 0 13894 12645"/>
              <a:gd name="T87" fmla="*/ 13894 h 2195"/>
              <a:gd name="T88" fmla="+- 0 16917 12683"/>
              <a:gd name="T89" fmla="*/ T88 w 8090"/>
              <a:gd name="T90" fmla="+- 0 14029 12645"/>
              <a:gd name="T91" fmla="*/ 14029 h 2195"/>
              <a:gd name="T92" fmla="+- 0 16815 12683"/>
              <a:gd name="T93" fmla="*/ T92 w 8090"/>
              <a:gd name="T94" fmla="+- 0 14831 12645"/>
              <a:gd name="T95" fmla="*/ 14831 h 2195"/>
              <a:gd name="T96" fmla="+- 0 16748 12683"/>
              <a:gd name="T97" fmla="*/ T96 w 8090"/>
              <a:gd name="T98" fmla="+- 0 14578 12645"/>
              <a:gd name="T99" fmla="*/ 14578 h 2195"/>
              <a:gd name="T100" fmla="+- 0 16954 12683"/>
              <a:gd name="T101" fmla="*/ T100 w 8090"/>
              <a:gd name="T102" fmla="+- 0 13667 12645"/>
              <a:gd name="T103" fmla="*/ 13667 h 2195"/>
              <a:gd name="T104" fmla="+- 0 17226 12683"/>
              <a:gd name="T105" fmla="*/ T104 w 8090"/>
              <a:gd name="T106" fmla="+- 0 13837 12645"/>
              <a:gd name="T107" fmla="*/ 13837 h 2195"/>
              <a:gd name="T108" fmla="+- 0 16896 12683"/>
              <a:gd name="T109" fmla="*/ T108 w 8090"/>
              <a:gd name="T110" fmla="+- 0 14117 12645"/>
              <a:gd name="T111" fmla="*/ 14117 h 2195"/>
              <a:gd name="T112" fmla="+- 0 17625 12683"/>
              <a:gd name="T113" fmla="*/ T112 w 8090"/>
              <a:gd name="T114" fmla="+- 0 12880 12645"/>
              <a:gd name="T115" fmla="*/ 12880 h 2195"/>
              <a:gd name="T116" fmla="+- 0 17514 12683"/>
              <a:gd name="T117" fmla="*/ T116 w 8090"/>
              <a:gd name="T118" fmla="+- 0 13382 12645"/>
              <a:gd name="T119" fmla="*/ 13382 h 2195"/>
              <a:gd name="T120" fmla="+- 0 17531 12683"/>
              <a:gd name="T121" fmla="*/ T120 w 8090"/>
              <a:gd name="T122" fmla="+- 0 14027 12645"/>
              <a:gd name="T123" fmla="*/ 14027 h 2195"/>
              <a:gd name="T124" fmla="+- 0 17625 12683"/>
              <a:gd name="T125" fmla="*/ T124 w 8090"/>
              <a:gd name="T126" fmla="+- 0 13735 12645"/>
              <a:gd name="T127" fmla="*/ 13735 h 2195"/>
              <a:gd name="T128" fmla="+- 0 17259 12683"/>
              <a:gd name="T129" fmla="*/ T128 w 8090"/>
              <a:gd name="T130" fmla="+- 0 13675 12645"/>
              <a:gd name="T131" fmla="*/ 13675 h 2195"/>
              <a:gd name="T132" fmla="+- 0 18020 12683"/>
              <a:gd name="T133" fmla="*/ T132 w 8090"/>
              <a:gd name="T134" fmla="+- 0 13729 12645"/>
              <a:gd name="T135" fmla="*/ 13729 h 2195"/>
              <a:gd name="T136" fmla="+- 0 17926 12683"/>
              <a:gd name="T137" fmla="*/ T136 w 8090"/>
              <a:gd name="T138" fmla="+- 0 13882 12645"/>
              <a:gd name="T139" fmla="*/ 13882 h 2195"/>
              <a:gd name="T140" fmla="+- 0 17976 12683"/>
              <a:gd name="T141" fmla="*/ T140 w 8090"/>
              <a:gd name="T142" fmla="+- 0 14058 12645"/>
              <a:gd name="T143" fmla="*/ 14058 h 2195"/>
              <a:gd name="T144" fmla="+- 0 18179 12683"/>
              <a:gd name="T145" fmla="*/ T144 w 8090"/>
              <a:gd name="T146" fmla="+- 0 13867 12645"/>
              <a:gd name="T147" fmla="*/ 13867 h 2195"/>
              <a:gd name="T148" fmla="+- 0 18295 12683"/>
              <a:gd name="T149" fmla="*/ T148 w 8090"/>
              <a:gd name="T150" fmla="+- 0 14087 12645"/>
              <a:gd name="T151" fmla="*/ 14087 h 2195"/>
              <a:gd name="T152" fmla="+- 0 18522 12683"/>
              <a:gd name="T153" fmla="*/ T152 w 8090"/>
              <a:gd name="T154" fmla="+- 0 14004 12645"/>
              <a:gd name="T155" fmla="*/ 14004 h 2195"/>
              <a:gd name="T156" fmla="+- 0 18663 12683"/>
              <a:gd name="T157" fmla="*/ T156 w 8090"/>
              <a:gd name="T158" fmla="+- 0 13691 12645"/>
              <a:gd name="T159" fmla="*/ 13691 h 2195"/>
              <a:gd name="T160" fmla="+- 0 18995 12683"/>
              <a:gd name="T161" fmla="*/ T160 w 8090"/>
              <a:gd name="T162" fmla="+- 0 13721 12645"/>
              <a:gd name="T163" fmla="*/ 13721 h 2195"/>
              <a:gd name="T164" fmla="+- 0 19249 12683"/>
              <a:gd name="T165" fmla="*/ T164 w 8090"/>
              <a:gd name="T166" fmla="+- 0 12989 12645"/>
              <a:gd name="T167" fmla="*/ 12989 h 2195"/>
              <a:gd name="T168" fmla="+- 0 19221 12683"/>
              <a:gd name="T169" fmla="*/ T168 w 8090"/>
              <a:gd name="T170" fmla="+- 0 13875 12645"/>
              <a:gd name="T171" fmla="*/ 13875 h 2195"/>
              <a:gd name="T172" fmla="+- 0 19275 12683"/>
              <a:gd name="T173" fmla="*/ T172 w 8090"/>
              <a:gd name="T174" fmla="+- 0 13855 12645"/>
              <a:gd name="T175" fmla="*/ 13855 h 2195"/>
              <a:gd name="T176" fmla="+- 0 19663 12683"/>
              <a:gd name="T177" fmla="*/ T176 w 8090"/>
              <a:gd name="T178" fmla="+- 0 13946 12645"/>
              <a:gd name="T179" fmla="*/ 13946 h 2195"/>
              <a:gd name="T180" fmla="+- 0 19412 12683"/>
              <a:gd name="T181" fmla="*/ T180 w 8090"/>
              <a:gd name="T182" fmla="+- 0 14158 12645"/>
              <a:gd name="T183" fmla="*/ 14158 h 2195"/>
              <a:gd name="T184" fmla="+- 0 19170 12683"/>
              <a:gd name="T185" fmla="*/ T184 w 8090"/>
              <a:gd name="T186" fmla="+- 0 13978 12645"/>
              <a:gd name="T187" fmla="*/ 13978 h 2195"/>
              <a:gd name="T188" fmla="+- 0 20078 12683"/>
              <a:gd name="T189" fmla="*/ T188 w 8090"/>
              <a:gd name="T190" fmla="+- 0 12693 12645"/>
              <a:gd name="T191" fmla="*/ 12693 h 2195"/>
              <a:gd name="T192" fmla="+- 0 20080 12683"/>
              <a:gd name="T193" fmla="*/ T192 w 8090"/>
              <a:gd name="T194" fmla="+- 0 13546 12645"/>
              <a:gd name="T195" fmla="*/ 13546 h 2195"/>
              <a:gd name="T196" fmla="+- 0 19994 12683"/>
              <a:gd name="T197" fmla="*/ T196 w 8090"/>
              <a:gd name="T198" fmla="+- 0 14149 12645"/>
              <a:gd name="T199" fmla="*/ 14149 h 2195"/>
              <a:gd name="T200" fmla="+- 0 20185 12683"/>
              <a:gd name="T201" fmla="*/ T200 w 8090"/>
              <a:gd name="T202" fmla="+- 0 13962 12645"/>
              <a:gd name="T203" fmla="*/ 13962 h 2195"/>
              <a:gd name="T204" fmla="+- 0 20634 12683"/>
              <a:gd name="T205" fmla="*/ T204 w 8090"/>
              <a:gd name="T206" fmla="+- 0 13868 12645"/>
              <a:gd name="T207" fmla="*/ 13868 h 2195"/>
              <a:gd name="T208" fmla="+- 0 20769 12683"/>
              <a:gd name="T209" fmla="*/ T208 w 8090"/>
              <a:gd name="T210" fmla="+- 0 13735 12645"/>
              <a:gd name="T211" fmla="*/ 13735 h 2195"/>
              <a:gd name="T212" fmla="+- 0 20407 12683"/>
              <a:gd name="T213" fmla="*/ T212 w 8090"/>
              <a:gd name="T214" fmla="+- 0 13874 12645"/>
              <a:gd name="T215" fmla="*/ 13874 h 2195"/>
              <a:gd name="T216" fmla="+- 0 20530 12683"/>
              <a:gd name="T217" fmla="*/ T216 w 8090"/>
              <a:gd name="T218" fmla="+- 0 14315 12645"/>
              <a:gd name="T219" fmla="*/ 14315 h 21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8090" h="2195" extrusionOk="0">
                <a:moveTo>
                  <a:pt x="20" y="465"/>
                </a:moveTo>
                <a:cubicBezTo>
                  <a:pt x="10" y="511"/>
                  <a:pt x="7" y="553"/>
                  <a:pt x="5" y="601"/>
                </a:cubicBezTo>
                <a:cubicBezTo>
                  <a:pt x="1" y="715"/>
                  <a:pt x="0" y="831"/>
                  <a:pt x="5" y="945"/>
                </a:cubicBezTo>
                <a:cubicBezTo>
                  <a:pt x="10" y="1062"/>
                  <a:pt x="24" y="1182"/>
                  <a:pt x="63" y="1293"/>
                </a:cubicBezTo>
                <a:cubicBezTo>
                  <a:pt x="90" y="1370"/>
                  <a:pt x="136" y="1433"/>
                  <a:pt x="226" y="1429"/>
                </a:cubicBezTo>
                <a:cubicBezTo>
                  <a:pt x="342" y="1424"/>
                  <a:pt x="435" y="1322"/>
                  <a:pt x="502" y="1239"/>
                </a:cubicBezTo>
                <a:cubicBezTo>
                  <a:pt x="688" y="1007"/>
                  <a:pt x="807" y="706"/>
                  <a:pt x="855" y="414"/>
                </a:cubicBezTo>
                <a:cubicBezTo>
                  <a:pt x="865" y="355"/>
                  <a:pt x="814" y="266"/>
                  <a:pt x="866" y="236"/>
                </a:cubicBezTo>
                <a:cubicBezTo>
                  <a:pt x="872" y="246"/>
                  <a:pt x="877" y="256"/>
                  <a:pt x="883" y="266"/>
                </a:cubicBezTo>
              </a:path>
              <a:path w="8090" h="2195" extrusionOk="0">
                <a:moveTo>
                  <a:pt x="1148" y="1156"/>
                </a:moveTo>
                <a:cubicBezTo>
                  <a:pt x="1143" y="1224"/>
                  <a:pt x="1148" y="1305"/>
                  <a:pt x="1130" y="1370"/>
                </a:cubicBezTo>
                <a:cubicBezTo>
                  <a:pt x="1121" y="1391"/>
                  <a:pt x="1118" y="1397"/>
                  <a:pt x="1115" y="1411"/>
                </a:cubicBezTo>
                <a:cubicBezTo>
                  <a:pt x="1144" y="1357"/>
                  <a:pt x="1156" y="1299"/>
                  <a:pt x="1178" y="1241"/>
                </a:cubicBezTo>
                <a:cubicBezTo>
                  <a:pt x="1202" y="1176"/>
                  <a:pt x="1242" y="1050"/>
                  <a:pt x="1314" y="1020"/>
                </a:cubicBezTo>
                <a:cubicBezTo>
                  <a:pt x="1371" y="996"/>
                  <a:pt x="1417" y="1077"/>
                  <a:pt x="1437" y="1116"/>
                </a:cubicBezTo>
                <a:cubicBezTo>
                  <a:pt x="1474" y="1186"/>
                  <a:pt x="1494" y="1264"/>
                  <a:pt x="1518" y="1339"/>
                </a:cubicBezTo>
                <a:cubicBezTo>
                  <a:pt x="1529" y="1374"/>
                  <a:pt x="1537" y="1405"/>
                  <a:pt x="1551" y="1438"/>
                </a:cubicBezTo>
                <a:cubicBezTo>
                  <a:pt x="1607" y="1434"/>
                  <a:pt x="1636" y="1407"/>
                  <a:pt x="1683" y="1373"/>
                </a:cubicBezTo>
              </a:path>
              <a:path w="8090" h="2195" extrusionOk="0">
                <a:moveTo>
                  <a:pt x="2209" y="1001"/>
                </a:moveTo>
                <a:cubicBezTo>
                  <a:pt x="2180" y="1050"/>
                  <a:pt x="2139" y="1077"/>
                  <a:pt x="2089" y="1106"/>
                </a:cubicBezTo>
                <a:cubicBezTo>
                  <a:pt x="2022" y="1146"/>
                  <a:pt x="1957" y="1187"/>
                  <a:pt x="1905" y="1247"/>
                </a:cubicBezTo>
                <a:cubicBezTo>
                  <a:pt x="1881" y="1275"/>
                  <a:pt x="1839" y="1330"/>
                  <a:pt x="1864" y="1370"/>
                </a:cubicBezTo>
                <a:cubicBezTo>
                  <a:pt x="1885" y="1403"/>
                  <a:pt x="1957" y="1370"/>
                  <a:pt x="1980" y="1359"/>
                </a:cubicBezTo>
                <a:cubicBezTo>
                  <a:pt x="2049" y="1325"/>
                  <a:pt x="2100" y="1271"/>
                  <a:pt x="2163" y="1230"/>
                </a:cubicBezTo>
                <a:cubicBezTo>
                  <a:pt x="2189" y="1213"/>
                  <a:pt x="2213" y="1207"/>
                  <a:pt x="2226" y="1241"/>
                </a:cubicBezTo>
                <a:cubicBezTo>
                  <a:pt x="2242" y="1283"/>
                  <a:pt x="2243" y="1329"/>
                  <a:pt x="2255" y="1372"/>
                </a:cubicBezTo>
                <a:cubicBezTo>
                  <a:pt x="2263" y="1399"/>
                  <a:pt x="2274" y="1452"/>
                  <a:pt x="2305" y="1464"/>
                </a:cubicBezTo>
                <a:cubicBezTo>
                  <a:pt x="2345" y="1479"/>
                  <a:pt x="2388" y="1448"/>
                  <a:pt x="2417" y="1425"/>
                </a:cubicBezTo>
                <a:cubicBezTo>
                  <a:pt x="2457" y="1389"/>
                  <a:pt x="2471" y="1376"/>
                  <a:pt x="2497" y="1351"/>
                </a:cubicBezTo>
              </a:path>
              <a:path w="8090" h="2195" extrusionOk="0">
                <a:moveTo>
                  <a:pt x="2807" y="944"/>
                </a:moveTo>
                <a:cubicBezTo>
                  <a:pt x="2763" y="940"/>
                  <a:pt x="2751" y="966"/>
                  <a:pt x="2717" y="991"/>
                </a:cubicBezTo>
                <a:cubicBezTo>
                  <a:pt x="2657" y="1034"/>
                  <a:pt x="2594" y="1068"/>
                  <a:pt x="2546" y="1126"/>
                </a:cubicBezTo>
                <a:cubicBezTo>
                  <a:pt x="2510" y="1170"/>
                  <a:pt x="2482" y="1227"/>
                  <a:pt x="2504" y="1284"/>
                </a:cubicBezTo>
                <a:cubicBezTo>
                  <a:pt x="2529" y="1347"/>
                  <a:pt x="2591" y="1362"/>
                  <a:pt x="2649" y="1375"/>
                </a:cubicBezTo>
                <a:cubicBezTo>
                  <a:pt x="2725" y="1392"/>
                  <a:pt x="2799" y="1383"/>
                  <a:pt x="2872" y="1355"/>
                </a:cubicBezTo>
                <a:cubicBezTo>
                  <a:pt x="2924" y="1331"/>
                  <a:pt x="2941" y="1324"/>
                  <a:pt x="2971" y="1301"/>
                </a:cubicBezTo>
              </a:path>
              <a:path w="8090" h="2195" extrusionOk="0">
                <a:moveTo>
                  <a:pt x="3299" y="976"/>
                </a:moveTo>
                <a:cubicBezTo>
                  <a:pt x="3292" y="1006"/>
                  <a:pt x="3292" y="1024"/>
                  <a:pt x="3277" y="1054"/>
                </a:cubicBezTo>
                <a:cubicBezTo>
                  <a:pt x="3250" y="1105"/>
                  <a:pt x="3216" y="1151"/>
                  <a:pt x="3191" y="1204"/>
                </a:cubicBezTo>
                <a:cubicBezTo>
                  <a:pt x="3162" y="1267"/>
                  <a:pt x="3115" y="1359"/>
                  <a:pt x="3176" y="1418"/>
                </a:cubicBezTo>
                <a:cubicBezTo>
                  <a:pt x="3264" y="1502"/>
                  <a:pt x="3424" y="1427"/>
                  <a:pt x="3505" y="1374"/>
                </a:cubicBezTo>
                <a:cubicBezTo>
                  <a:pt x="3593" y="1316"/>
                  <a:pt x="3745" y="1164"/>
                  <a:pt x="3723" y="1042"/>
                </a:cubicBezTo>
                <a:cubicBezTo>
                  <a:pt x="3709" y="962"/>
                  <a:pt x="3669" y="922"/>
                  <a:pt x="3587" y="938"/>
                </a:cubicBezTo>
                <a:cubicBezTo>
                  <a:pt x="3470" y="961"/>
                  <a:pt x="3433" y="1157"/>
                  <a:pt x="3447" y="1249"/>
                </a:cubicBezTo>
                <a:cubicBezTo>
                  <a:pt x="3466" y="1373"/>
                  <a:pt x="3577" y="1443"/>
                  <a:pt x="3693" y="1461"/>
                </a:cubicBezTo>
                <a:cubicBezTo>
                  <a:pt x="3846" y="1485"/>
                  <a:pt x="4109" y="1327"/>
                  <a:pt x="4234" y="1384"/>
                </a:cubicBezTo>
                <a:cubicBezTo>
                  <a:pt x="4284" y="1407"/>
                  <a:pt x="4279" y="1481"/>
                  <a:pt x="4280" y="1527"/>
                </a:cubicBezTo>
                <a:cubicBezTo>
                  <a:pt x="4285" y="1691"/>
                  <a:pt x="4290" y="2077"/>
                  <a:pt x="4132" y="2186"/>
                </a:cubicBezTo>
                <a:cubicBezTo>
                  <a:pt x="4113" y="2194"/>
                  <a:pt x="4107" y="2197"/>
                  <a:pt x="4095" y="2183"/>
                </a:cubicBezTo>
                <a:cubicBezTo>
                  <a:pt x="4072" y="2096"/>
                  <a:pt x="4062" y="2027"/>
                  <a:pt x="4065" y="1933"/>
                </a:cubicBezTo>
                <a:cubicBezTo>
                  <a:pt x="4070" y="1766"/>
                  <a:pt x="4095" y="1597"/>
                  <a:pt x="4127" y="1433"/>
                </a:cubicBezTo>
                <a:cubicBezTo>
                  <a:pt x="4154" y="1294"/>
                  <a:pt x="4193" y="1142"/>
                  <a:pt x="4271" y="1022"/>
                </a:cubicBezTo>
                <a:cubicBezTo>
                  <a:pt x="4308" y="965"/>
                  <a:pt x="4368" y="904"/>
                  <a:pt x="4440" y="937"/>
                </a:cubicBezTo>
                <a:cubicBezTo>
                  <a:pt x="4529" y="978"/>
                  <a:pt x="4551" y="1106"/>
                  <a:pt x="4543" y="1192"/>
                </a:cubicBezTo>
                <a:cubicBezTo>
                  <a:pt x="4535" y="1280"/>
                  <a:pt x="4498" y="1371"/>
                  <a:pt x="4428" y="1427"/>
                </a:cubicBezTo>
                <a:cubicBezTo>
                  <a:pt x="4377" y="1469"/>
                  <a:pt x="4276" y="1508"/>
                  <a:pt x="4213" y="1472"/>
                </a:cubicBezTo>
                <a:cubicBezTo>
                  <a:pt x="4147" y="1434"/>
                  <a:pt x="4148" y="1398"/>
                  <a:pt x="4149" y="1328"/>
                </a:cubicBezTo>
              </a:path>
              <a:path w="8090" h="2195" extrusionOk="0">
                <a:moveTo>
                  <a:pt x="4942" y="235"/>
                </a:moveTo>
                <a:cubicBezTo>
                  <a:pt x="4974" y="189"/>
                  <a:pt x="4925" y="333"/>
                  <a:pt x="4922" y="343"/>
                </a:cubicBezTo>
                <a:cubicBezTo>
                  <a:pt x="4885" y="474"/>
                  <a:pt x="4851" y="602"/>
                  <a:pt x="4831" y="737"/>
                </a:cubicBezTo>
                <a:cubicBezTo>
                  <a:pt x="4810" y="881"/>
                  <a:pt x="4796" y="1024"/>
                  <a:pt x="4790" y="1169"/>
                </a:cubicBezTo>
                <a:cubicBezTo>
                  <a:pt x="4787" y="1234"/>
                  <a:pt x="4784" y="1340"/>
                  <a:pt x="4848" y="1382"/>
                </a:cubicBezTo>
                <a:cubicBezTo>
                  <a:pt x="4857" y="1384"/>
                  <a:pt x="4866" y="1386"/>
                  <a:pt x="4875" y="1388"/>
                </a:cubicBezTo>
              </a:path>
              <a:path w="8090" h="2195" extrusionOk="0">
                <a:moveTo>
                  <a:pt x="4942" y="1090"/>
                </a:moveTo>
                <a:cubicBezTo>
                  <a:pt x="4881" y="1059"/>
                  <a:pt x="4832" y="1043"/>
                  <a:pt x="4764" y="1035"/>
                </a:cubicBezTo>
                <a:cubicBezTo>
                  <a:pt x="4701" y="1027"/>
                  <a:pt x="4639" y="1027"/>
                  <a:pt x="4576" y="1030"/>
                </a:cubicBezTo>
                <a:cubicBezTo>
                  <a:pt x="4521" y="1033"/>
                  <a:pt x="4528" y="1052"/>
                  <a:pt x="4571" y="1068"/>
                </a:cubicBezTo>
              </a:path>
              <a:path w="8090" h="2195" extrusionOk="0">
                <a:moveTo>
                  <a:pt x="5337" y="1084"/>
                </a:moveTo>
                <a:cubicBezTo>
                  <a:pt x="5368" y="1101"/>
                  <a:pt x="5363" y="1099"/>
                  <a:pt x="5383" y="1119"/>
                </a:cubicBezTo>
                <a:cubicBezTo>
                  <a:pt x="5337" y="1157"/>
                  <a:pt x="5282" y="1190"/>
                  <a:pt x="5243" y="1237"/>
                </a:cubicBezTo>
                <a:cubicBezTo>
                  <a:pt x="5212" y="1273"/>
                  <a:pt x="5173" y="1325"/>
                  <a:pt x="5177" y="1376"/>
                </a:cubicBezTo>
                <a:cubicBezTo>
                  <a:pt x="5181" y="1439"/>
                  <a:pt x="5253" y="1431"/>
                  <a:pt x="5293" y="1413"/>
                </a:cubicBezTo>
                <a:cubicBezTo>
                  <a:pt x="5375" y="1375"/>
                  <a:pt x="5407" y="1299"/>
                  <a:pt x="5469" y="1241"/>
                </a:cubicBezTo>
                <a:cubicBezTo>
                  <a:pt x="5483" y="1228"/>
                  <a:pt x="5485" y="1224"/>
                  <a:pt x="5496" y="1222"/>
                </a:cubicBezTo>
                <a:cubicBezTo>
                  <a:pt x="5522" y="1255"/>
                  <a:pt x="5527" y="1285"/>
                  <a:pt x="5541" y="1325"/>
                </a:cubicBezTo>
                <a:cubicBezTo>
                  <a:pt x="5556" y="1370"/>
                  <a:pt x="5576" y="1410"/>
                  <a:pt x="5612" y="1442"/>
                </a:cubicBezTo>
                <a:cubicBezTo>
                  <a:pt x="5641" y="1468"/>
                  <a:pt x="5682" y="1475"/>
                  <a:pt x="5719" y="1467"/>
                </a:cubicBezTo>
                <a:cubicBezTo>
                  <a:pt x="5775" y="1456"/>
                  <a:pt x="5816" y="1408"/>
                  <a:pt x="5839" y="1359"/>
                </a:cubicBezTo>
                <a:cubicBezTo>
                  <a:pt x="5863" y="1308"/>
                  <a:pt x="5875" y="1252"/>
                  <a:pt x="5891" y="1199"/>
                </a:cubicBezTo>
                <a:cubicBezTo>
                  <a:pt x="5908" y="1143"/>
                  <a:pt x="5931" y="1082"/>
                  <a:pt x="5980" y="1046"/>
                </a:cubicBezTo>
                <a:cubicBezTo>
                  <a:pt x="6037" y="1005"/>
                  <a:pt x="6099" y="1008"/>
                  <a:pt x="6164" y="1024"/>
                </a:cubicBezTo>
                <a:cubicBezTo>
                  <a:pt x="6214" y="1036"/>
                  <a:pt x="6263" y="1058"/>
                  <a:pt x="6312" y="1076"/>
                </a:cubicBezTo>
              </a:path>
              <a:path w="8090" h="2195" extrusionOk="0">
                <a:moveTo>
                  <a:pt x="6535" y="164"/>
                </a:moveTo>
                <a:cubicBezTo>
                  <a:pt x="6543" y="225"/>
                  <a:pt x="6558" y="283"/>
                  <a:pt x="6566" y="344"/>
                </a:cubicBezTo>
                <a:cubicBezTo>
                  <a:pt x="6581" y="449"/>
                  <a:pt x="6579" y="556"/>
                  <a:pt x="6579" y="662"/>
                </a:cubicBezTo>
                <a:cubicBezTo>
                  <a:pt x="6579" y="851"/>
                  <a:pt x="6567" y="1043"/>
                  <a:pt x="6538" y="1230"/>
                </a:cubicBezTo>
                <a:cubicBezTo>
                  <a:pt x="6527" y="1297"/>
                  <a:pt x="6561" y="1346"/>
                  <a:pt x="6500" y="1376"/>
                </a:cubicBezTo>
                <a:cubicBezTo>
                  <a:pt x="6526" y="1318"/>
                  <a:pt x="6555" y="1262"/>
                  <a:pt x="6592" y="1210"/>
                </a:cubicBezTo>
                <a:cubicBezTo>
                  <a:pt x="6653" y="1124"/>
                  <a:pt x="6756" y="1046"/>
                  <a:pt x="6862" y="1110"/>
                </a:cubicBezTo>
                <a:cubicBezTo>
                  <a:pt x="6926" y="1148"/>
                  <a:pt x="6966" y="1230"/>
                  <a:pt x="6980" y="1301"/>
                </a:cubicBezTo>
                <a:cubicBezTo>
                  <a:pt x="6993" y="1367"/>
                  <a:pt x="6981" y="1437"/>
                  <a:pt x="6928" y="1483"/>
                </a:cubicBezTo>
                <a:cubicBezTo>
                  <a:pt x="6870" y="1533"/>
                  <a:pt x="6798" y="1524"/>
                  <a:pt x="6729" y="1513"/>
                </a:cubicBezTo>
                <a:cubicBezTo>
                  <a:pt x="6653" y="1501"/>
                  <a:pt x="6582" y="1463"/>
                  <a:pt x="6530" y="1406"/>
                </a:cubicBezTo>
                <a:cubicBezTo>
                  <a:pt x="6504" y="1371"/>
                  <a:pt x="6496" y="1360"/>
                  <a:pt x="6487" y="1333"/>
                </a:cubicBezTo>
              </a:path>
              <a:path w="8090" h="2195" extrusionOk="0">
                <a:moveTo>
                  <a:pt x="7449" y="15"/>
                </a:moveTo>
                <a:cubicBezTo>
                  <a:pt x="7405" y="16"/>
                  <a:pt x="7422" y="-15"/>
                  <a:pt x="7395" y="48"/>
                </a:cubicBezTo>
                <a:cubicBezTo>
                  <a:pt x="7353" y="149"/>
                  <a:pt x="7363" y="270"/>
                  <a:pt x="7365" y="376"/>
                </a:cubicBezTo>
                <a:cubicBezTo>
                  <a:pt x="7368" y="551"/>
                  <a:pt x="7385" y="726"/>
                  <a:pt x="7397" y="901"/>
                </a:cubicBezTo>
                <a:cubicBezTo>
                  <a:pt x="7407" y="1057"/>
                  <a:pt x="7427" y="1232"/>
                  <a:pt x="7384" y="1385"/>
                </a:cubicBezTo>
                <a:cubicBezTo>
                  <a:pt x="7370" y="1434"/>
                  <a:pt x="7354" y="1478"/>
                  <a:pt x="7311" y="1504"/>
                </a:cubicBezTo>
                <a:cubicBezTo>
                  <a:pt x="7306" y="1503"/>
                  <a:pt x="7301" y="1503"/>
                  <a:pt x="7296" y="1502"/>
                </a:cubicBezTo>
              </a:path>
              <a:path w="8090" h="2195" extrusionOk="0">
                <a:moveTo>
                  <a:pt x="7502" y="1317"/>
                </a:moveTo>
                <a:cubicBezTo>
                  <a:pt x="7573" y="1310"/>
                  <a:pt x="7648" y="1308"/>
                  <a:pt x="7718" y="1298"/>
                </a:cubicBezTo>
                <a:cubicBezTo>
                  <a:pt x="7797" y="1286"/>
                  <a:pt x="7879" y="1257"/>
                  <a:pt x="7951" y="1223"/>
                </a:cubicBezTo>
                <a:cubicBezTo>
                  <a:pt x="7994" y="1203"/>
                  <a:pt x="8074" y="1163"/>
                  <a:pt x="8089" y="1112"/>
                </a:cubicBezTo>
                <a:cubicBezTo>
                  <a:pt x="8088" y="1105"/>
                  <a:pt x="8087" y="1097"/>
                  <a:pt x="8086" y="1090"/>
                </a:cubicBezTo>
                <a:cubicBezTo>
                  <a:pt x="8036" y="1058"/>
                  <a:pt x="7993" y="1060"/>
                  <a:pt x="7934" y="1079"/>
                </a:cubicBezTo>
                <a:cubicBezTo>
                  <a:pt x="7852" y="1106"/>
                  <a:pt x="7776" y="1160"/>
                  <a:pt x="7724" y="1229"/>
                </a:cubicBezTo>
                <a:cubicBezTo>
                  <a:pt x="7672" y="1299"/>
                  <a:pt x="7653" y="1377"/>
                  <a:pt x="7677" y="1461"/>
                </a:cubicBezTo>
                <a:cubicBezTo>
                  <a:pt x="7704" y="1556"/>
                  <a:pt x="7772" y="1612"/>
                  <a:pt x="7847" y="1670"/>
                </a:cubicBezTo>
                <a:cubicBezTo>
                  <a:pt x="7907" y="1716"/>
                  <a:pt x="7969" y="1749"/>
                  <a:pt x="8036" y="1783"/>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25193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Strategies</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p:sp>
        <p:nvSpPr>
          <p:cNvPr id="6" name="TextBox 5"/>
          <p:cNvSpPr txBox="1"/>
          <p:nvPr/>
        </p:nvSpPr>
        <p:spPr>
          <a:xfrm>
            <a:off x="457200" y="1712373"/>
            <a:ext cx="4586111" cy="523220"/>
          </a:xfrm>
          <a:prstGeom prst="rect">
            <a:avLst/>
          </a:prstGeom>
          <a:noFill/>
        </p:spPr>
        <p:txBody>
          <a:bodyPr wrap="none" rtlCol="0">
            <a:spAutoFit/>
          </a:bodyPr>
          <a:lstStyle/>
          <a:p>
            <a:r>
              <a:rPr lang="en-US" sz="2800" dirty="0" smtClean="0"/>
              <a:t>First Come, First Served (FIFO)</a:t>
            </a:r>
            <a:endParaRPr lang="en-US" sz="2800" dirty="0"/>
          </a:p>
        </p:txBody>
      </p:sp>
      <p:sp>
        <p:nvSpPr>
          <p:cNvPr id="7" name="Rectangle 6"/>
          <p:cNvSpPr/>
          <p:nvPr/>
        </p:nvSpPr>
        <p:spPr>
          <a:xfrm>
            <a:off x="623652" y="2404128"/>
            <a:ext cx="4399780" cy="601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10" name="Rectangle 9"/>
          <p:cNvSpPr/>
          <p:nvPr/>
        </p:nvSpPr>
        <p:spPr>
          <a:xfrm>
            <a:off x="5081760" y="2393040"/>
            <a:ext cx="1404485" cy="6010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P2</a:t>
            </a:r>
            <a:endParaRPr lang="en-US" dirty="0"/>
          </a:p>
        </p:txBody>
      </p:sp>
      <p:sp>
        <p:nvSpPr>
          <p:cNvPr id="11" name="Rectangle 10"/>
          <p:cNvSpPr/>
          <p:nvPr/>
        </p:nvSpPr>
        <p:spPr>
          <a:xfrm>
            <a:off x="6571740" y="2393040"/>
            <a:ext cx="2572260" cy="6010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P3</a:t>
            </a:r>
            <a:endParaRPr lang="en-US" dirty="0"/>
          </a:p>
        </p:txBody>
      </p:sp>
      <p:sp>
        <p:nvSpPr>
          <p:cNvPr id="12" name="TextBox 11"/>
          <p:cNvSpPr txBox="1"/>
          <p:nvPr/>
        </p:nvSpPr>
        <p:spPr>
          <a:xfrm>
            <a:off x="4285654" y="3089436"/>
            <a:ext cx="4535091" cy="369332"/>
          </a:xfrm>
          <a:prstGeom prst="rect">
            <a:avLst/>
          </a:prstGeom>
          <a:noFill/>
        </p:spPr>
        <p:txBody>
          <a:bodyPr wrap="none" rtlCol="0">
            <a:spAutoFit/>
          </a:bodyPr>
          <a:lstStyle/>
          <a:p>
            <a:r>
              <a:rPr lang="en-US" dirty="0" smtClean="0"/>
              <a:t>(effectively: non-preemptive multi-processing)</a:t>
            </a:r>
            <a:endParaRPr lang="en-US" dirty="0"/>
          </a:p>
        </p:txBody>
      </p:sp>
      <p:sp>
        <p:nvSpPr>
          <p:cNvPr id="13" name="TextBox 12"/>
          <p:cNvSpPr txBox="1"/>
          <p:nvPr/>
        </p:nvSpPr>
        <p:spPr>
          <a:xfrm>
            <a:off x="457200" y="3837973"/>
            <a:ext cx="2136598" cy="523220"/>
          </a:xfrm>
          <a:prstGeom prst="rect">
            <a:avLst/>
          </a:prstGeom>
          <a:noFill/>
        </p:spPr>
        <p:txBody>
          <a:bodyPr wrap="none" rtlCol="0">
            <a:spAutoFit/>
          </a:bodyPr>
          <a:lstStyle/>
          <a:p>
            <a:r>
              <a:rPr lang="en-US" sz="2800" b="1" dirty="0" smtClean="0"/>
              <a:t>Round-Robin</a:t>
            </a:r>
            <a:endParaRPr lang="en-US" sz="2800" b="1" dirty="0"/>
          </a:p>
        </p:txBody>
      </p:sp>
      <p:sp>
        <p:nvSpPr>
          <p:cNvPr id="14" name="Rectangle 13"/>
          <p:cNvSpPr/>
          <p:nvPr/>
        </p:nvSpPr>
        <p:spPr>
          <a:xfrm>
            <a:off x="623652" y="4599373"/>
            <a:ext cx="884492" cy="601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16" name="Rectangle 15"/>
          <p:cNvSpPr/>
          <p:nvPr/>
        </p:nvSpPr>
        <p:spPr>
          <a:xfrm>
            <a:off x="5606781" y="4599373"/>
            <a:ext cx="884492" cy="601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17" name="Rectangle 16"/>
          <p:cNvSpPr/>
          <p:nvPr/>
        </p:nvSpPr>
        <p:spPr>
          <a:xfrm>
            <a:off x="7549200" y="4599373"/>
            <a:ext cx="884492" cy="601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18" name="Rectangle 17"/>
          <p:cNvSpPr/>
          <p:nvPr/>
        </p:nvSpPr>
        <p:spPr>
          <a:xfrm>
            <a:off x="3117702" y="4599373"/>
            <a:ext cx="884492" cy="601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19" name="Rectangle 18"/>
          <p:cNvSpPr/>
          <p:nvPr/>
        </p:nvSpPr>
        <p:spPr>
          <a:xfrm>
            <a:off x="1594862" y="4599373"/>
            <a:ext cx="884492" cy="6010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P2</a:t>
            </a:r>
            <a:endParaRPr lang="en-US" dirty="0"/>
          </a:p>
        </p:txBody>
      </p:sp>
      <p:sp>
        <p:nvSpPr>
          <p:cNvPr id="20" name="Rectangle 19"/>
          <p:cNvSpPr/>
          <p:nvPr/>
        </p:nvSpPr>
        <p:spPr>
          <a:xfrm>
            <a:off x="4088912" y="4599373"/>
            <a:ext cx="459941" cy="6010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P2</a:t>
            </a:r>
            <a:endParaRPr lang="en-US" dirty="0"/>
          </a:p>
        </p:txBody>
      </p:sp>
      <p:sp>
        <p:nvSpPr>
          <p:cNvPr id="21" name="Rectangle 20"/>
          <p:cNvSpPr/>
          <p:nvPr/>
        </p:nvSpPr>
        <p:spPr>
          <a:xfrm>
            <a:off x="2566072" y="4599373"/>
            <a:ext cx="481928" cy="6010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P3</a:t>
            </a:r>
            <a:endParaRPr lang="en-US" dirty="0"/>
          </a:p>
        </p:txBody>
      </p:sp>
      <p:sp>
        <p:nvSpPr>
          <p:cNvPr id="22" name="Rectangle 21"/>
          <p:cNvSpPr/>
          <p:nvPr/>
        </p:nvSpPr>
        <p:spPr>
          <a:xfrm>
            <a:off x="8520306" y="4599373"/>
            <a:ext cx="884492" cy="6010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P3</a:t>
            </a:r>
            <a:endParaRPr lang="en-US" dirty="0"/>
          </a:p>
        </p:txBody>
      </p:sp>
      <p:sp>
        <p:nvSpPr>
          <p:cNvPr id="23" name="Rectangle 22"/>
          <p:cNvSpPr/>
          <p:nvPr/>
        </p:nvSpPr>
        <p:spPr>
          <a:xfrm>
            <a:off x="6577991" y="4599373"/>
            <a:ext cx="884492" cy="6010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P3</a:t>
            </a:r>
            <a:endParaRPr lang="en-US" dirty="0"/>
          </a:p>
        </p:txBody>
      </p:sp>
      <p:sp>
        <p:nvSpPr>
          <p:cNvPr id="24" name="Rectangle 23"/>
          <p:cNvSpPr/>
          <p:nvPr/>
        </p:nvSpPr>
        <p:spPr>
          <a:xfrm>
            <a:off x="4635571" y="4599373"/>
            <a:ext cx="884492" cy="6010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P3</a:t>
            </a:r>
            <a:endParaRPr lang="en-US" dirty="0"/>
          </a:p>
        </p:txBody>
      </p:sp>
      <p:sp>
        <p:nvSpPr>
          <p:cNvPr id="8" name="TextBox 7"/>
          <p:cNvSpPr txBox="1"/>
          <p:nvPr/>
        </p:nvSpPr>
        <p:spPr>
          <a:xfrm>
            <a:off x="533400" y="5562600"/>
            <a:ext cx="1147106" cy="369332"/>
          </a:xfrm>
          <a:prstGeom prst="rect">
            <a:avLst/>
          </a:prstGeom>
          <a:noFill/>
        </p:spPr>
        <p:txBody>
          <a:bodyPr wrap="none" rtlCol="0">
            <a:spAutoFit/>
          </a:bodyPr>
          <a:lstStyle/>
          <a:p>
            <a:r>
              <a:rPr lang="en-US" b="1" dirty="0" smtClean="0"/>
              <a:t>Time Slice</a:t>
            </a:r>
            <a:endParaRPr lang="en-US" b="1" dirty="0"/>
          </a:p>
        </p:txBody>
      </p:sp>
      <p:sp>
        <p:nvSpPr>
          <p:cNvPr id="9" name="Left Brace 8"/>
          <p:cNvSpPr/>
          <p:nvPr/>
        </p:nvSpPr>
        <p:spPr>
          <a:xfrm rot="16200000">
            <a:off x="952502" y="4991099"/>
            <a:ext cx="228600" cy="91440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2461166" y="5562600"/>
            <a:ext cx="942310" cy="369332"/>
          </a:xfrm>
          <a:prstGeom prst="rect">
            <a:avLst/>
          </a:prstGeom>
          <a:noFill/>
        </p:spPr>
        <p:txBody>
          <a:bodyPr wrap="none" rtlCol="0">
            <a:spAutoFit/>
          </a:bodyPr>
          <a:lstStyle/>
          <a:p>
            <a:r>
              <a:rPr lang="en-US" b="1" dirty="0" smtClean="0"/>
              <a:t>Blocked</a:t>
            </a:r>
            <a:endParaRPr lang="en-US" b="1" dirty="0"/>
          </a:p>
        </p:txBody>
      </p:sp>
      <p:cxnSp>
        <p:nvCxnSpPr>
          <p:cNvPr id="26" name="Straight Arrow Connector 25"/>
          <p:cNvCxnSpPr/>
          <p:nvPr/>
        </p:nvCxnSpPr>
        <p:spPr>
          <a:xfrm flipV="1">
            <a:off x="3048000" y="5200405"/>
            <a:ext cx="0" cy="3621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260926" y="5931932"/>
            <a:ext cx="7486094" cy="369332"/>
          </a:xfrm>
          <a:prstGeom prst="rect">
            <a:avLst/>
          </a:prstGeom>
          <a:noFill/>
        </p:spPr>
        <p:txBody>
          <a:bodyPr wrap="none" rtlCol="0">
            <a:spAutoFit/>
          </a:bodyPr>
          <a:lstStyle/>
          <a:p>
            <a:r>
              <a:rPr lang="en-US" dirty="0" smtClean="0"/>
              <a:t>Each process gets to run for a set time slice, or until it finished or gets blocked.</a:t>
            </a:r>
            <a:endParaRPr lang="en-US" dirty="0"/>
          </a:p>
        </p:txBody>
      </p:sp>
      <p:sp>
        <p:nvSpPr>
          <p:cNvPr id="5122" name="Comment 2"/>
          <p:cNvSpPr>
            <a:spLocks noRot="1" noChangeAspect="1" noEditPoints="1" noChangeArrowheads="1" noChangeShapeType="1" noTextEdit="1"/>
          </p:cNvSpPr>
          <p:nvPr/>
        </p:nvSpPr>
        <p:spPr bwMode="auto">
          <a:xfrm>
            <a:off x="3462338" y="3808413"/>
            <a:ext cx="2762250" cy="714375"/>
          </a:xfrm>
          <a:custGeom>
            <a:avLst/>
            <a:gdLst>
              <a:gd name="T0" fmla="+- 0 9773 9617"/>
              <a:gd name="T1" fmla="*/ T0 w 7675"/>
              <a:gd name="T2" fmla="+- 0 10766 10579"/>
              <a:gd name="T3" fmla="*/ 10766 h 1984"/>
              <a:gd name="T4" fmla="+- 0 9840 9617"/>
              <a:gd name="T5" fmla="*/ T4 w 7675"/>
              <a:gd name="T6" fmla="+- 0 11679 10579"/>
              <a:gd name="T7" fmla="*/ 11679 h 1984"/>
              <a:gd name="T8" fmla="+- 0 10127 9617"/>
              <a:gd name="T9" fmla="*/ T8 w 7675"/>
              <a:gd name="T10" fmla="+- 0 11869 10579"/>
              <a:gd name="T11" fmla="*/ 11869 h 1984"/>
              <a:gd name="T12" fmla="+- 0 10536 9617"/>
              <a:gd name="T13" fmla="*/ T12 w 7675"/>
              <a:gd name="T14" fmla="+- 0 11166 10579"/>
              <a:gd name="T15" fmla="*/ 11166 h 1984"/>
              <a:gd name="T16" fmla="+- 0 10641 9617"/>
              <a:gd name="T17" fmla="*/ T16 w 7675"/>
              <a:gd name="T18" fmla="+- 0 11725 10579"/>
              <a:gd name="T19" fmla="*/ 11725 h 1984"/>
              <a:gd name="T20" fmla="+- 0 10487 9617"/>
              <a:gd name="T21" fmla="*/ T20 w 7675"/>
              <a:gd name="T22" fmla="+- 0 11010 10579"/>
              <a:gd name="T23" fmla="*/ 11010 h 1984"/>
              <a:gd name="T24" fmla="+- 0 11078 9617"/>
              <a:gd name="T25" fmla="*/ T24 w 7675"/>
              <a:gd name="T26" fmla="+- 0 11778 10579"/>
              <a:gd name="T27" fmla="*/ 11778 h 1984"/>
              <a:gd name="T28" fmla="+- 0 10930 9617"/>
              <a:gd name="T29" fmla="*/ T28 w 7675"/>
              <a:gd name="T30" fmla="+- 0 11571 10579"/>
              <a:gd name="T31" fmla="*/ 11571 h 1984"/>
              <a:gd name="T32" fmla="+- 0 11359 9617"/>
              <a:gd name="T33" fmla="*/ T32 w 7675"/>
              <a:gd name="T34" fmla="+- 0 11508 10579"/>
              <a:gd name="T35" fmla="*/ 11508 h 1984"/>
              <a:gd name="T36" fmla="+- 0 11386 9617"/>
              <a:gd name="T37" fmla="*/ T36 w 7675"/>
              <a:gd name="T38" fmla="+- 0 11701 10579"/>
              <a:gd name="T39" fmla="*/ 11701 h 1984"/>
              <a:gd name="T40" fmla="+- 0 11570 9617"/>
              <a:gd name="T41" fmla="*/ T40 w 7675"/>
              <a:gd name="T42" fmla="+- 0 11693 10579"/>
              <a:gd name="T43" fmla="*/ 11693 h 1984"/>
              <a:gd name="T44" fmla="+- 0 11741 9617"/>
              <a:gd name="T45" fmla="*/ T44 w 7675"/>
              <a:gd name="T46" fmla="+- 0 11876 10579"/>
              <a:gd name="T47" fmla="*/ 11876 h 1984"/>
              <a:gd name="T48" fmla="+- 0 12132 9617"/>
              <a:gd name="T49" fmla="*/ T48 w 7675"/>
              <a:gd name="T50" fmla="+- 0 11192 10579"/>
              <a:gd name="T51" fmla="*/ 11192 h 1984"/>
              <a:gd name="T52" fmla="+- 0 11854 9617"/>
              <a:gd name="T53" fmla="*/ T52 w 7675"/>
              <a:gd name="T54" fmla="+- 0 11451 10579"/>
              <a:gd name="T55" fmla="*/ 11451 h 1984"/>
              <a:gd name="T56" fmla="+- 0 12143 9617"/>
              <a:gd name="T57" fmla="*/ T56 w 7675"/>
              <a:gd name="T58" fmla="+- 0 11683 10579"/>
              <a:gd name="T59" fmla="*/ 11683 h 1984"/>
              <a:gd name="T60" fmla="+- 0 11777 9617"/>
              <a:gd name="T61" fmla="*/ T60 w 7675"/>
              <a:gd name="T62" fmla="+- 0 11570 10579"/>
              <a:gd name="T63" fmla="*/ 11570 h 1984"/>
              <a:gd name="T64" fmla="+- 0 12351 9617"/>
              <a:gd name="T65" fmla="*/ T64 w 7675"/>
              <a:gd name="T66" fmla="+- 0 11354 10579"/>
              <a:gd name="T67" fmla="*/ 11354 h 1984"/>
              <a:gd name="T68" fmla="+- 0 12385 9617"/>
              <a:gd name="T69" fmla="*/ T68 w 7675"/>
              <a:gd name="T70" fmla="+- 0 11911 10579"/>
              <a:gd name="T71" fmla="*/ 11911 h 1984"/>
              <a:gd name="T72" fmla="+- 0 12378 9617"/>
              <a:gd name="T73" fmla="*/ T72 w 7675"/>
              <a:gd name="T74" fmla="+- 0 11741 10579"/>
              <a:gd name="T75" fmla="*/ 11741 h 1984"/>
              <a:gd name="T76" fmla="+- 0 12172 9617"/>
              <a:gd name="T77" fmla="*/ T76 w 7675"/>
              <a:gd name="T78" fmla="+- 0 11704 10579"/>
              <a:gd name="T79" fmla="*/ 11704 h 1984"/>
              <a:gd name="T80" fmla="+- 0 12839 9617"/>
              <a:gd name="T81" fmla="*/ T80 w 7675"/>
              <a:gd name="T82" fmla="+- 0 11905 10579"/>
              <a:gd name="T83" fmla="*/ 11905 h 1984"/>
              <a:gd name="T84" fmla="+- 0 12682 9617"/>
              <a:gd name="T85" fmla="*/ T84 w 7675"/>
              <a:gd name="T86" fmla="+- 0 11472 10579"/>
              <a:gd name="T87" fmla="*/ 11472 h 1984"/>
              <a:gd name="T88" fmla="+- 0 13310 9617"/>
              <a:gd name="T89" fmla="*/ T88 w 7675"/>
              <a:gd name="T90" fmla="+- 0 11710 10579"/>
              <a:gd name="T91" fmla="*/ 11710 h 1984"/>
              <a:gd name="T92" fmla="+- 0 13242 9617"/>
              <a:gd name="T93" fmla="*/ T92 w 7675"/>
              <a:gd name="T94" fmla="+- 0 11937 10579"/>
              <a:gd name="T95" fmla="*/ 11937 h 1984"/>
              <a:gd name="T96" fmla="+- 0 14089 9617"/>
              <a:gd name="T97" fmla="*/ T96 w 7675"/>
              <a:gd name="T98" fmla="+- 0 11025 10579"/>
              <a:gd name="T99" fmla="*/ 11025 h 1984"/>
              <a:gd name="T100" fmla="+- 0 14202 9617"/>
              <a:gd name="T101" fmla="*/ T100 w 7675"/>
              <a:gd name="T102" fmla="+- 0 11729 10579"/>
              <a:gd name="T103" fmla="*/ 11729 h 1984"/>
              <a:gd name="T104" fmla="+- 0 14677 9617"/>
              <a:gd name="T105" fmla="*/ T104 w 7675"/>
              <a:gd name="T106" fmla="+- 0 11915 10579"/>
              <a:gd name="T107" fmla="*/ 11915 h 1984"/>
              <a:gd name="T108" fmla="+- 0 14865 9617"/>
              <a:gd name="T109" fmla="*/ T108 w 7675"/>
              <a:gd name="T110" fmla="+- 0 11852 10579"/>
              <a:gd name="T111" fmla="*/ 11852 h 1984"/>
              <a:gd name="T112" fmla="+- 0 14891 9617"/>
              <a:gd name="T113" fmla="*/ T112 w 7675"/>
              <a:gd name="T114" fmla="+- 0 11520 10579"/>
              <a:gd name="T115" fmla="*/ 11520 h 1984"/>
              <a:gd name="T116" fmla="+- 0 15103 9617"/>
              <a:gd name="T117" fmla="*/ T116 w 7675"/>
              <a:gd name="T118" fmla="+- 0 11593 10579"/>
              <a:gd name="T119" fmla="*/ 11593 h 1984"/>
              <a:gd name="T120" fmla="+- 0 15362 9617"/>
              <a:gd name="T121" fmla="*/ T120 w 7675"/>
              <a:gd name="T122" fmla="+- 0 11928 10579"/>
              <a:gd name="T123" fmla="*/ 11928 h 1984"/>
              <a:gd name="T124" fmla="+- 0 15532 9617"/>
              <a:gd name="T125" fmla="*/ T124 w 7675"/>
              <a:gd name="T126" fmla="+- 0 11954 10579"/>
              <a:gd name="T127" fmla="*/ 11954 h 1984"/>
              <a:gd name="T128" fmla="+- 0 15494 9617"/>
              <a:gd name="T129" fmla="*/ T128 w 7675"/>
              <a:gd name="T130" fmla="+- 0 12350 10579"/>
              <a:gd name="T131" fmla="*/ 12350 h 1984"/>
              <a:gd name="T132" fmla="+- 0 15784 9617"/>
              <a:gd name="T133" fmla="*/ T132 w 7675"/>
              <a:gd name="T134" fmla="+- 0 11309 10579"/>
              <a:gd name="T135" fmla="*/ 11309 h 1984"/>
              <a:gd name="T136" fmla="+- 0 15905 9617"/>
              <a:gd name="T137" fmla="*/ T136 w 7675"/>
              <a:gd name="T138" fmla="+- 0 11692 10579"/>
              <a:gd name="T139" fmla="*/ 11692 h 1984"/>
              <a:gd name="T140" fmla="+- 0 16054 9617"/>
              <a:gd name="T141" fmla="*/ T140 w 7675"/>
              <a:gd name="T142" fmla="+- 0 11844 10579"/>
              <a:gd name="T143" fmla="*/ 11844 h 1984"/>
              <a:gd name="T144" fmla="+- 0 16251 9617"/>
              <a:gd name="T145" fmla="*/ T144 w 7675"/>
              <a:gd name="T146" fmla="+- 0 12026 10579"/>
              <a:gd name="T147" fmla="*/ 12026 h 1984"/>
              <a:gd name="T148" fmla="+- 0 16442 9617"/>
              <a:gd name="T149" fmla="*/ T148 w 7675"/>
              <a:gd name="T150" fmla="+- 0 11330 10579"/>
              <a:gd name="T151" fmla="*/ 11330 h 1984"/>
              <a:gd name="T152" fmla="+- 0 16460 9617"/>
              <a:gd name="T153" fmla="*/ T152 w 7675"/>
              <a:gd name="T154" fmla="+- 0 11925 10579"/>
              <a:gd name="T155" fmla="*/ 11925 h 1984"/>
              <a:gd name="T156" fmla="+- 0 16709 9617"/>
              <a:gd name="T157" fmla="*/ T156 w 7675"/>
              <a:gd name="T158" fmla="+- 0 11772 10579"/>
              <a:gd name="T159" fmla="*/ 11772 h 1984"/>
              <a:gd name="T160" fmla="+- 0 16343 9617"/>
              <a:gd name="T161" fmla="*/ T160 w 7675"/>
              <a:gd name="T162" fmla="+- 0 11686 10579"/>
              <a:gd name="T163" fmla="*/ 11686 h 1984"/>
              <a:gd name="T164" fmla="+- 0 16975 9617"/>
              <a:gd name="T165" fmla="*/ T164 w 7675"/>
              <a:gd name="T166" fmla="+- 0 10980 10579"/>
              <a:gd name="T167" fmla="*/ 10980 h 1984"/>
              <a:gd name="T168" fmla="+- 0 17139 9617"/>
              <a:gd name="T169" fmla="*/ T168 w 7675"/>
              <a:gd name="T170" fmla="+- 0 12316 10579"/>
              <a:gd name="T171" fmla="*/ 12316 h 1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7675" h="1984" extrusionOk="0">
                <a:moveTo>
                  <a:pt x="331" y="0"/>
                </a:moveTo>
                <a:cubicBezTo>
                  <a:pt x="302" y="15"/>
                  <a:pt x="296" y="17"/>
                  <a:pt x="273" y="41"/>
                </a:cubicBezTo>
                <a:cubicBezTo>
                  <a:pt x="230" y="86"/>
                  <a:pt x="194" y="138"/>
                  <a:pt x="156" y="187"/>
                </a:cubicBezTo>
                <a:cubicBezTo>
                  <a:pt x="94" y="268"/>
                  <a:pt x="49" y="351"/>
                  <a:pt x="20" y="449"/>
                </a:cubicBezTo>
                <a:cubicBezTo>
                  <a:pt x="-15" y="566"/>
                  <a:pt x="-1" y="677"/>
                  <a:pt x="39" y="791"/>
                </a:cubicBezTo>
                <a:cubicBezTo>
                  <a:pt x="78" y="904"/>
                  <a:pt x="148" y="1008"/>
                  <a:pt x="223" y="1100"/>
                </a:cubicBezTo>
                <a:cubicBezTo>
                  <a:pt x="276" y="1166"/>
                  <a:pt x="337" y="1231"/>
                  <a:pt x="402" y="1285"/>
                </a:cubicBezTo>
                <a:cubicBezTo>
                  <a:pt x="442" y="1318"/>
                  <a:pt x="454" y="1334"/>
                  <a:pt x="497" y="1313"/>
                </a:cubicBezTo>
                <a:cubicBezTo>
                  <a:pt x="501" y="1305"/>
                  <a:pt x="506" y="1298"/>
                  <a:pt x="510" y="1290"/>
                </a:cubicBezTo>
              </a:path>
              <a:path w="7675" h="1984" extrusionOk="0">
                <a:moveTo>
                  <a:pt x="895" y="466"/>
                </a:moveTo>
                <a:cubicBezTo>
                  <a:pt x="898" y="461"/>
                  <a:pt x="902" y="457"/>
                  <a:pt x="905" y="452"/>
                </a:cubicBezTo>
                <a:cubicBezTo>
                  <a:pt x="927" y="496"/>
                  <a:pt x="916" y="539"/>
                  <a:pt x="919" y="587"/>
                </a:cubicBezTo>
                <a:cubicBezTo>
                  <a:pt x="925" y="684"/>
                  <a:pt x="940" y="780"/>
                  <a:pt x="959" y="875"/>
                </a:cubicBezTo>
                <a:cubicBezTo>
                  <a:pt x="978" y="970"/>
                  <a:pt x="1000" y="1063"/>
                  <a:pt x="1007" y="1160"/>
                </a:cubicBezTo>
                <a:cubicBezTo>
                  <a:pt x="1010" y="1183"/>
                  <a:pt x="1013" y="1183"/>
                  <a:pt x="1024" y="1146"/>
                </a:cubicBezTo>
              </a:path>
              <a:path w="7675" h="1984" extrusionOk="0">
                <a:moveTo>
                  <a:pt x="1130" y="440"/>
                </a:moveTo>
                <a:cubicBezTo>
                  <a:pt x="1125" y="391"/>
                  <a:pt x="1125" y="370"/>
                  <a:pt x="1067" y="377"/>
                </a:cubicBezTo>
                <a:cubicBezTo>
                  <a:pt x="1002" y="385"/>
                  <a:pt x="932" y="409"/>
                  <a:pt x="870" y="431"/>
                </a:cubicBezTo>
                <a:cubicBezTo>
                  <a:pt x="799" y="457"/>
                  <a:pt x="728" y="484"/>
                  <a:pt x="665" y="524"/>
                </a:cubicBezTo>
                <a:cubicBezTo>
                  <a:pt x="626" y="549"/>
                  <a:pt x="606" y="556"/>
                  <a:pt x="631" y="596"/>
                </a:cubicBezTo>
              </a:path>
              <a:path w="7675" h="1984" extrusionOk="0">
                <a:moveTo>
                  <a:pt x="1461" y="1199"/>
                </a:moveTo>
                <a:cubicBezTo>
                  <a:pt x="1470" y="1228"/>
                  <a:pt x="1475" y="1238"/>
                  <a:pt x="1470" y="1266"/>
                </a:cubicBezTo>
                <a:cubicBezTo>
                  <a:pt x="1424" y="1259"/>
                  <a:pt x="1403" y="1237"/>
                  <a:pt x="1378" y="1195"/>
                </a:cubicBezTo>
                <a:cubicBezTo>
                  <a:pt x="1343" y="1135"/>
                  <a:pt x="1317" y="1061"/>
                  <a:pt x="1313" y="992"/>
                </a:cubicBezTo>
                <a:cubicBezTo>
                  <a:pt x="1310" y="938"/>
                  <a:pt x="1330" y="871"/>
                  <a:pt x="1384" y="846"/>
                </a:cubicBezTo>
                <a:cubicBezTo>
                  <a:pt x="1450" y="815"/>
                  <a:pt x="1518" y="844"/>
                  <a:pt x="1581" y="866"/>
                </a:cubicBezTo>
                <a:cubicBezTo>
                  <a:pt x="1635" y="885"/>
                  <a:pt x="1689" y="908"/>
                  <a:pt x="1742" y="929"/>
                </a:cubicBezTo>
              </a:path>
              <a:path w="7675" h="1984" extrusionOk="0">
                <a:moveTo>
                  <a:pt x="1934" y="1008"/>
                </a:moveTo>
                <a:cubicBezTo>
                  <a:pt x="1906" y="1012"/>
                  <a:pt x="1872" y="1015"/>
                  <a:pt x="1847" y="1029"/>
                </a:cubicBezTo>
                <a:cubicBezTo>
                  <a:pt x="1811" y="1049"/>
                  <a:pt x="1780" y="1080"/>
                  <a:pt x="1769" y="1122"/>
                </a:cubicBezTo>
                <a:cubicBezTo>
                  <a:pt x="1759" y="1160"/>
                  <a:pt x="1767" y="1207"/>
                  <a:pt x="1796" y="1235"/>
                </a:cubicBezTo>
                <a:cubicBezTo>
                  <a:pt x="1822" y="1260"/>
                  <a:pt x="1862" y="1247"/>
                  <a:pt x="1885" y="1225"/>
                </a:cubicBezTo>
                <a:cubicBezTo>
                  <a:pt x="1915" y="1197"/>
                  <a:pt x="1935" y="1151"/>
                  <a:pt x="1953" y="1114"/>
                </a:cubicBezTo>
                <a:cubicBezTo>
                  <a:pt x="1964" y="1092"/>
                  <a:pt x="1967" y="1084"/>
                  <a:pt x="1986" y="1070"/>
                </a:cubicBezTo>
                <a:cubicBezTo>
                  <a:pt x="2016" y="1088"/>
                  <a:pt x="2032" y="1115"/>
                  <a:pt x="2049" y="1146"/>
                </a:cubicBezTo>
                <a:cubicBezTo>
                  <a:pt x="2074" y="1192"/>
                  <a:pt x="2111" y="1246"/>
                  <a:pt x="2124" y="1297"/>
                </a:cubicBezTo>
                <a:cubicBezTo>
                  <a:pt x="2130" y="1321"/>
                  <a:pt x="2130" y="1315"/>
                  <a:pt x="2150" y="1301"/>
                </a:cubicBezTo>
              </a:path>
              <a:path w="7675" h="1984" extrusionOk="0">
                <a:moveTo>
                  <a:pt x="2549" y="709"/>
                </a:moveTo>
                <a:cubicBezTo>
                  <a:pt x="2543" y="677"/>
                  <a:pt x="2535" y="640"/>
                  <a:pt x="2515" y="613"/>
                </a:cubicBezTo>
                <a:cubicBezTo>
                  <a:pt x="2494" y="585"/>
                  <a:pt x="2440" y="569"/>
                  <a:pt x="2406" y="575"/>
                </a:cubicBezTo>
                <a:cubicBezTo>
                  <a:pt x="2361" y="584"/>
                  <a:pt x="2311" y="627"/>
                  <a:pt x="2286" y="664"/>
                </a:cubicBezTo>
                <a:cubicBezTo>
                  <a:pt x="2247" y="722"/>
                  <a:pt x="2238" y="804"/>
                  <a:pt x="2237" y="872"/>
                </a:cubicBezTo>
                <a:cubicBezTo>
                  <a:pt x="2236" y="984"/>
                  <a:pt x="2270" y="1108"/>
                  <a:pt x="2308" y="1212"/>
                </a:cubicBezTo>
                <a:cubicBezTo>
                  <a:pt x="2318" y="1240"/>
                  <a:pt x="2330" y="1257"/>
                  <a:pt x="2358" y="1262"/>
                </a:cubicBezTo>
              </a:path>
              <a:path w="7675" h="1984" extrusionOk="0">
                <a:moveTo>
                  <a:pt x="2526" y="1104"/>
                </a:moveTo>
                <a:cubicBezTo>
                  <a:pt x="2485" y="1086"/>
                  <a:pt x="2441" y="1081"/>
                  <a:pt x="2396" y="1071"/>
                </a:cubicBezTo>
                <a:cubicBezTo>
                  <a:pt x="2329" y="1057"/>
                  <a:pt x="2264" y="1037"/>
                  <a:pt x="2199" y="1018"/>
                </a:cubicBezTo>
                <a:cubicBezTo>
                  <a:pt x="2167" y="1009"/>
                  <a:pt x="2157" y="1016"/>
                  <a:pt x="2160" y="991"/>
                </a:cubicBezTo>
              </a:path>
              <a:path w="7675" h="1984" extrusionOk="0">
                <a:moveTo>
                  <a:pt x="3003" y="745"/>
                </a:moveTo>
                <a:cubicBezTo>
                  <a:pt x="3010" y="704"/>
                  <a:pt x="2969" y="709"/>
                  <a:pt x="2930" y="711"/>
                </a:cubicBezTo>
                <a:cubicBezTo>
                  <a:pt x="2860" y="715"/>
                  <a:pt x="2790" y="732"/>
                  <a:pt x="2734" y="775"/>
                </a:cubicBezTo>
                <a:cubicBezTo>
                  <a:pt x="2674" y="821"/>
                  <a:pt x="2643" y="893"/>
                  <a:pt x="2635" y="967"/>
                </a:cubicBezTo>
                <a:cubicBezTo>
                  <a:pt x="2624" y="1071"/>
                  <a:pt x="2657" y="1183"/>
                  <a:pt x="2708" y="1273"/>
                </a:cubicBezTo>
                <a:cubicBezTo>
                  <a:pt x="2715" y="1286"/>
                  <a:pt x="2741" y="1346"/>
                  <a:pt x="2768" y="1332"/>
                </a:cubicBezTo>
                <a:cubicBezTo>
                  <a:pt x="2781" y="1322"/>
                  <a:pt x="2785" y="1317"/>
                  <a:pt x="2788" y="1304"/>
                </a:cubicBezTo>
              </a:path>
              <a:path w="7675" h="1984" extrusionOk="0">
                <a:moveTo>
                  <a:pt x="2824" y="1146"/>
                </a:moveTo>
                <a:cubicBezTo>
                  <a:pt x="2803" y="1149"/>
                  <a:pt x="2782" y="1158"/>
                  <a:pt x="2761" y="1162"/>
                </a:cubicBezTo>
                <a:cubicBezTo>
                  <a:pt x="2714" y="1170"/>
                  <a:pt x="2669" y="1163"/>
                  <a:pt x="2622" y="1161"/>
                </a:cubicBezTo>
                <a:cubicBezTo>
                  <a:pt x="2614" y="1161"/>
                  <a:pt x="2517" y="1155"/>
                  <a:pt x="2535" y="1134"/>
                </a:cubicBezTo>
                <a:cubicBezTo>
                  <a:pt x="2542" y="1131"/>
                  <a:pt x="2548" y="1128"/>
                  <a:pt x="2555" y="1125"/>
                </a:cubicBezTo>
              </a:path>
              <a:path w="7675" h="1984" extrusionOk="0">
                <a:moveTo>
                  <a:pt x="3115" y="1125"/>
                </a:moveTo>
                <a:cubicBezTo>
                  <a:pt x="3152" y="1154"/>
                  <a:pt x="3201" y="1189"/>
                  <a:pt x="3221" y="1234"/>
                </a:cubicBezTo>
                <a:cubicBezTo>
                  <a:pt x="3228" y="1251"/>
                  <a:pt x="3232" y="1310"/>
                  <a:pt x="3222" y="1326"/>
                </a:cubicBezTo>
                <a:cubicBezTo>
                  <a:pt x="3208" y="1334"/>
                  <a:pt x="3204" y="1337"/>
                  <a:pt x="3196" y="1326"/>
                </a:cubicBezTo>
              </a:path>
              <a:path w="7675" h="1984" extrusionOk="0">
                <a:moveTo>
                  <a:pt x="3037" y="951"/>
                </a:moveTo>
                <a:cubicBezTo>
                  <a:pt x="3036" y="924"/>
                  <a:pt x="3028" y="894"/>
                  <a:pt x="3065" y="893"/>
                </a:cubicBezTo>
                <a:cubicBezTo>
                  <a:pt x="3102" y="892"/>
                  <a:pt x="3150" y="919"/>
                  <a:pt x="3183" y="935"/>
                </a:cubicBezTo>
                <a:cubicBezTo>
                  <a:pt x="3233" y="959"/>
                  <a:pt x="3283" y="984"/>
                  <a:pt x="3333" y="1008"/>
                </a:cubicBezTo>
              </a:path>
              <a:path w="7675" h="1984" extrusionOk="0">
                <a:moveTo>
                  <a:pt x="3693" y="1131"/>
                </a:moveTo>
                <a:cubicBezTo>
                  <a:pt x="3693" y="1158"/>
                  <a:pt x="3670" y="1167"/>
                  <a:pt x="3647" y="1189"/>
                </a:cubicBezTo>
                <a:cubicBezTo>
                  <a:pt x="3620" y="1215"/>
                  <a:pt x="3589" y="1237"/>
                  <a:pt x="3579" y="1275"/>
                </a:cubicBezTo>
                <a:cubicBezTo>
                  <a:pt x="3568" y="1316"/>
                  <a:pt x="3589" y="1342"/>
                  <a:pt x="3625" y="1358"/>
                </a:cubicBezTo>
                <a:cubicBezTo>
                  <a:pt x="3692" y="1388"/>
                  <a:pt x="3765" y="1388"/>
                  <a:pt x="3837" y="1384"/>
                </a:cubicBezTo>
                <a:cubicBezTo>
                  <a:pt x="3905" y="1380"/>
                  <a:pt x="3968" y="1364"/>
                  <a:pt x="4033" y="1348"/>
                </a:cubicBezTo>
              </a:path>
              <a:path w="7675" h="1984" extrusionOk="0">
                <a:moveTo>
                  <a:pt x="4472" y="446"/>
                </a:moveTo>
                <a:cubicBezTo>
                  <a:pt x="4459" y="484"/>
                  <a:pt x="4451" y="512"/>
                  <a:pt x="4459" y="559"/>
                </a:cubicBezTo>
                <a:cubicBezTo>
                  <a:pt x="4476" y="653"/>
                  <a:pt x="4494" y="749"/>
                  <a:pt x="4514" y="843"/>
                </a:cubicBezTo>
                <a:cubicBezTo>
                  <a:pt x="4536" y="945"/>
                  <a:pt x="4557" y="1049"/>
                  <a:pt x="4585" y="1150"/>
                </a:cubicBezTo>
                <a:cubicBezTo>
                  <a:pt x="4612" y="1246"/>
                  <a:pt x="4648" y="1352"/>
                  <a:pt x="4747" y="1395"/>
                </a:cubicBezTo>
                <a:cubicBezTo>
                  <a:pt x="4800" y="1418"/>
                  <a:pt x="4858" y="1416"/>
                  <a:pt x="4913" y="1402"/>
                </a:cubicBezTo>
                <a:cubicBezTo>
                  <a:pt x="4971" y="1388"/>
                  <a:pt x="5012" y="1370"/>
                  <a:pt x="5060" y="1336"/>
                </a:cubicBezTo>
                <a:cubicBezTo>
                  <a:pt x="5088" y="1316"/>
                  <a:pt x="5108" y="1294"/>
                  <a:pt x="5131" y="1268"/>
                </a:cubicBezTo>
              </a:path>
              <a:path w="7675" h="1984" extrusionOk="0">
                <a:moveTo>
                  <a:pt x="5193" y="1157"/>
                </a:moveTo>
                <a:cubicBezTo>
                  <a:pt x="5210" y="1196"/>
                  <a:pt x="5230" y="1234"/>
                  <a:pt x="5248" y="1273"/>
                </a:cubicBezTo>
                <a:cubicBezTo>
                  <a:pt x="5269" y="1319"/>
                  <a:pt x="5287" y="1366"/>
                  <a:pt x="5303" y="1413"/>
                </a:cubicBezTo>
                <a:cubicBezTo>
                  <a:pt x="5316" y="1449"/>
                  <a:pt x="5320" y="1439"/>
                  <a:pt x="5317" y="1405"/>
                </a:cubicBezTo>
              </a:path>
              <a:path w="7675" h="1984" extrusionOk="0">
                <a:moveTo>
                  <a:pt x="5274" y="941"/>
                </a:moveTo>
                <a:cubicBezTo>
                  <a:pt x="5276" y="907"/>
                  <a:pt x="5273" y="869"/>
                  <a:pt x="5320" y="893"/>
                </a:cubicBezTo>
                <a:cubicBezTo>
                  <a:pt x="5363" y="915"/>
                  <a:pt x="5401" y="953"/>
                  <a:pt x="5440" y="981"/>
                </a:cubicBezTo>
                <a:cubicBezTo>
                  <a:pt x="5455" y="992"/>
                  <a:pt x="5471" y="1003"/>
                  <a:pt x="5486" y="1014"/>
                </a:cubicBezTo>
              </a:path>
              <a:path w="7675" h="1984" extrusionOk="0">
                <a:moveTo>
                  <a:pt x="5886" y="1191"/>
                </a:moveTo>
                <a:cubicBezTo>
                  <a:pt x="5860" y="1204"/>
                  <a:pt x="5841" y="1225"/>
                  <a:pt x="5816" y="1244"/>
                </a:cubicBezTo>
                <a:cubicBezTo>
                  <a:pt x="5780" y="1272"/>
                  <a:pt x="5757" y="1304"/>
                  <a:pt x="5745" y="1349"/>
                </a:cubicBezTo>
                <a:cubicBezTo>
                  <a:pt x="5739" y="1372"/>
                  <a:pt x="5738" y="1389"/>
                  <a:pt x="5741" y="1411"/>
                </a:cubicBezTo>
                <a:cubicBezTo>
                  <a:pt x="5777" y="1426"/>
                  <a:pt x="5788" y="1420"/>
                  <a:pt x="5825" y="1402"/>
                </a:cubicBezTo>
                <a:cubicBezTo>
                  <a:pt x="5854" y="1388"/>
                  <a:pt x="5882" y="1366"/>
                  <a:pt x="5915" y="1375"/>
                </a:cubicBezTo>
                <a:cubicBezTo>
                  <a:pt x="5960" y="1387"/>
                  <a:pt x="5982" y="1445"/>
                  <a:pt x="5994" y="1484"/>
                </a:cubicBezTo>
                <a:cubicBezTo>
                  <a:pt x="6016" y="1557"/>
                  <a:pt x="6032" y="1664"/>
                  <a:pt x="6003" y="1737"/>
                </a:cubicBezTo>
                <a:cubicBezTo>
                  <a:pt x="5980" y="1794"/>
                  <a:pt x="5926" y="1797"/>
                  <a:pt x="5877" y="1771"/>
                </a:cubicBezTo>
                <a:cubicBezTo>
                  <a:pt x="5799" y="1730"/>
                  <a:pt x="5738" y="1643"/>
                  <a:pt x="5704" y="1564"/>
                </a:cubicBezTo>
                <a:cubicBezTo>
                  <a:pt x="5668" y="1480"/>
                  <a:pt x="5671" y="1404"/>
                  <a:pt x="5670" y="1315"/>
                </a:cubicBezTo>
              </a:path>
              <a:path w="7675" h="1984" extrusionOk="0">
                <a:moveTo>
                  <a:pt x="6167" y="730"/>
                </a:moveTo>
                <a:cubicBezTo>
                  <a:pt x="6197" y="727"/>
                  <a:pt x="6247" y="722"/>
                  <a:pt x="6275" y="744"/>
                </a:cubicBezTo>
                <a:cubicBezTo>
                  <a:pt x="6310" y="772"/>
                  <a:pt x="6288" y="832"/>
                  <a:pt x="6288" y="868"/>
                </a:cubicBezTo>
                <a:cubicBezTo>
                  <a:pt x="6288" y="949"/>
                  <a:pt x="6285" y="1032"/>
                  <a:pt x="6288" y="1113"/>
                </a:cubicBezTo>
                <a:cubicBezTo>
                  <a:pt x="6290" y="1180"/>
                  <a:pt x="6294" y="1251"/>
                  <a:pt x="6311" y="1316"/>
                </a:cubicBezTo>
                <a:cubicBezTo>
                  <a:pt x="6319" y="1347"/>
                  <a:pt x="6327" y="1344"/>
                  <a:pt x="6343" y="1362"/>
                </a:cubicBezTo>
                <a:cubicBezTo>
                  <a:pt x="6383" y="1334"/>
                  <a:pt x="6406" y="1304"/>
                  <a:pt x="6437" y="1265"/>
                </a:cubicBezTo>
                <a:cubicBezTo>
                  <a:pt x="6460" y="1236"/>
                  <a:pt x="6483" y="1206"/>
                  <a:pt x="6522" y="1203"/>
                </a:cubicBezTo>
                <a:cubicBezTo>
                  <a:pt x="6560" y="1200"/>
                  <a:pt x="6585" y="1278"/>
                  <a:pt x="6594" y="1302"/>
                </a:cubicBezTo>
                <a:cubicBezTo>
                  <a:pt x="6612" y="1349"/>
                  <a:pt x="6622" y="1398"/>
                  <a:pt x="6634" y="1447"/>
                </a:cubicBezTo>
                <a:cubicBezTo>
                  <a:pt x="6627" y="1411"/>
                  <a:pt x="6626" y="1402"/>
                  <a:pt x="6628" y="1365"/>
                </a:cubicBezTo>
                <a:cubicBezTo>
                  <a:pt x="6632" y="1298"/>
                  <a:pt x="6650" y="1235"/>
                  <a:pt x="6666" y="1170"/>
                </a:cubicBezTo>
              </a:path>
              <a:path w="7675" h="1984" extrusionOk="0">
                <a:moveTo>
                  <a:pt x="6825" y="751"/>
                </a:moveTo>
                <a:cubicBezTo>
                  <a:pt x="6855" y="786"/>
                  <a:pt x="6850" y="839"/>
                  <a:pt x="6848" y="889"/>
                </a:cubicBezTo>
                <a:cubicBezTo>
                  <a:pt x="6844" y="970"/>
                  <a:pt x="6838" y="1050"/>
                  <a:pt x="6830" y="1130"/>
                </a:cubicBezTo>
                <a:cubicBezTo>
                  <a:pt x="6823" y="1201"/>
                  <a:pt x="6812" y="1279"/>
                  <a:pt x="6843" y="1346"/>
                </a:cubicBezTo>
                <a:cubicBezTo>
                  <a:pt x="6860" y="1383"/>
                  <a:pt x="6898" y="1376"/>
                  <a:pt x="6930" y="1364"/>
                </a:cubicBezTo>
                <a:cubicBezTo>
                  <a:pt x="6967" y="1350"/>
                  <a:pt x="7026" y="1311"/>
                  <a:pt x="7051" y="1281"/>
                </a:cubicBezTo>
                <a:cubicBezTo>
                  <a:pt x="7064" y="1265"/>
                  <a:pt x="7094" y="1213"/>
                  <a:pt x="7092" y="1193"/>
                </a:cubicBezTo>
                <a:cubicBezTo>
                  <a:pt x="7090" y="1189"/>
                  <a:pt x="7089" y="1186"/>
                  <a:pt x="7087" y="1182"/>
                </a:cubicBezTo>
                <a:cubicBezTo>
                  <a:pt x="7057" y="1170"/>
                  <a:pt x="7030" y="1165"/>
                  <a:pt x="6997" y="1160"/>
                </a:cubicBezTo>
                <a:cubicBezTo>
                  <a:pt x="6907" y="1147"/>
                  <a:pt x="6813" y="1134"/>
                  <a:pt x="6726" y="1107"/>
                </a:cubicBezTo>
                <a:cubicBezTo>
                  <a:pt x="6687" y="1095"/>
                  <a:pt x="6686" y="1102"/>
                  <a:pt x="6688" y="1068"/>
                </a:cubicBezTo>
              </a:path>
              <a:path w="7675" h="1984" extrusionOk="0">
                <a:moveTo>
                  <a:pt x="7306" y="393"/>
                </a:moveTo>
                <a:cubicBezTo>
                  <a:pt x="7337" y="395"/>
                  <a:pt x="7306" y="340"/>
                  <a:pt x="7358" y="401"/>
                </a:cubicBezTo>
                <a:cubicBezTo>
                  <a:pt x="7460" y="522"/>
                  <a:pt x="7525" y="730"/>
                  <a:pt x="7578" y="875"/>
                </a:cubicBezTo>
                <a:cubicBezTo>
                  <a:pt x="7634" y="1026"/>
                  <a:pt x="7675" y="1181"/>
                  <a:pt x="7674" y="1343"/>
                </a:cubicBezTo>
                <a:cubicBezTo>
                  <a:pt x="7673" y="1489"/>
                  <a:pt x="7626" y="1631"/>
                  <a:pt x="7522" y="1737"/>
                </a:cubicBezTo>
                <a:cubicBezTo>
                  <a:pt x="7401" y="1860"/>
                  <a:pt x="7232" y="1921"/>
                  <a:pt x="7077" y="1983"/>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495468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sp>
        <p:nvSpPr>
          <p:cNvPr id="6" name="Text Placeholder 5"/>
          <p:cNvSpPr>
            <a:spLocks noGrp="1"/>
          </p:cNvSpPr>
          <p:nvPr>
            <p:ph type="body" idx="1"/>
          </p:nvPr>
        </p:nvSpPr>
        <p:spPr/>
        <p:style>
          <a:lnRef idx="2">
            <a:schemeClr val="accent4">
              <a:shade val="50000"/>
            </a:schemeClr>
          </a:lnRef>
          <a:fillRef idx="1">
            <a:schemeClr val="accent4"/>
          </a:fillRef>
          <a:effectRef idx="0">
            <a:schemeClr val="accent4"/>
          </a:effectRef>
          <a:fontRef idx="minor">
            <a:schemeClr val="lt1"/>
          </a:fontRef>
        </p:style>
        <p:txBody>
          <a:bodyPr>
            <a:normAutofit fontScale="92500"/>
          </a:bodyPr>
          <a:lstStyle/>
          <a:p>
            <a:pPr algn="ctr"/>
            <a:r>
              <a:rPr lang="en-US" sz="3200" dirty="0" smtClean="0"/>
              <a:t>First Come, First Served</a:t>
            </a:r>
            <a:endParaRPr lang="en-US" sz="3200" dirty="0"/>
          </a:p>
        </p:txBody>
      </p:sp>
      <p:sp>
        <p:nvSpPr>
          <p:cNvPr id="8" name="Text Placeholder 7"/>
          <p:cNvSpPr>
            <a:spLocks noGrp="1"/>
          </p:cNvSpPr>
          <p:nvPr>
            <p:ph type="body" sz="quarter" idx="3"/>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n-US" sz="3200" dirty="0" smtClean="0"/>
              <a:t>Round Robin</a:t>
            </a:r>
            <a:endParaRPr lang="en-US" sz="3200" dirty="0"/>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a:p>
        </p:txBody>
      </p:sp>
      <p:sp>
        <p:nvSpPr>
          <p:cNvPr id="6146" name="Comment 2"/>
          <p:cNvSpPr>
            <a:spLocks noRot="1" noChangeAspect="1" noEditPoints="1" noChangeArrowheads="1" noChangeShapeType="1" noTextEdit="1"/>
          </p:cNvSpPr>
          <p:nvPr/>
        </p:nvSpPr>
        <p:spPr bwMode="auto">
          <a:xfrm>
            <a:off x="1071563" y="3084513"/>
            <a:ext cx="1895475" cy="498475"/>
          </a:xfrm>
          <a:custGeom>
            <a:avLst/>
            <a:gdLst>
              <a:gd name="T0" fmla="+- 0 3022 2975"/>
              <a:gd name="T1" fmla="*/ T0 w 5265"/>
              <a:gd name="T2" fmla="+- 0 8990 8570"/>
              <a:gd name="T3" fmla="*/ 8990 h 1384"/>
              <a:gd name="T4" fmla="+- 0 3079 2975"/>
              <a:gd name="T5" fmla="*/ T4 w 5265"/>
              <a:gd name="T6" fmla="+- 0 9737 8570"/>
              <a:gd name="T7" fmla="*/ 9737 h 1384"/>
              <a:gd name="T8" fmla="+- 0 3072 2975"/>
              <a:gd name="T9" fmla="*/ T8 w 5265"/>
              <a:gd name="T10" fmla="+- 0 9522 8570"/>
              <a:gd name="T11" fmla="*/ 9522 h 1384"/>
              <a:gd name="T12" fmla="+- 0 3115 2975"/>
              <a:gd name="T13" fmla="*/ T12 w 5265"/>
              <a:gd name="T14" fmla="+- 0 8578 8570"/>
              <a:gd name="T15" fmla="*/ 8578 h 1384"/>
              <a:gd name="T16" fmla="+- 0 3384 2975"/>
              <a:gd name="T17" fmla="*/ T16 w 5265"/>
              <a:gd name="T18" fmla="+- 0 8895 8570"/>
              <a:gd name="T19" fmla="*/ 8895 h 1384"/>
              <a:gd name="T20" fmla="+- 0 3204 2975"/>
              <a:gd name="T21" fmla="*/ T20 w 5265"/>
              <a:gd name="T22" fmla="+- 0 9335 8570"/>
              <a:gd name="T23" fmla="*/ 9335 h 1384"/>
              <a:gd name="T24" fmla="+- 0 3515 2975"/>
              <a:gd name="T25" fmla="*/ T24 w 5265"/>
              <a:gd name="T26" fmla="+- 0 9610 8570"/>
              <a:gd name="T27" fmla="*/ 9610 h 1384"/>
              <a:gd name="T28" fmla="+- 0 3747 2975"/>
              <a:gd name="T29" fmla="*/ T28 w 5265"/>
              <a:gd name="T30" fmla="+- 0 9948 8570"/>
              <a:gd name="T31" fmla="*/ 9948 h 1384"/>
              <a:gd name="T32" fmla="+- 0 3784 2975"/>
              <a:gd name="T33" fmla="*/ T32 w 5265"/>
              <a:gd name="T34" fmla="+- 0 9659 8570"/>
              <a:gd name="T35" fmla="*/ 9659 h 1384"/>
              <a:gd name="T36" fmla="+- 0 4281 2975"/>
              <a:gd name="T37" fmla="*/ T36 w 5265"/>
              <a:gd name="T38" fmla="+- 0 9502 8570"/>
              <a:gd name="T39" fmla="*/ 9502 h 1384"/>
              <a:gd name="T40" fmla="+- 0 4154 2975"/>
              <a:gd name="T41" fmla="*/ T40 w 5265"/>
              <a:gd name="T42" fmla="+- 0 9254 8570"/>
              <a:gd name="T43" fmla="*/ 9254 h 1384"/>
              <a:gd name="T44" fmla="+- 0 4155 2975"/>
              <a:gd name="T45" fmla="*/ T44 w 5265"/>
              <a:gd name="T46" fmla="+- 0 9618 8570"/>
              <a:gd name="T47" fmla="*/ 9618 h 1384"/>
              <a:gd name="T48" fmla="+- 0 4507 2975"/>
              <a:gd name="T49" fmla="*/ T48 w 5265"/>
              <a:gd name="T50" fmla="+- 0 9720 8570"/>
              <a:gd name="T51" fmla="*/ 9720 h 1384"/>
              <a:gd name="T52" fmla="+- 0 5109 2975"/>
              <a:gd name="T53" fmla="*/ T52 w 5265"/>
              <a:gd name="T54" fmla="+- 0 9272 8570"/>
              <a:gd name="T55" fmla="*/ 9272 h 1384"/>
              <a:gd name="T56" fmla="+- 0 4846 2975"/>
              <a:gd name="T57" fmla="*/ T56 w 5265"/>
              <a:gd name="T58" fmla="+- 0 9434 8570"/>
              <a:gd name="T59" fmla="*/ 9434 h 1384"/>
              <a:gd name="T60" fmla="+- 0 4865 2975"/>
              <a:gd name="T61" fmla="*/ T60 w 5265"/>
              <a:gd name="T62" fmla="+- 0 9573 8570"/>
              <a:gd name="T63" fmla="*/ 9573 h 1384"/>
              <a:gd name="T64" fmla="+- 0 5235 2975"/>
              <a:gd name="T65" fmla="*/ T64 w 5265"/>
              <a:gd name="T66" fmla="+- 0 9758 8570"/>
              <a:gd name="T67" fmla="*/ 9758 h 1384"/>
              <a:gd name="T68" fmla="+- 0 4837 2975"/>
              <a:gd name="T69" fmla="*/ T68 w 5265"/>
              <a:gd name="T70" fmla="+- 0 9893 8570"/>
              <a:gd name="T71" fmla="*/ 9893 h 1384"/>
              <a:gd name="T72" fmla="+- 0 5688 2975"/>
              <a:gd name="T73" fmla="*/ T72 w 5265"/>
              <a:gd name="T74" fmla="+- 0 9459 8570"/>
              <a:gd name="T75" fmla="*/ 9459 h 1384"/>
              <a:gd name="T76" fmla="+- 0 5571 2975"/>
              <a:gd name="T77" fmla="*/ T76 w 5265"/>
              <a:gd name="T78" fmla="+- 0 9763 8570"/>
              <a:gd name="T79" fmla="*/ 9763 h 1384"/>
              <a:gd name="T80" fmla="+- 0 5841 2975"/>
              <a:gd name="T81" fmla="*/ T80 w 5265"/>
              <a:gd name="T82" fmla="+- 0 9746 8570"/>
              <a:gd name="T83" fmla="*/ 9746 h 1384"/>
              <a:gd name="T84" fmla="+- 0 5807 2975"/>
              <a:gd name="T85" fmla="*/ T84 w 5265"/>
              <a:gd name="T86" fmla="+- 0 9516 8570"/>
              <a:gd name="T87" fmla="*/ 9516 h 1384"/>
              <a:gd name="T88" fmla="+- 0 5994 2975"/>
              <a:gd name="T89" fmla="*/ T88 w 5265"/>
              <a:gd name="T90" fmla="+- 0 9575 8570"/>
              <a:gd name="T91" fmla="*/ 9575 h 1384"/>
              <a:gd name="T92" fmla="+- 0 6281 2975"/>
              <a:gd name="T93" fmla="*/ T92 w 5265"/>
              <a:gd name="T94" fmla="+- 0 9832 8570"/>
              <a:gd name="T95" fmla="*/ 9832 h 1384"/>
              <a:gd name="T96" fmla="+- 0 6477 2975"/>
              <a:gd name="T97" fmla="*/ T96 w 5265"/>
              <a:gd name="T98" fmla="+- 0 9633 8570"/>
              <a:gd name="T99" fmla="*/ 9633 h 1384"/>
              <a:gd name="T100" fmla="+- 0 6481 2975"/>
              <a:gd name="T101" fmla="*/ T100 w 5265"/>
              <a:gd name="T102" fmla="+- 0 9460 8570"/>
              <a:gd name="T103" fmla="*/ 9460 h 1384"/>
              <a:gd name="T104" fmla="+- 0 6905 2975"/>
              <a:gd name="T105" fmla="*/ T104 w 5265"/>
              <a:gd name="T106" fmla="+- 0 9778 8570"/>
              <a:gd name="T107" fmla="*/ 9778 h 1384"/>
              <a:gd name="T108" fmla="+- 0 6809 2975"/>
              <a:gd name="T109" fmla="*/ T108 w 5265"/>
              <a:gd name="T110" fmla="+- 0 9462 8570"/>
              <a:gd name="T111" fmla="*/ 9462 h 1384"/>
              <a:gd name="T112" fmla="+- 0 6945 2975"/>
              <a:gd name="T113" fmla="*/ T112 w 5265"/>
              <a:gd name="T114" fmla="+- 0 9298 8570"/>
              <a:gd name="T115" fmla="*/ 9298 h 1384"/>
              <a:gd name="T116" fmla="+- 0 7335 2975"/>
              <a:gd name="T117" fmla="*/ T116 w 5265"/>
              <a:gd name="T118" fmla="+- 0 9350 8570"/>
              <a:gd name="T119" fmla="*/ 9350 h 1384"/>
              <a:gd name="T120" fmla="+- 0 7230 2975"/>
              <a:gd name="T121" fmla="*/ T120 w 5265"/>
              <a:gd name="T122" fmla="+- 0 9524 8570"/>
              <a:gd name="T123" fmla="*/ 9524 h 1384"/>
              <a:gd name="T124" fmla="+- 0 7608 2975"/>
              <a:gd name="T125" fmla="*/ T124 w 5265"/>
              <a:gd name="T126" fmla="+- 0 9682 8570"/>
              <a:gd name="T127" fmla="*/ 9682 h 1384"/>
              <a:gd name="T128" fmla="+- 0 7794 2975"/>
              <a:gd name="T129" fmla="*/ T128 w 5265"/>
              <a:gd name="T130" fmla="+- 0 9447 8570"/>
              <a:gd name="T131" fmla="*/ 9447 h 1384"/>
              <a:gd name="T132" fmla="+- 0 7716 2975"/>
              <a:gd name="T133" fmla="*/ T132 w 5265"/>
              <a:gd name="T134" fmla="+- 0 9719 8570"/>
              <a:gd name="T135" fmla="*/ 9719 h 1384"/>
              <a:gd name="T136" fmla="+- 0 8156 2975"/>
              <a:gd name="T137" fmla="*/ T136 w 5265"/>
              <a:gd name="T138" fmla="+- 0 9812 8570"/>
              <a:gd name="T139" fmla="*/ 9812 h 13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265" h="1384" extrusionOk="0">
                <a:moveTo>
                  <a:pt x="69" y="171"/>
                </a:moveTo>
                <a:cubicBezTo>
                  <a:pt x="54" y="252"/>
                  <a:pt x="47" y="338"/>
                  <a:pt x="47" y="420"/>
                </a:cubicBezTo>
                <a:cubicBezTo>
                  <a:pt x="47" y="552"/>
                  <a:pt x="54" y="686"/>
                  <a:pt x="61" y="818"/>
                </a:cubicBezTo>
                <a:cubicBezTo>
                  <a:pt x="67" y="932"/>
                  <a:pt x="72" y="1057"/>
                  <a:pt x="104" y="1167"/>
                </a:cubicBezTo>
                <a:cubicBezTo>
                  <a:pt x="115" y="1193"/>
                  <a:pt x="113" y="1202"/>
                  <a:pt x="132" y="1204"/>
                </a:cubicBezTo>
                <a:cubicBezTo>
                  <a:pt x="127" y="1119"/>
                  <a:pt x="111" y="1036"/>
                  <a:pt x="97" y="952"/>
                </a:cubicBezTo>
              </a:path>
              <a:path w="5265" h="1384" extrusionOk="0">
                <a:moveTo>
                  <a:pt x="0" y="150"/>
                </a:moveTo>
                <a:cubicBezTo>
                  <a:pt x="35" y="86"/>
                  <a:pt x="66" y="34"/>
                  <a:pt x="140" y="8"/>
                </a:cubicBezTo>
                <a:cubicBezTo>
                  <a:pt x="197" y="-12"/>
                  <a:pt x="260" y="-2"/>
                  <a:pt x="306" y="37"/>
                </a:cubicBezTo>
                <a:cubicBezTo>
                  <a:pt x="385" y="103"/>
                  <a:pt x="410" y="228"/>
                  <a:pt x="409" y="325"/>
                </a:cubicBezTo>
                <a:cubicBezTo>
                  <a:pt x="408" y="424"/>
                  <a:pt x="382" y="520"/>
                  <a:pt x="338" y="608"/>
                </a:cubicBezTo>
                <a:cubicBezTo>
                  <a:pt x="310" y="665"/>
                  <a:pt x="253" y="709"/>
                  <a:pt x="229" y="765"/>
                </a:cubicBezTo>
                <a:cubicBezTo>
                  <a:pt x="208" y="814"/>
                  <a:pt x="222" y="816"/>
                  <a:pt x="262" y="849"/>
                </a:cubicBezTo>
                <a:cubicBezTo>
                  <a:pt x="349" y="920"/>
                  <a:pt x="451" y="971"/>
                  <a:pt x="540" y="1040"/>
                </a:cubicBezTo>
                <a:cubicBezTo>
                  <a:pt x="625" y="1106"/>
                  <a:pt x="720" y="1181"/>
                  <a:pt x="772" y="1278"/>
                </a:cubicBezTo>
                <a:cubicBezTo>
                  <a:pt x="785" y="1302"/>
                  <a:pt x="803" y="1360"/>
                  <a:pt x="772" y="1378"/>
                </a:cubicBezTo>
                <a:cubicBezTo>
                  <a:pt x="750" y="1384"/>
                  <a:pt x="740" y="1385"/>
                  <a:pt x="725" y="1375"/>
                </a:cubicBezTo>
              </a:path>
              <a:path w="5265" h="1384" extrusionOk="0">
                <a:moveTo>
                  <a:pt x="809" y="1089"/>
                </a:moveTo>
                <a:cubicBezTo>
                  <a:pt x="904" y="1077"/>
                  <a:pt x="1006" y="1067"/>
                  <a:pt x="1099" y="1043"/>
                </a:cubicBezTo>
                <a:cubicBezTo>
                  <a:pt x="1173" y="1024"/>
                  <a:pt x="1252" y="988"/>
                  <a:pt x="1306" y="932"/>
                </a:cubicBezTo>
                <a:cubicBezTo>
                  <a:pt x="1348" y="888"/>
                  <a:pt x="1382" y="824"/>
                  <a:pt x="1368" y="762"/>
                </a:cubicBezTo>
                <a:cubicBezTo>
                  <a:pt x="1349" y="676"/>
                  <a:pt x="1250" y="648"/>
                  <a:pt x="1179" y="684"/>
                </a:cubicBezTo>
                <a:cubicBezTo>
                  <a:pt x="1127" y="711"/>
                  <a:pt x="1095" y="764"/>
                  <a:pt x="1087" y="820"/>
                </a:cubicBezTo>
                <a:cubicBezTo>
                  <a:pt x="1074" y="908"/>
                  <a:pt x="1117" y="989"/>
                  <a:pt x="1180" y="1048"/>
                </a:cubicBezTo>
                <a:cubicBezTo>
                  <a:pt x="1249" y="1112"/>
                  <a:pt x="1366" y="1177"/>
                  <a:pt x="1463" y="1182"/>
                </a:cubicBezTo>
                <a:cubicBezTo>
                  <a:pt x="1487" y="1183"/>
                  <a:pt x="1523" y="1175"/>
                  <a:pt x="1532" y="1150"/>
                </a:cubicBezTo>
                <a:cubicBezTo>
                  <a:pt x="1530" y="1144"/>
                  <a:pt x="1529" y="1137"/>
                  <a:pt x="1527" y="1131"/>
                </a:cubicBezTo>
              </a:path>
              <a:path w="5265" h="1384" extrusionOk="0">
                <a:moveTo>
                  <a:pt x="2134" y="702"/>
                </a:moveTo>
                <a:cubicBezTo>
                  <a:pt x="2096" y="718"/>
                  <a:pt x="2063" y="737"/>
                  <a:pt x="2027" y="757"/>
                </a:cubicBezTo>
                <a:cubicBezTo>
                  <a:pt x="1970" y="788"/>
                  <a:pt x="1920" y="821"/>
                  <a:pt x="1871" y="864"/>
                </a:cubicBezTo>
                <a:cubicBezTo>
                  <a:pt x="1848" y="884"/>
                  <a:pt x="1799" y="923"/>
                  <a:pt x="1805" y="960"/>
                </a:cubicBezTo>
                <a:cubicBezTo>
                  <a:pt x="1810" y="990"/>
                  <a:pt x="1868" y="999"/>
                  <a:pt x="1890" y="1003"/>
                </a:cubicBezTo>
                <a:cubicBezTo>
                  <a:pt x="1999" y="1025"/>
                  <a:pt x="2113" y="1030"/>
                  <a:pt x="2211" y="1089"/>
                </a:cubicBezTo>
                <a:cubicBezTo>
                  <a:pt x="2245" y="1110"/>
                  <a:pt x="2290" y="1145"/>
                  <a:pt x="2260" y="1188"/>
                </a:cubicBezTo>
                <a:cubicBezTo>
                  <a:pt x="2226" y="1238"/>
                  <a:pt x="2141" y="1269"/>
                  <a:pt x="2086" y="1284"/>
                </a:cubicBezTo>
                <a:cubicBezTo>
                  <a:pt x="2014" y="1304"/>
                  <a:pt x="1938" y="1330"/>
                  <a:pt x="1862" y="1323"/>
                </a:cubicBezTo>
                <a:cubicBezTo>
                  <a:pt x="1835" y="1316"/>
                  <a:pt x="1828" y="1317"/>
                  <a:pt x="1816" y="1303"/>
                </a:cubicBezTo>
              </a:path>
              <a:path w="5265" h="1384" extrusionOk="0">
                <a:moveTo>
                  <a:pt x="2713" y="889"/>
                </a:moveTo>
                <a:cubicBezTo>
                  <a:pt x="2676" y="934"/>
                  <a:pt x="2654" y="977"/>
                  <a:pt x="2630" y="1030"/>
                </a:cubicBezTo>
                <a:cubicBezTo>
                  <a:pt x="2606" y="1082"/>
                  <a:pt x="2583" y="1134"/>
                  <a:pt x="2596" y="1193"/>
                </a:cubicBezTo>
                <a:cubicBezTo>
                  <a:pt x="2609" y="1253"/>
                  <a:pt x="2668" y="1291"/>
                  <a:pt x="2728" y="1280"/>
                </a:cubicBezTo>
                <a:cubicBezTo>
                  <a:pt x="2786" y="1270"/>
                  <a:pt x="2837" y="1227"/>
                  <a:pt x="2866" y="1176"/>
                </a:cubicBezTo>
                <a:cubicBezTo>
                  <a:pt x="2890" y="1133"/>
                  <a:pt x="2902" y="1071"/>
                  <a:pt x="2885" y="1023"/>
                </a:cubicBezTo>
                <a:cubicBezTo>
                  <a:pt x="2872" y="987"/>
                  <a:pt x="2855" y="972"/>
                  <a:pt x="2832" y="946"/>
                </a:cubicBezTo>
                <a:cubicBezTo>
                  <a:pt x="2829" y="942"/>
                  <a:pt x="2826" y="937"/>
                  <a:pt x="2823" y="933"/>
                </a:cubicBezTo>
              </a:path>
              <a:path w="5265" h="1384" extrusionOk="0">
                <a:moveTo>
                  <a:pt x="3019" y="1005"/>
                </a:moveTo>
                <a:cubicBezTo>
                  <a:pt x="3076" y="1050"/>
                  <a:pt x="3129" y="1096"/>
                  <a:pt x="3180" y="1148"/>
                </a:cubicBezTo>
                <a:cubicBezTo>
                  <a:pt x="3218" y="1187"/>
                  <a:pt x="3254" y="1239"/>
                  <a:pt x="3306" y="1262"/>
                </a:cubicBezTo>
                <a:cubicBezTo>
                  <a:pt x="3349" y="1281"/>
                  <a:pt x="3388" y="1258"/>
                  <a:pt x="3418" y="1228"/>
                </a:cubicBezTo>
                <a:cubicBezTo>
                  <a:pt x="3463" y="1183"/>
                  <a:pt x="3485" y="1123"/>
                  <a:pt x="3502" y="1063"/>
                </a:cubicBezTo>
                <a:cubicBezTo>
                  <a:pt x="3515" y="1016"/>
                  <a:pt x="3522" y="967"/>
                  <a:pt x="3512" y="922"/>
                </a:cubicBezTo>
                <a:cubicBezTo>
                  <a:pt x="3508" y="905"/>
                  <a:pt x="3506" y="901"/>
                  <a:pt x="3506" y="890"/>
                </a:cubicBezTo>
              </a:path>
              <a:path w="5265" h="1384" extrusionOk="0">
                <a:moveTo>
                  <a:pt x="3849" y="1166"/>
                </a:moveTo>
                <a:cubicBezTo>
                  <a:pt x="3877" y="1184"/>
                  <a:pt x="3899" y="1197"/>
                  <a:pt x="3930" y="1208"/>
                </a:cubicBezTo>
                <a:cubicBezTo>
                  <a:pt x="3947" y="1167"/>
                  <a:pt x="3925" y="1136"/>
                  <a:pt x="3905" y="1090"/>
                </a:cubicBezTo>
                <a:cubicBezTo>
                  <a:pt x="3877" y="1025"/>
                  <a:pt x="3850" y="961"/>
                  <a:pt x="3834" y="892"/>
                </a:cubicBezTo>
                <a:cubicBezTo>
                  <a:pt x="3821" y="839"/>
                  <a:pt x="3818" y="784"/>
                  <a:pt x="3856" y="745"/>
                </a:cubicBezTo>
                <a:cubicBezTo>
                  <a:pt x="3889" y="711"/>
                  <a:pt x="3929" y="722"/>
                  <a:pt x="3970" y="728"/>
                </a:cubicBezTo>
              </a:path>
              <a:path w="5265" h="1384" extrusionOk="0">
                <a:moveTo>
                  <a:pt x="4368" y="832"/>
                </a:moveTo>
                <a:cubicBezTo>
                  <a:pt x="4368" y="806"/>
                  <a:pt x="4368" y="804"/>
                  <a:pt x="4360" y="780"/>
                </a:cubicBezTo>
                <a:cubicBezTo>
                  <a:pt x="4322" y="788"/>
                  <a:pt x="4321" y="789"/>
                  <a:pt x="4300" y="825"/>
                </a:cubicBezTo>
                <a:cubicBezTo>
                  <a:pt x="4278" y="864"/>
                  <a:pt x="4262" y="910"/>
                  <a:pt x="4255" y="954"/>
                </a:cubicBezTo>
                <a:cubicBezTo>
                  <a:pt x="4241" y="1042"/>
                  <a:pt x="4286" y="1117"/>
                  <a:pt x="4373" y="1140"/>
                </a:cubicBezTo>
                <a:cubicBezTo>
                  <a:pt x="4458" y="1162"/>
                  <a:pt x="4553" y="1142"/>
                  <a:pt x="4633" y="1112"/>
                </a:cubicBezTo>
                <a:cubicBezTo>
                  <a:pt x="4701" y="1086"/>
                  <a:pt x="4768" y="1050"/>
                  <a:pt x="4817" y="995"/>
                </a:cubicBezTo>
                <a:cubicBezTo>
                  <a:pt x="4849" y="958"/>
                  <a:pt x="4864" y="907"/>
                  <a:pt x="4819" y="877"/>
                </a:cubicBezTo>
                <a:cubicBezTo>
                  <a:pt x="4758" y="837"/>
                  <a:pt x="4694" y="939"/>
                  <a:pt x="4686" y="984"/>
                </a:cubicBezTo>
                <a:cubicBezTo>
                  <a:pt x="4676" y="1046"/>
                  <a:pt x="4700" y="1103"/>
                  <a:pt x="4741" y="1149"/>
                </a:cubicBezTo>
                <a:cubicBezTo>
                  <a:pt x="4794" y="1208"/>
                  <a:pt x="4874" y="1239"/>
                  <a:pt x="4950" y="1255"/>
                </a:cubicBezTo>
                <a:cubicBezTo>
                  <a:pt x="5028" y="1271"/>
                  <a:pt x="5107" y="1280"/>
                  <a:pt x="5181" y="1242"/>
                </a:cubicBezTo>
                <a:cubicBezTo>
                  <a:pt x="5239" y="1212"/>
                  <a:pt x="5245" y="1176"/>
                  <a:pt x="5264" y="1120"/>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7" name="Comment 3"/>
          <p:cNvSpPr>
            <a:spLocks noRot="1" noChangeAspect="1" noEditPoints="1" noChangeArrowheads="1" noChangeShapeType="1" noTextEdit="1"/>
          </p:cNvSpPr>
          <p:nvPr/>
        </p:nvSpPr>
        <p:spPr bwMode="auto">
          <a:xfrm>
            <a:off x="3230563" y="3092450"/>
            <a:ext cx="968375" cy="450850"/>
          </a:xfrm>
          <a:custGeom>
            <a:avLst/>
            <a:gdLst>
              <a:gd name="T0" fmla="+- 0 8975 8974"/>
              <a:gd name="T1" fmla="*/ T0 w 2688"/>
              <a:gd name="T2" fmla="+- 0 8788 8590"/>
              <a:gd name="T3" fmla="*/ 8788 h 1251"/>
              <a:gd name="T4" fmla="+- 0 9016 8974"/>
              <a:gd name="T5" fmla="*/ T4 w 2688"/>
              <a:gd name="T6" fmla="+- 0 8984 8590"/>
              <a:gd name="T7" fmla="*/ 8984 h 1251"/>
              <a:gd name="T8" fmla="+- 0 9100 8974"/>
              <a:gd name="T9" fmla="*/ T8 w 2688"/>
              <a:gd name="T10" fmla="+- 0 9339 8590"/>
              <a:gd name="T11" fmla="*/ 9339 h 1251"/>
              <a:gd name="T12" fmla="+- 0 9283 8974"/>
              <a:gd name="T13" fmla="*/ T12 w 2688"/>
              <a:gd name="T14" fmla="+- 0 9731 8590"/>
              <a:gd name="T15" fmla="*/ 9731 h 1251"/>
              <a:gd name="T16" fmla="+- 0 9509 8974"/>
              <a:gd name="T17" fmla="*/ T16 w 2688"/>
              <a:gd name="T18" fmla="+- 0 9804 8590"/>
              <a:gd name="T19" fmla="*/ 9804 h 1251"/>
              <a:gd name="T20" fmla="+- 0 9725 8974"/>
              <a:gd name="T21" fmla="*/ T20 w 2688"/>
              <a:gd name="T22" fmla="+- 0 9580 8590"/>
              <a:gd name="T23" fmla="*/ 9580 h 1251"/>
              <a:gd name="T24" fmla="+- 0 9799 8974"/>
              <a:gd name="T25" fmla="*/ T24 w 2688"/>
              <a:gd name="T26" fmla="+- 0 9158 8590"/>
              <a:gd name="T27" fmla="*/ 9158 h 1251"/>
              <a:gd name="T28" fmla="+- 0 9720 8974"/>
              <a:gd name="T29" fmla="*/ T28 w 2688"/>
              <a:gd name="T30" fmla="+- 0 8774 8590"/>
              <a:gd name="T31" fmla="*/ 8774 h 1251"/>
              <a:gd name="T32" fmla="+- 0 9705 8974"/>
              <a:gd name="T33" fmla="*/ T32 w 2688"/>
              <a:gd name="T34" fmla="+- 0 8676 8590"/>
              <a:gd name="T35" fmla="*/ 8676 h 1251"/>
              <a:gd name="T36" fmla="+- 0 9969 8974"/>
              <a:gd name="T37" fmla="*/ T36 w 2688"/>
              <a:gd name="T38" fmla="+- 0 8771 8590"/>
              <a:gd name="T39" fmla="*/ 8771 h 1251"/>
              <a:gd name="T40" fmla="+- 0 9966 8974"/>
              <a:gd name="T41" fmla="*/ T40 w 2688"/>
              <a:gd name="T42" fmla="+- 0 8974 8590"/>
              <a:gd name="T43" fmla="*/ 8974 h 1251"/>
              <a:gd name="T44" fmla="+- 0 10006 8974"/>
              <a:gd name="T45" fmla="*/ T44 w 2688"/>
              <a:gd name="T46" fmla="+- 0 9316 8590"/>
              <a:gd name="T47" fmla="*/ 9316 h 1251"/>
              <a:gd name="T48" fmla="+- 0 10234 8974"/>
              <a:gd name="T49" fmla="*/ T48 w 2688"/>
              <a:gd name="T50" fmla="+- 0 9766 8590"/>
              <a:gd name="T51" fmla="*/ 9766 h 1251"/>
              <a:gd name="T52" fmla="+- 0 10397 8974"/>
              <a:gd name="T53" fmla="*/ T52 w 2688"/>
              <a:gd name="T54" fmla="+- 0 9839 8590"/>
              <a:gd name="T55" fmla="*/ 9839 h 1251"/>
              <a:gd name="T56" fmla="+- 0 10481 8974"/>
              <a:gd name="T57" fmla="*/ T56 w 2688"/>
              <a:gd name="T58" fmla="+- 0 9686 8590"/>
              <a:gd name="T59" fmla="*/ 9686 h 1251"/>
              <a:gd name="T60" fmla="+- 0 10469 8974"/>
              <a:gd name="T61" fmla="*/ T60 w 2688"/>
              <a:gd name="T62" fmla="+- 0 9488 8590"/>
              <a:gd name="T63" fmla="*/ 9488 h 1251"/>
              <a:gd name="T64" fmla="+- 0 10382 8974"/>
              <a:gd name="T65" fmla="*/ T64 w 2688"/>
              <a:gd name="T66" fmla="+- 0 9395 8590"/>
              <a:gd name="T67" fmla="*/ 9395 h 1251"/>
              <a:gd name="T68" fmla="+- 0 10186 8974"/>
              <a:gd name="T69" fmla="*/ T68 w 2688"/>
              <a:gd name="T70" fmla="+- 0 9380 8590"/>
              <a:gd name="T71" fmla="*/ 9380 h 1251"/>
              <a:gd name="T72" fmla="+- 0 9955 8974"/>
              <a:gd name="T73" fmla="*/ T72 w 2688"/>
              <a:gd name="T74" fmla="+- 0 9405 8590"/>
              <a:gd name="T75" fmla="*/ 9405 h 1251"/>
              <a:gd name="T76" fmla="+- 0 9870 8974"/>
              <a:gd name="T77" fmla="*/ T76 w 2688"/>
              <a:gd name="T78" fmla="+- 0 9420 8590"/>
              <a:gd name="T79" fmla="*/ 9420 h 1251"/>
              <a:gd name="T80" fmla="+- 0 10669 8974"/>
              <a:gd name="T81" fmla="*/ T80 w 2688"/>
              <a:gd name="T82" fmla="+- 0 9435 8590"/>
              <a:gd name="T83" fmla="*/ 9435 h 1251"/>
              <a:gd name="T84" fmla="+- 0 10751 8974"/>
              <a:gd name="T85" fmla="*/ T84 w 2688"/>
              <a:gd name="T86" fmla="+- 0 9535 8590"/>
              <a:gd name="T87" fmla="*/ 9535 h 1251"/>
              <a:gd name="T88" fmla="+- 0 10772 8974"/>
              <a:gd name="T89" fmla="*/ T88 w 2688"/>
              <a:gd name="T90" fmla="+- 0 9636 8590"/>
              <a:gd name="T91" fmla="*/ 9636 h 1251"/>
              <a:gd name="T92" fmla="+- 0 10776 8974"/>
              <a:gd name="T93" fmla="*/ T92 w 2688"/>
              <a:gd name="T94" fmla="+- 0 9596 8590"/>
              <a:gd name="T95" fmla="*/ 9596 h 1251"/>
              <a:gd name="T96" fmla="+- 0 10665 8974"/>
              <a:gd name="T97" fmla="*/ T96 w 2688"/>
              <a:gd name="T98" fmla="+- 0 9282 8590"/>
              <a:gd name="T99" fmla="*/ 9282 h 1251"/>
              <a:gd name="T100" fmla="+- 0 10603 8974"/>
              <a:gd name="T101" fmla="*/ T100 w 2688"/>
              <a:gd name="T102" fmla="+- 0 9150 8590"/>
              <a:gd name="T103" fmla="*/ 9150 h 1251"/>
              <a:gd name="T104" fmla="+- 0 10578 8974"/>
              <a:gd name="T105" fmla="*/ T104 w 2688"/>
              <a:gd name="T106" fmla="+- 0 9080 8590"/>
              <a:gd name="T107" fmla="*/ 9080 h 1251"/>
              <a:gd name="T108" fmla="+- 0 10561 8974"/>
              <a:gd name="T109" fmla="*/ T108 w 2688"/>
              <a:gd name="T110" fmla="+- 0 9004 8590"/>
              <a:gd name="T111" fmla="*/ 9004 h 1251"/>
              <a:gd name="T112" fmla="+- 0 10966 8974"/>
              <a:gd name="T113" fmla="*/ T112 w 2688"/>
              <a:gd name="T114" fmla="+- 0 8590 8590"/>
              <a:gd name="T115" fmla="*/ 8590 h 1251"/>
              <a:gd name="T116" fmla="+- 0 10993 8974"/>
              <a:gd name="T117" fmla="*/ T116 w 2688"/>
              <a:gd name="T118" fmla="+- 0 8735 8590"/>
              <a:gd name="T119" fmla="*/ 8735 h 1251"/>
              <a:gd name="T120" fmla="+- 0 11060 8974"/>
              <a:gd name="T121" fmla="*/ T120 w 2688"/>
              <a:gd name="T122" fmla="+- 0 9102 8590"/>
              <a:gd name="T123" fmla="*/ 9102 h 1251"/>
              <a:gd name="T124" fmla="+- 0 11216 8974"/>
              <a:gd name="T125" fmla="*/ T124 w 2688"/>
              <a:gd name="T126" fmla="+- 0 9681 8590"/>
              <a:gd name="T127" fmla="*/ 9681 h 1251"/>
              <a:gd name="T128" fmla="+- 0 11310 8974"/>
              <a:gd name="T129" fmla="*/ T128 w 2688"/>
              <a:gd name="T130" fmla="+- 0 9839 8590"/>
              <a:gd name="T131" fmla="*/ 9839 h 1251"/>
              <a:gd name="T132" fmla="+- 0 11370 8974"/>
              <a:gd name="T133" fmla="*/ T132 w 2688"/>
              <a:gd name="T134" fmla="+- 0 9796 8590"/>
              <a:gd name="T135" fmla="*/ 9796 h 1251"/>
              <a:gd name="T136" fmla="+- 0 11661 8974"/>
              <a:gd name="T137" fmla="*/ T136 w 2688"/>
              <a:gd name="T138" fmla="+- 0 9765 8590"/>
              <a:gd name="T139" fmla="*/ 9765 h 1251"/>
              <a:gd name="T140" fmla="+- 0 11606 8974"/>
              <a:gd name="T141" fmla="*/ T140 w 2688"/>
              <a:gd name="T142" fmla="+- 0 9716 8590"/>
              <a:gd name="T143" fmla="*/ 9716 h 1251"/>
              <a:gd name="T144" fmla="+- 0 11547 8974"/>
              <a:gd name="T145" fmla="*/ T144 w 2688"/>
              <a:gd name="T146" fmla="+- 0 9682 8590"/>
              <a:gd name="T147" fmla="*/ 9682 h 12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688" h="1251" extrusionOk="0">
                <a:moveTo>
                  <a:pt x="1" y="198"/>
                </a:moveTo>
                <a:cubicBezTo>
                  <a:pt x="5" y="267"/>
                  <a:pt x="25" y="327"/>
                  <a:pt x="42" y="394"/>
                </a:cubicBezTo>
                <a:cubicBezTo>
                  <a:pt x="72" y="512"/>
                  <a:pt x="94" y="631"/>
                  <a:pt x="126" y="749"/>
                </a:cubicBezTo>
                <a:cubicBezTo>
                  <a:pt x="163" y="887"/>
                  <a:pt x="208" y="1035"/>
                  <a:pt x="309" y="1141"/>
                </a:cubicBezTo>
                <a:cubicBezTo>
                  <a:pt x="366" y="1201"/>
                  <a:pt x="453" y="1235"/>
                  <a:pt x="535" y="1214"/>
                </a:cubicBezTo>
                <a:cubicBezTo>
                  <a:pt x="643" y="1187"/>
                  <a:pt x="709" y="1085"/>
                  <a:pt x="751" y="990"/>
                </a:cubicBezTo>
                <a:cubicBezTo>
                  <a:pt x="808" y="859"/>
                  <a:pt x="828" y="710"/>
                  <a:pt x="825" y="568"/>
                </a:cubicBezTo>
                <a:cubicBezTo>
                  <a:pt x="822" y="439"/>
                  <a:pt x="795" y="304"/>
                  <a:pt x="746" y="184"/>
                </a:cubicBezTo>
                <a:cubicBezTo>
                  <a:pt x="725" y="132"/>
                  <a:pt x="729" y="127"/>
                  <a:pt x="731" y="86"/>
                </a:cubicBezTo>
              </a:path>
              <a:path w="2688" h="1251" extrusionOk="0">
                <a:moveTo>
                  <a:pt x="995" y="181"/>
                </a:moveTo>
                <a:cubicBezTo>
                  <a:pt x="989" y="251"/>
                  <a:pt x="988" y="314"/>
                  <a:pt x="992" y="384"/>
                </a:cubicBezTo>
                <a:cubicBezTo>
                  <a:pt x="999" y="500"/>
                  <a:pt x="1004" y="613"/>
                  <a:pt x="1032" y="726"/>
                </a:cubicBezTo>
                <a:cubicBezTo>
                  <a:pt x="1071" y="884"/>
                  <a:pt x="1146" y="1057"/>
                  <a:pt x="1260" y="1176"/>
                </a:cubicBezTo>
                <a:cubicBezTo>
                  <a:pt x="1298" y="1216"/>
                  <a:pt x="1362" y="1270"/>
                  <a:pt x="1423" y="1249"/>
                </a:cubicBezTo>
                <a:cubicBezTo>
                  <a:pt x="1474" y="1232"/>
                  <a:pt x="1503" y="1143"/>
                  <a:pt x="1507" y="1096"/>
                </a:cubicBezTo>
                <a:cubicBezTo>
                  <a:pt x="1513" y="1033"/>
                  <a:pt x="1510" y="959"/>
                  <a:pt x="1495" y="898"/>
                </a:cubicBezTo>
                <a:cubicBezTo>
                  <a:pt x="1483" y="850"/>
                  <a:pt x="1456" y="820"/>
                  <a:pt x="1408" y="805"/>
                </a:cubicBezTo>
                <a:cubicBezTo>
                  <a:pt x="1348" y="786"/>
                  <a:pt x="1274" y="789"/>
                  <a:pt x="1212" y="790"/>
                </a:cubicBezTo>
                <a:cubicBezTo>
                  <a:pt x="1133" y="792"/>
                  <a:pt x="1058" y="803"/>
                  <a:pt x="981" y="815"/>
                </a:cubicBezTo>
                <a:cubicBezTo>
                  <a:pt x="951" y="820"/>
                  <a:pt x="925" y="824"/>
                  <a:pt x="896" y="830"/>
                </a:cubicBezTo>
              </a:path>
              <a:path w="2688" h="1251" extrusionOk="0">
                <a:moveTo>
                  <a:pt x="1695" y="845"/>
                </a:moveTo>
                <a:cubicBezTo>
                  <a:pt x="1728" y="874"/>
                  <a:pt x="1760" y="902"/>
                  <a:pt x="1777" y="945"/>
                </a:cubicBezTo>
                <a:cubicBezTo>
                  <a:pt x="1790" y="977"/>
                  <a:pt x="1790" y="1013"/>
                  <a:pt x="1798" y="1046"/>
                </a:cubicBezTo>
                <a:cubicBezTo>
                  <a:pt x="1811" y="1098"/>
                  <a:pt x="1802" y="1012"/>
                  <a:pt x="1802" y="1006"/>
                </a:cubicBezTo>
              </a:path>
              <a:path w="2688" h="1251" extrusionOk="0">
                <a:moveTo>
                  <a:pt x="1691" y="692"/>
                </a:moveTo>
                <a:cubicBezTo>
                  <a:pt x="1671" y="648"/>
                  <a:pt x="1645" y="606"/>
                  <a:pt x="1629" y="560"/>
                </a:cubicBezTo>
                <a:cubicBezTo>
                  <a:pt x="1621" y="537"/>
                  <a:pt x="1614" y="513"/>
                  <a:pt x="1604" y="490"/>
                </a:cubicBezTo>
                <a:cubicBezTo>
                  <a:pt x="1592" y="461"/>
                  <a:pt x="1587" y="446"/>
                  <a:pt x="1587" y="414"/>
                </a:cubicBezTo>
              </a:path>
              <a:path w="2688" h="1251" extrusionOk="0">
                <a:moveTo>
                  <a:pt x="1992" y="0"/>
                </a:moveTo>
                <a:cubicBezTo>
                  <a:pt x="2005" y="49"/>
                  <a:pt x="2010" y="96"/>
                  <a:pt x="2019" y="145"/>
                </a:cubicBezTo>
                <a:cubicBezTo>
                  <a:pt x="2041" y="267"/>
                  <a:pt x="2062" y="390"/>
                  <a:pt x="2086" y="512"/>
                </a:cubicBezTo>
                <a:cubicBezTo>
                  <a:pt x="2125" y="707"/>
                  <a:pt x="2165" y="906"/>
                  <a:pt x="2242" y="1091"/>
                </a:cubicBezTo>
                <a:cubicBezTo>
                  <a:pt x="2249" y="1109"/>
                  <a:pt x="2304" y="1249"/>
                  <a:pt x="2336" y="1249"/>
                </a:cubicBezTo>
                <a:cubicBezTo>
                  <a:pt x="2370" y="1249"/>
                  <a:pt x="2376" y="1231"/>
                  <a:pt x="2396" y="1206"/>
                </a:cubicBezTo>
              </a:path>
              <a:path w="2688" h="1251" extrusionOk="0">
                <a:moveTo>
                  <a:pt x="2687" y="1175"/>
                </a:moveTo>
                <a:cubicBezTo>
                  <a:pt x="2673" y="1157"/>
                  <a:pt x="2652" y="1139"/>
                  <a:pt x="2632" y="1126"/>
                </a:cubicBezTo>
                <a:cubicBezTo>
                  <a:pt x="2609" y="1111"/>
                  <a:pt x="2558" y="1104"/>
                  <a:pt x="2573" y="1092"/>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8" name="Comment 4"/>
          <p:cNvSpPr>
            <a:spLocks noRot="1" noChangeAspect="1" noEditPoints="1" noChangeArrowheads="1" noChangeShapeType="1" noTextEdit="1"/>
          </p:cNvSpPr>
          <p:nvPr/>
        </p:nvSpPr>
        <p:spPr bwMode="auto">
          <a:xfrm>
            <a:off x="5172075" y="2927350"/>
            <a:ext cx="1227138" cy="571500"/>
          </a:xfrm>
          <a:custGeom>
            <a:avLst/>
            <a:gdLst>
              <a:gd name="T0" fmla="+- 0 14672 14366"/>
              <a:gd name="T1" fmla="*/ T0 w 3410"/>
              <a:gd name="T2" fmla="+- 0 8131 8131"/>
              <a:gd name="T3" fmla="*/ 8131 h 1590"/>
              <a:gd name="T4" fmla="+- 0 14632 14366"/>
              <a:gd name="T5" fmla="*/ T4 w 3410"/>
              <a:gd name="T6" fmla="+- 0 8236 8131"/>
              <a:gd name="T7" fmla="*/ 8236 h 1590"/>
              <a:gd name="T8" fmla="+- 0 14538 14366"/>
              <a:gd name="T9" fmla="*/ T8 w 3410"/>
              <a:gd name="T10" fmla="+- 0 8805 8131"/>
              <a:gd name="T11" fmla="*/ 8805 h 1590"/>
              <a:gd name="T12" fmla="+- 0 14541 14366"/>
              <a:gd name="T13" fmla="*/ T12 w 3410"/>
              <a:gd name="T14" fmla="+- 0 9248 8131"/>
              <a:gd name="T15" fmla="*/ 9248 h 1590"/>
              <a:gd name="T16" fmla="+- 0 14560 14366"/>
              <a:gd name="T17" fmla="*/ T16 w 3410"/>
              <a:gd name="T18" fmla="+- 0 9502 8131"/>
              <a:gd name="T19" fmla="*/ 9502 h 1590"/>
              <a:gd name="T20" fmla="+- 0 14580 14366"/>
              <a:gd name="T21" fmla="*/ T20 w 3410"/>
              <a:gd name="T22" fmla="+- 0 9471 8131"/>
              <a:gd name="T23" fmla="*/ 9471 h 1590"/>
              <a:gd name="T24" fmla="+- 0 15536 14366"/>
              <a:gd name="T25" fmla="*/ T24 w 3410"/>
              <a:gd name="T26" fmla="+- 0 8337 8131"/>
              <a:gd name="T27" fmla="*/ 8337 h 1590"/>
              <a:gd name="T28" fmla="+- 0 15646 14366"/>
              <a:gd name="T29" fmla="*/ T28 w 3410"/>
              <a:gd name="T30" fmla="+- 0 8303 8131"/>
              <a:gd name="T31" fmla="*/ 8303 h 1590"/>
              <a:gd name="T32" fmla="+- 0 15377 14366"/>
              <a:gd name="T33" fmla="*/ T32 w 3410"/>
              <a:gd name="T34" fmla="+- 0 8353 8131"/>
              <a:gd name="T35" fmla="*/ 8353 h 1590"/>
              <a:gd name="T36" fmla="+- 0 14741 14366"/>
              <a:gd name="T37" fmla="*/ T36 w 3410"/>
              <a:gd name="T38" fmla="+- 0 8455 8131"/>
              <a:gd name="T39" fmla="*/ 8455 h 1590"/>
              <a:gd name="T40" fmla="+- 0 14399 14366"/>
              <a:gd name="T41" fmla="*/ T40 w 3410"/>
              <a:gd name="T42" fmla="+- 0 8503 8131"/>
              <a:gd name="T43" fmla="*/ 8503 h 1590"/>
              <a:gd name="T44" fmla="+- 0 14377 14366"/>
              <a:gd name="T45" fmla="*/ T44 w 3410"/>
              <a:gd name="T46" fmla="+- 0 8528 8131"/>
              <a:gd name="T47" fmla="*/ 8528 h 1590"/>
              <a:gd name="T48" fmla="+- 0 15743 14366"/>
              <a:gd name="T49" fmla="*/ T48 w 3410"/>
              <a:gd name="T50" fmla="+- 0 9113 8131"/>
              <a:gd name="T51" fmla="*/ 9113 h 1590"/>
              <a:gd name="T52" fmla="+- 0 15426 14366"/>
              <a:gd name="T53" fmla="*/ T52 w 3410"/>
              <a:gd name="T54" fmla="+- 0 9117 8131"/>
              <a:gd name="T55" fmla="*/ 9117 h 1590"/>
              <a:gd name="T56" fmla="+- 0 14963 14366"/>
              <a:gd name="T57" fmla="*/ T56 w 3410"/>
              <a:gd name="T58" fmla="+- 0 9096 8131"/>
              <a:gd name="T59" fmla="*/ 9096 h 1590"/>
              <a:gd name="T60" fmla="+- 0 14664 14366"/>
              <a:gd name="T61" fmla="*/ T60 w 3410"/>
              <a:gd name="T62" fmla="+- 0 9131 8131"/>
              <a:gd name="T63" fmla="*/ 9131 h 1590"/>
              <a:gd name="T64" fmla="+- 0 14646 14366"/>
              <a:gd name="T65" fmla="*/ T64 w 3410"/>
              <a:gd name="T66" fmla="+- 0 9139 8131"/>
              <a:gd name="T67" fmla="*/ 9139 h 1590"/>
              <a:gd name="T68" fmla="+- 0 14759 14366"/>
              <a:gd name="T69" fmla="*/ T68 w 3410"/>
              <a:gd name="T70" fmla="+- 0 9191 8131"/>
              <a:gd name="T71" fmla="*/ 9191 h 1590"/>
              <a:gd name="T72" fmla="+- 0 14829 14366"/>
              <a:gd name="T73" fmla="*/ T72 w 3410"/>
              <a:gd name="T74" fmla="+- 0 9196 8131"/>
              <a:gd name="T75" fmla="*/ 9196 h 1590"/>
              <a:gd name="T76" fmla="+- 0 16086 14366"/>
              <a:gd name="T77" fmla="*/ T76 w 3410"/>
              <a:gd name="T78" fmla="+- 0 9168 8131"/>
              <a:gd name="T79" fmla="*/ 9168 h 1590"/>
              <a:gd name="T80" fmla="+- 0 16151 14366"/>
              <a:gd name="T81" fmla="*/ T80 w 3410"/>
              <a:gd name="T82" fmla="+- 0 9171 8131"/>
              <a:gd name="T83" fmla="*/ 9171 h 1590"/>
              <a:gd name="T84" fmla="+- 0 15989 14366"/>
              <a:gd name="T85" fmla="*/ T84 w 3410"/>
              <a:gd name="T86" fmla="+- 0 9230 8131"/>
              <a:gd name="T87" fmla="*/ 9230 h 1590"/>
              <a:gd name="T88" fmla="+- 0 15771 14366"/>
              <a:gd name="T89" fmla="*/ T88 w 3410"/>
              <a:gd name="T90" fmla="+- 0 9359 8131"/>
              <a:gd name="T91" fmla="*/ 9359 h 1590"/>
              <a:gd name="T92" fmla="+- 0 15811 14366"/>
              <a:gd name="T93" fmla="*/ T92 w 3410"/>
              <a:gd name="T94" fmla="+- 0 9497 8131"/>
              <a:gd name="T95" fmla="*/ 9497 h 1590"/>
              <a:gd name="T96" fmla="+- 0 16137 14366"/>
              <a:gd name="T97" fmla="*/ T96 w 3410"/>
              <a:gd name="T98" fmla="+- 0 9525 8131"/>
              <a:gd name="T99" fmla="*/ 9525 h 1590"/>
              <a:gd name="T100" fmla="+- 0 16332 14366"/>
              <a:gd name="T101" fmla="*/ T100 w 3410"/>
              <a:gd name="T102" fmla="+- 0 9424 8131"/>
              <a:gd name="T103" fmla="*/ 9424 h 1590"/>
              <a:gd name="T104" fmla="+- 0 16421 14366"/>
              <a:gd name="T105" fmla="*/ T104 w 3410"/>
              <a:gd name="T106" fmla="+- 0 9377 8131"/>
              <a:gd name="T107" fmla="*/ 9377 h 1590"/>
              <a:gd name="T108" fmla="+- 0 16469 14366"/>
              <a:gd name="T109" fmla="*/ T108 w 3410"/>
              <a:gd name="T110" fmla="+- 0 9486 8131"/>
              <a:gd name="T111" fmla="*/ 9486 h 1590"/>
              <a:gd name="T112" fmla="+- 0 16534 14366"/>
              <a:gd name="T113" fmla="*/ T112 w 3410"/>
              <a:gd name="T114" fmla="+- 0 9681 8131"/>
              <a:gd name="T115" fmla="*/ 9681 h 1590"/>
              <a:gd name="T116" fmla="+- 0 16601 14366"/>
              <a:gd name="T117" fmla="*/ T116 w 3410"/>
              <a:gd name="T118" fmla="+- 0 9684 8131"/>
              <a:gd name="T119" fmla="*/ 9684 h 1590"/>
              <a:gd name="T120" fmla="+- 0 16614 14366"/>
              <a:gd name="T121" fmla="*/ T120 w 3410"/>
              <a:gd name="T122" fmla="+- 0 9648 8131"/>
              <a:gd name="T123" fmla="*/ 9648 h 1590"/>
              <a:gd name="T124" fmla="+- 0 16877 14366"/>
              <a:gd name="T125" fmla="*/ T124 w 3410"/>
              <a:gd name="T126" fmla="+- 0 9422 8131"/>
              <a:gd name="T127" fmla="*/ 9422 h 1590"/>
              <a:gd name="T128" fmla="+- 0 17004 14366"/>
              <a:gd name="T129" fmla="*/ T128 w 3410"/>
              <a:gd name="T130" fmla="+- 0 9596 8131"/>
              <a:gd name="T131" fmla="*/ 9596 h 1590"/>
              <a:gd name="T132" fmla="+- 0 17035 14366"/>
              <a:gd name="T133" fmla="*/ T132 w 3410"/>
              <a:gd name="T134" fmla="+- 0 9706 8131"/>
              <a:gd name="T135" fmla="*/ 9706 h 1590"/>
              <a:gd name="T136" fmla="+- 0 17031 14366"/>
              <a:gd name="T137" fmla="*/ T136 w 3410"/>
              <a:gd name="T138" fmla="+- 0 9692 8131"/>
              <a:gd name="T139" fmla="*/ 9692 h 1590"/>
              <a:gd name="T140" fmla="+- 0 16998 14366"/>
              <a:gd name="T141" fmla="*/ T140 w 3410"/>
              <a:gd name="T142" fmla="+- 0 9516 8131"/>
              <a:gd name="T143" fmla="*/ 9516 h 1590"/>
              <a:gd name="T144" fmla="+- 0 16949 14366"/>
              <a:gd name="T145" fmla="*/ T144 w 3410"/>
              <a:gd name="T146" fmla="+- 0 9052 8131"/>
              <a:gd name="T147" fmla="*/ 9052 h 1590"/>
              <a:gd name="T148" fmla="+- 0 16989 14366"/>
              <a:gd name="T149" fmla="*/ T148 w 3410"/>
              <a:gd name="T150" fmla="+- 0 8936 8131"/>
              <a:gd name="T151" fmla="*/ 8936 h 1590"/>
              <a:gd name="T152" fmla="+- 0 17018 14366"/>
              <a:gd name="T153" fmla="*/ T152 w 3410"/>
              <a:gd name="T154" fmla="+- 0 8895 8131"/>
              <a:gd name="T155" fmla="*/ 8895 h 1590"/>
              <a:gd name="T156" fmla="+- 0 17404 14366"/>
              <a:gd name="T157" fmla="*/ T156 w 3410"/>
              <a:gd name="T158" fmla="+- 0 9414 8131"/>
              <a:gd name="T159" fmla="*/ 9414 h 1590"/>
              <a:gd name="T160" fmla="+- 0 17430 14366"/>
              <a:gd name="T161" fmla="*/ T160 w 3410"/>
              <a:gd name="T162" fmla="+- 0 9557 8131"/>
              <a:gd name="T163" fmla="*/ 9557 h 1590"/>
              <a:gd name="T164" fmla="+- 0 17422 14366"/>
              <a:gd name="T165" fmla="*/ T164 w 3410"/>
              <a:gd name="T166" fmla="+- 0 9608 8131"/>
              <a:gd name="T167" fmla="*/ 9608 h 1590"/>
              <a:gd name="T168" fmla="+- 0 17422 14366"/>
              <a:gd name="T169" fmla="*/ T168 w 3410"/>
              <a:gd name="T170" fmla="+- 0 9498 8131"/>
              <a:gd name="T171" fmla="*/ 9498 h 1590"/>
              <a:gd name="T172" fmla="+- 0 17476 14366"/>
              <a:gd name="T173" fmla="*/ T172 w 3410"/>
              <a:gd name="T174" fmla="+- 0 9313 8131"/>
              <a:gd name="T175" fmla="*/ 9313 h 1590"/>
              <a:gd name="T176" fmla="+- 0 17582 14366"/>
              <a:gd name="T177" fmla="*/ T176 w 3410"/>
              <a:gd name="T178" fmla="+- 0 9168 8131"/>
              <a:gd name="T179" fmla="*/ 9168 h 1590"/>
              <a:gd name="T180" fmla="+- 0 17695 14366"/>
              <a:gd name="T181" fmla="*/ T180 w 3410"/>
              <a:gd name="T182" fmla="+- 0 9134 8131"/>
              <a:gd name="T183" fmla="*/ 9134 h 1590"/>
              <a:gd name="T184" fmla="+- 0 17775 14366"/>
              <a:gd name="T185" fmla="*/ T184 w 3410"/>
              <a:gd name="T186" fmla="+- 0 9166 8131"/>
              <a:gd name="T187" fmla="*/ 9166 h 15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3410" h="1590" extrusionOk="0">
                <a:moveTo>
                  <a:pt x="306" y="0"/>
                </a:moveTo>
                <a:cubicBezTo>
                  <a:pt x="289" y="35"/>
                  <a:pt x="276" y="66"/>
                  <a:pt x="266" y="105"/>
                </a:cubicBezTo>
                <a:cubicBezTo>
                  <a:pt x="220" y="293"/>
                  <a:pt x="182" y="480"/>
                  <a:pt x="172" y="674"/>
                </a:cubicBezTo>
                <a:cubicBezTo>
                  <a:pt x="165" y="822"/>
                  <a:pt x="169" y="969"/>
                  <a:pt x="175" y="1117"/>
                </a:cubicBezTo>
                <a:cubicBezTo>
                  <a:pt x="178" y="1192"/>
                  <a:pt x="166" y="1299"/>
                  <a:pt x="194" y="1371"/>
                </a:cubicBezTo>
                <a:cubicBezTo>
                  <a:pt x="209" y="1408"/>
                  <a:pt x="203" y="1372"/>
                  <a:pt x="214" y="1340"/>
                </a:cubicBezTo>
              </a:path>
              <a:path w="3410" h="1590" extrusionOk="0">
                <a:moveTo>
                  <a:pt x="1170" y="206"/>
                </a:moveTo>
                <a:cubicBezTo>
                  <a:pt x="1207" y="195"/>
                  <a:pt x="1244" y="183"/>
                  <a:pt x="1280" y="172"/>
                </a:cubicBezTo>
                <a:cubicBezTo>
                  <a:pt x="1191" y="192"/>
                  <a:pt x="1101" y="206"/>
                  <a:pt x="1011" y="222"/>
                </a:cubicBezTo>
                <a:cubicBezTo>
                  <a:pt x="799" y="259"/>
                  <a:pt x="588" y="293"/>
                  <a:pt x="375" y="324"/>
                </a:cubicBezTo>
                <a:cubicBezTo>
                  <a:pt x="261" y="341"/>
                  <a:pt x="146" y="353"/>
                  <a:pt x="33" y="372"/>
                </a:cubicBezTo>
                <a:cubicBezTo>
                  <a:pt x="4" y="378"/>
                  <a:pt x="-9" y="377"/>
                  <a:pt x="11" y="397"/>
                </a:cubicBezTo>
              </a:path>
              <a:path w="3410" h="1590" extrusionOk="0">
                <a:moveTo>
                  <a:pt x="1377" y="982"/>
                </a:moveTo>
                <a:cubicBezTo>
                  <a:pt x="1271" y="1000"/>
                  <a:pt x="1168" y="992"/>
                  <a:pt x="1060" y="986"/>
                </a:cubicBezTo>
                <a:cubicBezTo>
                  <a:pt x="906" y="978"/>
                  <a:pt x="752" y="966"/>
                  <a:pt x="597" y="965"/>
                </a:cubicBezTo>
                <a:cubicBezTo>
                  <a:pt x="498" y="965"/>
                  <a:pt x="390" y="962"/>
                  <a:pt x="298" y="1000"/>
                </a:cubicBezTo>
                <a:cubicBezTo>
                  <a:pt x="292" y="1003"/>
                  <a:pt x="286" y="1005"/>
                  <a:pt x="280" y="1008"/>
                </a:cubicBezTo>
                <a:cubicBezTo>
                  <a:pt x="306" y="1050"/>
                  <a:pt x="343" y="1054"/>
                  <a:pt x="393" y="1060"/>
                </a:cubicBezTo>
                <a:cubicBezTo>
                  <a:pt x="416" y="1062"/>
                  <a:pt x="440" y="1063"/>
                  <a:pt x="463" y="1065"/>
                </a:cubicBezTo>
              </a:path>
              <a:path w="3410" h="1590" extrusionOk="0">
                <a:moveTo>
                  <a:pt x="1720" y="1037"/>
                </a:moveTo>
                <a:cubicBezTo>
                  <a:pt x="1756" y="1039"/>
                  <a:pt x="1763" y="1039"/>
                  <a:pt x="1785" y="1040"/>
                </a:cubicBezTo>
                <a:cubicBezTo>
                  <a:pt x="1732" y="1062"/>
                  <a:pt x="1678" y="1079"/>
                  <a:pt x="1623" y="1099"/>
                </a:cubicBezTo>
                <a:cubicBezTo>
                  <a:pt x="1545" y="1127"/>
                  <a:pt x="1460" y="1162"/>
                  <a:pt x="1405" y="1228"/>
                </a:cubicBezTo>
                <a:cubicBezTo>
                  <a:pt x="1358" y="1285"/>
                  <a:pt x="1388" y="1334"/>
                  <a:pt x="1445" y="1366"/>
                </a:cubicBezTo>
                <a:cubicBezTo>
                  <a:pt x="1541" y="1420"/>
                  <a:pt x="1667" y="1420"/>
                  <a:pt x="1771" y="1394"/>
                </a:cubicBezTo>
                <a:cubicBezTo>
                  <a:pt x="1844" y="1376"/>
                  <a:pt x="1906" y="1338"/>
                  <a:pt x="1966" y="1293"/>
                </a:cubicBezTo>
                <a:cubicBezTo>
                  <a:pt x="1984" y="1279"/>
                  <a:pt x="2026" y="1230"/>
                  <a:pt x="2055" y="1246"/>
                </a:cubicBezTo>
                <a:cubicBezTo>
                  <a:pt x="2088" y="1265"/>
                  <a:pt x="2093" y="1323"/>
                  <a:pt x="2103" y="1355"/>
                </a:cubicBezTo>
                <a:cubicBezTo>
                  <a:pt x="2122" y="1419"/>
                  <a:pt x="2136" y="1491"/>
                  <a:pt x="2168" y="1550"/>
                </a:cubicBezTo>
                <a:cubicBezTo>
                  <a:pt x="2193" y="1596"/>
                  <a:pt x="2211" y="1597"/>
                  <a:pt x="2235" y="1553"/>
                </a:cubicBezTo>
                <a:cubicBezTo>
                  <a:pt x="2239" y="1541"/>
                  <a:pt x="2244" y="1529"/>
                  <a:pt x="2248" y="1517"/>
                </a:cubicBezTo>
              </a:path>
              <a:path w="3410" h="1590" extrusionOk="0">
                <a:moveTo>
                  <a:pt x="2511" y="1291"/>
                </a:moveTo>
                <a:cubicBezTo>
                  <a:pt x="2556" y="1345"/>
                  <a:pt x="2606" y="1402"/>
                  <a:pt x="2638" y="1465"/>
                </a:cubicBezTo>
                <a:cubicBezTo>
                  <a:pt x="2646" y="1481"/>
                  <a:pt x="2678" y="1555"/>
                  <a:pt x="2669" y="1575"/>
                </a:cubicBezTo>
                <a:cubicBezTo>
                  <a:pt x="2668" y="1570"/>
                  <a:pt x="2666" y="1566"/>
                  <a:pt x="2665" y="1561"/>
                </a:cubicBezTo>
                <a:cubicBezTo>
                  <a:pt x="2655" y="1502"/>
                  <a:pt x="2643" y="1444"/>
                  <a:pt x="2632" y="1385"/>
                </a:cubicBezTo>
                <a:cubicBezTo>
                  <a:pt x="2604" y="1234"/>
                  <a:pt x="2563" y="1075"/>
                  <a:pt x="2583" y="921"/>
                </a:cubicBezTo>
                <a:cubicBezTo>
                  <a:pt x="2589" y="876"/>
                  <a:pt x="2603" y="841"/>
                  <a:pt x="2623" y="805"/>
                </a:cubicBezTo>
                <a:cubicBezTo>
                  <a:pt x="2634" y="786"/>
                  <a:pt x="2637" y="781"/>
                  <a:pt x="2652" y="764"/>
                </a:cubicBezTo>
              </a:path>
              <a:path w="3410" h="1590" extrusionOk="0">
                <a:moveTo>
                  <a:pt x="3038" y="1283"/>
                </a:moveTo>
                <a:cubicBezTo>
                  <a:pt x="3050" y="1328"/>
                  <a:pt x="3067" y="1379"/>
                  <a:pt x="3064" y="1426"/>
                </a:cubicBezTo>
                <a:cubicBezTo>
                  <a:pt x="3063" y="1444"/>
                  <a:pt x="3060" y="1460"/>
                  <a:pt x="3056" y="1477"/>
                </a:cubicBezTo>
                <a:cubicBezTo>
                  <a:pt x="3051" y="1440"/>
                  <a:pt x="3051" y="1404"/>
                  <a:pt x="3056" y="1367"/>
                </a:cubicBezTo>
                <a:cubicBezTo>
                  <a:pt x="3064" y="1302"/>
                  <a:pt x="3080" y="1241"/>
                  <a:pt x="3110" y="1182"/>
                </a:cubicBezTo>
                <a:cubicBezTo>
                  <a:pt x="3137" y="1128"/>
                  <a:pt x="3171" y="1076"/>
                  <a:pt x="3216" y="1037"/>
                </a:cubicBezTo>
                <a:cubicBezTo>
                  <a:pt x="3246" y="1011"/>
                  <a:pt x="3290" y="999"/>
                  <a:pt x="3329" y="1003"/>
                </a:cubicBezTo>
                <a:cubicBezTo>
                  <a:pt x="3359" y="1006"/>
                  <a:pt x="3383" y="1021"/>
                  <a:pt x="3409" y="1035"/>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9" name="Comment 5"/>
          <p:cNvSpPr>
            <a:spLocks noRot="1" noChangeAspect="1" noEditPoints="1" noChangeArrowheads="1" noChangeShapeType="1" noTextEdit="1"/>
          </p:cNvSpPr>
          <p:nvPr/>
        </p:nvSpPr>
        <p:spPr bwMode="auto">
          <a:xfrm>
            <a:off x="6640513" y="3238500"/>
            <a:ext cx="1049337" cy="358775"/>
          </a:xfrm>
          <a:custGeom>
            <a:avLst/>
            <a:gdLst>
              <a:gd name="T0" fmla="+- 0 18444 18444"/>
              <a:gd name="T1" fmla="*/ T0 w 2918"/>
              <a:gd name="T2" fmla="+- 0 9217 8995"/>
              <a:gd name="T3" fmla="*/ 9217 h 999"/>
              <a:gd name="T4" fmla="+- 0 18473 18444"/>
              <a:gd name="T5" fmla="*/ T4 w 2918"/>
              <a:gd name="T6" fmla="+- 0 9389 8995"/>
              <a:gd name="T7" fmla="*/ 9389 h 999"/>
              <a:gd name="T8" fmla="+- 0 18513 18444"/>
              <a:gd name="T9" fmla="*/ T8 w 2918"/>
              <a:gd name="T10" fmla="+- 0 9598 8995"/>
              <a:gd name="T11" fmla="*/ 9598 h 999"/>
              <a:gd name="T12" fmla="+- 0 18528 18444"/>
              <a:gd name="T13" fmla="*/ T12 w 2918"/>
              <a:gd name="T14" fmla="+- 0 9686 8995"/>
              <a:gd name="T15" fmla="*/ 9686 h 999"/>
              <a:gd name="T16" fmla="+- 0 18591 18444"/>
              <a:gd name="T17" fmla="*/ T16 w 2918"/>
              <a:gd name="T18" fmla="+- 0 9573 8995"/>
              <a:gd name="T19" fmla="*/ 9573 h 999"/>
              <a:gd name="T20" fmla="+- 0 18711 18444"/>
              <a:gd name="T21" fmla="*/ T20 w 2918"/>
              <a:gd name="T22" fmla="+- 0 9419 8995"/>
              <a:gd name="T23" fmla="*/ 9419 h 999"/>
              <a:gd name="T24" fmla="+- 0 18863 18444"/>
              <a:gd name="T25" fmla="*/ T24 w 2918"/>
              <a:gd name="T26" fmla="+- 0 9452 8995"/>
              <a:gd name="T27" fmla="*/ 9452 h 999"/>
              <a:gd name="T28" fmla="+- 0 18967 18444"/>
              <a:gd name="T29" fmla="*/ T28 w 2918"/>
              <a:gd name="T30" fmla="+- 0 9667 8995"/>
              <a:gd name="T31" fmla="*/ 9667 h 999"/>
              <a:gd name="T32" fmla="+- 0 18963 18444"/>
              <a:gd name="T33" fmla="*/ T32 w 2918"/>
              <a:gd name="T34" fmla="+- 0 9857 8995"/>
              <a:gd name="T35" fmla="*/ 9857 h 999"/>
              <a:gd name="T36" fmla="+- 0 18946 18444"/>
              <a:gd name="T37" fmla="*/ T36 w 2918"/>
              <a:gd name="T38" fmla="+- 0 9864 8995"/>
              <a:gd name="T39" fmla="*/ 9864 h 999"/>
              <a:gd name="T40" fmla="+- 0 19300 18444"/>
              <a:gd name="T41" fmla="*/ T40 w 2918"/>
              <a:gd name="T42" fmla="+- 0 9512 8995"/>
              <a:gd name="T43" fmla="*/ 9512 h 999"/>
              <a:gd name="T44" fmla="+- 0 19475 18444"/>
              <a:gd name="T45" fmla="*/ T44 w 2918"/>
              <a:gd name="T46" fmla="+- 0 9471 8995"/>
              <a:gd name="T47" fmla="*/ 9471 h 999"/>
              <a:gd name="T48" fmla="+- 0 19599 18444"/>
              <a:gd name="T49" fmla="*/ T48 w 2918"/>
              <a:gd name="T50" fmla="+- 0 9430 8995"/>
              <a:gd name="T51" fmla="*/ 9430 h 999"/>
              <a:gd name="T52" fmla="+- 0 19600 18444"/>
              <a:gd name="T53" fmla="*/ T52 w 2918"/>
              <a:gd name="T54" fmla="+- 0 9323 8995"/>
              <a:gd name="T55" fmla="*/ 9323 h 999"/>
              <a:gd name="T56" fmla="+- 0 19470 18444"/>
              <a:gd name="T57" fmla="*/ T56 w 2918"/>
              <a:gd name="T58" fmla="+- 0 9277 8995"/>
              <a:gd name="T59" fmla="*/ 9277 h 999"/>
              <a:gd name="T60" fmla="+- 0 19358 18444"/>
              <a:gd name="T61" fmla="*/ T60 w 2918"/>
              <a:gd name="T62" fmla="+- 0 9394 8995"/>
              <a:gd name="T63" fmla="*/ 9394 h 999"/>
              <a:gd name="T64" fmla="+- 0 19405 18444"/>
              <a:gd name="T65" fmla="*/ T64 w 2918"/>
              <a:gd name="T66" fmla="+- 0 9638 8995"/>
              <a:gd name="T67" fmla="*/ 9638 h 999"/>
              <a:gd name="T68" fmla="+- 0 19589 18444"/>
              <a:gd name="T69" fmla="*/ T68 w 2918"/>
              <a:gd name="T70" fmla="+- 0 9711 8995"/>
              <a:gd name="T71" fmla="*/ 9711 h 999"/>
              <a:gd name="T72" fmla="+- 0 19868 18444"/>
              <a:gd name="T73" fmla="*/ T72 w 2918"/>
              <a:gd name="T74" fmla="+- 0 9654 8995"/>
              <a:gd name="T75" fmla="*/ 9654 h 999"/>
              <a:gd name="T76" fmla="+- 0 19946 18444"/>
              <a:gd name="T77" fmla="*/ T76 w 2918"/>
              <a:gd name="T78" fmla="+- 0 9618 8995"/>
              <a:gd name="T79" fmla="*/ 9618 h 999"/>
              <a:gd name="T80" fmla="+- 0 20487 18444"/>
              <a:gd name="T81" fmla="*/ T80 w 2918"/>
              <a:gd name="T82" fmla="+- 0 9026 8995"/>
              <a:gd name="T83" fmla="*/ 9026 h 999"/>
              <a:gd name="T84" fmla="+- 0 20382 18444"/>
              <a:gd name="T85" fmla="*/ T84 w 2918"/>
              <a:gd name="T86" fmla="+- 0 8999 8995"/>
              <a:gd name="T87" fmla="*/ 8999 h 999"/>
              <a:gd name="T88" fmla="+- 0 20152 18444"/>
              <a:gd name="T89" fmla="*/ T88 w 2918"/>
              <a:gd name="T90" fmla="+- 0 9140 8995"/>
              <a:gd name="T91" fmla="*/ 9140 h 999"/>
              <a:gd name="T92" fmla="+- 0 20084 18444"/>
              <a:gd name="T93" fmla="*/ T92 w 2918"/>
              <a:gd name="T94" fmla="+- 0 9301 8995"/>
              <a:gd name="T95" fmla="*/ 9301 h 999"/>
              <a:gd name="T96" fmla="+- 0 20243 18444"/>
              <a:gd name="T97" fmla="*/ T96 w 2918"/>
              <a:gd name="T98" fmla="+- 0 9339 8995"/>
              <a:gd name="T99" fmla="*/ 9339 h 999"/>
              <a:gd name="T100" fmla="+- 0 20478 18444"/>
              <a:gd name="T101" fmla="*/ T100 w 2918"/>
              <a:gd name="T102" fmla="+- 0 9366 8995"/>
              <a:gd name="T103" fmla="*/ 9366 h 999"/>
              <a:gd name="T104" fmla="+- 0 20616 18444"/>
              <a:gd name="T105" fmla="*/ T104 w 2918"/>
              <a:gd name="T106" fmla="+- 0 9452 8995"/>
              <a:gd name="T107" fmla="*/ 9452 h 999"/>
              <a:gd name="T108" fmla="+- 0 20545 18444"/>
              <a:gd name="T109" fmla="*/ T108 w 2918"/>
              <a:gd name="T110" fmla="+- 0 9565 8995"/>
              <a:gd name="T111" fmla="*/ 9565 h 999"/>
              <a:gd name="T112" fmla="+- 0 20357 18444"/>
              <a:gd name="T113" fmla="*/ T112 w 2918"/>
              <a:gd name="T114" fmla="+- 0 9636 8995"/>
              <a:gd name="T115" fmla="*/ 9636 h 999"/>
              <a:gd name="T116" fmla="+- 0 20291 18444"/>
              <a:gd name="T117" fmla="*/ T116 w 2918"/>
              <a:gd name="T118" fmla="+- 0 9592 8995"/>
              <a:gd name="T119" fmla="*/ 9592 h 999"/>
              <a:gd name="T120" fmla="+- 0 20320 18444"/>
              <a:gd name="T121" fmla="*/ T120 w 2918"/>
              <a:gd name="T122" fmla="+- 0 9564 8995"/>
              <a:gd name="T123" fmla="*/ 9564 h 999"/>
              <a:gd name="T124" fmla="+- 0 21204 18444"/>
              <a:gd name="T125" fmla="*/ T124 w 2918"/>
              <a:gd name="T126" fmla="+- 0 9102 8995"/>
              <a:gd name="T127" fmla="*/ 9102 h 999"/>
              <a:gd name="T128" fmla="+- 0 21297 18444"/>
              <a:gd name="T129" fmla="*/ T128 w 2918"/>
              <a:gd name="T130" fmla="+- 0 9074 8995"/>
              <a:gd name="T131" fmla="*/ 9074 h 999"/>
              <a:gd name="T132" fmla="+- 0 21141 18444"/>
              <a:gd name="T133" fmla="*/ T132 w 2918"/>
              <a:gd name="T134" fmla="+- 0 9161 8995"/>
              <a:gd name="T135" fmla="*/ 9161 h 999"/>
              <a:gd name="T136" fmla="+- 0 20940 18444"/>
              <a:gd name="T137" fmla="*/ T136 w 2918"/>
              <a:gd name="T138" fmla="+- 0 9328 8995"/>
              <a:gd name="T139" fmla="*/ 9328 h 999"/>
              <a:gd name="T140" fmla="+- 0 21017 18444"/>
              <a:gd name="T141" fmla="*/ T140 w 2918"/>
              <a:gd name="T142" fmla="+- 0 9429 8995"/>
              <a:gd name="T143" fmla="*/ 9429 h 999"/>
              <a:gd name="T144" fmla="+- 0 21230 18444"/>
              <a:gd name="T145" fmla="*/ T144 w 2918"/>
              <a:gd name="T146" fmla="+- 0 9530 8995"/>
              <a:gd name="T147" fmla="*/ 9530 h 999"/>
              <a:gd name="T148" fmla="+- 0 21361 18444"/>
              <a:gd name="T149" fmla="*/ T148 w 2918"/>
              <a:gd name="T150" fmla="+- 0 9714 8995"/>
              <a:gd name="T151" fmla="*/ 9714 h 999"/>
              <a:gd name="T152" fmla="+- 0 21168 18444"/>
              <a:gd name="T153" fmla="*/ T152 w 2918"/>
              <a:gd name="T154" fmla="+- 0 9855 8995"/>
              <a:gd name="T155" fmla="*/ 9855 h 999"/>
              <a:gd name="T156" fmla="+- 0 20733 18444"/>
              <a:gd name="T157" fmla="*/ T156 w 2918"/>
              <a:gd name="T158" fmla="+- 0 9972 8995"/>
              <a:gd name="T159" fmla="*/ 9972 h 999"/>
              <a:gd name="T160" fmla="+- 0 20605 18444"/>
              <a:gd name="T161" fmla="*/ T160 w 2918"/>
              <a:gd name="T162" fmla="+- 0 9993 8995"/>
              <a:gd name="T163" fmla="*/ 9993 h 9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2918" h="999" extrusionOk="0">
                <a:moveTo>
                  <a:pt x="0" y="222"/>
                </a:moveTo>
                <a:cubicBezTo>
                  <a:pt x="6" y="280"/>
                  <a:pt x="18" y="337"/>
                  <a:pt x="29" y="394"/>
                </a:cubicBezTo>
                <a:cubicBezTo>
                  <a:pt x="43" y="464"/>
                  <a:pt x="56" y="533"/>
                  <a:pt x="69" y="603"/>
                </a:cubicBezTo>
                <a:cubicBezTo>
                  <a:pt x="74" y="632"/>
                  <a:pt x="78" y="662"/>
                  <a:pt x="84" y="691"/>
                </a:cubicBezTo>
                <a:cubicBezTo>
                  <a:pt x="117" y="660"/>
                  <a:pt x="126" y="619"/>
                  <a:pt x="147" y="578"/>
                </a:cubicBezTo>
                <a:cubicBezTo>
                  <a:pt x="175" y="524"/>
                  <a:pt x="214" y="457"/>
                  <a:pt x="267" y="424"/>
                </a:cubicBezTo>
                <a:cubicBezTo>
                  <a:pt x="321" y="390"/>
                  <a:pt x="379" y="415"/>
                  <a:pt x="419" y="457"/>
                </a:cubicBezTo>
                <a:cubicBezTo>
                  <a:pt x="475" y="514"/>
                  <a:pt x="506" y="596"/>
                  <a:pt x="523" y="672"/>
                </a:cubicBezTo>
                <a:cubicBezTo>
                  <a:pt x="537" y="736"/>
                  <a:pt x="541" y="802"/>
                  <a:pt x="519" y="862"/>
                </a:cubicBezTo>
                <a:cubicBezTo>
                  <a:pt x="501" y="911"/>
                  <a:pt x="507" y="872"/>
                  <a:pt x="502" y="869"/>
                </a:cubicBezTo>
              </a:path>
              <a:path w="2918" h="999" extrusionOk="0">
                <a:moveTo>
                  <a:pt x="856" y="517"/>
                </a:moveTo>
                <a:cubicBezTo>
                  <a:pt x="913" y="498"/>
                  <a:pt x="971" y="481"/>
                  <a:pt x="1031" y="476"/>
                </a:cubicBezTo>
                <a:cubicBezTo>
                  <a:pt x="1077" y="472"/>
                  <a:pt x="1121" y="470"/>
                  <a:pt x="1155" y="435"/>
                </a:cubicBezTo>
                <a:cubicBezTo>
                  <a:pt x="1184" y="405"/>
                  <a:pt x="1179" y="360"/>
                  <a:pt x="1156" y="328"/>
                </a:cubicBezTo>
                <a:cubicBezTo>
                  <a:pt x="1127" y="288"/>
                  <a:pt x="1073" y="270"/>
                  <a:pt x="1026" y="282"/>
                </a:cubicBezTo>
                <a:cubicBezTo>
                  <a:pt x="972" y="295"/>
                  <a:pt x="932" y="349"/>
                  <a:pt x="914" y="399"/>
                </a:cubicBezTo>
                <a:cubicBezTo>
                  <a:pt x="885" y="481"/>
                  <a:pt x="901" y="580"/>
                  <a:pt x="961" y="643"/>
                </a:cubicBezTo>
                <a:cubicBezTo>
                  <a:pt x="1005" y="690"/>
                  <a:pt x="1081" y="715"/>
                  <a:pt x="1145" y="716"/>
                </a:cubicBezTo>
                <a:cubicBezTo>
                  <a:pt x="1237" y="718"/>
                  <a:pt x="1339" y="693"/>
                  <a:pt x="1424" y="659"/>
                </a:cubicBezTo>
                <a:cubicBezTo>
                  <a:pt x="1450" y="647"/>
                  <a:pt x="1476" y="635"/>
                  <a:pt x="1502" y="623"/>
                </a:cubicBezTo>
              </a:path>
              <a:path w="2918" h="999" extrusionOk="0">
                <a:moveTo>
                  <a:pt x="2043" y="31"/>
                </a:moveTo>
                <a:cubicBezTo>
                  <a:pt x="2010" y="2"/>
                  <a:pt x="1984" y="-7"/>
                  <a:pt x="1938" y="4"/>
                </a:cubicBezTo>
                <a:cubicBezTo>
                  <a:pt x="1847" y="25"/>
                  <a:pt x="1770" y="79"/>
                  <a:pt x="1708" y="145"/>
                </a:cubicBezTo>
                <a:cubicBezTo>
                  <a:pt x="1679" y="176"/>
                  <a:pt x="1600" y="258"/>
                  <a:pt x="1640" y="306"/>
                </a:cubicBezTo>
                <a:cubicBezTo>
                  <a:pt x="1674" y="347"/>
                  <a:pt x="1753" y="340"/>
                  <a:pt x="1799" y="344"/>
                </a:cubicBezTo>
                <a:cubicBezTo>
                  <a:pt x="1878" y="350"/>
                  <a:pt x="1957" y="352"/>
                  <a:pt x="2034" y="371"/>
                </a:cubicBezTo>
                <a:cubicBezTo>
                  <a:pt x="2080" y="382"/>
                  <a:pt x="2154" y="406"/>
                  <a:pt x="2172" y="457"/>
                </a:cubicBezTo>
                <a:cubicBezTo>
                  <a:pt x="2191" y="510"/>
                  <a:pt x="2139" y="548"/>
                  <a:pt x="2101" y="570"/>
                </a:cubicBezTo>
                <a:cubicBezTo>
                  <a:pt x="2051" y="599"/>
                  <a:pt x="1971" y="636"/>
                  <a:pt x="1913" y="641"/>
                </a:cubicBezTo>
                <a:cubicBezTo>
                  <a:pt x="1881" y="644"/>
                  <a:pt x="1817" y="640"/>
                  <a:pt x="1847" y="597"/>
                </a:cubicBezTo>
                <a:cubicBezTo>
                  <a:pt x="1857" y="588"/>
                  <a:pt x="1866" y="578"/>
                  <a:pt x="1876" y="569"/>
                </a:cubicBezTo>
              </a:path>
              <a:path w="2918" h="999" extrusionOk="0">
                <a:moveTo>
                  <a:pt x="2760" y="107"/>
                </a:moveTo>
                <a:cubicBezTo>
                  <a:pt x="2792" y="95"/>
                  <a:pt x="2821" y="87"/>
                  <a:pt x="2853" y="79"/>
                </a:cubicBezTo>
                <a:cubicBezTo>
                  <a:pt x="2802" y="110"/>
                  <a:pt x="2749" y="136"/>
                  <a:pt x="2697" y="166"/>
                </a:cubicBezTo>
                <a:cubicBezTo>
                  <a:pt x="2629" y="206"/>
                  <a:pt x="2527" y="254"/>
                  <a:pt x="2496" y="333"/>
                </a:cubicBezTo>
                <a:cubicBezTo>
                  <a:pt x="2475" y="387"/>
                  <a:pt x="2536" y="414"/>
                  <a:pt x="2573" y="434"/>
                </a:cubicBezTo>
                <a:cubicBezTo>
                  <a:pt x="2643" y="471"/>
                  <a:pt x="2718" y="495"/>
                  <a:pt x="2786" y="535"/>
                </a:cubicBezTo>
                <a:cubicBezTo>
                  <a:pt x="2848" y="571"/>
                  <a:pt x="2937" y="633"/>
                  <a:pt x="2917" y="719"/>
                </a:cubicBezTo>
                <a:cubicBezTo>
                  <a:pt x="2897" y="806"/>
                  <a:pt x="2792" y="831"/>
                  <a:pt x="2724" y="860"/>
                </a:cubicBezTo>
                <a:cubicBezTo>
                  <a:pt x="2585" y="918"/>
                  <a:pt x="2438" y="950"/>
                  <a:pt x="2289" y="977"/>
                </a:cubicBezTo>
                <a:cubicBezTo>
                  <a:pt x="2246" y="984"/>
                  <a:pt x="2204" y="991"/>
                  <a:pt x="2161" y="998"/>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0" name="Comment 6"/>
          <p:cNvSpPr>
            <a:spLocks noRot="1" noChangeAspect="1" noEditPoints="1" noChangeArrowheads="1" noChangeShapeType="1" noTextEdit="1"/>
          </p:cNvSpPr>
          <p:nvPr/>
        </p:nvSpPr>
        <p:spPr bwMode="auto">
          <a:xfrm>
            <a:off x="5330825" y="4032250"/>
            <a:ext cx="688975" cy="434975"/>
          </a:xfrm>
          <a:custGeom>
            <a:avLst/>
            <a:gdLst>
              <a:gd name="T0" fmla="+- 0 14880 14806"/>
              <a:gd name="T1" fmla="*/ T0 w 1915"/>
              <a:gd name="T2" fmla="+- 0 11514 11202"/>
              <a:gd name="T3" fmla="*/ 11514 h 1209"/>
              <a:gd name="T4" fmla="+- 0 14806 14806"/>
              <a:gd name="T5" fmla="*/ T4 w 1915"/>
              <a:gd name="T6" fmla="+- 0 11631 11202"/>
              <a:gd name="T7" fmla="*/ 11631 h 1209"/>
              <a:gd name="T8" fmla="+- 0 14826 14806"/>
              <a:gd name="T9" fmla="*/ T8 w 1915"/>
              <a:gd name="T10" fmla="+- 0 11949 11202"/>
              <a:gd name="T11" fmla="*/ 11949 h 1209"/>
              <a:gd name="T12" fmla="+- 0 14920 14806"/>
              <a:gd name="T13" fmla="*/ T12 w 1915"/>
              <a:gd name="T14" fmla="+- 0 12289 11202"/>
              <a:gd name="T15" fmla="*/ 12289 h 1209"/>
              <a:gd name="T16" fmla="+- 0 14978 14806"/>
              <a:gd name="T17" fmla="*/ T16 w 1915"/>
              <a:gd name="T18" fmla="+- 0 12410 11202"/>
              <a:gd name="T19" fmla="*/ 12410 h 1209"/>
              <a:gd name="T20" fmla="+- 0 14963 14806"/>
              <a:gd name="T21" fmla="*/ T20 w 1915"/>
              <a:gd name="T22" fmla="+- 0 12161 11202"/>
              <a:gd name="T23" fmla="*/ 12161 h 1209"/>
              <a:gd name="T24" fmla="+- 0 14847 14806"/>
              <a:gd name="T25" fmla="*/ T24 w 1915"/>
              <a:gd name="T26" fmla="+- 0 11576 11202"/>
              <a:gd name="T27" fmla="*/ 11576 h 1209"/>
              <a:gd name="T28" fmla="+- 0 14821 14806"/>
              <a:gd name="T29" fmla="*/ T28 w 1915"/>
              <a:gd name="T30" fmla="+- 0 11318 11202"/>
              <a:gd name="T31" fmla="*/ 11318 h 1209"/>
              <a:gd name="T32" fmla="+- 0 14833 14806"/>
              <a:gd name="T33" fmla="*/ T32 w 1915"/>
              <a:gd name="T34" fmla="+- 0 11302 11202"/>
              <a:gd name="T35" fmla="*/ 11302 h 1209"/>
              <a:gd name="T36" fmla="+- 0 14986 14806"/>
              <a:gd name="T37" fmla="*/ T36 w 1915"/>
              <a:gd name="T38" fmla="+- 0 11430 11202"/>
              <a:gd name="T39" fmla="*/ 11430 h 1209"/>
              <a:gd name="T40" fmla="+- 0 15602 14806"/>
              <a:gd name="T41" fmla="*/ T40 w 1915"/>
              <a:gd name="T42" fmla="+- 0 12146 11202"/>
              <a:gd name="T43" fmla="*/ 12146 h 1209"/>
              <a:gd name="T44" fmla="+- 0 15799 14806"/>
              <a:gd name="T45" fmla="*/ T44 w 1915"/>
              <a:gd name="T46" fmla="+- 0 12153 11202"/>
              <a:gd name="T47" fmla="*/ 12153 h 1209"/>
              <a:gd name="T48" fmla="+- 0 15852 14806"/>
              <a:gd name="T49" fmla="*/ T48 w 1915"/>
              <a:gd name="T50" fmla="+- 0 11792 11202"/>
              <a:gd name="T51" fmla="*/ 11792 h 1209"/>
              <a:gd name="T52" fmla="+- 0 15739 14806"/>
              <a:gd name="T53" fmla="*/ T52 w 1915"/>
              <a:gd name="T54" fmla="+- 0 11282 11202"/>
              <a:gd name="T55" fmla="*/ 11282 h 1209"/>
              <a:gd name="T56" fmla="+- 0 15783 14806"/>
              <a:gd name="T57" fmla="*/ T56 w 1915"/>
              <a:gd name="T58" fmla="+- 0 11226 11202"/>
              <a:gd name="T59" fmla="*/ 11226 h 1209"/>
              <a:gd name="T60" fmla="+- 0 16639 14806"/>
              <a:gd name="T61" fmla="*/ T60 w 1915"/>
              <a:gd name="T62" fmla="+- 0 12061 11202"/>
              <a:gd name="T63" fmla="*/ 12061 h 1209"/>
              <a:gd name="T64" fmla="+- 0 16528 14806"/>
              <a:gd name="T65" fmla="*/ T64 w 1915"/>
              <a:gd name="T66" fmla="+- 0 12016 11202"/>
              <a:gd name="T67" fmla="*/ 12016 h 1209"/>
              <a:gd name="T68" fmla="+- 0 16379 14806"/>
              <a:gd name="T69" fmla="*/ T68 w 1915"/>
              <a:gd name="T70" fmla="+- 0 12043 11202"/>
              <a:gd name="T71" fmla="*/ 12043 h 1209"/>
              <a:gd name="T72" fmla="+- 0 16400 14806"/>
              <a:gd name="T73" fmla="*/ T72 w 1915"/>
              <a:gd name="T74" fmla="+- 0 12193 11202"/>
              <a:gd name="T75" fmla="*/ 12193 h 1209"/>
              <a:gd name="T76" fmla="+- 0 16623 14806"/>
              <a:gd name="T77" fmla="*/ T76 w 1915"/>
              <a:gd name="T78" fmla="+- 0 12289 11202"/>
              <a:gd name="T79" fmla="*/ 12289 h 1209"/>
              <a:gd name="T80" fmla="+- 0 16720 14806"/>
              <a:gd name="T81" fmla="*/ T80 w 1915"/>
              <a:gd name="T82" fmla="+- 0 12158 11202"/>
              <a:gd name="T83" fmla="*/ 12158 h 1209"/>
              <a:gd name="T84" fmla="+- 0 16586 14806"/>
              <a:gd name="T85" fmla="*/ T84 w 1915"/>
              <a:gd name="T86" fmla="+- 0 11986 11202"/>
              <a:gd name="T87" fmla="*/ 11986 h 1209"/>
              <a:gd name="T88" fmla="+- 0 16389 14806"/>
              <a:gd name="T89" fmla="*/ T88 w 1915"/>
              <a:gd name="T90" fmla="+- 0 11937 11202"/>
              <a:gd name="T91" fmla="*/ 11937 h 12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1915" h="1209" extrusionOk="0">
                <a:moveTo>
                  <a:pt x="74" y="312"/>
                </a:moveTo>
                <a:cubicBezTo>
                  <a:pt x="20" y="346"/>
                  <a:pt x="4" y="355"/>
                  <a:pt x="0" y="429"/>
                </a:cubicBezTo>
                <a:cubicBezTo>
                  <a:pt x="-5" y="533"/>
                  <a:pt x="2" y="644"/>
                  <a:pt x="20" y="747"/>
                </a:cubicBezTo>
                <a:cubicBezTo>
                  <a:pt x="40" y="861"/>
                  <a:pt x="73" y="978"/>
                  <a:pt x="114" y="1087"/>
                </a:cubicBezTo>
                <a:cubicBezTo>
                  <a:pt x="130" y="1130"/>
                  <a:pt x="152" y="1168"/>
                  <a:pt x="172" y="1208"/>
                </a:cubicBezTo>
                <a:cubicBezTo>
                  <a:pt x="177" y="1124"/>
                  <a:pt x="173" y="1048"/>
                  <a:pt x="157" y="959"/>
                </a:cubicBezTo>
                <a:cubicBezTo>
                  <a:pt x="122" y="763"/>
                  <a:pt x="77" y="569"/>
                  <a:pt x="41" y="374"/>
                </a:cubicBezTo>
                <a:cubicBezTo>
                  <a:pt x="27" y="301"/>
                  <a:pt x="-6" y="191"/>
                  <a:pt x="15" y="116"/>
                </a:cubicBezTo>
                <a:cubicBezTo>
                  <a:pt x="19" y="111"/>
                  <a:pt x="23" y="105"/>
                  <a:pt x="27" y="100"/>
                </a:cubicBezTo>
                <a:cubicBezTo>
                  <a:pt x="86" y="135"/>
                  <a:pt x="131" y="171"/>
                  <a:pt x="180" y="228"/>
                </a:cubicBezTo>
                <a:cubicBezTo>
                  <a:pt x="379" y="461"/>
                  <a:pt x="549" y="757"/>
                  <a:pt x="796" y="944"/>
                </a:cubicBezTo>
                <a:cubicBezTo>
                  <a:pt x="857" y="990"/>
                  <a:pt x="940" y="1025"/>
                  <a:pt x="993" y="951"/>
                </a:cubicBezTo>
                <a:cubicBezTo>
                  <a:pt x="1063" y="853"/>
                  <a:pt x="1053" y="703"/>
                  <a:pt x="1046" y="590"/>
                </a:cubicBezTo>
                <a:cubicBezTo>
                  <a:pt x="1034" y="413"/>
                  <a:pt x="979" y="249"/>
                  <a:pt x="933" y="80"/>
                </a:cubicBezTo>
                <a:cubicBezTo>
                  <a:pt x="909" y="-8"/>
                  <a:pt x="903" y="1"/>
                  <a:pt x="977" y="24"/>
                </a:cubicBezTo>
              </a:path>
              <a:path w="1915" h="1209" extrusionOk="0">
                <a:moveTo>
                  <a:pt x="1833" y="859"/>
                </a:moveTo>
                <a:cubicBezTo>
                  <a:pt x="1797" y="839"/>
                  <a:pt x="1763" y="823"/>
                  <a:pt x="1722" y="814"/>
                </a:cubicBezTo>
                <a:cubicBezTo>
                  <a:pt x="1675" y="804"/>
                  <a:pt x="1608" y="797"/>
                  <a:pt x="1573" y="841"/>
                </a:cubicBezTo>
                <a:cubicBezTo>
                  <a:pt x="1537" y="886"/>
                  <a:pt x="1566" y="951"/>
                  <a:pt x="1594" y="991"/>
                </a:cubicBezTo>
                <a:cubicBezTo>
                  <a:pt x="1643" y="1061"/>
                  <a:pt x="1731" y="1105"/>
                  <a:pt x="1817" y="1087"/>
                </a:cubicBezTo>
                <a:cubicBezTo>
                  <a:pt x="1884" y="1073"/>
                  <a:pt x="1922" y="1024"/>
                  <a:pt x="1914" y="956"/>
                </a:cubicBezTo>
                <a:cubicBezTo>
                  <a:pt x="1905" y="881"/>
                  <a:pt x="1841" y="821"/>
                  <a:pt x="1780" y="784"/>
                </a:cubicBezTo>
                <a:cubicBezTo>
                  <a:pt x="1720" y="747"/>
                  <a:pt x="1651" y="741"/>
                  <a:pt x="1583" y="735"/>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1" name="Comment 7"/>
          <p:cNvSpPr>
            <a:spLocks noRot="1" noChangeAspect="1" noEditPoints="1" noChangeArrowheads="1" noChangeShapeType="1" noTextEdit="1"/>
          </p:cNvSpPr>
          <p:nvPr/>
        </p:nvSpPr>
        <p:spPr bwMode="auto">
          <a:xfrm>
            <a:off x="6400800" y="4068763"/>
            <a:ext cx="2181225" cy="619125"/>
          </a:xfrm>
          <a:custGeom>
            <a:avLst/>
            <a:gdLst>
              <a:gd name="T0" fmla="+- 0 18348 17778"/>
              <a:gd name="T1" fmla="*/ T0 w 6062"/>
              <a:gd name="T2" fmla="+- 0 11326 11302"/>
              <a:gd name="T3" fmla="*/ 11326 h 1721"/>
              <a:gd name="T4" fmla="+- 0 17998 17778"/>
              <a:gd name="T5" fmla="*/ T4 w 6062"/>
              <a:gd name="T6" fmla="+- 0 11561 11302"/>
              <a:gd name="T7" fmla="*/ 11561 h 1721"/>
              <a:gd name="T8" fmla="+- 0 18444 17778"/>
              <a:gd name="T9" fmla="*/ T8 w 6062"/>
              <a:gd name="T10" fmla="+- 0 12002 11302"/>
              <a:gd name="T11" fmla="*/ 12002 h 1721"/>
              <a:gd name="T12" fmla="+- 0 18024 17778"/>
              <a:gd name="T13" fmla="*/ T12 w 6062"/>
              <a:gd name="T14" fmla="+- 0 12133 11302"/>
              <a:gd name="T15" fmla="*/ 12133 h 1721"/>
              <a:gd name="T16" fmla="+- 0 17778 17778"/>
              <a:gd name="T17" fmla="*/ T16 w 6062"/>
              <a:gd name="T18" fmla="+- 0 12083 11302"/>
              <a:gd name="T19" fmla="*/ 12083 h 1721"/>
              <a:gd name="T20" fmla="+- 0 18825 17778"/>
              <a:gd name="T21" fmla="*/ T20 w 6062"/>
              <a:gd name="T22" fmla="+- 0 11699 11302"/>
              <a:gd name="T23" fmla="*/ 11699 h 1721"/>
              <a:gd name="T24" fmla="+- 0 18782 17778"/>
              <a:gd name="T25" fmla="*/ T24 w 6062"/>
              <a:gd name="T26" fmla="+- 0 12201 11302"/>
              <a:gd name="T27" fmla="*/ 12201 h 1721"/>
              <a:gd name="T28" fmla="+- 0 18977 17778"/>
              <a:gd name="T29" fmla="*/ T28 w 6062"/>
              <a:gd name="T30" fmla="+- 0 12061 11302"/>
              <a:gd name="T31" fmla="*/ 12061 h 1721"/>
              <a:gd name="T32" fmla="+- 0 18639 17778"/>
              <a:gd name="T33" fmla="*/ T32 w 6062"/>
              <a:gd name="T34" fmla="+- 0 11910 11302"/>
              <a:gd name="T35" fmla="*/ 11910 h 1721"/>
              <a:gd name="T36" fmla="+- 0 19267 17778"/>
              <a:gd name="T37" fmla="*/ T36 w 6062"/>
              <a:gd name="T38" fmla="+- 0 11950 11302"/>
              <a:gd name="T39" fmla="*/ 11950 h 1721"/>
              <a:gd name="T40" fmla="+- 0 19208 17778"/>
              <a:gd name="T41" fmla="*/ T40 w 6062"/>
              <a:gd name="T42" fmla="+- 0 12004 11302"/>
              <a:gd name="T43" fmla="*/ 12004 h 1721"/>
              <a:gd name="T44" fmla="+- 0 19142 17778"/>
              <a:gd name="T45" fmla="*/ T44 w 6062"/>
              <a:gd name="T46" fmla="+- 0 12203 11302"/>
              <a:gd name="T47" fmla="*/ 12203 h 1721"/>
              <a:gd name="T48" fmla="+- 0 19483 17778"/>
              <a:gd name="T49" fmla="*/ T48 w 6062"/>
              <a:gd name="T50" fmla="+- 0 12118 11302"/>
              <a:gd name="T51" fmla="*/ 12118 h 1721"/>
              <a:gd name="T52" fmla="+- 0 19712 17778"/>
              <a:gd name="T53" fmla="*/ T52 w 6062"/>
              <a:gd name="T54" fmla="+- 0 12310 11302"/>
              <a:gd name="T55" fmla="*/ 12310 h 1721"/>
              <a:gd name="T56" fmla="+- 0 19751 17778"/>
              <a:gd name="T57" fmla="*/ T56 w 6062"/>
              <a:gd name="T58" fmla="+- 0 12180 11302"/>
              <a:gd name="T59" fmla="*/ 12180 h 1721"/>
              <a:gd name="T60" fmla="+- 0 19841 17778"/>
              <a:gd name="T61" fmla="*/ T60 w 6062"/>
              <a:gd name="T62" fmla="+- 0 11822 11302"/>
              <a:gd name="T63" fmla="*/ 11822 h 1721"/>
              <a:gd name="T64" fmla="+- 0 20505 17778"/>
              <a:gd name="T65" fmla="*/ T64 w 6062"/>
              <a:gd name="T66" fmla="+- 0 11891 11302"/>
              <a:gd name="T67" fmla="*/ 11891 h 1721"/>
              <a:gd name="T68" fmla="+- 0 20457 17778"/>
              <a:gd name="T69" fmla="*/ T68 w 6062"/>
              <a:gd name="T70" fmla="+- 0 12039 11302"/>
              <a:gd name="T71" fmla="*/ 12039 h 1721"/>
              <a:gd name="T72" fmla="+- 0 20708 17778"/>
              <a:gd name="T73" fmla="*/ T72 w 6062"/>
              <a:gd name="T74" fmla="+- 0 12226 11302"/>
              <a:gd name="T75" fmla="*/ 12226 h 1721"/>
              <a:gd name="T76" fmla="+- 0 20900 17778"/>
              <a:gd name="T77" fmla="*/ T76 w 6062"/>
              <a:gd name="T78" fmla="+- 0 11959 11302"/>
              <a:gd name="T79" fmla="*/ 11959 h 1721"/>
              <a:gd name="T80" fmla="+- 0 21319 17778"/>
              <a:gd name="T81" fmla="*/ T80 w 6062"/>
              <a:gd name="T82" fmla="+- 0 12001 11302"/>
              <a:gd name="T83" fmla="*/ 12001 h 1721"/>
              <a:gd name="T84" fmla="+- 0 21086 17778"/>
              <a:gd name="T85" fmla="*/ T84 w 6062"/>
              <a:gd name="T86" fmla="+- 0 12057 11302"/>
              <a:gd name="T87" fmla="*/ 12057 h 1721"/>
              <a:gd name="T88" fmla="+- 0 21100 17778"/>
              <a:gd name="T89" fmla="*/ T88 w 6062"/>
              <a:gd name="T90" fmla="+- 0 12195 11302"/>
              <a:gd name="T91" fmla="*/ 12195 h 1721"/>
              <a:gd name="T92" fmla="+- 0 21280 17778"/>
              <a:gd name="T93" fmla="*/ T92 w 6062"/>
              <a:gd name="T94" fmla="+- 0 12240 11302"/>
              <a:gd name="T95" fmla="*/ 12240 h 1721"/>
              <a:gd name="T96" fmla="+- 0 21380 17778"/>
              <a:gd name="T97" fmla="*/ T96 w 6062"/>
              <a:gd name="T98" fmla="+- 0 12293 11302"/>
              <a:gd name="T99" fmla="*/ 12293 h 1721"/>
              <a:gd name="T100" fmla="+- 0 21548 17778"/>
              <a:gd name="T101" fmla="*/ T100 w 6062"/>
              <a:gd name="T102" fmla="+- 0 11828 11302"/>
              <a:gd name="T103" fmla="*/ 11828 h 1721"/>
              <a:gd name="T104" fmla="+- 0 21606 17778"/>
              <a:gd name="T105" fmla="*/ T104 w 6062"/>
              <a:gd name="T106" fmla="+- 0 12205 11302"/>
              <a:gd name="T107" fmla="*/ 12205 h 1721"/>
              <a:gd name="T108" fmla="+- 0 21383 17778"/>
              <a:gd name="T109" fmla="*/ T108 w 6062"/>
              <a:gd name="T110" fmla="+- 0 12009 11302"/>
              <a:gd name="T111" fmla="*/ 12009 h 1721"/>
              <a:gd name="T112" fmla="+- 0 21326 17778"/>
              <a:gd name="T113" fmla="*/ T112 w 6062"/>
              <a:gd name="T114" fmla="+- 0 12018 11302"/>
              <a:gd name="T115" fmla="*/ 12018 h 1721"/>
              <a:gd name="T116" fmla="+- 0 21952 17778"/>
              <a:gd name="T117" fmla="*/ T116 w 6062"/>
              <a:gd name="T118" fmla="+- 0 12144 11302"/>
              <a:gd name="T119" fmla="*/ 12144 h 1721"/>
              <a:gd name="T120" fmla="+- 0 22020 17778"/>
              <a:gd name="T121" fmla="*/ T120 w 6062"/>
              <a:gd name="T122" fmla="+- 0 12335 11302"/>
              <a:gd name="T123" fmla="*/ 12335 h 1721"/>
              <a:gd name="T124" fmla="+- 0 22095 17778"/>
              <a:gd name="T125" fmla="*/ T124 w 6062"/>
              <a:gd name="T126" fmla="+- 0 11872 11302"/>
              <a:gd name="T127" fmla="*/ 11872 h 1721"/>
              <a:gd name="T128" fmla="+- 0 22364 17778"/>
              <a:gd name="T129" fmla="*/ T128 w 6062"/>
              <a:gd name="T130" fmla="+- 0 12068 11302"/>
              <a:gd name="T131" fmla="*/ 12068 h 1721"/>
              <a:gd name="T132" fmla="+- 0 22517 17778"/>
              <a:gd name="T133" fmla="*/ T132 w 6062"/>
              <a:gd name="T134" fmla="+- 0 12418 11302"/>
              <a:gd name="T135" fmla="*/ 12418 h 1721"/>
              <a:gd name="T136" fmla="+- 0 22751 17778"/>
              <a:gd name="T137" fmla="*/ T136 w 6062"/>
              <a:gd name="T138" fmla="+- 0 12273 11302"/>
              <a:gd name="T139" fmla="*/ 12273 h 1721"/>
              <a:gd name="T140" fmla="+- 0 22979 17778"/>
              <a:gd name="T141" fmla="*/ T140 w 6062"/>
              <a:gd name="T142" fmla="+- 0 12487 11302"/>
              <a:gd name="T143" fmla="*/ 12487 h 1721"/>
              <a:gd name="T144" fmla="+- 0 23060 17778"/>
              <a:gd name="T145" fmla="*/ T144 w 6062"/>
              <a:gd name="T146" fmla="+- 0 12546 11302"/>
              <a:gd name="T147" fmla="*/ 12546 h 1721"/>
              <a:gd name="T148" fmla="+- 0 23671 17778"/>
              <a:gd name="T149" fmla="*/ T148 w 6062"/>
              <a:gd name="T150" fmla="+- 0 12766 11302"/>
              <a:gd name="T151" fmla="*/ 12766 h 17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6062" h="1721" extrusionOk="0">
                <a:moveTo>
                  <a:pt x="750" y="2"/>
                </a:moveTo>
                <a:cubicBezTo>
                  <a:pt x="690" y="2"/>
                  <a:pt x="629" y="8"/>
                  <a:pt x="570" y="24"/>
                </a:cubicBezTo>
                <a:cubicBezTo>
                  <a:pt x="490" y="45"/>
                  <a:pt x="400" y="75"/>
                  <a:pt x="328" y="116"/>
                </a:cubicBezTo>
                <a:cubicBezTo>
                  <a:pt x="277" y="145"/>
                  <a:pt x="221" y="195"/>
                  <a:pt x="220" y="259"/>
                </a:cubicBezTo>
                <a:cubicBezTo>
                  <a:pt x="219" y="329"/>
                  <a:pt x="281" y="382"/>
                  <a:pt x="330" y="421"/>
                </a:cubicBezTo>
                <a:cubicBezTo>
                  <a:pt x="441" y="509"/>
                  <a:pt x="588" y="578"/>
                  <a:pt x="666" y="700"/>
                </a:cubicBezTo>
                <a:cubicBezTo>
                  <a:pt x="709" y="766"/>
                  <a:pt x="643" y="797"/>
                  <a:pt x="585" y="811"/>
                </a:cubicBezTo>
                <a:cubicBezTo>
                  <a:pt x="479" y="837"/>
                  <a:pt x="354" y="836"/>
                  <a:pt x="246" y="831"/>
                </a:cubicBezTo>
                <a:cubicBezTo>
                  <a:pt x="193" y="829"/>
                  <a:pt x="48" y="835"/>
                  <a:pt x="1" y="795"/>
                </a:cubicBezTo>
                <a:cubicBezTo>
                  <a:pt x="1" y="790"/>
                  <a:pt x="0" y="786"/>
                  <a:pt x="0" y="781"/>
                </a:cubicBezTo>
              </a:path>
              <a:path w="6062" h="1721" extrusionOk="0">
                <a:moveTo>
                  <a:pt x="1130" y="278"/>
                </a:moveTo>
                <a:cubicBezTo>
                  <a:pt x="1092" y="313"/>
                  <a:pt x="1071" y="351"/>
                  <a:pt x="1047" y="397"/>
                </a:cubicBezTo>
                <a:cubicBezTo>
                  <a:pt x="1004" y="478"/>
                  <a:pt x="984" y="561"/>
                  <a:pt x="980" y="652"/>
                </a:cubicBezTo>
                <a:cubicBezTo>
                  <a:pt x="976" y="730"/>
                  <a:pt x="978" y="824"/>
                  <a:pt x="1004" y="899"/>
                </a:cubicBezTo>
                <a:cubicBezTo>
                  <a:pt x="1021" y="949"/>
                  <a:pt x="1043" y="981"/>
                  <a:pt x="1091" y="996"/>
                </a:cubicBezTo>
              </a:path>
              <a:path w="6062" h="1721" extrusionOk="0">
                <a:moveTo>
                  <a:pt x="1199" y="759"/>
                </a:moveTo>
                <a:cubicBezTo>
                  <a:pt x="1178" y="719"/>
                  <a:pt x="1160" y="701"/>
                  <a:pt x="1118" y="682"/>
                </a:cubicBezTo>
                <a:cubicBezTo>
                  <a:pt x="1039" y="645"/>
                  <a:pt x="947" y="621"/>
                  <a:pt x="861" y="608"/>
                </a:cubicBezTo>
                <a:cubicBezTo>
                  <a:pt x="833" y="604"/>
                  <a:pt x="806" y="602"/>
                  <a:pt x="778" y="604"/>
                </a:cubicBezTo>
              </a:path>
              <a:path w="6062" h="1721" extrusionOk="0">
                <a:moveTo>
                  <a:pt x="1489" y="648"/>
                </a:moveTo>
                <a:cubicBezTo>
                  <a:pt x="1519" y="647"/>
                  <a:pt x="1550" y="647"/>
                  <a:pt x="1580" y="647"/>
                </a:cubicBezTo>
                <a:cubicBezTo>
                  <a:pt x="1529" y="665"/>
                  <a:pt x="1479" y="677"/>
                  <a:pt x="1430" y="702"/>
                </a:cubicBezTo>
                <a:cubicBezTo>
                  <a:pt x="1384" y="726"/>
                  <a:pt x="1319" y="765"/>
                  <a:pt x="1298" y="816"/>
                </a:cubicBezTo>
                <a:cubicBezTo>
                  <a:pt x="1279" y="863"/>
                  <a:pt x="1324" y="895"/>
                  <a:pt x="1364" y="901"/>
                </a:cubicBezTo>
                <a:cubicBezTo>
                  <a:pt x="1422" y="910"/>
                  <a:pt x="1493" y="887"/>
                  <a:pt x="1546" y="868"/>
                </a:cubicBezTo>
                <a:cubicBezTo>
                  <a:pt x="1598" y="849"/>
                  <a:pt x="1646" y="812"/>
                  <a:pt x="1705" y="816"/>
                </a:cubicBezTo>
                <a:cubicBezTo>
                  <a:pt x="1760" y="820"/>
                  <a:pt x="1805" y="852"/>
                  <a:pt x="1843" y="889"/>
                </a:cubicBezTo>
                <a:cubicBezTo>
                  <a:pt x="1877" y="922"/>
                  <a:pt x="1914" y="965"/>
                  <a:pt x="1934" y="1008"/>
                </a:cubicBezTo>
                <a:cubicBezTo>
                  <a:pt x="1940" y="1025"/>
                  <a:pt x="1942" y="1029"/>
                  <a:pt x="1946" y="1040"/>
                </a:cubicBezTo>
                <a:cubicBezTo>
                  <a:pt x="1966" y="986"/>
                  <a:pt x="1971" y="937"/>
                  <a:pt x="1973" y="878"/>
                </a:cubicBezTo>
                <a:cubicBezTo>
                  <a:pt x="1977" y="794"/>
                  <a:pt x="1968" y="707"/>
                  <a:pt x="1987" y="624"/>
                </a:cubicBezTo>
                <a:cubicBezTo>
                  <a:pt x="1999" y="574"/>
                  <a:pt x="2014" y="540"/>
                  <a:pt x="2063" y="520"/>
                </a:cubicBezTo>
                <a:cubicBezTo>
                  <a:pt x="2100" y="505"/>
                  <a:pt x="2142" y="503"/>
                  <a:pt x="2181" y="499"/>
                </a:cubicBezTo>
              </a:path>
              <a:path w="6062" h="1721" extrusionOk="0">
                <a:moveTo>
                  <a:pt x="2727" y="589"/>
                </a:moveTo>
                <a:cubicBezTo>
                  <a:pt x="2717" y="599"/>
                  <a:pt x="2684" y="613"/>
                  <a:pt x="2678" y="625"/>
                </a:cubicBezTo>
                <a:cubicBezTo>
                  <a:pt x="2662" y="659"/>
                  <a:pt x="2664" y="703"/>
                  <a:pt x="2679" y="737"/>
                </a:cubicBezTo>
                <a:cubicBezTo>
                  <a:pt x="2703" y="791"/>
                  <a:pt x="2744" y="844"/>
                  <a:pt x="2789" y="882"/>
                </a:cubicBezTo>
                <a:cubicBezTo>
                  <a:pt x="2831" y="917"/>
                  <a:pt x="2876" y="941"/>
                  <a:pt x="2930" y="924"/>
                </a:cubicBezTo>
                <a:cubicBezTo>
                  <a:pt x="2985" y="907"/>
                  <a:pt x="3017" y="859"/>
                  <a:pt x="3042" y="810"/>
                </a:cubicBezTo>
                <a:cubicBezTo>
                  <a:pt x="3069" y="759"/>
                  <a:pt x="3086" y="700"/>
                  <a:pt x="3122" y="657"/>
                </a:cubicBezTo>
                <a:cubicBezTo>
                  <a:pt x="3150" y="624"/>
                  <a:pt x="3179" y="619"/>
                  <a:pt x="3219" y="608"/>
                </a:cubicBezTo>
              </a:path>
              <a:path w="6062" h="1721" extrusionOk="0">
                <a:moveTo>
                  <a:pt x="3541" y="699"/>
                </a:moveTo>
                <a:cubicBezTo>
                  <a:pt x="3523" y="724"/>
                  <a:pt x="3498" y="726"/>
                  <a:pt x="3465" y="729"/>
                </a:cubicBezTo>
                <a:cubicBezTo>
                  <a:pt x="3412" y="734"/>
                  <a:pt x="3359" y="740"/>
                  <a:pt x="3308" y="755"/>
                </a:cubicBezTo>
                <a:cubicBezTo>
                  <a:pt x="3278" y="764"/>
                  <a:pt x="3239" y="783"/>
                  <a:pt x="3245" y="822"/>
                </a:cubicBezTo>
                <a:cubicBezTo>
                  <a:pt x="3251" y="859"/>
                  <a:pt x="3291" y="881"/>
                  <a:pt x="3322" y="893"/>
                </a:cubicBezTo>
                <a:cubicBezTo>
                  <a:pt x="3356" y="906"/>
                  <a:pt x="3394" y="910"/>
                  <a:pt x="3430" y="905"/>
                </a:cubicBezTo>
                <a:cubicBezTo>
                  <a:pt x="3466" y="900"/>
                  <a:pt x="3481" y="906"/>
                  <a:pt x="3502" y="938"/>
                </a:cubicBezTo>
                <a:cubicBezTo>
                  <a:pt x="3529" y="979"/>
                  <a:pt x="3549" y="1026"/>
                  <a:pt x="3577" y="1066"/>
                </a:cubicBezTo>
                <a:cubicBezTo>
                  <a:pt x="3617" y="1123"/>
                  <a:pt x="3603" y="1007"/>
                  <a:pt x="3602" y="991"/>
                </a:cubicBezTo>
              </a:path>
              <a:path w="6062" h="1721" extrusionOk="0">
                <a:moveTo>
                  <a:pt x="3685" y="347"/>
                </a:moveTo>
                <a:cubicBezTo>
                  <a:pt x="3716" y="405"/>
                  <a:pt x="3744" y="465"/>
                  <a:pt x="3770" y="526"/>
                </a:cubicBezTo>
                <a:cubicBezTo>
                  <a:pt x="3812" y="622"/>
                  <a:pt x="3836" y="711"/>
                  <a:pt x="3847" y="814"/>
                </a:cubicBezTo>
                <a:cubicBezTo>
                  <a:pt x="3851" y="851"/>
                  <a:pt x="3861" y="881"/>
                  <a:pt x="3828" y="903"/>
                </a:cubicBezTo>
              </a:path>
              <a:path w="6062" h="1721" extrusionOk="0">
                <a:moveTo>
                  <a:pt x="3708" y="770"/>
                </a:moveTo>
                <a:cubicBezTo>
                  <a:pt x="3674" y="740"/>
                  <a:pt x="3647" y="721"/>
                  <a:pt x="3605" y="707"/>
                </a:cubicBezTo>
                <a:cubicBezTo>
                  <a:pt x="3588" y="701"/>
                  <a:pt x="3548" y="686"/>
                  <a:pt x="3529" y="694"/>
                </a:cubicBezTo>
                <a:cubicBezTo>
                  <a:pt x="3483" y="713"/>
                  <a:pt x="3537" y="715"/>
                  <a:pt x="3548" y="716"/>
                </a:cubicBezTo>
              </a:path>
              <a:path w="6062" h="1721" extrusionOk="0">
                <a:moveTo>
                  <a:pt x="4054" y="702"/>
                </a:moveTo>
                <a:cubicBezTo>
                  <a:pt x="4106" y="742"/>
                  <a:pt x="4142" y="783"/>
                  <a:pt x="4174" y="842"/>
                </a:cubicBezTo>
                <a:cubicBezTo>
                  <a:pt x="4201" y="891"/>
                  <a:pt x="4211" y="941"/>
                  <a:pt x="4228" y="994"/>
                </a:cubicBezTo>
                <a:cubicBezTo>
                  <a:pt x="4236" y="1016"/>
                  <a:pt x="4237" y="1020"/>
                  <a:pt x="4242" y="1033"/>
                </a:cubicBezTo>
              </a:path>
              <a:path w="6062" h="1721" extrusionOk="0">
                <a:moveTo>
                  <a:pt x="4221" y="630"/>
                </a:moveTo>
                <a:cubicBezTo>
                  <a:pt x="4252" y="582"/>
                  <a:pt x="4243" y="555"/>
                  <a:pt x="4317" y="570"/>
                </a:cubicBezTo>
                <a:cubicBezTo>
                  <a:pt x="4366" y="580"/>
                  <a:pt x="4415" y="613"/>
                  <a:pt x="4454" y="643"/>
                </a:cubicBezTo>
                <a:cubicBezTo>
                  <a:pt x="4501" y="680"/>
                  <a:pt x="4546" y="722"/>
                  <a:pt x="4586" y="766"/>
                </a:cubicBezTo>
                <a:cubicBezTo>
                  <a:pt x="4650" y="836"/>
                  <a:pt x="4722" y="923"/>
                  <a:pt x="4749" y="1017"/>
                </a:cubicBezTo>
                <a:cubicBezTo>
                  <a:pt x="4760" y="1056"/>
                  <a:pt x="4746" y="1080"/>
                  <a:pt x="4739" y="1116"/>
                </a:cubicBezTo>
                <a:cubicBezTo>
                  <a:pt x="4737" y="1125"/>
                  <a:pt x="4729" y="1144"/>
                  <a:pt x="4726" y="1153"/>
                </a:cubicBezTo>
                <a:cubicBezTo>
                  <a:pt x="4826" y="1109"/>
                  <a:pt x="4881" y="1016"/>
                  <a:pt x="4973" y="971"/>
                </a:cubicBezTo>
                <a:cubicBezTo>
                  <a:pt x="5022" y="947"/>
                  <a:pt x="5047" y="972"/>
                  <a:pt x="5086" y="1001"/>
                </a:cubicBezTo>
                <a:cubicBezTo>
                  <a:pt x="5142" y="1041"/>
                  <a:pt x="5178" y="1124"/>
                  <a:pt x="5201" y="1185"/>
                </a:cubicBezTo>
                <a:cubicBezTo>
                  <a:pt x="5231" y="1263"/>
                  <a:pt x="5236" y="1332"/>
                  <a:pt x="5234" y="1413"/>
                </a:cubicBezTo>
                <a:cubicBezTo>
                  <a:pt x="5237" y="1345"/>
                  <a:pt x="5238" y="1306"/>
                  <a:pt x="5282" y="1244"/>
                </a:cubicBezTo>
                <a:cubicBezTo>
                  <a:pt x="5354" y="1142"/>
                  <a:pt x="5479" y="1095"/>
                  <a:pt x="5600" y="1130"/>
                </a:cubicBezTo>
                <a:cubicBezTo>
                  <a:pt x="5756" y="1175"/>
                  <a:pt x="5823" y="1335"/>
                  <a:pt x="5893" y="1464"/>
                </a:cubicBezTo>
                <a:cubicBezTo>
                  <a:pt x="5943" y="1556"/>
                  <a:pt x="5999" y="1636"/>
                  <a:pt x="6061" y="1720"/>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685818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Which one is my laptop using?</a:t>
            </a:r>
            <a:endParaRPr lang="en-US" dirty="0"/>
          </a:p>
        </p:txBody>
      </p:sp>
      <p:sp>
        <p:nvSpPr>
          <p:cNvPr id="3" name="Date Placeholder 2"/>
          <p:cNvSpPr>
            <a:spLocks noGrp="1"/>
          </p:cNvSpPr>
          <p:nvPr>
            <p:ph type="dt" sz="half" idx="10"/>
          </p:nvPr>
        </p:nvSpPr>
        <p:spPr>
          <a:xfrm>
            <a:off x="457200" y="6344699"/>
            <a:ext cx="2133600" cy="365125"/>
          </a:xfrm>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a:p>
        </p:txBody>
      </p:sp>
      <p:pic>
        <p:nvPicPr>
          <p:cNvPr id="6" name="Picture 5" descr="Screen Shot 2013-09-30 at 7.52.31 PM.png"/>
          <p:cNvPicPr>
            <a:picLocks noChangeAspect="1"/>
          </p:cNvPicPr>
          <p:nvPr/>
        </p:nvPicPr>
        <p:blipFill rotWithShape="1">
          <a:blip r:embed="rId2">
            <a:extLst>
              <a:ext uri="{28A0092B-C50C-407E-A947-70E740481C1C}">
                <a14:useLocalDpi xmlns:a14="http://schemas.microsoft.com/office/drawing/2010/main" val="0"/>
              </a:ext>
            </a:extLst>
          </a:blip>
          <a:srcRect l="-596" t="-1898" r="46271" b="36101"/>
          <a:stretch/>
        </p:blipFill>
        <p:spPr>
          <a:xfrm>
            <a:off x="244694" y="1417638"/>
            <a:ext cx="8529351" cy="4368718"/>
          </a:xfrm>
          <a:prstGeom prst="rect">
            <a:avLst/>
          </a:prstGeom>
          <a:ln>
            <a:noFill/>
          </a:ln>
          <a:effectLst>
            <a:outerShdw blurRad="292100" dist="139700" dir="2700000" algn="tl" rotWithShape="0">
              <a:srgbClr val="333333">
                <a:alpha val="65000"/>
              </a:srgbClr>
            </a:outerShdw>
          </a:effectLst>
        </p:spPr>
      </p:pic>
      <p:sp>
        <p:nvSpPr>
          <p:cNvPr id="7170" name="Comment 2"/>
          <p:cNvSpPr>
            <a:spLocks noRot="1" noChangeAspect="1" noEditPoints="1" noChangeArrowheads="1" noChangeShapeType="1" noTextEdit="1"/>
          </p:cNvSpPr>
          <p:nvPr/>
        </p:nvSpPr>
        <p:spPr bwMode="auto">
          <a:xfrm>
            <a:off x="5481638" y="1758950"/>
            <a:ext cx="1216025" cy="31750"/>
          </a:xfrm>
          <a:custGeom>
            <a:avLst/>
            <a:gdLst>
              <a:gd name="T0" fmla="+- 0 18604 15227"/>
              <a:gd name="T1" fmla="*/ T0 w 3378"/>
              <a:gd name="T2" fmla="+- 0 4953 4885"/>
              <a:gd name="T3" fmla="*/ 4953 h 90"/>
              <a:gd name="T4" fmla="+- 0 18556 15227"/>
              <a:gd name="T5" fmla="*/ T4 w 3378"/>
              <a:gd name="T6" fmla="+- 0 4948 4885"/>
              <a:gd name="T7" fmla="*/ 4948 h 90"/>
              <a:gd name="T8" fmla="+- 0 18507 15227"/>
              <a:gd name="T9" fmla="*/ T8 w 3378"/>
              <a:gd name="T10" fmla="+- 0 4943 4885"/>
              <a:gd name="T11" fmla="*/ 4943 h 90"/>
              <a:gd name="T12" fmla="+- 0 18459 15227"/>
              <a:gd name="T13" fmla="*/ T12 w 3378"/>
              <a:gd name="T14" fmla="+- 0 4937 4885"/>
              <a:gd name="T15" fmla="*/ 4937 h 90"/>
              <a:gd name="T16" fmla="+- 0 18332 15227"/>
              <a:gd name="T17" fmla="*/ T16 w 3378"/>
              <a:gd name="T18" fmla="+- 0 4921 4885"/>
              <a:gd name="T19" fmla="*/ 4921 h 90"/>
              <a:gd name="T20" fmla="+- 0 18209 15227"/>
              <a:gd name="T21" fmla="*/ T20 w 3378"/>
              <a:gd name="T22" fmla="+- 0 4918 4885"/>
              <a:gd name="T23" fmla="*/ 4918 h 90"/>
              <a:gd name="T24" fmla="+- 0 18081 15227"/>
              <a:gd name="T25" fmla="*/ T24 w 3378"/>
              <a:gd name="T26" fmla="+- 0 4914 4885"/>
              <a:gd name="T27" fmla="*/ 4914 h 90"/>
              <a:gd name="T28" fmla="+- 0 17672 15227"/>
              <a:gd name="T29" fmla="*/ T28 w 3378"/>
              <a:gd name="T30" fmla="+- 0 4900 4885"/>
              <a:gd name="T31" fmla="*/ 4900 h 90"/>
              <a:gd name="T32" fmla="+- 0 17281 15227"/>
              <a:gd name="T33" fmla="*/ T32 w 3378"/>
              <a:gd name="T34" fmla="+- 0 4888 4885"/>
              <a:gd name="T35" fmla="*/ 4888 h 90"/>
              <a:gd name="T36" fmla="+- 0 16873 15227"/>
              <a:gd name="T37" fmla="*/ T36 w 3378"/>
              <a:gd name="T38" fmla="+- 0 4926 4885"/>
              <a:gd name="T39" fmla="*/ 4926 h 90"/>
              <a:gd name="T40" fmla="+- 0 16394 15227"/>
              <a:gd name="T41" fmla="*/ T40 w 3378"/>
              <a:gd name="T42" fmla="+- 0 4970 4885"/>
              <a:gd name="T43" fmla="*/ 4970 h 90"/>
              <a:gd name="T44" fmla="+- 0 15875 15227"/>
              <a:gd name="T45" fmla="*/ T44 w 3378"/>
              <a:gd name="T46" fmla="+- 0 4980 4885"/>
              <a:gd name="T47" fmla="*/ 4980 h 90"/>
              <a:gd name="T48" fmla="+- 0 15393 15227"/>
              <a:gd name="T49" fmla="*/ T48 w 3378"/>
              <a:gd name="T50" fmla="+- 0 4972 4885"/>
              <a:gd name="T51" fmla="*/ 4972 h 90"/>
              <a:gd name="T52" fmla="+- 0 15326 15227"/>
              <a:gd name="T53" fmla="*/ T52 w 3378"/>
              <a:gd name="T54" fmla="+- 0 4971 4885"/>
              <a:gd name="T55" fmla="*/ 4971 h 90"/>
              <a:gd name="T56" fmla="+- 0 15287 15227"/>
              <a:gd name="T57" fmla="*/ T56 w 3378"/>
              <a:gd name="T58" fmla="+- 0 4955 4885"/>
              <a:gd name="T59" fmla="*/ 4955 h 90"/>
              <a:gd name="T60" fmla="+- 0 15227 15227"/>
              <a:gd name="T61" fmla="*/ T60 w 3378"/>
              <a:gd name="T62" fmla="+- 0 4937 4885"/>
              <a:gd name="T63" fmla="*/ 4937 h 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378" h="90" extrusionOk="0">
                <a:moveTo>
                  <a:pt x="3377" y="68"/>
                </a:moveTo>
                <a:cubicBezTo>
                  <a:pt x="3329" y="63"/>
                  <a:pt x="3280" y="58"/>
                  <a:pt x="3232" y="52"/>
                </a:cubicBezTo>
                <a:cubicBezTo>
                  <a:pt x="3105" y="36"/>
                  <a:pt x="2982" y="33"/>
                  <a:pt x="2854" y="29"/>
                </a:cubicBezTo>
                <a:cubicBezTo>
                  <a:pt x="2445" y="15"/>
                  <a:pt x="2054" y="3"/>
                  <a:pt x="1646" y="41"/>
                </a:cubicBezTo>
                <a:cubicBezTo>
                  <a:pt x="1167" y="85"/>
                  <a:pt x="648" y="95"/>
                  <a:pt x="166" y="87"/>
                </a:cubicBezTo>
                <a:cubicBezTo>
                  <a:pt x="99" y="86"/>
                  <a:pt x="60" y="70"/>
                  <a:pt x="0" y="52"/>
                </a:cubicBezTo>
              </a:path>
            </a:pathLst>
          </a:custGeom>
          <a:noFill/>
          <a:ln w="19050" cap="rnd">
            <a:solidFill>
              <a:srgbClr val="FFFF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1" name="Comment 3"/>
          <p:cNvSpPr>
            <a:spLocks noRot="1" noChangeAspect="1" noEditPoints="1" noChangeArrowheads="1" noChangeShapeType="1" noTextEdit="1"/>
          </p:cNvSpPr>
          <p:nvPr/>
        </p:nvSpPr>
        <p:spPr bwMode="auto">
          <a:xfrm>
            <a:off x="4422775" y="3848100"/>
            <a:ext cx="747713" cy="530225"/>
          </a:xfrm>
          <a:custGeom>
            <a:avLst/>
            <a:gdLst>
              <a:gd name="T0" fmla="+- 0 14346 12284"/>
              <a:gd name="T1" fmla="*/ T0 w 2077"/>
              <a:gd name="T2" fmla="+- 0 12019 10687"/>
              <a:gd name="T3" fmla="*/ 12019 h 1477"/>
              <a:gd name="T4" fmla="+- 0 14296 12284"/>
              <a:gd name="T5" fmla="*/ T4 w 2077"/>
              <a:gd name="T6" fmla="+- 0 11940 10687"/>
              <a:gd name="T7" fmla="*/ 11940 h 1477"/>
              <a:gd name="T8" fmla="+- 0 13884 12284"/>
              <a:gd name="T9" fmla="*/ T8 w 2077"/>
              <a:gd name="T10" fmla="+- 0 11608 10687"/>
              <a:gd name="T11" fmla="*/ 11608 h 1477"/>
              <a:gd name="T12" fmla="+- 0 13214 12284"/>
              <a:gd name="T13" fmla="*/ T12 w 2077"/>
              <a:gd name="T14" fmla="+- 0 11051 10687"/>
              <a:gd name="T15" fmla="*/ 11051 h 1477"/>
              <a:gd name="T16" fmla="+- 0 12986 12284"/>
              <a:gd name="T17" fmla="*/ T16 w 2077"/>
              <a:gd name="T18" fmla="+- 0 10805 10687"/>
              <a:gd name="T19" fmla="*/ 10805 h 1477"/>
              <a:gd name="T20" fmla="+- 0 13102 12284"/>
              <a:gd name="T21" fmla="*/ T20 w 2077"/>
              <a:gd name="T22" fmla="+- 0 10815 10687"/>
              <a:gd name="T23" fmla="*/ 10815 h 1477"/>
              <a:gd name="T24" fmla="+- 0 13165 12284"/>
              <a:gd name="T25" fmla="*/ T24 w 2077"/>
              <a:gd name="T26" fmla="+- 0 10819 10687"/>
              <a:gd name="T27" fmla="*/ 10819 h 1477"/>
              <a:gd name="T28" fmla="+- 0 14216 12284"/>
              <a:gd name="T29" fmla="*/ T28 w 2077"/>
              <a:gd name="T30" fmla="+- 0 10687 10687"/>
              <a:gd name="T31" fmla="*/ 10687 h 1477"/>
              <a:gd name="T32" fmla="+- 0 14091 12284"/>
              <a:gd name="T33" fmla="*/ T32 w 2077"/>
              <a:gd name="T34" fmla="+- 0 10821 10687"/>
              <a:gd name="T35" fmla="*/ 10821 h 1477"/>
              <a:gd name="T36" fmla="+- 0 13535 12284"/>
              <a:gd name="T37" fmla="*/ T36 w 2077"/>
              <a:gd name="T38" fmla="+- 0 11201 10687"/>
              <a:gd name="T39" fmla="*/ 11201 h 1477"/>
              <a:gd name="T40" fmla="+- 0 12565 12284"/>
              <a:gd name="T41" fmla="*/ T40 w 2077"/>
              <a:gd name="T42" fmla="+- 0 11844 10687"/>
              <a:gd name="T43" fmla="*/ 11844 h 1477"/>
              <a:gd name="T44" fmla="+- 0 12313 12284"/>
              <a:gd name="T45" fmla="*/ T44 w 2077"/>
              <a:gd name="T46" fmla="+- 0 12106 10687"/>
              <a:gd name="T47" fmla="*/ 12106 h 1477"/>
              <a:gd name="T48" fmla="+- 0 12284 12284"/>
              <a:gd name="T49" fmla="*/ T48 w 2077"/>
              <a:gd name="T50" fmla="+- 0 12163 10687"/>
              <a:gd name="T51" fmla="*/ 12163 h 14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77" h="1477" extrusionOk="0">
                <a:moveTo>
                  <a:pt x="2062" y="1332"/>
                </a:moveTo>
                <a:cubicBezTo>
                  <a:pt x="2055" y="1314"/>
                  <a:pt x="2049" y="1289"/>
                  <a:pt x="2012" y="1253"/>
                </a:cubicBezTo>
                <a:cubicBezTo>
                  <a:pt x="1886" y="1131"/>
                  <a:pt x="1738" y="1029"/>
                  <a:pt x="1600" y="921"/>
                </a:cubicBezTo>
                <a:cubicBezTo>
                  <a:pt x="1371" y="742"/>
                  <a:pt x="1145" y="560"/>
                  <a:pt x="930" y="364"/>
                </a:cubicBezTo>
                <a:cubicBezTo>
                  <a:pt x="846" y="288"/>
                  <a:pt x="765" y="211"/>
                  <a:pt x="702" y="118"/>
                </a:cubicBezTo>
                <a:cubicBezTo>
                  <a:pt x="741" y="121"/>
                  <a:pt x="779" y="125"/>
                  <a:pt x="818" y="128"/>
                </a:cubicBezTo>
                <a:cubicBezTo>
                  <a:pt x="839" y="129"/>
                  <a:pt x="860" y="131"/>
                  <a:pt x="881" y="132"/>
                </a:cubicBezTo>
              </a:path>
              <a:path w="2077" h="1477" extrusionOk="0">
                <a:moveTo>
                  <a:pt x="1932" y="0"/>
                </a:moveTo>
                <a:cubicBezTo>
                  <a:pt x="1902" y="37"/>
                  <a:pt x="1859" y="91"/>
                  <a:pt x="1807" y="134"/>
                </a:cubicBezTo>
                <a:cubicBezTo>
                  <a:pt x="1634" y="277"/>
                  <a:pt x="1439" y="392"/>
                  <a:pt x="1251" y="514"/>
                </a:cubicBezTo>
                <a:cubicBezTo>
                  <a:pt x="925" y="724"/>
                  <a:pt x="587" y="919"/>
                  <a:pt x="281" y="1157"/>
                </a:cubicBezTo>
                <a:cubicBezTo>
                  <a:pt x="188" y="1229"/>
                  <a:pt x="92" y="1318"/>
                  <a:pt x="29" y="1419"/>
                </a:cubicBezTo>
                <a:cubicBezTo>
                  <a:pt x="12" y="1450"/>
                  <a:pt x="8" y="1456"/>
                  <a:pt x="0" y="1476"/>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2" name="Comment 4"/>
          <p:cNvSpPr>
            <a:spLocks noRot="1" noChangeAspect="1" noEditPoints="1" noChangeArrowheads="1" noChangeShapeType="1" noTextEdit="1"/>
          </p:cNvSpPr>
          <p:nvPr/>
        </p:nvSpPr>
        <p:spPr bwMode="auto">
          <a:xfrm>
            <a:off x="5097463" y="3902075"/>
            <a:ext cx="1236662" cy="438150"/>
          </a:xfrm>
          <a:custGeom>
            <a:avLst/>
            <a:gdLst>
              <a:gd name="T0" fmla="+- 0 14275 14160"/>
              <a:gd name="T1" fmla="*/ T0 w 3433"/>
              <a:gd name="T2" fmla="+- 0 10837 10837"/>
              <a:gd name="T3" fmla="*/ 10837 h 1217"/>
              <a:gd name="T4" fmla="+- 0 14329 14160"/>
              <a:gd name="T5" fmla="*/ T4 w 3433"/>
              <a:gd name="T6" fmla="+- 0 11199 10837"/>
              <a:gd name="T7" fmla="*/ 11199 h 1217"/>
              <a:gd name="T8" fmla="+- 0 14436 14160"/>
              <a:gd name="T9" fmla="*/ T8 w 3433"/>
              <a:gd name="T10" fmla="+- 0 11641 10837"/>
              <a:gd name="T11" fmla="*/ 11641 h 1217"/>
              <a:gd name="T12" fmla="+- 0 14521 14160"/>
              <a:gd name="T13" fmla="*/ T12 w 3433"/>
              <a:gd name="T14" fmla="+- 0 11963 10837"/>
              <a:gd name="T15" fmla="*/ 11963 h 1217"/>
              <a:gd name="T16" fmla="+- 0 14519 14160"/>
              <a:gd name="T17" fmla="*/ T16 w 3433"/>
              <a:gd name="T18" fmla="+- 0 12050 10837"/>
              <a:gd name="T19" fmla="*/ 12050 h 1217"/>
              <a:gd name="T20" fmla="+- 0 14390 14160"/>
              <a:gd name="T21" fmla="*/ T20 w 3433"/>
              <a:gd name="T22" fmla="+- 0 11905 10837"/>
              <a:gd name="T23" fmla="*/ 11905 h 1217"/>
              <a:gd name="T24" fmla="+- 0 14160 14160"/>
              <a:gd name="T25" fmla="*/ T24 w 3433"/>
              <a:gd name="T26" fmla="+- 0 11167 10837"/>
              <a:gd name="T27" fmla="*/ 11167 h 1217"/>
              <a:gd name="T28" fmla="+- 0 14310 14160"/>
              <a:gd name="T29" fmla="*/ T28 w 3433"/>
              <a:gd name="T30" fmla="+- 0 10936 10837"/>
              <a:gd name="T31" fmla="*/ 10936 h 1217"/>
              <a:gd name="T32" fmla="+- 0 14837 14160"/>
              <a:gd name="T33" fmla="*/ T32 w 3433"/>
              <a:gd name="T34" fmla="+- 0 11171 10837"/>
              <a:gd name="T35" fmla="*/ 11171 h 1217"/>
              <a:gd name="T36" fmla="+- 0 14801 14160"/>
              <a:gd name="T37" fmla="*/ T36 w 3433"/>
              <a:gd name="T38" fmla="+- 0 11373 10837"/>
              <a:gd name="T39" fmla="*/ 11373 h 1217"/>
              <a:gd name="T40" fmla="+- 0 14591 14160"/>
              <a:gd name="T41" fmla="*/ T40 w 3433"/>
              <a:gd name="T42" fmla="+- 0 11476 10837"/>
              <a:gd name="T43" fmla="*/ 11476 h 1217"/>
              <a:gd name="T44" fmla="+- 0 14497 14160"/>
              <a:gd name="T45" fmla="*/ T44 w 3433"/>
              <a:gd name="T46" fmla="+- 0 11515 10837"/>
              <a:gd name="T47" fmla="*/ 11515 h 1217"/>
              <a:gd name="T48" fmla="+- 0 14614 14160"/>
              <a:gd name="T49" fmla="*/ T48 w 3433"/>
              <a:gd name="T50" fmla="+- 0 11623 10837"/>
              <a:gd name="T51" fmla="*/ 11623 h 1217"/>
              <a:gd name="T52" fmla="+- 0 15064 14160"/>
              <a:gd name="T53" fmla="*/ T52 w 3433"/>
              <a:gd name="T54" fmla="+- 0 11965 10837"/>
              <a:gd name="T55" fmla="*/ 11965 h 1217"/>
              <a:gd name="T56" fmla="+- 0 15075 14160"/>
              <a:gd name="T57" fmla="*/ T56 w 3433"/>
              <a:gd name="T58" fmla="+- 0 12053 10837"/>
              <a:gd name="T59" fmla="*/ 12053 h 1217"/>
              <a:gd name="T60" fmla="+- 0 14970 14160"/>
              <a:gd name="T61" fmla="*/ T60 w 3433"/>
              <a:gd name="T62" fmla="+- 0 12027 10837"/>
              <a:gd name="T63" fmla="*/ 12027 h 1217"/>
              <a:gd name="T64" fmla="+- 0 15089 14160"/>
              <a:gd name="T65" fmla="*/ T64 w 3433"/>
              <a:gd name="T66" fmla="+- 0 11834 10837"/>
              <a:gd name="T67" fmla="*/ 11834 h 1217"/>
              <a:gd name="T68" fmla="+- 0 15301 14160"/>
              <a:gd name="T69" fmla="*/ T68 w 3433"/>
              <a:gd name="T70" fmla="+- 0 11856 10837"/>
              <a:gd name="T71" fmla="*/ 11856 h 1217"/>
              <a:gd name="T72" fmla="+- 0 15433 14160"/>
              <a:gd name="T73" fmla="*/ T72 w 3433"/>
              <a:gd name="T74" fmla="+- 0 11784 10837"/>
              <a:gd name="T75" fmla="*/ 11784 h 1217"/>
              <a:gd name="T76" fmla="+- 0 15463 14160"/>
              <a:gd name="T77" fmla="*/ T76 w 3433"/>
              <a:gd name="T78" fmla="+- 0 11640 10837"/>
              <a:gd name="T79" fmla="*/ 11640 h 1217"/>
              <a:gd name="T80" fmla="+- 0 15278 14160"/>
              <a:gd name="T81" fmla="*/ T80 w 3433"/>
              <a:gd name="T82" fmla="+- 0 11560 10837"/>
              <a:gd name="T83" fmla="*/ 11560 h 1217"/>
              <a:gd name="T84" fmla="+- 0 15201 14160"/>
              <a:gd name="T85" fmla="*/ T84 w 3433"/>
              <a:gd name="T86" fmla="+- 0 11704 10837"/>
              <a:gd name="T87" fmla="*/ 11704 h 1217"/>
              <a:gd name="T88" fmla="+- 0 15300 14160"/>
              <a:gd name="T89" fmla="*/ T88 w 3433"/>
              <a:gd name="T90" fmla="+- 0 11909 10837"/>
              <a:gd name="T91" fmla="*/ 11909 h 1217"/>
              <a:gd name="T92" fmla="+- 0 15490 14160"/>
              <a:gd name="T93" fmla="*/ T92 w 3433"/>
              <a:gd name="T94" fmla="+- 0 12015 10837"/>
              <a:gd name="T95" fmla="*/ 12015 h 1217"/>
              <a:gd name="T96" fmla="+- 0 15611 14160"/>
              <a:gd name="T97" fmla="*/ T96 w 3433"/>
              <a:gd name="T98" fmla="+- 0 11943 10837"/>
              <a:gd name="T99" fmla="*/ 11943 h 1217"/>
              <a:gd name="T100" fmla="+- 0 15617 14160"/>
              <a:gd name="T101" fmla="*/ T100 w 3433"/>
              <a:gd name="T102" fmla="+- 0 11801 10837"/>
              <a:gd name="T103" fmla="*/ 11801 h 1217"/>
              <a:gd name="T104" fmla="+- 0 15624 14160"/>
              <a:gd name="T105" fmla="*/ T104 w 3433"/>
              <a:gd name="T106" fmla="+- 0 11641 10837"/>
              <a:gd name="T107" fmla="*/ 11641 h 1217"/>
              <a:gd name="T108" fmla="+- 0 15763 14160"/>
              <a:gd name="T109" fmla="*/ T108 w 3433"/>
              <a:gd name="T110" fmla="+- 0 11782 10837"/>
              <a:gd name="T111" fmla="*/ 11782 h 1217"/>
              <a:gd name="T112" fmla="+- 0 15922 14160"/>
              <a:gd name="T113" fmla="*/ T112 w 3433"/>
              <a:gd name="T114" fmla="+- 0 11917 10837"/>
              <a:gd name="T115" fmla="*/ 11917 h 1217"/>
              <a:gd name="T116" fmla="+- 0 16007 14160"/>
              <a:gd name="T117" fmla="*/ T116 w 3433"/>
              <a:gd name="T118" fmla="+- 0 11867 10837"/>
              <a:gd name="T119" fmla="*/ 11867 h 1217"/>
              <a:gd name="T120" fmla="+- 0 16043 14160"/>
              <a:gd name="T121" fmla="*/ T120 w 3433"/>
              <a:gd name="T122" fmla="+- 0 11722 10837"/>
              <a:gd name="T123" fmla="*/ 11722 h 1217"/>
              <a:gd name="T124" fmla="+- 0 16043 14160"/>
              <a:gd name="T125" fmla="*/ T124 w 3433"/>
              <a:gd name="T126" fmla="+- 0 11578 10837"/>
              <a:gd name="T127" fmla="*/ 11578 h 1217"/>
              <a:gd name="T128" fmla="+- 0 16050 14160"/>
              <a:gd name="T129" fmla="*/ T128 w 3433"/>
              <a:gd name="T130" fmla="+- 0 11553 10837"/>
              <a:gd name="T131" fmla="*/ 11553 h 1217"/>
              <a:gd name="T132" fmla="+- 0 16259 14160"/>
              <a:gd name="T133" fmla="*/ T132 w 3433"/>
              <a:gd name="T134" fmla="+- 0 11551 10837"/>
              <a:gd name="T135" fmla="*/ 11551 h 1217"/>
              <a:gd name="T136" fmla="+- 0 16380 14160"/>
              <a:gd name="T137" fmla="*/ T136 w 3433"/>
              <a:gd name="T138" fmla="+- 0 11702 10837"/>
              <a:gd name="T139" fmla="*/ 11702 h 1217"/>
              <a:gd name="T140" fmla="+- 0 16426 14160"/>
              <a:gd name="T141" fmla="*/ T140 w 3433"/>
              <a:gd name="T142" fmla="+- 0 11858 10837"/>
              <a:gd name="T143" fmla="*/ 11858 h 1217"/>
              <a:gd name="T144" fmla="+- 0 16431 14160"/>
              <a:gd name="T145" fmla="*/ T144 w 3433"/>
              <a:gd name="T146" fmla="+- 0 11922 10837"/>
              <a:gd name="T147" fmla="*/ 11922 h 1217"/>
              <a:gd name="T148" fmla="+- 0 16440 14160"/>
              <a:gd name="T149" fmla="*/ T148 w 3433"/>
              <a:gd name="T150" fmla="+- 0 11817 10837"/>
              <a:gd name="T151" fmla="*/ 11817 h 1217"/>
              <a:gd name="T152" fmla="+- 0 16480 14160"/>
              <a:gd name="T153" fmla="*/ T152 w 3433"/>
              <a:gd name="T154" fmla="+- 0 11666 10837"/>
              <a:gd name="T155" fmla="*/ 11666 h 1217"/>
              <a:gd name="T156" fmla="+- 0 16568 14160"/>
              <a:gd name="T157" fmla="*/ T156 w 3433"/>
              <a:gd name="T158" fmla="+- 0 11651 10837"/>
              <a:gd name="T159" fmla="*/ 11651 h 1217"/>
              <a:gd name="T160" fmla="+- 0 16686 14160"/>
              <a:gd name="T161" fmla="*/ T160 w 3433"/>
              <a:gd name="T162" fmla="+- 0 11794 10837"/>
              <a:gd name="T163" fmla="*/ 11794 h 1217"/>
              <a:gd name="T164" fmla="+- 0 16752 14160"/>
              <a:gd name="T165" fmla="*/ T164 w 3433"/>
              <a:gd name="T166" fmla="+- 0 11949 10837"/>
              <a:gd name="T167" fmla="*/ 11949 h 1217"/>
              <a:gd name="T168" fmla="+- 0 16700 14160"/>
              <a:gd name="T169" fmla="*/ T168 w 3433"/>
              <a:gd name="T170" fmla="+- 0 11982 10837"/>
              <a:gd name="T171" fmla="*/ 11982 h 1217"/>
              <a:gd name="T172" fmla="+- 0 16680 14160"/>
              <a:gd name="T173" fmla="*/ T172 w 3433"/>
              <a:gd name="T174" fmla="+- 0 11971 10837"/>
              <a:gd name="T175" fmla="*/ 11971 h 1217"/>
              <a:gd name="T176" fmla="+- 0 17106 14160"/>
              <a:gd name="T177" fmla="*/ T176 w 3433"/>
              <a:gd name="T178" fmla="+- 0 11570 10837"/>
              <a:gd name="T179" fmla="*/ 11570 h 1217"/>
              <a:gd name="T180" fmla="+- 0 17039 14160"/>
              <a:gd name="T181" fmla="*/ T180 w 3433"/>
              <a:gd name="T182" fmla="+- 0 11632 10837"/>
              <a:gd name="T183" fmla="*/ 11632 h 1217"/>
              <a:gd name="T184" fmla="+- 0 16958 14160"/>
              <a:gd name="T185" fmla="*/ T184 w 3433"/>
              <a:gd name="T186" fmla="+- 0 11792 10837"/>
              <a:gd name="T187" fmla="*/ 11792 h 1217"/>
              <a:gd name="T188" fmla="+- 0 16999 14160"/>
              <a:gd name="T189" fmla="*/ T188 w 3433"/>
              <a:gd name="T190" fmla="+- 0 11971 10837"/>
              <a:gd name="T191" fmla="*/ 11971 h 1217"/>
              <a:gd name="T192" fmla="+- 0 17112 14160"/>
              <a:gd name="T193" fmla="*/ T192 w 3433"/>
              <a:gd name="T194" fmla="+- 0 11906 10837"/>
              <a:gd name="T195" fmla="*/ 11906 h 1217"/>
              <a:gd name="T196" fmla="+- 0 17193 14160"/>
              <a:gd name="T197" fmla="*/ T196 w 3433"/>
              <a:gd name="T198" fmla="+- 0 11511 10837"/>
              <a:gd name="T199" fmla="*/ 11511 h 1217"/>
              <a:gd name="T200" fmla="+- 0 17146 14160"/>
              <a:gd name="T201" fmla="*/ T200 w 3433"/>
              <a:gd name="T202" fmla="+- 0 11205 10837"/>
              <a:gd name="T203" fmla="*/ 11205 h 1217"/>
              <a:gd name="T204" fmla="+- 0 17116 14160"/>
              <a:gd name="T205" fmla="*/ T204 w 3433"/>
              <a:gd name="T206" fmla="+- 0 11146 10837"/>
              <a:gd name="T207" fmla="*/ 11146 h 1217"/>
              <a:gd name="T208" fmla="+- 0 17159 14160"/>
              <a:gd name="T209" fmla="*/ T208 w 3433"/>
              <a:gd name="T210" fmla="+- 0 11332 10837"/>
              <a:gd name="T211" fmla="*/ 11332 h 1217"/>
              <a:gd name="T212" fmla="+- 0 17392 14160"/>
              <a:gd name="T213" fmla="*/ T212 w 3433"/>
              <a:gd name="T214" fmla="+- 0 11914 10837"/>
              <a:gd name="T215" fmla="*/ 11914 h 1217"/>
              <a:gd name="T216" fmla="+- 0 17509 14160"/>
              <a:gd name="T217" fmla="*/ T216 w 3433"/>
              <a:gd name="T218" fmla="+- 0 12046 10837"/>
              <a:gd name="T219" fmla="*/ 12046 h 1217"/>
              <a:gd name="T220" fmla="+- 0 17592 14160"/>
              <a:gd name="T221" fmla="*/ T220 w 3433"/>
              <a:gd name="T222" fmla="+- 0 12012 10837"/>
              <a:gd name="T223" fmla="*/ 12012 h 12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433" h="1217" extrusionOk="0">
                <a:moveTo>
                  <a:pt x="115" y="0"/>
                </a:moveTo>
                <a:cubicBezTo>
                  <a:pt x="125" y="122"/>
                  <a:pt x="141" y="243"/>
                  <a:pt x="169" y="362"/>
                </a:cubicBezTo>
                <a:cubicBezTo>
                  <a:pt x="204" y="509"/>
                  <a:pt x="236" y="658"/>
                  <a:pt x="276" y="804"/>
                </a:cubicBezTo>
                <a:cubicBezTo>
                  <a:pt x="305" y="911"/>
                  <a:pt x="337" y="1017"/>
                  <a:pt x="361" y="1126"/>
                </a:cubicBezTo>
                <a:cubicBezTo>
                  <a:pt x="373" y="1179"/>
                  <a:pt x="366" y="1173"/>
                  <a:pt x="359" y="1213"/>
                </a:cubicBezTo>
                <a:cubicBezTo>
                  <a:pt x="306" y="1170"/>
                  <a:pt x="268" y="1131"/>
                  <a:pt x="230" y="1068"/>
                </a:cubicBezTo>
                <a:cubicBezTo>
                  <a:pt x="101" y="858"/>
                  <a:pt x="-15" y="582"/>
                  <a:pt x="0" y="330"/>
                </a:cubicBezTo>
                <a:cubicBezTo>
                  <a:pt x="6" y="228"/>
                  <a:pt x="48" y="134"/>
                  <a:pt x="150" y="99"/>
                </a:cubicBezTo>
                <a:cubicBezTo>
                  <a:pt x="337" y="35"/>
                  <a:pt x="592" y="164"/>
                  <a:pt x="677" y="334"/>
                </a:cubicBezTo>
                <a:cubicBezTo>
                  <a:pt x="714" y="408"/>
                  <a:pt x="696" y="478"/>
                  <a:pt x="641" y="536"/>
                </a:cubicBezTo>
                <a:cubicBezTo>
                  <a:pt x="586" y="594"/>
                  <a:pt x="505" y="616"/>
                  <a:pt x="431" y="639"/>
                </a:cubicBezTo>
                <a:cubicBezTo>
                  <a:pt x="395" y="650"/>
                  <a:pt x="368" y="663"/>
                  <a:pt x="337" y="678"/>
                </a:cubicBezTo>
                <a:cubicBezTo>
                  <a:pt x="370" y="723"/>
                  <a:pt x="402" y="750"/>
                  <a:pt x="454" y="786"/>
                </a:cubicBezTo>
                <a:cubicBezTo>
                  <a:pt x="606" y="891"/>
                  <a:pt x="779" y="990"/>
                  <a:pt x="904" y="1128"/>
                </a:cubicBezTo>
                <a:cubicBezTo>
                  <a:pt x="922" y="1148"/>
                  <a:pt x="976" y="1209"/>
                  <a:pt x="915" y="1216"/>
                </a:cubicBezTo>
                <a:cubicBezTo>
                  <a:pt x="878" y="1220"/>
                  <a:pt x="844" y="1202"/>
                  <a:pt x="810" y="1190"/>
                </a:cubicBezTo>
              </a:path>
              <a:path w="3433" h="1217" extrusionOk="0">
                <a:moveTo>
                  <a:pt x="929" y="997"/>
                </a:moveTo>
                <a:cubicBezTo>
                  <a:pt x="994" y="1004"/>
                  <a:pt x="1077" y="1024"/>
                  <a:pt x="1141" y="1019"/>
                </a:cubicBezTo>
                <a:cubicBezTo>
                  <a:pt x="1188" y="1016"/>
                  <a:pt x="1244" y="984"/>
                  <a:pt x="1273" y="947"/>
                </a:cubicBezTo>
                <a:cubicBezTo>
                  <a:pt x="1304" y="907"/>
                  <a:pt x="1316" y="851"/>
                  <a:pt x="1303" y="803"/>
                </a:cubicBezTo>
                <a:cubicBezTo>
                  <a:pt x="1281" y="725"/>
                  <a:pt x="1190" y="689"/>
                  <a:pt x="1118" y="723"/>
                </a:cubicBezTo>
                <a:cubicBezTo>
                  <a:pt x="1062" y="749"/>
                  <a:pt x="1038" y="808"/>
                  <a:pt x="1041" y="867"/>
                </a:cubicBezTo>
                <a:cubicBezTo>
                  <a:pt x="1044" y="943"/>
                  <a:pt x="1089" y="1018"/>
                  <a:pt x="1140" y="1072"/>
                </a:cubicBezTo>
                <a:cubicBezTo>
                  <a:pt x="1191" y="1126"/>
                  <a:pt x="1255" y="1169"/>
                  <a:pt x="1330" y="1178"/>
                </a:cubicBezTo>
                <a:cubicBezTo>
                  <a:pt x="1386" y="1185"/>
                  <a:pt x="1434" y="1157"/>
                  <a:pt x="1451" y="1106"/>
                </a:cubicBezTo>
                <a:cubicBezTo>
                  <a:pt x="1467" y="1060"/>
                  <a:pt x="1459" y="1012"/>
                  <a:pt x="1457" y="964"/>
                </a:cubicBezTo>
              </a:path>
              <a:path w="3433" h="1217" extrusionOk="0">
                <a:moveTo>
                  <a:pt x="1464" y="804"/>
                </a:moveTo>
                <a:cubicBezTo>
                  <a:pt x="1510" y="852"/>
                  <a:pt x="1557" y="898"/>
                  <a:pt x="1603" y="945"/>
                </a:cubicBezTo>
                <a:cubicBezTo>
                  <a:pt x="1646" y="990"/>
                  <a:pt x="1699" y="1061"/>
                  <a:pt x="1762" y="1080"/>
                </a:cubicBezTo>
                <a:cubicBezTo>
                  <a:pt x="1801" y="1092"/>
                  <a:pt x="1831" y="1063"/>
                  <a:pt x="1847" y="1030"/>
                </a:cubicBezTo>
                <a:cubicBezTo>
                  <a:pt x="1866" y="991"/>
                  <a:pt x="1883" y="928"/>
                  <a:pt x="1883" y="885"/>
                </a:cubicBezTo>
                <a:cubicBezTo>
                  <a:pt x="1882" y="835"/>
                  <a:pt x="1872" y="791"/>
                  <a:pt x="1883" y="741"/>
                </a:cubicBezTo>
                <a:cubicBezTo>
                  <a:pt x="1885" y="733"/>
                  <a:pt x="1888" y="724"/>
                  <a:pt x="1890" y="716"/>
                </a:cubicBezTo>
              </a:path>
              <a:path w="3433" h="1217" extrusionOk="0">
                <a:moveTo>
                  <a:pt x="2099" y="714"/>
                </a:moveTo>
                <a:cubicBezTo>
                  <a:pt x="2150" y="761"/>
                  <a:pt x="2190" y="801"/>
                  <a:pt x="2220" y="865"/>
                </a:cubicBezTo>
                <a:cubicBezTo>
                  <a:pt x="2244" y="915"/>
                  <a:pt x="2258" y="967"/>
                  <a:pt x="2266" y="1021"/>
                </a:cubicBezTo>
                <a:cubicBezTo>
                  <a:pt x="2269" y="1042"/>
                  <a:pt x="2270" y="1064"/>
                  <a:pt x="2271" y="1085"/>
                </a:cubicBezTo>
                <a:cubicBezTo>
                  <a:pt x="2273" y="1050"/>
                  <a:pt x="2275" y="1014"/>
                  <a:pt x="2280" y="980"/>
                </a:cubicBezTo>
                <a:cubicBezTo>
                  <a:pt x="2287" y="932"/>
                  <a:pt x="2295" y="872"/>
                  <a:pt x="2320" y="829"/>
                </a:cubicBezTo>
                <a:cubicBezTo>
                  <a:pt x="2341" y="793"/>
                  <a:pt x="2376" y="793"/>
                  <a:pt x="2408" y="814"/>
                </a:cubicBezTo>
                <a:cubicBezTo>
                  <a:pt x="2458" y="847"/>
                  <a:pt x="2494" y="907"/>
                  <a:pt x="2526" y="957"/>
                </a:cubicBezTo>
                <a:cubicBezTo>
                  <a:pt x="2550" y="993"/>
                  <a:pt x="2596" y="1065"/>
                  <a:pt x="2592" y="1112"/>
                </a:cubicBezTo>
                <a:cubicBezTo>
                  <a:pt x="2590" y="1138"/>
                  <a:pt x="2563" y="1154"/>
                  <a:pt x="2540" y="1145"/>
                </a:cubicBezTo>
                <a:cubicBezTo>
                  <a:pt x="2533" y="1141"/>
                  <a:pt x="2527" y="1138"/>
                  <a:pt x="2520" y="1134"/>
                </a:cubicBezTo>
              </a:path>
              <a:path w="3433" h="1217" extrusionOk="0">
                <a:moveTo>
                  <a:pt x="2946" y="733"/>
                </a:moveTo>
                <a:cubicBezTo>
                  <a:pt x="2922" y="752"/>
                  <a:pt x="2902" y="768"/>
                  <a:pt x="2879" y="795"/>
                </a:cubicBezTo>
                <a:cubicBezTo>
                  <a:pt x="2840" y="841"/>
                  <a:pt x="2812" y="896"/>
                  <a:pt x="2798" y="955"/>
                </a:cubicBezTo>
                <a:cubicBezTo>
                  <a:pt x="2786" y="1009"/>
                  <a:pt x="2783" y="1102"/>
                  <a:pt x="2839" y="1134"/>
                </a:cubicBezTo>
                <a:cubicBezTo>
                  <a:pt x="2889" y="1163"/>
                  <a:pt x="2931" y="1105"/>
                  <a:pt x="2952" y="1069"/>
                </a:cubicBezTo>
                <a:cubicBezTo>
                  <a:pt x="3019" y="954"/>
                  <a:pt x="3034" y="804"/>
                  <a:pt x="3033" y="674"/>
                </a:cubicBezTo>
                <a:cubicBezTo>
                  <a:pt x="3032" y="573"/>
                  <a:pt x="3017" y="465"/>
                  <a:pt x="2986" y="368"/>
                </a:cubicBezTo>
                <a:cubicBezTo>
                  <a:pt x="2972" y="334"/>
                  <a:pt x="2970" y="327"/>
                  <a:pt x="2956" y="309"/>
                </a:cubicBezTo>
                <a:cubicBezTo>
                  <a:pt x="2963" y="372"/>
                  <a:pt x="2977" y="430"/>
                  <a:pt x="2999" y="495"/>
                </a:cubicBezTo>
                <a:cubicBezTo>
                  <a:pt x="3066" y="692"/>
                  <a:pt x="3134" y="893"/>
                  <a:pt x="3232" y="1077"/>
                </a:cubicBezTo>
                <a:cubicBezTo>
                  <a:pt x="3259" y="1127"/>
                  <a:pt x="3288" y="1193"/>
                  <a:pt x="3349" y="1209"/>
                </a:cubicBezTo>
                <a:cubicBezTo>
                  <a:pt x="3384" y="1218"/>
                  <a:pt x="3406" y="1193"/>
                  <a:pt x="3432" y="1175"/>
                </a:cubicBezTo>
              </a:path>
            </a:pathLst>
          </a:custGeom>
          <a:noFill/>
          <a:ln w="19050" cap="rnd">
            <a:solidFill>
              <a:srgbClr val="FFFF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3" name="Comment 5"/>
          <p:cNvSpPr>
            <a:spLocks noRot="1" noChangeAspect="1" noEditPoints="1" noChangeArrowheads="1" noChangeShapeType="1" noTextEdit="1"/>
          </p:cNvSpPr>
          <p:nvPr/>
        </p:nvSpPr>
        <p:spPr bwMode="auto">
          <a:xfrm>
            <a:off x="6494463" y="3913188"/>
            <a:ext cx="1168400" cy="414337"/>
          </a:xfrm>
          <a:custGeom>
            <a:avLst/>
            <a:gdLst>
              <a:gd name="T0" fmla="+- 0 18190 18038"/>
              <a:gd name="T1" fmla="*/ T0 w 3247"/>
              <a:gd name="T2" fmla="+- 0 11861 10872"/>
              <a:gd name="T3" fmla="*/ 11861 h 1148"/>
              <a:gd name="T4" fmla="+- 0 18157 18038"/>
              <a:gd name="T5" fmla="*/ T4 w 3247"/>
              <a:gd name="T6" fmla="+- 0 11819 10872"/>
              <a:gd name="T7" fmla="*/ 11819 h 1148"/>
              <a:gd name="T8" fmla="+- 0 18092 18038"/>
              <a:gd name="T9" fmla="*/ T8 w 3247"/>
              <a:gd name="T10" fmla="+- 0 11639 10872"/>
              <a:gd name="T11" fmla="*/ 11639 h 1148"/>
              <a:gd name="T12" fmla="+- 0 18045 18038"/>
              <a:gd name="T13" fmla="*/ T12 w 3247"/>
              <a:gd name="T14" fmla="+- 0 11135 10872"/>
              <a:gd name="T15" fmla="*/ 11135 h 1148"/>
              <a:gd name="T16" fmla="+- 0 18145 18038"/>
              <a:gd name="T17" fmla="*/ T16 w 3247"/>
              <a:gd name="T18" fmla="+- 0 11034 10872"/>
              <a:gd name="T19" fmla="*/ 11034 h 1148"/>
              <a:gd name="T20" fmla="+- 0 18408 18038"/>
              <a:gd name="T21" fmla="*/ T20 w 3247"/>
              <a:gd name="T22" fmla="+- 0 11265 10872"/>
              <a:gd name="T23" fmla="*/ 11265 h 1148"/>
              <a:gd name="T24" fmla="+- 0 18446 18038"/>
              <a:gd name="T25" fmla="*/ T24 w 3247"/>
              <a:gd name="T26" fmla="+- 0 11488 10872"/>
              <a:gd name="T27" fmla="*/ 11488 h 1148"/>
              <a:gd name="T28" fmla="+- 0 18321 18038"/>
              <a:gd name="T29" fmla="*/ T28 w 3247"/>
              <a:gd name="T30" fmla="+- 0 11633 10872"/>
              <a:gd name="T31" fmla="*/ 11633 h 1148"/>
              <a:gd name="T32" fmla="+- 0 18169 18038"/>
              <a:gd name="T33" fmla="*/ T32 w 3247"/>
              <a:gd name="T34" fmla="+- 0 11726 10872"/>
              <a:gd name="T35" fmla="*/ 11726 h 1148"/>
              <a:gd name="T36" fmla="+- 0 18218 18038"/>
              <a:gd name="T37" fmla="*/ T36 w 3247"/>
              <a:gd name="T38" fmla="+- 0 11820 10872"/>
              <a:gd name="T39" fmla="*/ 11820 h 1148"/>
              <a:gd name="T40" fmla="+- 0 18397 18038"/>
              <a:gd name="T41" fmla="*/ T40 w 3247"/>
              <a:gd name="T42" fmla="+- 0 11934 10872"/>
              <a:gd name="T43" fmla="*/ 11934 h 1148"/>
              <a:gd name="T44" fmla="+- 0 18657 18038"/>
              <a:gd name="T45" fmla="*/ T44 w 3247"/>
              <a:gd name="T46" fmla="+- 0 12012 10872"/>
              <a:gd name="T47" fmla="*/ 12012 h 1148"/>
              <a:gd name="T48" fmla="+- 0 18735 18038"/>
              <a:gd name="T49" fmla="*/ T48 w 3247"/>
              <a:gd name="T50" fmla="+- 0 11985 10872"/>
              <a:gd name="T51" fmla="*/ 11985 h 1148"/>
              <a:gd name="T52" fmla="+- 0 18748 18038"/>
              <a:gd name="T53" fmla="*/ T52 w 3247"/>
              <a:gd name="T54" fmla="+- 0 11964 10872"/>
              <a:gd name="T55" fmla="*/ 11964 h 1148"/>
              <a:gd name="T56" fmla="+- 0 18955 18038"/>
              <a:gd name="T57" fmla="*/ T56 w 3247"/>
              <a:gd name="T58" fmla="+- 0 11636 10872"/>
              <a:gd name="T59" fmla="*/ 11636 h 1148"/>
              <a:gd name="T60" fmla="+- 0 18997 18038"/>
              <a:gd name="T61" fmla="*/ T60 w 3247"/>
              <a:gd name="T62" fmla="+- 0 11598 10872"/>
              <a:gd name="T63" fmla="*/ 11598 h 1148"/>
              <a:gd name="T64" fmla="+- 0 18940 18038"/>
              <a:gd name="T65" fmla="*/ T64 w 3247"/>
              <a:gd name="T66" fmla="+- 0 11683 10872"/>
              <a:gd name="T67" fmla="*/ 11683 h 1148"/>
              <a:gd name="T68" fmla="+- 0 18917 18038"/>
              <a:gd name="T69" fmla="*/ T68 w 3247"/>
              <a:gd name="T70" fmla="+- 0 11834 10872"/>
              <a:gd name="T71" fmla="*/ 11834 h 1148"/>
              <a:gd name="T72" fmla="+- 0 18991 18038"/>
              <a:gd name="T73" fmla="*/ T72 w 3247"/>
              <a:gd name="T74" fmla="+- 0 11924 10872"/>
              <a:gd name="T75" fmla="*/ 11924 h 1148"/>
              <a:gd name="T76" fmla="+- 0 19080 18038"/>
              <a:gd name="T77" fmla="*/ T76 w 3247"/>
              <a:gd name="T78" fmla="+- 0 11869 10872"/>
              <a:gd name="T79" fmla="*/ 11869 h 1148"/>
              <a:gd name="T80" fmla="+- 0 19062 18038"/>
              <a:gd name="T81" fmla="*/ T80 w 3247"/>
              <a:gd name="T82" fmla="+- 0 11734 10872"/>
              <a:gd name="T83" fmla="*/ 11734 h 1148"/>
              <a:gd name="T84" fmla="+- 0 18946 18038"/>
              <a:gd name="T85" fmla="*/ T84 w 3247"/>
              <a:gd name="T86" fmla="+- 0 11623 10872"/>
              <a:gd name="T87" fmla="*/ 11623 h 1148"/>
              <a:gd name="T88" fmla="+- 0 18837 18038"/>
              <a:gd name="T89" fmla="*/ T88 w 3247"/>
              <a:gd name="T90" fmla="+- 0 11546 10872"/>
              <a:gd name="T91" fmla="*/ 11546 h 1148"/>
              <a:gd name="T92" fmla="+- 0 18818 18038"/>
              <a:gd name="T93" fmla="*/ T92 w 3247"/>
              <a:gd name="T94" fmla="+- 0 11521 10872"/>
              <a:gd name="T95" fmla="*/ 11521 h 1148"/>
              <a:gd name="T96" fmla="+- 0 19025 18038"/>
              <a:gd name="T97" fmla="*/ T96 w 3247"/>
              <a:gd name="T98" fmla="+- 0 10872 10872"/>
              <a:gd name="T99" fmla="*/ 10872 h 1148"/>
              <a:gd name="T100" fmla="+- 0 19022 18038"/>
              <a:gd name="T101" fmla="*/ T100 w 3247"/>
              <a:gd name="T102" fmla="+- 0 10979 10872"/>
              <a:gd name="T103" fmla="*/ 10979 h 1148"/>
              <a:gd name="T104" fmla="+- 0 19150 18038"/>
              <a:gd name="T105" fmla="*/ T104 w 3247"/>
              <a:gd name="T106" fmla="+- 0 11280 10872"/>
              <a:gd name="T107" fmla="*/ 11280 h 1148"/>
              <a:gd name="T108" fmla="+- 0 19302 18038"/>
              <a:gd name="T109" fmla="*/ T108 w 3247"/>
              <a:gd name="T110" fmla="+- 0 11664 10872"/>
              <a:gd name="T111" fmla="*/ 11664 h 1148"/>
              <a:gd name="T112" fmla="+- 0 19381 18038"/>
              <a:gd name="T113" fmla="*/ T112 w 3247"/>
              <a:gd name="T114" fmla="+- 0 11922 10872"/>
              <a:gd name="T115" fmla="*/ 11922 h 1148"/>
              <a:gd name="T116" fmla="+- 0 19426 18038"/>
              <a:gd name="T117" fmla="*/ T116 w 3247"/>
              <a:gd name="T118" fmla="+- 0 11821 10872"/>
              <a:gd name="T119" fmla="*/ 11821 h 1148"/>
              <a:gd name="T120" fmla="+- 0 19580 18038"/>
              <a:gd name="T121" fmla="*/ T120 w 3247"/>
              <a:gd name="T122" fmla="+- 0 11642 10872"/>
              <a:gd name="T123" fmla="*/ 11642 h 1148"/>
              <a:gd name="T124" fmla="+- 0 19672 18038"/>
              <a:gd name="T125" fmla="*/ T124 w 3247"/>
              <a:gd name="T126" fmla="+- 0 11725 10872"/>
              <a:gd name="T127" fmla="*/ 11725 h 1148"/>
              <a:gd name="T128" fmla="+- 0 19677 18038"/>
              <a:gd name="T129" fmla="*/ T128 w 3247"/>
              <a:gd name="T130" fmla="+- 0 11874 10872"/>
              <a:gd name="T131" fmla="*/ 11874 h 1148"/>
              <a:gd name="T132" fmla="+- 0 19575 18038"/>
              <a:gd name="T133" fmla="*/ T132 w 3247"/>
              <a:gd name="T134" fmla="+- 0 11954 10872"/>
              <a:gd name="T135" fmla="*/ 11954 h 1148"/>
              <a:gd name="T136" fmla="+- 0 19479 18038"/>
              <a:gd name="T137" fmla="*/ T136 w 3247"/>
              <a:gd name="T138" fmla="+- 0 11932 10872"/>
              <a:gd name="T139" fmla="*/ 11932 h 1148"/>
              <a:gd name="T140" fmla="+- 0 19486 18038"/>
              <a:gd name="T141" fmla="*/ T140 w 3247"/>
              <a:gd name="T142" fmla="+- 0 11885 10872"/>
              <a:gd name="T143" fmla="*/ 11885 h 1148"/>
              <a:gd name="T144" fmla="+- 0 19950 18038"/>
              <a:gd name="T145" fmla="*/ T144 w 3247"/>
              <a:gd name="T146" fmla="+- 0 11564 10872"/>
              <a:gd name="T147" fmla="*/ 11564 h 1148"/>
              <a:gd name="T148" fmla="+- 0 20007 18038"/>
              <a:gd name="T149" fmla="*/ T148 w 3247"/>
              <a:gd name="T150" fmla="+- 0 11639 10872"/>
              <a:gd name="T151" fmla="*/ 11639 h 1148"/>
              <a:gd name="T152" fmla="+- 0 20006 18038"/>
              <a:gd name="T153" fmla="*/ T152 w 3247"/>
              <a:gd name="T154" fmla="+- 0 11802 10872"/>
              <a:gd name="T155" fmla="*/ 11802 h 1148"/>
              <a:gd name="T156" fmla="+- 0 20029 18038"/>
              <a:gd name="T157" fmla="*/ T156 w 3247"/>
              <a:gd name="T158" fmla="+- 0 11935 10872"/>
              <a:gd name="T159" fmla="*/ 11935 h 1148"/>
              <a:gd name="T160" fmla="+- 0 20044 18038"/>
              <a:gd name="T161" fmla="*/ T160 w 3247"/>
              <a:gd name="T162" fmla="+- 0 11911 10872"/>
              <a:gd name="T163" fmla="*/ 11911 h 1148"/>
              <a:gd name="T164" fmla="+- 0 19872 18038"/>
              <a:gd name="T165" fmla="*/ T164 w 3247"/>
              <a:gd name="T166" fmla="+- 0 11333 10872"/>
              <a:gd name="T167" fmla="*/ 11333 h 1148"/>
              <a:gd name="T168" fmla="+- 0 19864 18038"/>
              <a:gd name="T169" fmla="*/ T168 w 3247"/>
              <a:gd name="T170" fmla="+- 0 11228 10872"/>
              <a:gd name="T171" fmla="*/ 11228 h 1148"/>
              <a:gd name="T172" fmla="+- 0 19943 18038"/>
              <a:gd name="T173" fmla="*/ T172 w 3247"/>
              <a:gd name="T174" fmla="+- 0 11257 10872"/>
              <a:gd name="T175" fmla="*/ 11257 h 1148"/>
              <a:gd name="T176" fmla="+- 0 20012 18038"/>
              <a:gd name="T177" fmla="*/ T176 w 3247"/>
              <a:gd name="T178" fmla="+- 0 11287 10872"/>
              <a:gd name="T179" fmla="*/ 11287 h 1148"/>
              <a:gd name="T180" fmla="+- 0 20393 18038"/>
              <a:gd name="T181" fmla="*/ T180 w 3247"/>
              <a:gd name="T182" fmla="+- 0 11633 10872"/>
              <a:gd name="T183" fmla="*/ 11633 h 1148"/>
              <a:gd name="T184" fmla="+- 0 20469 18038"/>
              <a:gd name="T185" fmla="*/ T184 w 3247"/>
              <a:gd name="T186" fmla="+- 0 11861 10872"/>
              <a:gd name="T187" fmla="*/ 11861 h 1148"/>
              <a:gd name="T188" fmla="+- 0 20465 18038"/>
              <a:gd name="T189" fmla="*/ T188 w 3247"/>
              <a:gd name="T190" fmla="+- 0 11897 10872"/>
              <a:gd name="T191" fmla="*/ 11897 h 1148"/>
              <a:gd name="T192" fmla="+- 0 20474 18038"/>
              <a:gd name="T193" fmla="*/ T192 w 3247"/>
              <a:gd name="T194" fmla="+- 0 11775 10872"/>
              <a:gd name="T195" fmla="*/ 11775 h 1148"/>
              <a:gd name="T196" fmla="+- 0 20557 18038"/>
              <a:gd name="T197" fmla="*/ T196 w 3247"/>
              <a:gd name="T198" fmla="+- 0 11639 10872"/>
              <a:gd name="T199" fmla="*/ 11639 h 1148"/>
              <a:gd name="T200" fmla="+- 0 20693 18038"/>
              <a:gd name="T201" fmla="*/ T200 w 3247"/>
              <a:gd name="T202" fmla="+- 0 11677 10872"/>
              <a:gd name="T203" fmla="*/ 11677 h 1148"/>
              <a:gd name="T204" fmla="+- 0 20819 18038"/>
              <a:gd name="T205" fmla="*/ T204 w 3247"/>
              <a:gd name="T206" fmla="+- 0 11876 10872"/>
              <a:gd name="T207" fmla="*/ 11876 h 1148"/>
              <a:gd name="T208" fmla="+- 0 20799 18038"/>
              <a:gd name="T209" fmla="*/ T208 w 3247"/>
              <a:gd name="T210" fmla="+- 0 11859 10872"/>
              <a:gd name="T211" fmla="*/ 11859 h 1148"/>
              <a:gd name="T212" fmla="+- 0 21001 18038"/>
              <a:gd name="T213" fmla="*/ T212 w 3247"/>
              <a:gd name="T214" fmla="+- 0 11217 10872"/>
              <a:gd name="T215" fmla="*/ 11217 h 1148"/>
              <a:gd name="T216" fmla="+- 0 21047 18038"/>
              <a:gd name="T217" fmla="*/ T216 w 3247"/>
              <a:gd name="T218" fmla="+- 0 11181 10872"/>
              <a:gd name="T219" fmla="*/ 11181 h 1148"/>
              <a:gd name="T220" fmla="+- 0 21035 18038"/>
              <a:gd name="T221" fmla="*/ T220 w 3247"/>
              <a:gd name="T222" fmla="+- 0 11235 10872"/>
              <a:gd name="T223" fmla="*/ 11235 h 1148"/>
              <a:gd name="T224" fmla="+- 0 21276 18038"/>
              <a:gd name="T225" fmla="*/ T224 w 3247"/>
              <a:gd name="T226" fmla="+- 0 11653 10872"/>
              <a:gd name="T227" fmla="*/ 11653 h 1148"/>
              <a:gd name="T228" fmla="+- 0 21245 18038"/>
              <a:gd name="T229" fmla="*/ T228 w 3247"/>
              <a:gd name="T230" fmla="+- 0 11701 10872"/>
              <a:gd name="T231" fmla="*/ 11701 h 1148"/>
              <a:gd name="T232" fmla="+- 0 21189 18038"/>
              <a:gd name="T233" fmla="*/ T232 w 3247"/>
              <a:gd name="T234" fmla="+- 0 11694 10872"/>
              <a:gd name="T235" fmla="*/ 11694 h 11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247" h="1148" extrusionOk="0">
                <a:moveTo>
                  <a:pt x="152" y="989"/>
                </a:moveTo>
                <a:cubicBezTo>
                  <a:pt x="140" y="961"/>
                  <a:pt x="137" y="972"/>
                  <a:pt x="119" y="947"/>
                </a:cubicBezTo>
                <a:cubicBezTo>
                  <a:pt x="82" y="896"/>
                  <a:pt x="68" y="827"/>
                  <a:pt x="54" y="767"/>
                </a:cubicBezTo>
                <a:cubicBezTo>
                  <a:pt x="17" y="610"/>
                  <a:pt x="-24" y="424"/>
                  <a:pt x="7" y="263"/>
                </a:cubicBezTo>
                <a:cubicBezTo>
                  <a:pt x="17" y="209"/>
                  <a:pt x="45" y="156"/>
                  <a:pt x="107" y="162"/>
                </a:cubicBezTo>
                <a:cubicBezTo>
                  <a:pt x="222" y="173"/>
                  <a:pt x="320" y="300"/>
                  <a:pt x="370" y="393"/>
                </a:cubicBezTo>
                <a:cubicBezTo>
                  <a:pt x="407" y="463"/>
                  <a:pt x="431" y="538"/>
                  <a:pt x="408" y="616"/>
                </a:cubicBezTo>
                <a:cubicBezTo>
                  <a:pt x="389" y="681"/>
                  <a:pt x="338" y="726"/>
                  <a:pt x="283" y="761"/>
                </a:cubicBezTo>
                <a:cubicBezTo>
                  <a:pt x="243" y="786"/>
                  <a:pt x="152" y="807"/>
                  <a:pt x="131" y="854"/>
                </a:cubicBezTo>
                <a:cubicBezTo>
                  <a:pt x="113" y="893"/>
                  <a:pt x="155" y="926"/>
                  <a:pt x="180" y="948"/>
                </a:cubicBezTo>
                <a:cubicBezTo>
                  <a:pt x="233" y="995"/>
                  <a:pt x="296" y="1031"/>
                  <a:pt x="359" y="1062"/>
                </a:cubicBezTo>
                <a:cubicBezTo>
                  <a:pt x="444" y="1104"/>
                  <a:pt x="527" y="1127"/>
                  <a:pt x="619" y="1140"/>
                </a:cubicBezTo>
                <a:cubicBezTo>
                  <a:pt x="666" y="1147"/>
                  <a:pt x="665" y="1142"/>
                  <a:pt x="697" y="1113"/>
                </a:cubicBezTo>
                <a:cubicBezTo>
                  <a:pt x="701" y="1106"/>
                  <a:pt x="706" y="1099"/>
                  <a:pt x="710" y="1092"/>
                </a:cubicBezTo>
              </a:path>
              <a:path w="3247" h="1148" extrusionOk="0">
                <a:moveTo>
                  <a:pt x="917" y="764"/>
                </a:moveTo>
                <a:cubicBezTo>
                  <a:pt x="932" y="752"/>
                  <a:pt x="945" y="739"/>
                  <a:pt x="959" y="726"/>
                </a:cubicBezTo>
                <a:cubicBezTo>
                  <a:pt x="935" y="753"/>
                  <a:pt x="917" y="778"/>
                  <a:pt x="902" y="811"/>
                </a:cubicBezTo>
                <a:cubicBezTo>
                  <a:pt x="880" y="861"/>
                  <a:pt x="868" y="908"/>
                  <a:pt x="879" y="962"/>
                </a:cubicBezTo>
                <a:cubicBezTo>
                  <a:pt x="887" y="1002"/>
                  <a:pt x="910" y="1043"/>
                  <a:pt x="953" y="1052"/>
                </a:cubicBezTo>
                <a:cubicBezTo>
                  <a:pt x="994" y="1061"/>
                  <a:pt x="1028" y="1034"/>
                  <a:pt x="1042" y="997"/>
                </a:cubicBezTo>
                <a:cubicBezTo>
                  <a:pt x="1060" y="950"/>
                  <a:pt x="1047" y="904"/>
                  <a:pt x="1024" y="862"/>
                </a:cubicBezTo>
                <a:cubicBezTo>
                  <a:pt x="997" y="812"/>
                  <a:pt x="954" y="782"/>
                  <a:pt x="908" y="751"/>
                </a:cubicBezTo>
                <a:cubicBezTo>
                  <a:pt x="871" y="726"/>
                  <a:pt x="829" y="707"/>
                  <a:pt x="799" y="674"/>
                </a:cubicBezTo>
                <a:cubicBezTo>
                  <a:pt x="793" y="666"/>
                  <a:pt x="786" y="657"/>
                  <a:pt x="780" y="649"/>
                </a:cubicBezTo>
              </a:path>
              <a:path w="3247" h="1148" extrusionOk="0">
                <a:moveTo>
                  <a:pt x="987" y="0"/>
                </a:moveTo>
                <a:cubicBezTo>
                  <a:pt x="976" y="34"/>
                  <a:pt x="965" y="58"/>
                  <a:pt x="984" y="107"/>
                </a:cubicBezTo>
                <a:cubicBezTo>
                  <a:pt x="1023" y="208"/>
                  <a:pt x="1070" y="308"/>
                  <a:pt x="1112" y="408"/>
                </a:cubicBezTo>
                <a:cubicBezTo>
                  <a:pt x="1165" y="535"/>
                  <a:pt x="1219" y="662"/>
                  <a:pt x="1264" y="792"/>
                </a:cubicBezTo>
                <a:cubicBezTo>
                  <a:pt x="1294" y="877"/>
                  <a:pt x="1316" y="964"/>
                  <a:pt x="1343" y="1050"/>
                </a:cubicBezTo>
                <a:cubicBezTo>
                  <a:pt x="1360" y="1020"/>
                  <a:pt x="1373" y="984"/>
                  <a:pt x="1388" y="949"/>
                </a:cubicBezTo>
                <a:cubicBezTo>
                  <a:pt x="1415" y="885"/>
                  <a:pt x="1459" y="773"/>
                  <a:pt x="1542" y="770"/>
                </a:cubicBezTo>
                <a:cubicBezTo>
                  <a:pt x="1590" y="768"/>
                  <a:pt x="1618" y="815"/>
                  <a:pt x="1634" y="853"/>
                </a:cubicBezTo>
                <a:cubicBezTo>
                  <a:pt x="1654" y="899"/>
                  <a:pt x="1662" y="955"/>
                  <a:pt x="1639" y="1002"/>
                </a:cubicBezTo>
                <a:cubicBezTo>
                  <a:pt x="1621" y="1039"/>
                  <a:pt x="1579" y="1076"/>
                  <a:pt x="1537" y="1082"/>
                </a:cubicBezTo>
                <a:cubicBezTo>
                  <a:pt x="1515" y="1085"/>
                  <a:pt x="1453" y="1088"/>
                  <a:pt x="1441" y="1060"/>
                </a:cubicBezTo>
                <a:cubicBezTo>
                  <a:pt x="1439" y="1037"/>
                  <a:pt x="1439" y="1028"/>
                  <a:pt x="1448" y="1013"/>
                </a:cubicBezTo>
              </a:path>
              <a:path w="3247" h="1148" extrusionOk="0">
                <a:moveTo>
                  <a:pt x="1912" y="692"/>
                </a:moveTo>
                <a:cubicBezTo>
                  <a:pt x="1947" y="706"/>
                  <a:pt x="1967" y="724"/>
                  <a:pt x="1969" y="767"/>
                </a:cubicBezTo>
                <a:cubicBezTo>
                  <a:pt x="1972" y="821"/>
                  <a:pt x="1964" y="875"/>
                  <a:pt x="1968" y="930"/>
                </a:cubicBezTo>
                <a:cubicBezTo>
                  <a:pt x="1971" y="962"/>
                  <a:pt x="1966" y="1038"/>
                  <a:pt x="1991" y="1063"/>
                </a:cubicBezTo>
                <a:cubicBezTo>
                  <a:pt x="2007" y="1062"/>
                  <a:pt x="2012" y="1058"/>
                  <a:pt x="2006" y="1039"/>
                </a:cubicBezTo>
              </a:path>
              <a:path w="3247" h="1148" extrusionOk="0">
                <a:moveTo>
                  <a:pt x="1834" y="461"/>
                </a:moveTo>
                <a:cubicBezTo>
                  <a:pt x="1824" y="430"/>
                  <a:pt x="1789" y="377"/>
                  <a:pt x="1826" y="356"/>
                </a:cubicBezTo>
                <a:cubicBezTo>
                  <a:pt x="1838" y="349"/>
                  <a:pt x="1893" y="380"/>
                  <a:pt x="1905" y="385"/>
                </a:cubicBezTo>
                <a:cubicBezTo>
                  <a:pt x="1939" y="399"/>
                  <a:pt x="1951" y="405"/>
                  <a:pt x="1974" y="415"/>
                </a:cubicBezTo>
              </a:path>
              <a:path w="3247" h="1148" extrusionOk="0">
                <a:moveTo>
                  <a:pt x="2355" y="761"/>
                </a:moveTo>
                <a:cubicBezTo>
                  <a:pt x="2386" y="833"/>
                  <a:pt x="2425" y="909"/>
                  <a:pt x="2431" y="989"/>
                </a:cubicBezTo>
                <a:cubicBezTo>
                  <a:pt x="2431" y="1010"/>
                  <a:pt x="2433" y="1014"/>
                  <a:pt x="2427" y="1025"/>
                </a:cubicBezTo>
                <a:cubicBezTo>
                  <a:pt x="2419" y="983"/>
                  <a:pt x="2424" y="945"/>
                  <a:pt x="2436" y="903"/>
                </a:cubicBezTo>
                <a:cubicBezTo>
                  <a:pt x="2450" y="853"/>
                  <a:pt x="2471" y="794"/>
                  <a:pt x="2519" y="767"/>
                </a:cubicBezTo>
                <a:cubicBezTo>
                  <a:pt x="2568" y="739"/>
                  <a:pt x="2619" y="773"/>
                  <a:pt x="2655" y="805"/>
                </a:cubicBezTo>
                <a:cubicBezTo>
                  <a:pt x="2713" y="857"/>
                  <a:pt x="2758" y="930"/>
                  <a:pt x="2781" y="1004"/>
                </a:cubicBezTo>
                <a:cubicBezTo>
                  <a:pt x="2805" y="1082"/>
                  <a:pt x="2770" y="1024"/>
                  <a:pt x="2761" y="987"/>
                </a:cubicBezTo>
              </a:path>
              <a:path w="3247" h="1148" extrusionOk="0">
                <a:moveTo>
                  <a:pt x="2963" y="345"/>
                </a:moveTo>
                <a:cubicBezTo>
                  <a:pt x="2982" y="320"/>
                  <a:pt x="2982" y="316"/>
                  <a:pt x="3009" y="309"/>
                </a:cubicBezTo>
                <a:cubicBezTo>
                  <a:pt x="2983" y="329"/>
                  <a:pt x="2984" y="333"/>
                  <a:pt x="2997" y="363"/>
                </a:cubicBezTo>
              </a:path>
              <a:path w="3247" h="1148" extrusionOk="0">
                <a:moveTo>
                  <a:pt x="3238" y="781"/>
                </a:moveTo>
                <a:cubicBezTo>
                  <a:pt x="3247" y="812"/>
                  <a:pt x="3251" y="834"/>
                  <a:pt x="3207" y="829"/>
                </a:cubicBezTo>
                <a:cubicBezTo>
                  <a:pt x="3187" y="827"/>
                  <a:pt x="3171" y="823"/>
                  <a:pt x="3151" y="822"/>
                </a:cubicBezTo>
              </a:path>
            </a:pathLst>
          </a:custGeom>
          <a:noFill/>
          <a:ln w="19050" cap="rnd">
            <a:solidFill>
              <a:srgbClr val="FFFF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4" name="Comment 6"/>
          <p:cNvSpPr>
            <a:spLocks noRot="1" noChangeAspect="1" noEditPoints="1" noChangeArrowheads="1" noChangeShapeType="1" noTextEdit="1"/>
          </p:cNvSpPr>
          <p:nvPr/>
        </p:nvSpPr>
        <p:spPr bwMode="auto">
          <a:xfrm>
            <a:off x="5581650" y="4352925"/>
            <a:ext cx="3094038" cy="646113"/>
          </a:xfrm>
          <a:custGeom>
            <a:avLst/>
            <a:gdLst>
              <a:gd name="T0" fmla="+- 0 15669 15503"/>
              <a:gd name="T1" fmla="*/ T0 w 8597"/>
              <a:gd name="T2" fmla="+- 0 13311 12090"/>
              <a:gd name="T3" fmla="*/ 13311 h 1798"/>
              <a:gd name="T4" fmla="+- 0 15646 15503"/>
              <a:gd name="T5" fmla="*/ T4 w 8597"/>
              <a:gd name="T6" fmla="+- 0 12987 12090"/>
              <a:gd name="T7" fmla="*/ 12987 h 1798"/>
              <a:gd name="T8" fmla="+- 0 16036 15503"/>
              <a:gd name="T9" fmla="*/ T8 w 8597"/>
              <a:gd name="T10" fmla="+- 0 13121 12090"/>
              <a:gd name="T11" fmla="*/ 13121 h 1798"/>
              <a:gd name="T12" fmla="+- 0 16278 15503"/>
              <a:gd name="T13" fmla="*/ T12 w 8597"/>
              <a:gd name="T14" fmla="+- 0 12936 12090"/>
              <a:gd name="T15" fmla="*/ 12936 h 1798"/>
              <a:gd name="T16" fmla="+- 0 16304 15503"/>
              <a:gd name="T17" fmla="*/ T16 w 8597"/>
              <a:gd name="T18" fmla="+- 0 13257 12090"/>
              <a:gd name="T19" fmla="*/ 13257 h 1798"/>
              <a:gd name="T20" fmla="+- 0 16476 15503"/>
              <a:gd name="T21" fmla="*/ T20 w 8597"/>
              <a:gd name="T22" fmla="+- 0 13081 12090"/>
              <a:gd name="T23" fmla="*/ 13081 h 1798"/>
              <a:gd name="T24" fmla="+- 0 16747 15503"/>
              <a:gd name="T25" fmla="*/ T24 w 8597"/>
              <a:gd name="T26" fmla="+- 0 13116 12090"/>
              <a:gd name="T27" fmla="*/ 13116 h 1798"/>
              <a:gd name="T28" fmla="+- 0 16766 15503"/>
              <a:gd name="T29" fmla="*/ T28 w 8597"/>
              <a:gd name="T30" fmla="+- 0 13052 12090"/>
              <a:gd name="T31" fmla="*/ 13052 h 1798"/>
              <a:gd name="T32" fmla="+- 0 17435 15503"/>
              <a:gd name="T33" fmla="*/ T32 w 8597"/>
              <a:gd name="T34" fmla="+- 0 12858 12090"/>
              <a:gd name="T35" fmla="*/ 12858 h 1798"/>
              <a:gd name="T36" fmla="+- 0 17229 15503"/>
              <a:gd name="T37" fmla="*/ T36 w 8597"/>
              <a:gd name="T38" fmla="+- 0 12924 12090"/>
              <a:gd name="T39" fmla="*/ 12924 h 1798"/>
              <a:gd name="T40" fmla="+- 0 17238 15503"/>
              <a:gd name="T41" fmla="*/ T40 w 8597"/>
              <a:gd name="T42" fmla="+- 0 13126 12090"/>
              <a:gd name="T43" fmla="*/ 13126 h 1798"/>
              <a:gd name="T44" fmla="+- 0 17206 15503"/>
              <a:gd name="T45" fmla="*/ T44 w 8597"/>
              <a:gd name="T46" fmla="+- 0 13332 12090"/>
              <a:gd name="T47" fmla="*/ 13332 h 1798"/>
              <a:gd name="T48" fmla="+- 0 17077 15503"/>
              <a:gd name="T49" fmla="*/ T48 w 8597"/>
              <a:gd name="T50" fmla="+- 0 12957 12090"/>
              <a:gd name="T51" fmla="*/ 12957 h 1798"/>
              <a:gd name="T52" fmla="+- 0 17793 15503"/>
              <a:gd name="T53" fmla="*/ T52 w 8597"/>
              <a:gd name="T54" fmla="+- 0 13091 12090"/>
              <a:gd name="T55" fmla="*/ 13091 h 1798"/>
              <a:gd name="T56" fmla="+- 0 18080 15503"/>
              <a:gd name="T57" fmla="*/ T56 w 8597"/>
              <a:gd name="T58" fmla="+- 0 12731 12090"/>
              <a:gd name="T59" fmla="*/ 12731 h 1798"/>
              <a:gd name="T60" fmla="+- 0 18581 15503"/>
              <a:gd name="T61" fmla="*/ T60 w 8597"/>
              <a:gd name="T62" fmla="+- 0 13009 12090"/>
              <a:gd name="T63" fmla="*/ 13009 h 1798"/>
              <a:gd name="T64" fmla="+- 0 20396 15503"/>
              <a:gd name="T65" fmla="*/ T64 w 8597"/>
              <a:gd name="T66" fmla="+- 0 12140 12090"/>
              <a:gd name="T67" fmla="*/ 12140 h 1798"/>
              <a:gd name="T68" fmla="+- 0 20204 15503"/>
              <a:gd name="T69" fmla="*/ T68 w 8597"/>
              <a:gd name="T70" fmla="+- 0 12137 12090"/>
              <a:gd name="T71" fmla="*/ 12137 h 1798"/>
              <a:gd name="T72" fmla="+- 0 20111 15503"/>
              <a:gd name="T73" fmla="*/ T72 w 8597"/>
              <a:gd name="T74" fmla="+- 0 12327 12090"/>
              <a:gd name="T75" fmla="*/ 12327 h 1798"/>
              <a:gd name="T76" fmla="+- 0 20419 15503"/>
              <a:gd name="T77" fmla="*/ T76 w 8597"/>
              <a:gd name="T78" fmla="+- 0 12606 12090"/>
              <a:gd name="T79" fmla="*/ 12606 h 1798"/>
              <a:gd name="T80" fmla="+- 0 20200 15503"/>
              <a:gd name="T81" fmla="*/ T80 w 8597"/>
              <a:gd name="T82" fmla="+- 0 12534 12090"/>
              <a:gd name="T83" fmla="*/ 12534 h 1798"/>
              <a:gd name="T84" fmla="+- 0 20374 15503"/>
              <a:gd name="T85" fmla="*/ T84 w 8597"/>
              <a:gd name="T86" fmla="+- 0 12093 12090"/>
              <a:gd name="T87" fmla="*/ 12093 h 1798"/>
              <a:gd name="T88" fmla="+- 0 21325 15503"/>
              <a:gd name="T89" fmla="*/ T88 w 8597"/>
              <a:gd name="T90" fmla="+- 0 12719 12090"/>
              <a:gd name="T91" fmla="*/ 12719 h 1798"/>
              <a:gd name="T92" fmla="+- 0 19492 15503"/>
              <a:gd name="T93" fmla="*/ T92 w 8597"/>
              <a:gd name="T94" fmla="+- 0 12737 12090"/>
              <a:gd name="T95" fmla="*/ 12737 h 1798"/>
              <a:gd name="T96" fmla="+- 0 19376 15503"/>
              <a:gd name="T97" fmla="*/ T96 w 8597"/>
              <a:gd name="T98" fmla="+- 0 13375 12090"/>
              <a:gd name="T99" fmla="*/ 13375 h 1798"/>
              <a:gd name="T100" fmla="+- 0 19517 15503"/>
              <a:gd name="T101" fmla="*/ T100 w 8597"/>
              <a:gd name="T102" fmla="+- 0 12927 12090"/>
              <a:gd name="T103" fmla="*/ 12927 h 1798"/>
              <a:gd name="T104" fmla="+- 0 19613 15503"/>
              <a:gd name="T105" fmla="*/ T104 w 8597"/>
              <a:gd name="T106" fmla="+- 0 13433 12090"/>
              <a:gd name="T107" fmla="*/ 13433 h 1798"/>
              <a:gd name="T108" fmla="+- 0 19522 15503"/>
              <a:gd name="T109" fmla="*/ T108 w 8597"/>
              <a:gd name="T110" fmla="+- 0 13192 12090"/>
              <a:gd name="T111" fmla="*/ 13192 h 1798"/>
              <a:gd name="T112" fmla="+- 0 19161 15503"/>
              <a:gd name="T113" fmla="*/ T112 w 8597"/>
              <a:gd name="T114" fmla="+- 0 13254 12090"/>
              <a:gd name="T115" fmla="*/ 13254 h 1798"/>
              <a:gd name="T116" fmla="+- 0 19423 15503"/>
              <a:gd name="T117" fmla="*/ T116 w 8597"/>
              <a:gd name="T118" fmla="+- 0 13395 12090"/>
              <a:gd name="T119" fmla="*/ 13395 h 1798"/>
              <a:gd name="T120" fmla="+- 0 20255 15503"/>
              <a:gd name="T121" fmla="*/ T120 w 8597"/>
              <a:gd name="T122" fmla="+- 0 13475 12090"/>
              <a:gd name="T123" fmla="*/ 13475 h 1798"/>
              <a:gd name="T124" fmla="+- 0 20182 15503"/>
              <a:gd name="T125" fmla="*/ T124 w 8597"/>
              <a:gd name="T126" fmla="+- 0 13667 12090"/>
              <a:gd name="T127" fmla="*/ 13667 h 1798"/>
              <a:gd name="T128" fmla="+- 0 20370 15503"/>
              <a:gd name="T129" fmla="*/ T128 w 8597"/>
              <a:gd name="T130" fmla="+- 0 13473 12090"/>
              <a:gd name="T131" fmla="*/ 13473 h 1798"/>
              <a:gd name="T132" fmla="+- 0 20357 15503"/>
              <a:gd name="T133" fmla="*/ T132 w 8597"/>
              <a:gd name="T134" fmla="+- 0 13484 12090"/>
              <a:gd name="T135" fmla="*/ 13484 h 1798"/>
              <a:gd name="T136" fmla="+- 0 20582 15503"/>
              <a:gd name="T137" fmla="*/ T136 w 8597"/>
              <a:gd name="T138" fmla="+- 0 12964 12090"/>
              <a:gd name="T139" fmla="*/ 12964 h 1798"/>
              <a:gd name="T140" fmla="+- 0 20622 15503"/>
              <a:gd name="T141" fmla="*/ T140 w 8597"/>
              <a:gd name="T142" fmla="+- 0 13588 12090"/>
              <a:gd name="T143" fmla="*/ 13588 h 1798"/>
              <a:gd name="T144" fmla="+- 0 20773 15503"/>
              <a:gd name="T145" fmla="*/ T144 w 8597"/>
              <a:gd name="T146" fmla="+- 0 13887 12090"/>
              <a:gd name="T147" fmla="*/ 13887 h 1798"/>
              <a:gd name="T148" fmla="+- 0 21178 15503"/>
              <a:gd name="T149" fmla="*/ T148 w 8597"/>
              <a:gd name="T150" fmla="+- 0 13371 12090"/>
              <a:gd name="T151" fmla="*/ 13371 h 1798"/>
              <a:gd name="T152" fmla="+- 0 21365 15503"/>
              <a:gd name="T153" fmla="*/ T152 w 8597"/>
              <a:gd name="T154" fmla="+- 0 12999 12090"/>
              <a:gd name="T155" fmla="*/ 12999 h 1798"/>
              <a:gd name="T156" fmla="+- 0 21288 15503"/>
              <a:gd name="T157" fmla="*/ T156 w 8597"/>
              <a:gd name="T158" fmla="+- 0 13415 12090"/>
              <a:gd name="T159" fmla="*/ 13415 h 1798"/>
              <a:gd name="T160" fmla="+- 0 21550 15503"/>
              <a:gd name="T161" fmla="*/ T160 w 8597"/>
              <a:gd name="T162" fmla="+- 0 13687 12090"/>
              <a:gd name="T163" fmla="*/ 13687 h 1798"/>
              <a:gd name="T164" fmla="+- 0 21755 15503"/>
              <a:gd name="T165" fmla="*/ T164 w 8597"/>
              <a:gd name="T166" fmla="+- 0 13574 12090"/>
              <a:gd name="T167" fmla="*/ 13574 h 1798"/>
              <a:gd name="T168" fmla="+- 0 21857 15503"/>
              <a:gd name="T169" fmla="*/ T168 w 8597"/>
              <a:gd name="T170" fmla="+- 0 13360 12090"/>
              <a:gd name="T171" fmla="*/ 13360 h 1798"/>
              <a:gd name="T172" fmla="+- 0 22048 15503"/>
              <a:gd name="T173" fmla="*/ T172 w 8597"/>
              <a:gd name="T174" fmla="+- 0 13425 12090"/>
              <a:gd name="T175" fmla="*/ 13425 h 1798"/>
              <a:gd name="T176" fmla="+- 0 22122 15503"/>
              <a:gd name="T177" fmla="*/ T176 w 8597"/>
              <a:gd name="T178" fmla="+- 0 13564 12090"/>
              <a:gd name="T179" fmla="*/ 13564 h 1798"/>
              <a:gd name="T180" fmla="+- 0 22248 15503"/>
              <a:gd name="T181" fmla="*/ T180 w 8597"/>
              <a:gd name="T182" fmla="+- 0 13445 12090"/>
              <a:gd name="T183" fmla="*/ 13445 h 1798"/>
              <a:gd name="T184" fmla="+- 0 22359 15503"/>
              <a:gd name="T185" fmla="*/ T184 w 8597"/>
              <a:gd name="T186" fmla="+- 0 13360 12090"/>
              <a:gd name="T187" fmla="*/ 13360 h 1798"/>
              <a:gd name="T188" fmla="+- 0 22491 15503"/>
              <a:gd name="T189" fmla="*/ T188 w 8597"/>
              <a:gd name="T190" fmla="+- 0 13582 12090"/>
              <a:gd name="T191" fmla="*/ 13582 h 1798"/>
              <a:gd name="T192" fmla="+- 0 22646 15503"/>
              <a:gd name="T193" fmla="*/ T192 w 8597"/>
              <a:gd name="T194" fmla="+- 0 13434 12090"/>
              <a:gd name="T195" fmla="*/ 13434 h 1798"/>
              <a:gd name="T196" fmla="+- 0 22745 15503"/>
              <a:gd name="T197" fmla="*/ T196 w 8597"/>
              <a:gd name="T198" fmla="+- 0 13592 12090"/>
              <a:gd name="T199" fmla="*/ 13592 h 1798"/>
              <a:gd name="T200" fmla="+- 0 22861 15503"/>
              <a:gd name="T201" fmla="*/ T200 w 8597"/>
              <a:gd name="T202" fmla="+- 0 13370 12090"/>
              <a:gd name="T203" fmla="*/ 13370 h 1798"/>
              <a:gd name="T204" fmla="+- 0 22992 15503"/>
              <a:gd name="T205" fmla="*/ T204 w 8597"/>
              <a:gd name="T206" fmla="+- 0 13603 12090"/>
              <a:gd name="T207" fmla="*/ 13603 h 1798"/>
              <a:gd name="T208" fmla="+- 0 23059 15503"/>
              <a:gd name="T209" fmla="*/ T208 w 8597"/>
              <a:gd name="T210" fmla="+- 0 13591 12090"/>
              <a:gd name="T211" fmla="*/ 13591 h 1798"/>
              <a:gd name="T212" fmla="+- 0 23102 15503"/>
              <a:gd name="T213" fmla="*/ T212 w 8597"/>
              <a:gd name="T214" fmla="+- 0 13646 12090"/>
              <a:gd name="T215" fmla="*/ 13646 h 1798"/>
              <a:gd name="T216" fmla="+- 0 23247 15503"/>
              <a:gd name="T217" fmla="*/ T216 w 8597"/>
              <a:gd name="T218" fmla="+- 0 13054 12090"/>
              <a:gd name="T219" fmla="*/ 13054 h 1798"/>
              <a:gd name="T220" fmla="+- 0 23177 15503"/>
              <a:gd name="T221" fmla="*/ T220 w 8597"/>
              <a:gd name="T222" fmla="+- 0 13455 12090"/>
              <a:gd name="T223" fmla="*/ 13455 h 1798"/>
              <a:gd name="T224" fmla="+- 0 23405 15503"/>
              <a:gd name="T225" fmla="*/ T224 w 8597"/>
              <a:gd name="T226" fmla="+- 0 13326 12090"/>
              <a:gd name="T227" fmla="*/ 13326 h 1798"/>
              <a:gd name="T228" fmla="+- 0 23459 15503"/>
              <a:gd name="T229" fmla="*/ T228 w 8597"/>
              <a:gd name="T230" fmla="+- 0 13496 12090"/>
              <a:gd name="T231" fmla="*/ 13496 h 1798"/>
              <a:gd name="T232" fmla="+- 0 23743 15503"/>
              <a:gd name="T233" fmla="*/ T232 w 8597"/>
              <a:gd name="T234" fmla="+- 0 12820 12090"/>
              <a:gd name="T235" fmla="*/ 12820 h 1798"/>
              <a:gd name="T236" fmla="+- 0 23635 15503"/>
              <a:gd name="T237" fmla="*/ T236 w 8597"/>
              <a:gd name="T238" fmla="+- 0 13347 12090"/>
              <a:gd name="T239" fmla="*/ 13347 h 1798"/>
              <a:gd name="T240" fmla="+- 0 23944 15503"/>
              <a:gd name="T241" fmla="*/ T240 w 8597"/>
              <a:gd name="T242" fmla="+- 0 13333 12090"/>
              <a:gd name="T243" fmla="*/ 13333 h 17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8597" h="1798" extrusionOk="0">
                <a:moveTo>
                  <a:pt x="0" y="839"/>
                </a:moveTo>
                <a:cubicBezTo>
                  <a:pt x="32" y="905"/>
                  <a:pt x="66" y="969"/>
                  <a:pt x="97" y="1035"/>
                </a:cubicBezTo>
                <a:cubicBezTo>
                  <a:pt x="126" y="1096"/>
                  <a:pt x="147" y="1157"/>
                  <a:pt x="166" y="1221"/>
                </a:cubicBezTo>
                <a:cubicBezTo>
                  <a:pt x="173" y="1242"/>
                  <a:pt x="175" y="1246"/>
                  <a:pt x="175" y="1260"/>
                </a:cubicBezTo>
                <a:cubicBezTo>
                  <a:pt x="153" y="1217"/>
                  <a:pt x="141" y="1186"/>
                  <a:pt x="135" y="1135"/>
                </a:cubicBezTo>
                <a:cubicBezTo>
                  <a:pt x="126" y="1056"/>
                  <a:pt x="127" y="975"/>
                  <a:pt x="143" y="897"/>
                </a:cubicBezTo>
                <a:cubicBezTo>
                  <a:pt x="154" y="844"/>
                  <a:pt x="179" y="777"/>
                  <a:pt x="244" y="776"/>
                </a:cubicBezTo>
                <a:cubicBezTo>
                  <a:pt x="303" y="775"/>
                  <a:pt x="364" y="834"/>
                  <a:pt x="403" y="871"/>
                </a:cubicBezTo>
                <a:cubicBezTo>
                  <a:pt x="454" y="919"/>
                  <a:pt x="491" y="977"/>
                  <a:pt x="533" y="1031"/>
                </a:cubicBezTo>
                <a:cubicBezTo>
                  <a:pt x="546" y="1000"/>
                  <a:pt x="559" y="966"/>
                  <a:pt x="574" y="935"/>
                </a:cubicBezTo>
                <a:cubicBezTo>
                  <a:pt x="597" y="890"/>
                  <a:pt x="623" y="835"/>
                  <a:pt x="666" y="806"/>
                </a:cubicBezTo>
                <a:cubicBezTo>
                  <a:pt x="710" y="776"/>
                  <a:pt x="750" y="809"/>
                  <a:pt x="775" y="846"/>
                </a:cubicBezTo>
                <a:cubicBezTo>
                  <a:pt x="810" y="897"/>
                  <a:pt x="831" y="966"/>
                  <a:pt x="836" y="1027"/>
                </a:cubicBezTo>
                <a:cubicBezTo>
                  <a:pt x="840" y="1074"/>
                  <a:pt x="833" y="1116"/>
                  <a:pt x="810" y="1156"/>
                </a:cubicBezTo>
                <a:cubicBezTo>
                  <a:pt x="807" y="1160"/>
                  <a:pt x="804" y="1163"/>
                  <a:pt x="801" y="1167"/>
                </a:cubicBezTo>
              </a:path>
              <a:path w="8597" h="1798" extrusionOk="0">
                <a:moveTo>
                  <a:pt x="1133" y="829"/>
                </a:moveTo>
                <a:cubicBezTo>
                  <a:pt x="1129" y="860"/>
                  <a:pt x="1100" y="868"/>
                  <a:pt x="1073" y="889"/>
                </a:cubicBezTo>
                <a:cubicBezTo>
                  <a:pt x="1035" y="918"/>
                  <a:pt x="996" y="948"/>
                  <a:pt x="973" y="991"/>
                </a:cubicBezTo>
                <a:cubicBezTo>
                  <a:pt x="954" y="1027"/>
                  <a:pt x="958" y="1070"/>
                  <a:pt x="990" y="1097"/>
                </a:cubicBezTo>
                <a:cubicBezTo>
                  <a:pt x="1028" y="1130"/>
                  <a:pt x="1085" y="1133"/>
                  <a:pt x="1132" y="1122"/>
                </a:cubicBezTo>
                <a:cubicBezTo>
                  <a:pt x="1182" y="1111"/>
                  <a:pt x="1226" y="1075"/>
                  <a:pt x="1244" y="1026"/>
                </a:cubicBezTo>
                <a:cubicBezTo>
                  <a:pt x="1261" y="981"/>
                  <a:pt x="1253" y="931"/>
                  <a:pt x="1239" y="886"/>
                </a:cubicBezTo>
                <a:cubicBezTo>
                  <a:pt x="1231" y="864"/>
                  <a:pt x="1229" y="858"/>
                  <a:pt x="1221" y="845"/>
                </a:cubicBezTo>
                <a:cubicBezTo>
                  <a:pt x="1230" y="885"/>
                  <a:pt x="1249" y="923"/>
                  <a:pt x="1263" y="962"/>
                </a:cubicBezTo>
                <a:cubicBezTo>
                  <a:pt x="1282" y="1016"/>
                  <a:pt x="1305" y="1070"/>
                  <a:pt x="1321" y="1125"/>
                </a:cubicBezTo>
                <a:cubicBezTo>
                  <a:pt x="1329" y="1151"/>
                  <a:pt x="1330" y="1185"/>
                  <a:pt x="1348" y="1194"/>
                </a:cubicBezTo>
              </a:path>
              <a:path w="8597" h="1798" extrusionOk="0">
                <a:moveTo>
                  <a:pt x="1932" y="768"/>
                </a:moveTo>
                <a:cubicBezTo>
                  <a:pt x="1973" y="765"/>
                  <a:pt x="1903" y="776"/>
                  <a:pt x="1899" y="777"/>
                </a:cubicBezTo>
                <a:cubicBezTo>
                  <a:pt x="1866" y="782"/>
                  <a:pt x="1834" y="785"/>
                  <a:pt x="1802" y="795"/>
                </a:cubicBezTo>
                <a:cubicBezTo>
                  <a:pt x="1775" y="803"/>
                  <a:pt x="1747" y="814"/>
                  <a:pt x="1726" y="834"/>
                </a:cubicBezTo>
                <a:cubicBezTo>
                  <a:pt x="1703" y="856"/>
                  <a:pt x="1687" y="885"/>
                  <a:pt x="1681" y="916"/>
                </a:cubicBezTo>
                <a:cubicBezTo>
                  <a:pt x="1676" y="942"/>
                  <a:pt x="1678" y="971"/>
                  <a:pt x="1688" y="996"/>
                </a:cubicBezTo>
                <a:cubicBezTo>
                  <a:pt x="1698" y="1020"/>
                  <a:pt x="1727" y="1017"/>
                  <a:pt x="1735" y="1036"/>
                </a:cubicBezTo>
                <a:cubicBezTo>
                  <a:pt x="1747" y="1064"/>
                  <a:pt x="1733" y="1097"/>
                  <a:pt x="1723" y="1123"/>
                </a:cubicBezTo>
                <a:cubicBezTo>
                  <a:pt x="1706" y="1167"/>
                  <a:pt x="1643" y="1230"/>
                  <a:pt x="1640" y="1275"/>
                </a:cubicBezTo>
                <a:cubicBezTo>
                  <a:pt x="1638" y="1304"/>
                  <a:pt x="1695" y="1249"/>
                  <a:pt x="1703" y="1242"/>
                </a:cubicBezTo>
              </a:path>
              <a:path w="8597" h="1798" extrusionOk="0">
                <a:moveTo>
                  <a:pt x="2060" y="1109"/>
                </a:moveTo>
                <a:cubicBezTo>
                  <a:pt x="2011" y="1089"/>
                  <a:pt x="1961" y="1069"/>
                  <a:pt x="1913" y="1046"/>
                </a:cubicBezTo>
                <a:cubicBezTo>
                  <a:pt x="1798" y="990"/>
                  <a:pt x="1685" y="930"/>
                  <a:pt x="1574" y="867"/>
                </a:cubicBezTo>
                <a:cubicBezTo>
                  <a:pt x="1467" y="807"/>
                  <a:pt x="1363" y="740"/>
                  <a:pt x="1254" y="682"/>
                </a:cubicBezTo>
                <a:cubicBezTo>
                  <a:pt x="1172" y="639"/>
                  <a:pt x="1271" y="681"/>
                  <a:pt x="1284" y="686"/>
                </a:cubicBezTo>
              </a:path>
              <a:path w="8597" h="1798" extrusionOk="0">
                <a:moveTo>
                  <a:pt x="2290" y="1001"/>
                </a:moveTo>
                <a:cubicBezTo>
                  <a:pt x="2326" y="964"/>
                  <a:pt x="2360" y="928"/>
                  <a:pt x="2391" y="886"/>
                </a:cubicBezTo>
                <a:cubicBezTo>
                  <a:pt x="2430" y="833"/>
                  <a:pt x="2464" y="775"/>
                  <a:pt x="2501" y="720"/>
                </a:cubicBezTo>
                <a:cubicBezTo>
                  <a:pt x="2512" y="704"/>
                  <a:pt x="2549" y="637"/>
                  <a:pt x="2577" y="641"/>
                </a:cubicBezTo>
                <a:cubicBezTo>
                  <a:pt x="2608" y="645"/>
                  <a:pt x="2632" y="707"/>
                  <a:pt x="2645" y="728"/>
                </a:cubicBezTo>
                <a:cubicBezTo>
                  <a:pt x="2690" y="802"/>
                  <a:pt x="2737" y="877"/>
                  <a:pt x="2810" y="927"/>
                </a:cubicBezTo>
                <a:cubicBezTo>
                  <a:pt x="2896" y="987"/>
                  <a:pt x="2992" y="965"/>
                  <a:pt x="3078" y="919"/>
                </a:cubicBezTo>
                <a:cubicBezTo>
                  <a:pt x="3136" y="888"/>
                  <a:pt x="3193" y="848"/>
                  <a:pt x="3236" y="802"/>
                </a:cubicBezTo>
                <a:cubicBezTo>
                  <a:pt x="3269" y="766"/>
                  <a:pt x="3279" y="740"/>
                  <a:pt x="3294" y="695"/>
                </a:cubicBezTo>
              </a:path>
              <a:path w="8597" h="1798" extrusionOk="0">
                <a:moveTo>
                  <a:pt x="4893" y="50"/>
                </a:moveTo>
                <a:cubicBezTo>
                  <a:pt x="4921" y="39"/>
                  <a:pt x="4924" y="44"/>
                  <a:pt x="4931" y="19"/>
                </a:cubicBezTo>
                <a:cubicBezTo>
                  <a:pt x="4903" y="14"/>
                  <a:pt x="4879" y="14"/>
                  <a:pt x="4850" y="16"/>
                </a:cubicBezTo>
                <a:cubicBezTo>
                  <a:pt x="4798" y="20"/>
                  <a:pt x="4750" y="29"/>
                  <a:pt x="4701" y="47"/>
                </a:cubicBezTo>
                <a:cubicBezTo>
                  <a:pt x="4645" y="68"/>
                  <a:pt x="4573" y="98"/>
                  <a:pt x="4536" y="147"/>
                </a:cubicBezTo>
                <a:cubicBezTo>
                  <a:pt x="4522" y="165"/>
                  <a:pt x="4524" y="181"/>
                  <a:pt x="4519" y="201"/>
                </a:cubicBezTo>
                <a:cubicBezTo>
                  <a:pt x="4547" y="224"/>
                  <a:pt x="4572" y="230"/>
                  <a:pt x="4608" y="237"/>
                </a:cubicBezTo>
                <a:cubicBezTo>
                  <a:pt x="4657" y="247"/>
                  <a:pt x="4708" y="251"/>
                  <a:pt x="4756" y="264"/>
                </a:cubicBezTo>
                <a:cubicBezTo>
                  <a:pt x="4823" y="283"/>
                  <a:pt x="4902" y="319"/>
                  <a:pt x="4931" y="388"/>
                </a:cubicBezTo>
                <a:cubicBezTo>
                  <a:pt x="4949" y="430"/>
                  <a:pt x="4943" y="479"/>
                  <a:pt x="4916" y="516"/>
                </a:cubicBezTo>
                <a:cubicBezTo>
                  <a:pt x="4884" y="561"/>
                  <a:pt x="4834" y="581"/>
                  <a:pt x="4782" y="591"/>
                </a:cubicBezTo>
                <a:cubicBezTo>
                  <a:pt x="4746" y="598"/>
                  <a:pt x="4695" y="598"/>
                  <a:pt x="4670" y="565"/>
                </a:cubicBezTo>
                <a:cubicBezTo>
                  <a:pt x="4642" y="528"/>
                  <a:pt x="4677" y="475"/>
                  <a:pt x="4697" y="444"/>
                </a:cubicBezTo>
                <a:cubicBezTo>
                  <a:pt x="4741" y="375"/>
                  <a:pt x="4796" y="314"/>
                  <a:pt x="4846" y="250"/>
                </a:cubicBezTo>
                <a:cubicBezTo>
                  <a:pt x="4885" y="200"/>
                  <a:pt x="4937" y="143"/>
                  <a:pt x="4945" y="77"/>
                </a:cubicBezTo>
                <a:cubicBezTo>
                  <a:pt x="4951" y="28"/>
                  <a:pt x="4913" y="9"/>
                  <a:pt x="4871" y="3"/>
                </a:cubicBezTo>
                <a:cubicBezTo>
                  <a:pt x="4807" y="-6"/>
                  <a:pt x="4752" y="6"/>
                  <a:pt x="4691" y="23"/>
                </a:cubicBezTo>
              </a:path>
              <a:path w="8597" h="1798" extrusionOk="0">
                <a:moveTo>
                  <a:pt x="5850" y="626"/>
                </a:moveTo>
                <a:cubicBezTo>
                  <a:pt x="5850" y="625"/>
                  <a:pt x="5917" y="601"/>
                  <a:pt x="5822" y="629"/>
                </a:cubicBezTo>
                <a:cubicBezTo>
                  <a:pt x="5744" y="652"/>
                  <a:pt x="5660" y="658"/>
                  <a:pt x="5579" y="662"/>
                </a:cubicBezTo>
                <a:cubicBezTo>
                  <a:pt x="5149" y="686"/>
                  <a:pt x="4416" y="444"/>
                  <a:pt x="4026" y="610"/>
                </a:cubicBezTo>
                <a:cubicBezTo>
                  <a:pt x="3983" y="628"/>
                  <a:pt x="4008" y="621"/>
                  <a:pt x="3989" y="647"/>
                </a:cubicBezTo>
              </a:path>
              <a:path w="8597" h="1798" extrusionOk="0">
                <a:moveTo>
                  <a:pt x="3869" y="1003"/>
                </a:moveTo>
                <a:cubicBezTo>
                  <a:pt x="3877" y="1045"/>
                  <a:pt x="3882" y="1083"/>
                  <a:pt x="3885" y="1126"/>
                </a:cubicBezTo>
                <a:cubicBezTo>
                  <a:pt x="3889" y="1181"/>
                  <a:pt x="3879" y="1231"/>
                  <a:pt x="3873" y="1285"/>
                </a:cubicBezTo>
                <a:cubicBezTo>
                  <a:pt x="3869" y="1320"/>
                  <a:pt x="3852" y="1381"/>
                  <a:pt x="3863" y="1416"/>
                </a:cubicBezTo>
                <a:cubicBezTo>
                  <a:pt x="3876" y="1459"/>
                  <a:pt x="3890" y="1369"/>
                  <a:pt x="3893" y="1360"/>
                </a:cubicBezTo>
              </a:path>
              <a:path w="8597" h="1798" extrusionOk="0">
                <a:moveTo>
                  <a:pt x="4014" y="837"/>
                </a:moveTo>
                <a:cubicBezTo>
                  <a:pt x="4048" y="872"/>
                  <a:pt x="4075" y="919"/>
                  <a:pt x="4091" y="966"/>
                </a:cubicBezTo>
                <a:cubicBezTo>
                  <a:pt x="4114" y="1034"/>
                  <a:pt x="4132" y="1114"/>
                  <a:pt x="4135" y="1186"/>
                </a:cubicBezTo>
                <a:cubicBezTo>
                  <a:pt x="4137" y="1241"/>
                  <a:pt x="4128" y="1293"/>
                  <a:pt x="4110" y="1343"/>
                </a:cubicBezTo>
                <a:cubicBezTo>
                  <a:pt x="4104" y="1360"/>
                  <a:pt x="4103" y="1365"/>
                  <a:pt x="4096" y="1374"/>
                </a:cubicBezTo>
              </a:path>
              <a:path w="8597" h="1798" extrusionOk="0">
                <a:moveTo>
                  <a:pt x="4190" y="1085"/>
                </a:moveTo>
                <a:cubicBezTo>
                  <a:pt x="4133" y="1088"/>
                  <a:pt x="4076" y="1096"/>
                  <a:pt x="4019" y="1102"/>
                </a:cubicBezTo>
                <a:cubicBezTo>
                  <a:pt x="3939" y="1111"/>
                  <a:pt x="3859" y="1119"/>
                  <a:pt x="3778" y="1125"/>
                </a:cubicBezTo>
                <a:cubicBezTo>
                  <a:pt x="3724" y="1129"/>
                  <a:pt x="3667" y="1131"/>
                  <a:pt x="3617" y="1146"/>
                </a:cubicBezTo>
                <a:cubicBezTo>
                  <a:pt x="3580" y="1157"/>
                  <a:pt x="3653" y="1163"/>
                  <a:pt x="3658" y="1164"/>
                </a:cubicBezTo>
              </a:path>
              <a:path w="8597" h="1798" extrusionOk="0">
                <a:moveTo>
                  <a:pt x="4248" y="1278"/>
                </a:moveTo>
                <a:cubicBezTo>
                  <a:pt x="4266" y="1310"/>
                  <a:pt x="4192" y="1302"/>
                  <a:pt x="4158" y="1302"/>
                </a:cubicBezTo>
                <a:cubicBezTo>
                  <a:pt x="4079" y="1301"/>
                  <a:pt x="3999" y="1300"/>
                  <a:pt x="3920" y="1305"/>
                </a:cubicBezTo>
                <a:cubicBezTo>
                  <a:pt x="3870" y="1308"/>
                  <a:pt x="3786" y="1303"/>
                  <a:pt x="3739" y="1323"/>
                </a:cubicBezTo>
                <a:cubicBezTo>
                  <a:pt x="3694" y="1342"/>
                  <a:pt x="3771" y="1372"/>
                  <a:pt x="3777" y="1374"/>
                </a:cubicBezTo>
              </a:path>
              <a:path w="8597" h="1798" extrusionOk="0">
                <a:moveTo>
                  <a:pt x="4752" y="1385"/>
                </a:moveTo>
                <a:cubicBezTo>
                  <a:pt x="4770" y="1378"/>
                  <a:pt x="4784" y="1369"/>
                  <a:pt x="4801" y="1361"/>
                </a:cubicBezTo>
                <a:cubicBezTo>
                  <a:pt x="4776" y="1379"/>
                  <a:pt x="4750" y="1397"/>
                  <a:pt x="4727" y="1419"/>
                </a:cubicBezTo>
                <a:cubicBezTo>
                  <a:pt x="4687" y="1456"/>
                  <a:pt x="4647" y="1523"/>
                  <a:pt x="4679" y="1577"/>
                </a:cubicBezTo>
                <a:cubicBezTo>
                  <a:pt x="4700" y="1612"/>
                  <a:pt x="4744" y="1616"/>
                  <a:pt x="4779" y="1606"/>
                </a:cubicBezTo>
                <a:cubicBezTo>
                  <a:pt x="4836" y="1591"/>
                  <a:pt x="4875" y="1545"/>
                  <a:pt x="4888" y="1489"/>
                </a:cubicBezTo>
                <a:cubicBezTo>
                  <a:pt x="4895" y="1456"/>
                  <a:pt x="4892" y="1409"/>
                  <a:pt x="4867" y="1383"/>
                </a:cubicBezTo>
                <a:cubicBezTo>
                  <a:pt x="4840" y="1356"/>
                  <a:pt x="4820" y="1348"/>
                  <a:pt x="4791" y="1373"/>
                </a:cubicBezTo>
                <a:cubicBezTo>
                  <a:pt x="4791" y="1377"/>
                  <a:pt x="4791" y="1381"/>
                  <a:pt x="4791" y="1385"/>
                </a:cubicBezTo>
                <a:cubicBezTo>
                  <a:pt x="4821" y="1399"/>
                  <a:pt x="4814" y="1413"/>
                  <a:pt x="4854" y="1394"/>
                </a:cubicBezTo>
                <a:cubicBezTo>
                  <a:pt x="4936" y="1355"/>
                  <a:pt x="4980" y="1229"/>
                  <a:pt x="5012" y="1153"/>
                </a:cubicBezTo>
                <a:cubicBezTo>
                  <a:pt x="5040" y="1085"/>
                  <a:pt x="5064" y="1015"/>
                  <a:pt x="5077" y="943"/>
                </a:cubicBezTo>
                <a:cubicBezTo>
                  <a:pt x="5082" y="918"/>
                  <a:pt x="5079" y="898"/>
                  <a:pt x="5079" y="874"/>
                </a:cubicBezTo>
                <a:cubicBezTo>
                  <a:pt x="5068" y="908"/>
                  <a:pt x="5063" y="936"/>
                  <a:pt x="5063" y="976"/>
                </a:cubicBezTo>
                <a:cubicBezTo>
                  <a:pt x="5063" y="1052"/>
                  <a:pt x="5071" y="1129"/>
                  <a:pt x="5079" y="1205"/>
                </a:cubicBezTo>
                <a:cubicBezTo>
                  <a:pt x="5089" y="1302"/>
                  <a:pt x="5101" y="1402"/>
                  <a:pt x="5119" y="1498"/>
                </a:cubicBezTo>
                <a:cubicBezTo>
                  <a:pt x="5129" y="1553"/>
                  <a:pt x="5142" y="1607"/>
                  <a:pt x="5153" y="1661"/>
                </a:cubicBezTo>
                <a:cubicBezTo>
                  <a:pt x="5161" y="1701"/>
                  <a:pt x="5171" y="1735"/>
                  <a:pt x="5198" y="1765"/>
                </a:cubicBezTo>
                <a:cubicBezTo>
                  <a:pt x="5217" y="1787"/>
                  <a:pt x="5244" y="1790"/>
                  <a:pt x="5270" y="1797"/>
                </a:cubicBezTo>
              </a:path>
              <a:path w="8597" h="1798" extrusionOk="0">
                <a:moveTo>
                  <a:pt x="5706" y="1496"/>
                </a:moveTo>
                <a:cubicBezTo>
                  <a:pt x="5696" y="1469"/>
                  <a:pt x="5690" y="1450"/>
                  <a:pt x="5687" y="1420"/>
                </a:cubicBezTo>
                <a:cubicBezTo>
                  <a:pt x="5683" y="1374"/>
                  <a:pt x="5675" y="1328"/>
                  <a:pt x="5675" y="1281"/>
                </a:cubicBezTo>
                <a:cubicBezTo>
                  <a:pt x="5674" y="1212"/>
                  <a:pt x="5678" y="1142"/>
                  <a:pt x="5688" y="1074"/>
                </a:cubicBezTo>
                <a:cubicBezTo>
                  <a:pt x="5697" y="1017"/>
                  <a:pt x="5712" y="950"/>
                  <a:pt x="5752" y="906"/>
                </a:cubicBezTo>
                <a:cubicBezTo>
                  <a:pt x="5786" y="869"/>
                  <a:pt x="5827" y="882"/>
                  <a:pt x="5862" y="909"/>
                </a:cubicBezTo>
                <a:cubicBezTo>
                  <a:pt x="5928" y="960"/>
                  <a:pt x="5972" y="1057"/>
                  <a:pt x="5967" y="1140"/>
                </a:cubicBezTo>
                <a:cubicBezTo>
                  <a:pt x="5963" y="1200"/>
                  <a:pt x="5916" y="1245"/>
                  <a:pt x="5866" y="1273"/>
                </a:cubicBezTo>
                <a:cubicBezTo>
                  <a:pt x="5843" y="1285"/>
                  <a:pt x="5791" y="1292"/>
                  <a:pt x="5785" y="1325"/>
                </a:cubicBezTo>
                <a:cubicBezTo>
                  <a:pt x="5780" y="1353"/>
                  <a:pt x="5834" y="1393"/>
                  <a:pt x="5849" y="1409"/>
                </a:cubicBezTo>
                <a:cubicBezTo>
                  <a:pt x="5886" y="1449"/>
                  <a:pt x="5921" y="1491"/>
                  <a:pt x="5960" y="1528"/>
                </a:cubicBezTo>
                <a:cubicBezTo>
                  <a:pt x="5988" y="1554"/>
                  <a:pt x="6016" y="1576"/>
                  <a:pt x="6047" y="1597"/>
                </a:cubicBezTo>
              </a:path>
              <a:path w="8597" h="1798" extrusionOk="0">
                <a:moveTo>
                  <a:pt x="6121" y="1335"/>
                </a:moveTo>
                <a:cubicBezTo>
                  <a:pt x="6150" y="1351"/>
                  <a:pt x="6171" y="1373"/>
                  <a:pt x="6190" y="1401"/>
                </a:cubicBezTo>
                <a:cubicBezTo>
                  <a:pt x="6210" y="1430"/>
                  <a:pt x="6227" y="1459"/>
                  <a:pt x="6252" y="1484"/>
                </a:cubicBezTo>
                <a:cubicBezTo>
                  <a:pt x="6270" y="1502"/>
                  <a:pt x="6290" y="1518"/>
                  <a:pt x="6316" y="1504"/>
                </a:cubicBezTo>
                <a:cubicBezTo>
                  <a:pt x="6352" y="1485"/>
                  <a:pt x="6370" y="1425"/>
                  <a:pt x="6373" y="1388"/>
                </a:cubicBezTo>
                <a:cubicBezTo>
                  <a:pt x="6376" y="1348"/>
                  <a:pt x="6371" y="1307"/>
                  <a:pt x="6354" y="1270"/>
                </a:cubicBezTo>
                <a:cubicBezTo>
                  <a:pt x="6344" y="1255"/>
                  <a:pt x="6342" y="1250"/>
                  <a:pt x="6333" y="1242"/>
                </a:cubicBezTo>
              </a:path>
              <a:path w="8597" h="1798" extrusionOk="0">
                <a:moveTo>
                  <a:pt x="6480" y="1250"/>
                </a:moveTo>
                <a:cubicBezTo>
                  <a:pt x="6505" y="1273"/>
                  <a:pt x="6532" y="1303"/>
                  <a:pt x="6545" y="1335"/>
                </a:cubicBezTo>
                <a:cubicBezTo>
                  <a:pt x="6560" y="1370"/>
                  <a:pt x="6567" y="1415"/>
                  <a:pt x="6576" y="1453"/>
                </a:cubicBezTo>
                <a:cubicBezTo>
                  <a:pt x="6583" y="1482"/>
                  <a:pt x="6589" y="1511"/>
                  <a:pt x="6599" y="1539"/>
                </a:cubicBezTo>
                <a:cubicBezTo>
                  <a:pt x="6619" y="1525"/>
                  <a:pt x="6615" y="1501"/>
                  <a:pt x="6619" y="1474"/>
                </a:cubicBezTo>
                <a:cubicBezTo>
                  <a:pt x="6625" y="1434"/>
                  <a:pt x="6633" y="1395"/>
                  <a:pt x="6641" y="1356"/>
                </a:cubicBezTo>
                <a:cubicBezTo>
                  <a:pt x="6646" y="1332"/>
                  <a:pt x="6650" y="1261"/>
                  <a:pt x="6691" y="1274"/>
                </a:cubicBezTo>
                <a:cubicBezTo>
                  <a:pt x="6715" y="1281"/>
                  <a:pt x="6736" y="1336"/>
                  <a:pt x="6745" y="1355"/>
                </a:cubicBezTo>
                <a:cubicBezTo>
                  <a:pt x="6764" y="1394"/>
                  <a:pt x="6777" y="1437"/>
                  <a:pt x="6781" y="1480"/>
                </a:cubicBezTo>
                <a:cubicBezTo>
                  <a:pt x="6784" y="1510"/>
                  <a:pt x="6777" y="1533"/>
                  <a:pt x="6776" y="1559"/>
                </a:cubicBezTo>
              </a:path>
              <a:path w="8597" h="1798" extrusionOk="0">
                <a:moveTo>
                  <a:pt x="6856" y="1270"/>
                </a:moveTo>
                <a:cubicBezTo>
                  <a:pt x="6897" y="1282"/>
                  <a:pt x="6913" y="1297"/>
                  <a:pt x="6937" y="1335"/>
                </a:cubicBezTo>
                <a:cubicBezTo>
                  <a:pt x="6957" y="1367"/>
                  <a:pt x="6975" y="1406"/>
                  <a:pt x="6984" y="1443"/>
                </a:cubicBezTo>
                <a:cubicBezTo>
                  <a:pt x="6988" y="1459"/>
                  <a:pt x="6988" y="1476"/>
                  <a:pt x="6988" y="1492"/>
                </a:cubicBezTo>
                <a:cubicBezTo>
                  <a:pt x="6988" y="1463"/>
                  <a:pt x="6998" y="1444"/>
                  <a:pt x="7009" y="1417"/>
                </a:cubicBezTo>
                <a:cubicBezTo>
                  <a:pt x="7022" y="1385"/>
                  <a:pt x="7036" y="1352"/>
                  <a:pt x="7067" y="1333"/>
                </a:cubicBezTo>
                <a:cubicBezTo>
                  <a:pt x="7095" y="1316"/>
                  <a:pt x="7120" y="1324"/>
                  <a:pt x="7143" y="1344"/>
                </a:cubicBezTo>
                <a:cubicBezTo>
                  <a:pt x="7170" y="1368"/>
                  <a:pt x="7188" y="1399"/>
                  <a:pt x="7203" y="1431"/>
                </a:cubicBezTo>
                <a:cubicBezTo>
                  <a:pt x="7210" y="1446"/>
                  <a:pt x="7214" y="1485"/>
                  <a:pt x="7228" y="1496"/>
                </a:cubicBezTo>
                <a:cubicBezTo>
                  <a:pt x="7233" y="1498"/>
                  <a:pt x="7237" y="1500"/>
                  <a:pt x="7242" y="1502"/>
                </a:cubicBezTo>
              </a:path>
              <a:path w="8597" h="1798" extrusionOk="0">
                <a:moveTo>
                  <a:pt x="7423" y="1331"/>
                </a:moveTo>
                <a:cubicBezTo>
                  <a:pt x="7433" y="1308"/>
                  <a:pt x="7452" y="1287"/>
                  <a:pt x="7424" y="1270"/>
                </a:cubicBezTo>
                <a:cubicBezTo>
                  <a:pt x="7404" y="1258"/>
                  <a:pt x="7374" y="1265"/>
                  <a:pt x="7358" y="1280"/>
                </a:cubicBezTo>
                <a:cubicBezTo>
                  <a:pt x="7330" y="1306"/>
                  <a:pt x="7318" y="1342"/>
                  <a:pt x="7321" y="1380"/>
                </a:cubicBezTo>
                <a:cubicBezTo>
                  <a:pt x="7324" y="1430"/>
                  <a:pt x="7355" y="1490"/>
                  <a:pt x="7399" y="1516"/>
                </a:cubicBezTo>
                <a:cubicBezTo>
                  <a:pt x="7426" y="1532"/>
                  <a:pt x="7464" y="1534"/>
                  <a:pt x="7489" y="1513"/>
                </a:cubicBezTo>
                <a:cubicBezTo>
                  <a:pt x="7516" y="1490"/>
                  <a:pt x="7523" y="1444"/>
                  <a:pt x="7525" y="1411"/>
                </a:cubicBezTo>
                <a:cubicBezTo>
                  <a:pt x="7525" y="1406"/>
                  <a:pt x="7525" y="1400"/>
                  <a:pt x="7525" y="1395"/>
                </a:cubicBezTo>
                <a:cubicBezTo>
                  <a:pt x="7537" y="1430"/>
                  <a:pt x="7546" y="1465"/>
                  <a:pt x="7556" y="1501"/>
                </a:cubicBezTo>
                <a:cubicBezTo>
                  <a:pt x="7566" y="1537"/>
                  <a:pt x="7575" y="1573"/>
                  <a:pt x="7585" y="1609"/>
                </a:cubicBezTo>
                <a:cubicBezTo>
                  <a:pt x="7588" y="1623"/>
                  <a:pt x="7590" y="1628"/>
                  <a:pt x="7597" y="1636"/>
                </a:cubicBezTo>
                <a:cubicBezTo>
                  <a:pt x="7597" y="1609"/>
                  <a:pt x="7598" y="1583"/>
                  <a:pt x="7599" y="1556"/>
                </a:cubicBezTo>
              </a:path>
              <a:path w="8597" h="1798" extrusionOk="0">
                <a:moveTo>
                  <a:pt x="7663" y="702"/>
                </a:moveTo>
                <a:cubicBezTo>
                  <a:pt x="7696" y="723"/>
                  <a:pt x="7716" y="712"/>
                  <a:pt x="7732" y="766"/>
                </a:cubicBezTo>
                <a:cubicBezTo>
                  <a:pt x="7749" y="824"/>
                  <a:pt x="7750" y="905"/>
                  <a:pt x="7744" y="964"/>
                </a:cubicBezTo>
                <a:cubicBezTo>
                  <a:pt x="7736" y="1046"/>
                  <a:pt x="7715" y="1128"/>
                  <a:pt x="7696" y="1208"/>
                </a:cubicBezTo>
                <a:cubicBezTo>
                  <a:pt x="7685" y="1256"/>
                  <a:pt x="7672" y="1305"/>
                  <a:pt x="7670" y="1355"/>
                </a:cubicBezTo>
                <a:cubicBezTo>
                  <a:pt x="7671" y="1358"/>
                  <a:pt x="7673" y="1362"/>
                  <a:pt x="7674" y="1365"/>
                </a:cubicBezTo>
                <a:cubicBezTo>
                  <a:pt x="7702" y="1355"/>
                  <a:pt x="7720" y="1345"/>
                  <a:pt x="7745" y="1323"/>
                </a:cubicBezTo>
                <a:cubicBezTo>
                  <a:pt x="7775" y="1297"/>
                  <a:pt x="7809" y="1251"/>
                  <a:pt x="7847" y="1237"/>
                </a:cubicBezTo>
                <a:cubicBezTo>
                  <a:pt x="7877" y="1226"/>
                  <a:pt x="7876" y="1236"/>
                  <a:pt x="7902" y="1236"/>
                </a:cubicBezTo>
                <a:cubicBezTo>
                  <a:pt x="7913" y="1287"/>
                  <a:pt x="7914" y="1327"/>
                  <a:pt x="7897" y="1380"/>
                </a:cubicBezTo>
                <a:cubicBezTo>
                  <a:pt x="7883" y="1423"/>
                  <a:pt x="7858" y="1462"/>
                  <a:pt x="7838" y="1502"/>
                </a:cubicBezTo>
                <a:cubicBezTo>
                  <a:pt x="7884" y="1477"/>
                  <a:pt x="7920" y="1445"/>
                  <a:pt x="7956" y="1406"/>
                </a:cubicBezTo>
                <a:cubicBezTo>
                  <a:pt x="8042" y="1313"/>
                  <a:pt x="8123" y="1215"/>
                  <a:pt x="8186" y="1105"/>
                </a:cubicBezTo>
                <a:cubicBezTo>
                  <a:pt x="8235" y="1019"/>
                  <a:pt x="8295" y="907"/>
                  <a:pt x="8284" y="804"/>
                </a:cubicBezTo>
                <a:cubicBezTo>
                  <a:pt x="8280" y="762"/>
                  <a:pt x="8260" y="757"/>
                  <a:pt x="8240" y="730"/>
                </a:cubicBezTo>
                <a:cubicBezTo>
                  <a:pt x="8193" y="741"/>
                  <a:pt x="8184" y="739"/>
                  <a:pt x="8154" y="791"/>
                </a:cubicBezTo>
                <a:cubicBezTo>
                  <a:pt x="8118" y="855"/>
                  <a:pt x="8104" y="932"/>
                  <a:pt x="8096" y="1004"/>
                </a:cubicBezTo>
                <a:cubicBezTo>
                  <a:pt x="8087" y="1085"/>
                  <a:pt x="8085" y="1186"/>
                  <a:pt x="8132" y="1257"/>
                </a:cubicBezTo>
                <a:cubicBezTo>
                  <a:pt x="8157" y="1294"/>
                  <a:pt x="8197" y="1309"/>
                  <a:pt x="8240" y="1303"/>
                </a:cubicBezTo>
                <a:cubicBezTo>
                  <a:pt x="8284" y="1297"/>
                  <a:pt x="8314" y="1266"/>
                  <a:pt x="8350" y="1244"/>
                </a:cubicBezTo>
                <a:cubicBezTo>
                  <a:pt x="8387" y="1221"/>
                  <a:pt x="8404" y="1216"/>
                  <a:pt x="8441" y="1243"/>
                </a:cubicBezTo>
                <a:cubicBezTo>
                  <a:pt x="8501" y="1286"/>
                  <a:pt x="8536" y="1370"/>
                  <a:pt x="8596" y="1418"/>
                </a:cubicBezTo>
              </a:path>
            </a:pathLst>
          </a:custGeom>
          <a:noFill/>
          <a:ln w="19050" cap="rnd">
            <a:solidFill>
              <a:srgbClr val="FFFF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5" name="Comment 7"/>
          <p:cNvSpPr>
            <a:spLocks noRot="1" noChangeAspect="1" noEditPoints="1" noChangeArrowheads="1" noChangeShapeType="1" noTextEdit="1"/>
          </p:cNvSpPr>
          <p:nvPr/>
        </p:nvSpPr>
        <p:spPr bwMode="auto">
          <a:xfrm>
            <a:off x="7786688" y="4978400"/>
            <a:ext cx="889000" cy="242888"/>
          </a:xfrm>
          <a:custGeom>
            <a:avLst/>
            <a:gdLst>
              <a:gd name="T0" fmla="+- 0 21696 21630"/>
              <a:gd name="T1" fmla="*/ T0 w 2468"/>
              <a:gd name="T2" fmla="+- 0 14270 13827"/>
              <a:gd name="T3" fmla="*/ 14270 h 675"/>
              <a:gd name="T4" fmla="+- 0 21734 21630"/>
              <a:gd name="T5" fmla="*/ T4 w 2468"/>
              <a:gd name="T6" fmla="+- 0 14501 13827"/>
              <a:gd name="T7" fmla="*/ 14501 h 675"/>
              <a:gd name="T8" fmla="+- 0 21701 21630"/>
              <a:gd name="T9" fmla="*/ T8 w 2468"/>
              <a:gd name="T10" fmla="+- 0 14075 13827"/>
              <a:gd name="T11" fmla="*/ 14075 h 675"/>
              <a:gd name="T12" fmla="+- 0 21790 21630"/>
              <a:gd name="T13" fmla="*/ T12 w 2468"/>
              <a:gd name="T14" fmla="+- 0 13827 13827"/>
              <a:gd name="T15" fmla="*/ 13827 h 675"/>
              <a:gd name="T16" fmla="+- 0 21967 21630"/>
              <a:gd name="T17" fmla="*/ T16 w 2468"/>
              <a:gd name="T18" fmla="+- 0 14037 13827"/>
              <a:gd name="T19" fmla="*/ 14037 h 675"/>
              <a:gd name="T20" fmla="+- 0 21671 21630"/>
              <a:gd name="T21" fmla="*/ T20 w 2468"/>
              <a:gd name="T22" fmla="+- 0 14161 13827"/>
              <a:gd name="T23" fmla="*/ 14161 h 675"/>
              <a:gd name="T24" fmla="+- 0 22140 21630"/>
              <a:gd name="T25" fmla="*/ T24 w 2468"/>
              <a:gd name="T26" fmla="+- 0 14162 13827"/>
              <a:gd name="T27" fmla="*/ 14162 h 675"/>
              <a:gd name="T28" fmla="+- 0 22155 21630"/>
              <a:gd name="T29" fmla="*/ T28 w 2468"/>
              <a:gd name="T30" fmla="+- 0 14382 13827"/>
              <a:gd name="T31" fmla="*/ 14382 h 675"/>
              <a:gd name="T32" fmla="+- 0 22138 21630"/>
              <a:gd name="T33" fmla="*/ T32 w 2468"/>
              <a:gd name="T34" fmla="+- 0 14293 13827"/>
              <a:gd name="T35" fmla="*/ 14293 h 675"/>
              <a:gd name="T36" fmla="+- 0 22257 21630"/>
              <a:gd name="T37" fmla="*/ T36 w 2468"/>
              <a:gd name="T38" fmla="+- 0 14004 13827"/>
              <a:gd name="T39" fmla="*/ 14004 h 675"/>
              <a:gd name="T40" fmla="+- 0 22580 21630"/>
              <a:gd name="T41" fmla="*/ T40 w 2468"/>
              <a:gd name="T42" fmla="+- 0 14067 13827"/>
              <a:gd name="T43" fmla="*/ 14067 h 675"/>
              <a:gd name="T44" fmla="+- 0 22419 21630"/>
              <a:gd name="T45" fmla="*/ T44 w 2468"/>
              <a:gd name="T46" fmla="+- 0 14191 13827"/>
              <a:gd name="T47" fmla="*/ 14191 h 675"/>
              <a:gd name="T48" fmla="+- 0 22473 21630"/>
              <a:gd name="T49" fmla="*/ T48 w 2468"/>
              <a:gd name="T50" fmla="+- 0 14187 13827"/>
              <a:gd name="T51" fmla="*/ 14187 h 675"/>
              <a:gd name="T52" fmla="+- 0 22594 21630"/>
              <a:gd name="T53" fmla="*/ T52 w 2468"/>
              <a:gd name="T54" fmla="+- 0 14028 13827"/>
              <a:gd name="T55" fmla="*/ 14028 h 675"/>
              <a:gd name="T56" fmla="+- 0 22776 21630"/>
              <a:gd name="T57" fmla="*/ T56 w 2468"/>
              <a:gd name="T58" fmla="+- 0 14075 13827"/>
              <a:gd name="T59" fmla="*/ 14075 h 675"/>
              <a:gd name="T60" fmla="+- 0 22750 21630"/>
              <a:gd name="T61" fmla="*/ T60 w 2468"/>
              <a:gd name="T62" fmla="+- 0 14269 13827"/>
              <a:gd name="T63" fmla="*/ 14269 h 675"/>
              <a:gd name="T64" fmla="+- 0 22988 21630"/>
              <a:gd name="T65" fmla="*/ T64 w 2468"/>
              <a:gd name="T66" fmla="+- 0 14158 13827"/>
              <a:gd name="T67" fmla="*/ 14158 h 675"/>
              <a:gd name="T68" fmla="+- 0 22864 21630"/>
              <a:gd name="T69" fmla="*/ T68 w 2468"/>
              <a:gd name="T70" fmla="+- 0 14000 13827"/>
              <a:gd name="T71" fmla="*/ 14000 h 675"/>
              <a:gd name="T72" fmla="+- 0 22859 21630"/>
              <a:gd name="T73" fmla="*/ T72 w 2468"/>
              <a:gd name="T74" fmla="+- 0 14156 13827"/>
              <a:gd name="T75" fmla="*/ 14156 h 675"/>
              <a:gd name="T76" fmla="+- 0 23095 21630"/>
              <a:gd name="T77" fmla="*/ T76 w 2468"/>
              <a:gd name="T78" fmla="+- 0 14121 13827"/>
              <a:gd name="T79" fmla="*/ 14121 h 675"/>
              <a:gd name="T80" fmla="+- 0 23270 21630"/>
              <a:gd name="T81" fmla="*/ T80 w 2468"/>
              <a:gd name="T82" fmla="+- 0 14225 13827"/>
              <a:gd name="T83" fmla="*/ 14225 h 675"/>
              <a:gd name="T84" fmla="+- 0 23034 21630"/>
              <a:gd name="T85" fmla="*/ T84 w 2468"/>
              <a:gd name="T86" fmla="+- 0 14339 13827"/>
              <a:gd name="T87" fmla="*/ 14339 h 675"/>
              <a:gd name="T88" fmla="+- 0 23417 21630"/>
              <a:gd name="T89" fmla="*/ T88 w 2468"/>
              <a:gd name="T90" fmla="+- 0 13955 13827"/>
              <a:gd name="T91" fmla="*/ 13955 h 675"/>
              <a:gd name="T92" fmla="+- 0 23320 21630"/>
              <a:gd name="T93" fmla="*/ T92 w 2468"/>
              <a:gd name="T94" fmla="+- 0 13946 13827"/>
              <a:gd name="T95" fmla="*/ 13946 h 675"/>
              <a:gd name="T96" fmla="+- 0 23384 21630"/>
              <a:gd name="T97" fmla="*/ T96 w 2468"/>
              <a:gd name="T98" fmla="+- 0 14066 13827"/>
              <a:gd name="T99" fmla="*/ 14066 h 675"/>
              <a:gd name="T100" fmla="+- 0 23523 21630"/>
              <a:gd name="T101" fmla="*/ T100 w 2468"/>
              <a:gd name="T102" fmla="+- 0 14132 13827"/>
              <a:gd name="T103" fmla="*/ 14132 h 675"/>
              <a:gd name="T104" fmla="+- 0 23348 21630"/>
              <a:gd name="T105" fmla="*/ T104 w 2468"/>
              <a:gd name="T106" fmla="+- 0 14244 13827"/>
              <a:gd name="T107" fmla="*/ 14244 h 675"/>
              <a:gd name="T108" fmla="+- 0 23561 21630"/>
              <a:gd name="T109" fmla="*/ T108 w 2468"/>
              <a:gd name="T110" fmla="+- 0 14177 13827"/>
              <a:gd name="T111" fmla="*/ 14177 h 675"/>
              <a:gd name="T112" fmla="+- 0 23715 21630"/>
              <a:gd name="T113" fmla="*/ T112 w 2468"/>
              <a:gd name="T114" fmla="+- 0 14055 13827"/>
              <a:gd name="T115" fmla="*/ 14055 h 675"/>
              <a:gd name="T116" fmla="+- 0 23670 21630"/>
              <a:gd name="T117" fmla="*/ T116 w 2468"/>
              <a:gd name="T118" fmla="+- 0 13927 13827"/>
              <a:gd name="T119" fmla="*/ 13927 h 675"/>
              <a:gd name="T120" fmla="+- 0 23572 21630"/>
              <a:gd name="T121" fmla="*/ T120 w 2468"/>
              <a:gd name="T122" fmla="+- 0 14096 13827"/>
              <a:gd name="T123" fmla="*/ 14096 h 675"/>
              <a:gd name="T124" fmla="+- 0 23731 21630"/>
              <a:gd name="T125" fmla="*/ T124 w 2468"/>
              <a:gd name="T126" fmla="+- 0 14204 13827"/>
              <a:gd name="T127" fmla="*/ 14204 h 675"/>
              <a:gd name="T128" fmla="+- 0 24090 21630"/>
              <a:gd name="T129" fmla="*/ T128 w 2468"/>
              <a:gd name="T130" fmla="+- 0 13895 13827"/>
              <a:gd name="T131" fmla="*/ 13895 h 675"/>
              <a:gd name="T132" fmla="+- 0 24027 21630"/>
              <a:gd name="T133" fmla="*/ T132 w 2468"/>
              <a:gd name="T134" fmla="+- 0 13904 13827"/>
              <a:gd name="T135" fmla="*/ 13904 h 675"/>
              <a:gd name="T136" fmla="+- 0 23985 21630"/>
              <a:gd name="T137" fmla="*/ T136 w 2468"/>
              <a:gd name="T138" fmla="+- 0 14020 13827"/>
              <a:gd name="T139" fmla="*/ 14020 h 675"/>
              <a:gd name="T140" fmla="+- 0 24081 21630"/>
              <a:gd name="T141" fmla="*/ T140 w 2468"/>
              <a:gd name="T142" fmla="+- 0 14145 13827"/>
              <a:gd name="T143" fmla="*/ 14145 h 675"/>
              <a:gd name="T144" fmla="+- 0 23786 21630"/>
              <a:gd name="T145" fmla="*/ T144 w 2468"/>
              <a:gd name="T146" fmla="+- 0 14307 13827"/>
              <a:gd name="T147" fmla="*/ 14307 h 675"/>
              <a:gd name="T148" fmla="+- 0 23597 21630"/>
              <a:gd name="T149" fmla="*/ T148 w 2468"/>
              <a:gd name="T150" fmla="+- 0 14374 13827"/>
              <a:gd name="T151" fmla="*/ 14374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2468" h="675" extrusionOk="0">
                <a:moveTo>
                  <a:pt x="9" y="298"/>
                </a:moveTo>
                <a:cubicBezTo>
                  <a:pt x="29" y="346"/>
                  <a:pt x="47" y="395"/>
                  <a:pt x="66" y="443"/>
                </a:cubicBezTo>
                <a:cubicBezTo>
                  <a:pt x="87" y="497"/>
                  <a:pt x="102" y="546"/>
                  <a:pt x="112" y="603"/>
                </a:cubicBezTo>
                <a:cubicBezTo>
                  <a:pt x="118" y="641"/>
                  <a:pt x="116" y="649"/>
                  <a:pt x="104" y="674"/>
                </a:cubicBezTo>
                <a:cubicBezTo>
                  <a:pt x="96" y="641"/>
                  <a:pt x="90" y="610"/>
                  <a:pt x="86" y="576"/>
                </a:cubicBezTo>
                <a:cubicBezTo>
                  <a:pt x="72" y="467"/>
                  <a:pt x="68" y="358"/>
                  <a:pt x="71" y="248"/>
                </a:cubicBezTo>
                <a:cubicBezTo>
                  <a:pt x="72" y="188"/>
                  <a:pt x="73" y="120"/>
                  <a:pt x="91" y="62"/>
                </a:cubicBezTo>
                <a:cubicBezTo>
                  <a:pt x="102" y="28"/>
                  <a:pt x="120" y="-4"/>
                  <a:pt x="160" y="0"/>
                </a:cubicBezTo>
                <a:cubicBezTo>
                  <a:pt x="203" y="4"/>
                  <a:pt x="242" y="44"/>
                  <a:pt x="269" y="74"/>
                </a:cubicBezTo>
                <a:cubicBezTo>
                  <a:pt x="302" y="111"/>
                  <a:pt x="335" y="158"/>
                  <a:pt x="337" y="210"/>
                </a:cubicBezTo>
                <a:cubicBezTo>
                  <a:pt x="339" y="277"/>
                  <a:pt x="272" y="306"/>
                  <a:pt x="218" y="321"/>
                </a:cubicBezTo>
                <a:cubicBezTo>
                  <a:pt x="158" y="337"/>
                  <a:pt x="101" y="334"/>
                  <a:pt x="41" y="334"/>
                </a:cubicBezTo>
                <a:cubicBezTo>
                  <a:pt x="20" y="336"/>
                  <a:pt x="14" y="337"/>
                  <a:pt x="0" y="333"/>
                </a:cubicBezTo>
              </a:path>
              <a:path w="2468" h="675" extrusionOk="0">
                <a:moveTo>
                  <a:pt x="510" y="335"/>
                </a:moveTo>
                <a:cubicBezTo>
                  <a:pt x="512" y="367"/>
                  <a:pt x="511" y="402"/>
                  <a:pt x="516" y="434"/>
                </a:cubicBezTo>
                <a:cubicBezTo>
                  <a:pt x="522" y="475"/>
                  <a:pt x="524" y="513"/>
                  <a:pt x="525" y="555"/>
                </a:cubicBezTo>
                <a:cubicBezTo>
                  <a:pt x="525" y="561"/>
                  <a:pt x="526" y="568"/>
                  <a:pt x="526" y="574"/>
                </a:cubicBezTo>
                <a:cubicBezTo>
                  <a:pt x="507" y="540"/>
                  <a:pt x="508" y="505"/>
                  <a:pt x="508" y="466"/>
                </a:cubicBezTo>
                <a:cubicBezTo>
                  <a:pt x="507" y="392"/>
                  <a:pt x="514" y="324"/>
                  <a:pt x="542" y="255"/>
                </a:cubicBezTo>
                <a:cubicBezTo>
                  <a:pt x="558" y="216"/>
                  <a:pt x="587" y="187"/>
                  <a:pt x="627" y="177"/>
                </a:cubicBezTo>
                <a:cubicBezTo>
                  <a:pt x="663" y="168"/>
                  <a:pt x="698" y="176"/>
                  <a:pt x="734" y="180"/>
                </a:cubicBezTo>
              </a:path>
              <a:path w="2468" h="675" extrusionOk="0">
                <a:moveTo>
                  <a:pt x="950" y="240"/>
                </a:moveTo>
                <a:cubicBezTo>
                  <a:pt x="944" y="269"/>
                  <a:pt x="920" y="278"/>
                  <a:pt x="893" y="293"/>
                </a:cubicBezTo>
                <a:cubicBezTo>
                  <a:pt x="856" y="314"/>
                  <a:pt x="822" y="336"/>
                  <a:pt x="789" y="364"/>
                </a:cubicBezTo>
                <a:cubicBezTo>
                  <a:pt x="768" y="382"/>
                  <a:pt x="764" y="382"/>
                  <a:pt x="770" y="404"/>
                </a:cubicBezTo>
                <a:cubicBezTo>
                  <a:pt x="801" y="397"/>
                  <a:pt x="819" y="382"/>
                  <a:pt x="843" y="360"/>
                </a:cubicBezTo>
                <a:cubicBezTo>
                  <a:pt x="874" y="332"/>
                  <a:pt x="892" y="302"/>
                  <a:pt x="911" y="268"/>
                </a:cubicBezTo>
                <a:cubicBezTo>
                  <a:pt x="925" y="242"/>
                  <a:pt x="943" y="222"/>
                  <a:pt x="964" y="201"/>
                </a:cubicBezTo>
              </a:path>
              <a:path w="2468" h="675" extrusionOk="0">
                <a:moveTo>
                  <a:pt x="1135" y="166"/>
                </a:moveTo>
                <a:cubicBezTo>
                  <a:pt x="1144" y="187"/>
                  <a:pt x="1155" y="224"/>
                  <a:pt x="1146" y="248"/>
                </a:cubicBezTo>
                <a:cubicBezTo>
                  <a:pt x="1134" y="280"/>
                  <a:pt x="1113" y="310"/>
                  <a:pt x="1101" y="343"/>
                </a:cubicBezTo>
                <a:cubicBezTo>
                  <a:pt x="1087" y="379"/>
                  <a:pt x="1083" y="418"/>
                  <a:pt x="1120" y="442"/>
                </a:cubicBezTo>
                <a:cubicBezTo>
                  <a:pt x="1162" y="470"/>
                  <a:pt x="1223" y="455"/>
                  <a:pt x="1263" y="432"/>
                </a:cubicBezTo>
                <a:cubicBezTo>
                  <a:pt x="1303" y="409"/>
                  <a:pt x="1340" y="374"/>
                  <a:pt x="1358" y="331"/>
                </a:cubicBezTo>
                <a:cubicBezTo>
                  <a:pt x="1379" y="280"/>
                  <a:pt x="1356" y="227"/>
                  <a:pt x="1318" y="192"/>
                </a:cubicBezTo>
                <a:cubicBezTo>
                  <a:pt x="1297" y="173"/>
                  <a:pt x="1262" y="157"/>
                  <a:pt x="1234" y="173"/>
                </a:cubicBezTo>
                <a:cubicBezTo>
                  <a:pt x="1207" y="189"/>
                  <a:pt x="1202" y="230"/>
                  <a:pt x="1201" y="258"/>
                </a:cubicBezTo>
                <a:cubicBezTo>
                  <a:pt x="1200" y="284"/>
                  <a:pt x="1203" y="315"/>
                  <a:pt x="1229" y="329"/>
                </a:cubicBezTo>
                <a:cubicBezTo>
                  <a:pt x="1257" y="344"/>
                  <a:pt x="1295" y="334"/>
                  <a:pt x="1323" y="326"/>
                </a:cubicBezTo>
                <a:cubicBezTo>
                  <a:pt x="1370" y="313"/>
                  <a:pt x="1416" y="299"/>
                  <a:pt x="1465" y="294"/>
                </a:cubicBezTo>
                <a:cubicBezTo>
                  <a:pt x="1509" y="290"/>
                  <a:pt x="1558" y="296"/>
                  <a:pt x="1597" y="318"/>
                </a:cubicBezTo>
                <a:cubicBezTo>
                  <a:pt x="1628" y="335"/>
                  <a:pt x="1648" y="362"/>
                  <a:pt x="1640" y="398"/>
                </a:cubicBezTo>
                <a:cubicBezTo>
                  <a:pt x="1631" y="440"/>
                  <a:pt x="1586" y="460"/>
                  <a:pt x="1550" y="474"/>
                </a:cubicBezTo>
                <a:cubicBezTo>
                  <a:pt x="1509" y="490"/>
                  <a:pt x="1448" y="509"/>
                  <a:pt x="1404" y="512"/>
                </a:cubicBezTo>
                <a:cubicBezTo>
                  <a:pt x="1375" y="514"/>
                  <a:pt x="1360" y="503"/>
                  <a:pt x="1350" y="500"/>
                </a:cubicBezTo>
              </a:path>
              <a:path w="2468" h="675" extrusionOk="0">
                <a:moveTo>
                  <a:pt x="1787" y="128"/>
                </a:moveTo>
                <a:cubicBezTo>
                  <a:pt x="1781" y="104"/>
                  <a:pt x="1778" y="91"/>
                  <a:pt x="1751" y="90"/>
                </a:cubicBezTo>
                <a:cubicBezTo>
                  <a:pt x="1728" y="89"/>
                  <a:pt x="1704" y="101"/>
                  <a:pt x="1690" y="119"/>
                </a:cubicBezTo>
                <a:cubicBezTo>
                  <a:pt x="1674" y="139"/>
                  <a:pt x="1671" y="165"/>
                  <a:pt x="1681" y="188"/>
                </a:cubicBezTo>
                <a:cubicBezTo>
                  <a:pt x="1693" y="216"/>
                  <a:pt x="1726" y="231"/>
                  <a:pt x="1754" y="239"/>
                </a:cubicBezTo>
                <a:cubicBezTo>
                  <a:pt x="1787" y="249"/>
                  <a:pt x="1822" y="250"/>
                  <a:pt x="1855" y="261"/>
                </a:cubicBezTo>
                <a:cubicBezTo>
                  <a:pt x="1876" y="268"/>
                  <a:pt x="1900" y="279"/>
                  <a:pt x="1893" y="305"/>
                </a:cubicBezTo>
                <a:cubicBezTo>
                  <a:pt x="1885" y="336"/>
                  <a:pt x="1852" y="351"/>
                  <a:pt x="1828" y="366"/>
                </a:cubicBezTo>
                <a:cubicBezTo>
                  <a:pt x="1793" y="388"/>
                  <a:pt x="1755" y="403"/>
                  <a:pt x="1718" y="417"/>
                </a:cubicBezTo>
                <a:cubicBezTo>
                  <a:pt x="1702" y="423"/>
                  <a:pt x="1699" y="425"/>
                  <a:pt x="1689" y="428"/>
                </a:cubicBezTo>
              </a:path>
              <a:path w="2468" h="675" extrusionOk="0">
                <a:moveTo>
                  <a:pt x="1931" y="350"/>
                </a:moveTo>
                <a:cubicBezTo>
                  <a:pt x="1966" y="339"/>
                  <a:pt x="1993" y="329"/>
                  <a:pt x="2023" y="308"/>
                </a:cubicBezTo>
                <a:cubicBezTo>
                  <a:pt x="2053" y="287"/>
                  <a:pt x="2069" y="260"/>
                  <a:pt x="2085" y="228"/>
                </a:cubicBezTo>
                <a:cubicBezTo>
                  <a:pt x="2101" y="195"/>
                  <a:pt x="2115" y="152"/>
                  <a:pt x="2095" y="117"/>
                </a:cubicBezTo>
                <a:cubicBezTo>
                  <a:pt x="2083" y="96"/>
                  <a:pt x="2061" y="92"/>
                  <a:pt x="2040" y="100"/>
                </a:cubicBezTo>
                <a:cubicBezTo>
                  <a:pt x="2011" y="111"/>
                  <a:pt x="1992" y="140"/>
                  <a:pt x="1977" y="165"/>
                </a:cubicBezTo>
                <a:cubicBezTo>
                  <a:pt x="1959" y="195"/>
                  <a:pt x="1943" y="233"/>
                  <a:pt x="1942" y="269"/>
                </a:cubicBezTo>
                <a:cubicBezTo>
                  <a:pt x="1941" y="301"/>
                  <a:pt x="1953" y="332"/>
                  <a:pt x="1981" y="349"/>
                </a:cubicBezTo>
                <a:cubicBezTo>
                  <a:pt x="2015" y="370"/>
                  <a:pt x="2062" y="378"/>
                  <a:pt x="2101" y="377"/>
                </a:cubicBezTo>
                <a:cubicBezTo>
                  <a:pt x="2138" y="376"/>
                  <a:pt x="2166" y="364"/>
                  <a:pt x="2200" y="351"/>
                </a:cubicBezTo>
              </a:path>
              <a:path w="2468" h="675" extrusionOk="0">
                <a:moveTo>
                  <a:pt x="2460" y="68"/>
                </a:moveTo>
                <a:cubicBezTo>
                  <a:pt x="2467" y="56"/>
                  <a:pt x="2469" y="52"/>
                  <a:pt x="2465" y="42"/>
                </a:cubicBezTo>
                <a:cubicBezTo>
                  <a:pt x="2438" y="49"/>
                  <a:pt x="2419" y="60"/>
                  <a:pt x="2397" y="77"/>
                </a:cubicBezTo>
                <a:cubicBezTo>
                  <a:pt x="2377" y="92"/>
                  <a:pt x="2355" y="109"/>
                  <a:pt x="2345" y="132"/>
                </a:cubicBezTo>
                <a:cubicBezTo>
                  <a:pt x="2336" y="154"/>
                  <a:pt x="2340" y="175"/>
                  <a:pt x="2355" y="193"/>
                </a:cubicBezTo>
                <a:cubicBezTo>
                  <a:pt x="2375" y="216"/>
                  <a:pt x="2403" y="230"/>
                  <a:pt x="2426" y="249"/>
                </a:cubicBezTo>
                <a:cubicBezTo>
                  <a:pt x="2449" y="268"/>
                  <a:pt x="2463" y="288"/>
                  <a:pt x="2451" y="318"/>
                </a:cubicBezTo>
                <a:cubicBezTo>
                  <a:pt x="2434" y="360"/>
                  <a:pt x="2386" y="387"/>
                  <a:pt x="2348" y="406"/>
                </a:cubicBezTo>
                <a:cubicBezTo>
                  <a:pt x="2290" y="436"/>
                  <a:pt x="2218" y="463"/>
                  <a:pt x="2156" y="480"/>
                </a:cubicBezTo>
                <a:cubicBezTo>
                  <a:pt x="2098" y="495"/>
                  <a:pt x="2043" y="504"/>
                  <a:pt x="1989" y="533"/>
                </a:cubicBezTo>
                <a:cubicBezTo>
                  <a:pt x="1982" y="538"/>
                  <a:pt x="1974" y="542"/>
                  <a:pt x="1967" y="547"/>
                </a:cubicBezTo>
              </a:path>
            </a:pathLst>
          </a:custGeom>
          <a:noFill/>
          <a:ln w="19050" cap="rnd">
            <a:solidFill>
              <a:srgbClr val="FFFF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6" name="Comment 8"/>
          <p:cNvSpPr>
            <a:spLocks noRot="1" noChangeAspect="1" noEditPoints="1" noChangeArrowheads="1" noChangeShapeType="1" noTextEdit="1"/>
          </p:cNvSpPr>
          <p:nvPr/>
        </p:nvSpPr>
        <p:spPr bwMode="auto">
          <a:xfrm>
            <a:off x="4651375" y="5346700"/>
            <a:ext cx="1962150" cy="452438"/>
          </a:xfrm>
          <a:custGeom>
            <a:avLst/>
            <a:gdLst>
              <a:gd name="T0" fmla="+- 0 14589 12919"/>
              <a:gd name="T1" fmla="*/ T0 w 5452"/>
              <a:gd name="T2" fmla="+- 0 14901 14853"/>
              <a:gd name="T3" fmla="*/ 14901 h 1257"/>
              <a:gd name="T4" fmla="+- 0 14582 12919"/>
              <a:gd name="T5" fmla="*/ T4 w 5452"/>
              <a:gd name="T6" fmla="+- 0 14853 14853"/>
              <a:gd name="T7" fmla="*/ 14853 h 1257"/>
              <a:gd name="T8" fmla="+- 0 14529 12919"/>
              <a:gd name="T9" fmla="*/ T8 w 5452"/>
              <a:gd name="T10" fmla="+- 0 14981 14853"/>
              <a:gd name="T11" fmla="*/ 14981 h 1257"/>
              <a:gd name="T12" fmla="+- 0 14320 12919"/>
              <a:gd name="T13" fmla="*/ T12 w 5452"/>
              <a:gd name="T14" fmla="+- 0 15307 14853"/>
              <a:gd name="T15" fmla="*/ 15307 h 1257"/>
              <a:gd name="T16" fmla="+- 0 13951 12919"/>
              <a:gd name="T17" fmla="*/ T16 w 5452"/>
              <a:gd name="T18" fmla="+- 0 15666 14853"/>
              <a:gd name="T19" fmla="*/ 15666 h 1257"/>
              <a:gd name="T20" fmla="+- 0 13394 12919"/>
              <a:gd name="T21" fmla="*/ T20 w 5452"/>
              <a:gd name="T22" fmla="+- 0 16059 14853"/>
              <a:gd name="T23" fmla="*/ 16059 h 1257"/>
              <a:gd name="T24" fmla="+- 0 13484 12919"/>
              <a:gd name="T25" fmla="*/ T24 w 5452"/>
              <a:gd name="T26" fmla="+- 0 16075 14853"/>
              <a:gd name="T27" fmla="*/ 16075 h 1257"/>
              <a:gd name="T28" fmla="+- 0 14507 12919"/>
              <a:gd name="T29" fmla="*/ T28 w 5452"/>
              <a:gd name="T30" fmla="+- 0 16109 14853"/>
              <a:gd name="T31" fmla="*/ 16109 h 1257"/>
              <a:gd name="T32" fmla="+- 0 14487 12919"/>
              <a:gd name="T33" fmla="*/ T32 w 5452"/>
              <a:gd name="T34" fmla="+- 0 15984 14853"/>
              <a:gd name="T35" fmla="*/ 15984 h 1257"/>
              <a:gd name="T36" fmla="+- 0 13807 12919"/>
              <a:gd name="T37" fmla="*/ T36 w 5452"/>
              <a:gd name="T38" fmla="+- 0 15421 14853"/>
              <a:gd name="T39" fmla="*/ 15421 h 1257"/>
              <a:gd name="T40" fmla="+- 0 12999 12919"/>
              <a:gd name="T41" fmla="*/ T40 w 5452"/>
              <a:gd name="T42" fmla="+- 0 14904 14853"/>
              <a:gd name="T43" fmla="*/ 14904 h 1257"/>
              <a:gd name="T44" fmla="+- 0 12948 12919"/>
              <a:gd name="T45" fmla="*/ T44 w 5452"/>
              <a:gd name="T46" fmla="+- 0 14879 14853"/>
              <a:gd name="T47" fmla="*/ 14879 h 1257"/>
              <a:gd name="T48" fmla="+- 0 15357 12919"/>
              <a:gd name="T49" fmla="*/ T48 w 5452"/>
              <a:gd name="T50" fmla="+- 0 15140 14853"/>
              <a:gd name="T51" fmla="*/ 15140 h 1257"/>
              <a:gd name="T52" fmla="+- 0 15351 12919"/>
              <a:gd name="T53" fmla="*/ T52 w 5452"/>
              <a:gd name="T54" fmla="+- 0 15309 14853"/>
              <a:gd name="T55" fmla="*/ 15309 h 1257"/>
              <a:gd name="T56" fmla="+- 0 15314 12919"/>
              <a:gd name="T57" fmla="*/ T56 w 5452"/>
              <a:gd name="T58" fmla="+- 0 15655 14853"/>
              <a:gd name="T59" fmla="*/ 15655 h 1257"/>
              <a:gd name="T60" fmla="+- 0 15252 12919"/>
              <a:gd name="T61" fmla="*/ T60 w 5452"/>
              <a:gd name="T62" fmla="+- 0 15951 14853"/>
              <a:gd name="T63" fmla="*/ 15951 h 1257"/>
              <a:gd name="T64" fmla="+- 0 15230 12919"/>
              <a:gd name="T65" fmla="*/ T64 w 5452"/>
              <a:gd name="T66" fmla="+- 0 16040 14853"/>
              <a:gd name="T67" fmla="*/ 16040 h 1257"/>
              <a:gd name="T68" fmla="+- 0 15285 12919"/>
              <a:gd name="T69" fmla="*/ T68 w 5452"/>
              <a:gd name="T70" fmla="+- 0 15877 14853"/>
              <a:gd name="T71" fmla="*/ 15877 h 1257"/>
              <a:gd name="T72" fmla="+- 0 15814 12919"/>
              <a:gd name="T73" fmla="*/ T72 w 5452"/>
              <a:gd name="T74" fmla="+- 0 15149 14853"/>
              <a:gd name="T75" fmla="*/ 15149 h 1257"/>
              <a:gd name="T76" fmla="+- 0 15905 12919"/>
              <a:gd name="T77" fmla="*/ T76 w 5452"/>
              <a:gd name="T78" fmla="+- 0 15126 14853"/>
              <a:gd name="T79" fmla="*/ 15126 h 1257"/>
              <a:gd name="T80" fmla="+- 0 15735 12919"/>
              <a:gd name="T81" fmla="*/ T80 w 5452"/>
              <a:gd name="T82" fmla="+- 0 15169 14853"/>
              <a:gd name="T83" fmla="*/ 15169 h 1257"/>
              <a:gd name="T84" fmla="+- 0 15453 12919"/>
              <a:gd name="T85" fmla="*/ T84 w 5452"/>
              <a:gd name="T86" fmla="+- 0 15217 14853"/>
              <a:gd name="T87" fmla="*/ 15217 h 1257"/>
              <a:gd name="T88" fmla="+- 0 15239 12919"/>
              <a:gd name="T89" fmla="*/ T88 w 5452"/>
              <a:gd name="T90" fmla="+- 0 15240 14853"/>
              <a:gd name="T91" fmla="*/ 15240 h 1257"/>
              <a:gd name="T92" fmla="+- 0 15238 12919"/>
              <a:gd name="T93" fmla="*/ T92 w 5452"/>
              <a:gd name="T94" fmla="+- 0 15258 14853"/>
              <a:gd name="T95" fmla="*/ 15258 h 1257"/>
              <a:gd name="T96" fmla="+- 0 15830 12919"/>
              <a:gd name="T97" fmla="*/ T96 w 5452"/>
              <a:gd name="T98" fmla="+- 0 15506 14853"/>
              <a:gd name="T99" fmla="*/ 15506 h 1257"/>
              <a:gd name="T100" fmla="+- 0 15730 12919"/>
              <a:gd name="T101" fmla="*/ T100 w 5452"/>
              <a:gd name="T102" fmla="+- 0 15508 14853"/>
              <a:gd name="T103" fmla="*/ 15508 h 1257"/>
              <a:gd name="T104" fmla="+- 0 15518 12919"/>
              <a:gd name="T105" fmla="*/ T104 w 5452"/>
              <a:gd name="T106" fmla="+- 0 15501 14853"/>
              <a:gd name="T107" fmla="*/ 15501 h 1257"/>
              <a:gd name="T108" fmla="+- 0 15342 12919"/>
              <a:gd name="T109" fmla="*/ T108 w 5452"/>
              <a:gd name="T110" fmla="+- 0 15534 14853"/>
              <a:gd name="T111" fmla="*/ 15534 h 1257"/>
              <a:gd name="T112" fmla="+- 0 15286 12919"/>
              <a:gd name="T113" fmla="*/ T112 w 5452"/>
              <a:gd name="T114" fmla="+- 0 15553 14853"/>
              <a:gd name="T115" fmla="*/ 15553 h 1257"/>
              <a:gd name="T116" fmla="+- 0 16362 12919"/>
              <a:gd name="T117" fmla="*/ T116 w 5452"/>
              <a:gd name="T118" fmla="+- 0 15073 14853"/>
              <a:gd name="T119" fmla="*/ 15073 h 1257"/>
              <a:gd name="T120" fmla="+- 0 16430 12919"/>
              <a:gd name="T121" fmla="*/ T120 w 5452"/>
              <a:gd name="T122" fmla="+- 0 15072 14853"/>
              <a:gd name="T123" fmla="*/ 15072 h 1257"/>
              <a:gd name="T124" fmla="+- 0 16345 12919"/>
              <a:gd name="T125" fmla="*/ T124 w 5452"/>
              <a:gd name="T126" fmla="+- 0 15170 14853"/>
              <a:gd name="T127" fmla="*/ 15170 h 1257"/>
              <a:gd name="T128" fmla="+- 0 16157 12919"/>
              <a:gd name="T129" fmla="*/ T128 w 5452"/>
              <a:gd name="T130" fmla="+- 0 15359 14853"/>
              <a:gd name="T131" fmla="*/ 15359 h 1257"/>
              <a:gd name="T132" fmla="+- 0 16061 12919"/>
              <a:gd name="T133" fmla="*/ T132 w 5452"/>
              <a:gd name="T134" fmla="+- 0 15564 14853"/>
              <a:gd name="T135" fmla="*/ 15564 h 1257"/>
              <a:gd name="T136" fmla="+- 0 16200 12919"/>
              <a:gd name="T137" fmla="*/ T136 w 5452"/>
              <a:gd name="T138" fmla="+- 0 15743 14853"/>
              <a:gd name="T139" fmla="*/ 15743 h 1257"/>
              <a:gd name="T140" fmla="+- 0 16390 12919"/>
              <a:gd name="T141" fmla="*/ T140 w 5452"/>
              <a:gd name="T142" fmla="+- 0 15762 14853"/>
              <a:gd name="T143" fmla="*/ 15762 h 1257"/>
              <a:gd name="T144" fmla="+- 0 16501 12919"/>
              <a:gd name="T145" fmla="*/ T144 w 5452"/>
              <a:gd name="T146" fmla="+- 0 15701 14853"/>
              <a:gd name="T147" fmla="*/ 15701 h 1257"/>
              <a:gd name="T148" fmla="+- 0 16521 12919"/>
              <a:gd name="T149" fmla="*/ T148 w 5452"/>
              <a:gd name="T150" fmla="+- 0 15671 14853"/>
              <a:gd name="T151" fmla="*/ 15671 h 1257"/>
              <a:gd name="T152" fmla="+- 0 16832 12919"/>
              <a:gd name="T153" fmla="*/ T152 w 5452"/>
              <a:gd name="T154" fmla="+- 0 15815 14853"/>
              <a:gd name="T155" fmla="*/ 15815 h 1257"/>
              <a:gd name="T156" fmla="+- 0 16908 12919"/>
              <a:gd name="T157" fmla="*/ T156 w 5452"/>
              <a:gd name="T158" fmla="+- 0 15697 14853"/>
              <a:gd name="T159" fmla="*/ 15697 h 1257"/>
              <a:gd name="T160" fmla="+- 0 16937 12919"/>
              <a:gd name="T161" fmla="*/ T160 w 5452"/>
              <a:gd name="T162" fmla="+- 0 15433 14853"/>
              <a:gd name="T163" fmla="*/ 15433 h 1257"/>
              <a:gd name="T164" fmla="+- 0 16950 12919"/>
              <a:gd name="T165" fmla="*/ T164 w 5452"/>
              <a:gd name="T166" fmla="+- 0 15109 14853"/>
              <a:gd name="T167" fmla="*/ 15109 h 1257"/>
              <a:gd name="T168" fmla="+- 0 16982 12919"/>
              <a:gd name="T169" fmla="*/ T168 w 5452"/>
              <a:gd name="T170" fmla="+- 0 14929 14853"/>
              <a:gd name="T171" fmla="*/ 14929 h 1257"/>
              <a:gd name="T172" fmla="+- 0 17068 12919"/>
              <a:gd name="T173" fmla="*/ T172 w 5452"/>
              <a:gd name="T174" fmla="+- 0 14953 14853"/>
              <a:gd name="T175" fmla="*/ 14953 h 1257"/>
              <a:gd name="T176" fmla="+- 0 17374 12919"/>
              <a:gd name="T177" fmla="*/ T176 w 5452"/>
              <a:gd name="T178" fmla="+- 0 15042 14853"/>
              <a:gd name="T179" fmla="*/ 15042 h 1257"/>
              <a:gd name="T180" fmla="+- 0 17524 12919"/>
              <a:gd name="T181" fmla="*/ T180 w 5452"/>
              <a:gd name="T182" fmla="+- 0 15039 14853"/>
              <a:gd name="T183" fmla="*/ 15039 h 1257"/>
              <a:gd name="T184" fmla="+- 0 17554 12919"/>
              <a:gd name="T185" fmla="*/ T184 w 5452"/>
              <a:gd name="T186" fmla="+- 0 15047 14853"/>
              <a:gd name="T187" fmla="*/ 15047 h 1257"/>
              <a:gd name="T188" fmla="+- 0 17600 12919"/>
              <a:gd name="T189" fmla="*/ T188 w 5452"/>
              <a:gd name="T190" fmla="+- 0 15297 14853"/>
              <a:gd name="T191" fmla="*/ 15297 h 1257"/>
              <a:gd name="T192" fmla="+- 0 17449 12919"/>
              <a:gd name="T193" fmla="*/ T192 w 5452"/>
              <a:gd name="T194" fmla="+- 0 15360 14853"/>
              <a:gd name="T195" fmla="*/ 15360 h 1257"/>
              <a:gd name="T196" fmla="+- 0 17184 12919"/>
              <a:gd name="T197" fmla="*/ T196 w 5452"/>
              <a:gd name="T198" fmla="+- 0 15370 14853"/>
              <a:gd name="T199" fmla="*/ 15370 h 1257"/>
              <a:gd name="T200" fmla="+- 0 16890 12919"/>
              <a:gd name="T201" fmla="*/ T200 w 5452"/>
              <a:gd name="T202" fmla="+- 0 15396 14853"/>
              <a:gd name="T203" fmla="*/ 15396 h 1257"/>
              <a:gd name="T204" fmla="+- 0 16832 12919"/>
              <a:gd name="T205" fmla="*/ T204 w 5452"/>
              <a:gd name="T206" fmla="+- 0 15453 14853"/>
              <a:gd name="T207" fmla="*/ 15453 h 1257"/>
              <a:gd name="T208" fmla="+- 0 18233 12919"/>
              <a:gd name="T209" fmla="*/ T208 w 5452"/>
              <a:gd name="T210" fmla="+- 0 14919 14853"/>
              <a:gd name="T211" fmla="*/ 14919 h 1257"/>
              <a:gd name="T212" fmla="+- 0 18138 12919"/>
              <a:gd name="T213" fmla="*/ T212 w 5452"/>
              <a:gd name="T214" fmla="+- 0 14913 14853"/>
              <a:gd name="T215" fmla="*/ 14913 h 1257"/>
              <a:gd name="T216" fmla="+- 0 17921 12919"/>
              <a:gd name="T217" fmla="*/ T216 w 5452"/>
              <a:gd name="T218" fmla="+- 0 14999 14853"/>
              <a:gd name="T219" fmla="*/ 14999 h 1257"/>
              <a:gd name="T220" fmla="+- 0 17769 12919"/>
              <a:gd name="T221" fmla="*/ T220 w 5452"/>
              <a:gd name="T222" fmla="+- 0 15124 14853"/>
              <a:gd name="T223" fmla="*/ 15124 h 1257"/>
              <a:gd name="T224" fmla="+- 0 17846 12919"/>
              <a:gd name="T225" fmla="*/ T224 w 5452"/>
              <a:gd name="T226" fmla="+- 0 15231 14853"/>
              <a:gd name="T227" fmla="*/ 15231 h 1257"/>
              <a:gd name="T228" fmla="+- 0 18108 12919"/>
              <a:gd name="T229" fmla="*/ T228 w 5452"/>
              <a:gd name="T230" fmla="+- 0 15338 14853"/>
              <a:gd name="T231" fmla="*/ 15338 h 1257"/>
              <a:gd name="T232" fmla="+- 0 18344 12919"/>
              <a:gd name="T233" fmla="*/ T232 w 5452"/>
              <a:gd name="T234" fmla="+- 0 15493 14853"/>
              <a:gd name="T235" fmla="*/ 15493 h 1257"/>
              <a:gd name="T236" fmla="+- 0 18304 12919"/>
              <a:gd name="T237" fmla="*/ T236 w 5452"/>
              <a:gd name="T238" fmla="+- 0 15624 14853"/>
              <a:gd name="T239" fmla="*/ 15624 h 1257"/>
              <a:gd name="T240" fmla="+- 0 17904 12919"/>
              <a:gd name="T241" fmla="*/ T240 w 5452"/>
              <a:gd name="T242" fmla="+- 0 15612 14853"/>
              <a:gd name="T243" fmla="*/ 15612 h 1257"/>
              <a:gd name="T244" fmla="+- 0 17384 12919"/>
              <a:gd name="T245" fmla="*/ T244 w 5452"/>
              <a:gd name="T246" fmla="+- 0 15535 14853"/>
              <a:gd name="T247" fmla="*/ 15535 h 1257"/>
              <a:gd name="T248" fmla="+- 0 17107 12919"/>
              <a:gd name="T249" fmla="*/ T248 w 5452"/>
              <a:gd name="T250" fmla="+- 0 15543 14853"/>
              <a:gd name="T251" fmla="*/ 15543 h 1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5452" h="1257" extrusionOk="0">
                <a:moveTo>
                  <a:pt x="1670" y="48"/>
                </a:moveTo>
                <a:cubicBezTo>
                  <a:pt x="1668" y="33"/>
                  <a:pt x="1665" y="15"/>
                  <a:pt x="1663" y="0"/>
                </a:cubicBezTo>
                <a:cubicBezTo>
                  <a:pt x="1645" y="40"/>
                  <a:pt x="1630" y="88"/>
                  <a:pt x="1610" y="128"/>
                </a:cubicBezTo>
                <a:cubicBezTo>
                  <a:pt x="1553" y="244"/>
                  <a:pt x="1484" y="354"/>
                  <a:pt x="1401" y="454"/>
                </a:cubicBezTo>
                <a:cubicBezTo>
                  <a:pt x="1292" y="585"/>
                  <a:pt x="1166" y="708"/>
                  <a:pt x="1032" y="813"/>
                </a:cubicBezTo>
                <a:cubicBezTo>
                  <a:pt x="856" y="951"/>
                  <a:pt x="640" y="1057"/>
                  <a:pt x="475" y="1206"/>
                </a:cubicBezTo>
                <a:cubicBezTo>
                  <a:pt x="427" y="1249"/>
                  <a:pt x="561" y="1222"/>
                  <a:pt x="565" y="1222"/>
                </a:cubicBezTo>
              </a:path>
              <a:path w="5452" h="1257" extrusionOk="0">
                <a:moveTo>
                  <a:pt x="1588" y="1256"/>
                </a:moveTo>
                <a:cubicBezTo>
                  <a:pt x="1621" y="1203"/>
                  <a:pt x="1629" y="1201"/>
                  <a:pt x="1568" y="1131"/>
                </a:cubicBezTo>
                <a:cubicBezTo>
                  <a:pt x="1378" y="914"/>
                  <a:pt x="1120" y="736"/>
                  <a:pt x="888" y="568"/>
                </a:cubicBezTo>
                <a:cubicBezTo>
                  <a:pt x="628" y="380"/>
                  <a:pt x="361" y="205"/>
                  <a:pt x="80" y="51"/>
                </a:cubicBezTo>
                <a:cubicBezTo>
                  <a:pt x="44" y="31"/>
                  <a:pt x="68" y="36"/>
                  <a:pt x="29" y="26"/>
                </a:cubicBezTo>
              </a:path>
              <a:path w="5452" h="1257" extrusionOk="0">
                <a:moveTo>
                  <a:pt x="2438" y="287"/>
                </a:moveTo>
                <a:cubicBezTo>
                  <a:pt x="2428" y="344"/>
                  <a:pt x="2434" y="398"/>
                  <a:pt x="2432" y="456"/>
                </a:cubicBezTo>
                <a:cubicBezTo>
                  <a:pt x="2428" y="572"/>
                  <a:pt x="2412" y="688"/>
                  <a:pt x="2395" y="802"/>
                </a:cubicBezTo>
                <a:cubicBezTo>
                  <a:pt x="2380" y="903"/>
                  <a:pt x="2358" y="999"/>
                  <a:pt x="2333" y="1098"/>
                </a:cubicBezTo>
                <a:cubicBezTo>
                  <a:pt x="2325" y="1129"/>
                  <a:pt x="2314" y="1157"/>
                  <a:pt x="2311" y="1187"/>
                </a:cubicBezTo>
                <a:cubicBezTo>
                  <a:pt x="2325" y="1131"/>
                  <a:pt x="2344" y="1079"/>
                  <a:pt x="2366" y="1024"/>
                </a:cubicBezTo>
              </a:path>
              <a:path w="5452" h="1257" extrusionOk="0">
                <a:moveTo>
                  <a:pt x="2895" y="296"/>
                </a:moveTo>
                <a:cubicBezTo>
                  <a:pt x="2927" y="283"/>
                  <a:pt x="2952" y="270"/>
                  <a:pt x="2986" y="273"/>
                </a:cubicBezTo>
                <a:cubicBezTo>
                  <a:pt x="2929" y="287"/>
                  <a:pt x="2873" y="303"/>
                  <a:pt x="2816" y="316"/>
                </a:cubicBezTo>
                <a:cubicBezTo>
                  <a:pt x="2722" y="337"/>
                  <a:pt x="2629" y="353"/>
                  <a:pt x="2534" y="364"/>
                </a:cubicBezTo>
                <a:cubicBezTo>
                  <a:pt x="2463" y="372"/>
                  <a:pt x="2390" y="378"/>
                  <a:pt x="2320" y="387"/>
                </a:cubicBezTo>
                <a:cubicBezTo>
                  <a:pt x="2294" y="388"/>
                  <a:pt x="2288" y="389"/>
                  <a:pt x="2319" y="405"/>
                </a:cubicBezTo>
              </a:path>
              <a:path w="5452" h="1257" extrusionOk="0">
                <a:moveTo>
                  <a:pt x="2911" y="653"/>
                </a:moveTo>
                <a:cubicBezTo>
                  <a:pt x="2880" y="667"/>
                  <a:pt x="2845" y="659"/>
                  <a:pt x="2811" y="655"/>
                </a:cubicBezTo>
                <a:cubicBezTo>
                  <a:pt x="2740" y="646"/>
                  <a:pt x="2671" y="643"/>
                  <a:pt x="2599" y="648"/>
                </a:cubicBezTo>
                <a:cubicBezTo>
                  <a:pt x="2543" y="652"/>
                  <a:pt x="2476" y="659"/>
                  <a:pt x="2423" y="681"/>
                </a:cubicBezTo>
                <a:cubicBezTo>
                  <a:pt x="2412" y="685"/>
                  <a:pt x="2332" y="706"/>
                  <a:pt x="2367" y="700"/>
                </a:cubicBezTo>
              </a:path>
              <a:path w="5452" h="1257" extrusionOk="0">
                <a:moveTo>
                  <a:pt x="3443" y="220"/>
                </a:moveTo>
                <a:cubicBezTo>
                  <a:pt x="3471" y="215"/>
                  <a:pt x="3484" y="214"/>
                  <a:pt x="3511" y="219"/>
                </a:cubicBezTo>
                <a:cubicBezTo>
                  <a:pt x="3509" y="265"/>
                  <a:pt x="3464" y="281"/>
                  <a:pt x="3426" y="317"/>
                </a:cubicBezTo>
                <a:cubicBezTo>
                  <a:pt x="3362" y="378"/>
                  <a:pt x="3295" y="439"/>
                  <a:pt x="3238" y="506"/>
                </a:cubicBezTo>
                <a:cubicBezTo>
                  <a:pt x="3188" y="565"/>
                  <a:pt x="3144" y="631"/>
                  <a:pt x="3142" y="711"/>
                </a:cubicBezTo>
                <a:cubicBezTo>
                  <a:pt x="3140" y="801"/>
                  <a:pt x="3204" y="858"/>
                  <a:pt x="3281" y="890"/>
                </a:cubicBezTo>
                <a:cubicBezTo>
                  <a:pt x="3344" y="916"/>
                  <a:pt x="3405" y="918"/>
                  <a:pt x="3471" y="909"/>
                </a:cubicBezTo>
                <a:cubicBezTo>
                  <a:pt x="3518" y="902"/>
                  <a:pt x="3550" y="880"/>
                  <a:pt x="3582" y="848"/>
                </a:cubicBezTo>
                <a:cubicBezTo>
                  <a:pt x="3595" y="835"/>
                  <a:pt x="3600" y="831"/>
                  <a:pt x="3602" y="818"/>
                </a:cubicBezTo>
              </a:path>
              <a:path w="5452" h="1257" extrusionOk="0">
                <a:moveTo>
                  <a:pt x="3913" y="962"/>
                </a:moveTo>
                <a:cubicBezTo>
                  <a:pt x="3952" y="930"/>
                  <a:pt x="3974" y="894"/>
                  <a:pt x="3989" y="844"/>
                </a:cubicBezTo>
                <a:cubicBezTo>
                  <a:pt x="4014" y="762"/>
                  <a:pt x="4013" y="665"/>
                  <a:pt x="4018" y="580"/>
                </a:cubicBezTo>
                <a:cubicBezTo>
                  <a:pt x="4025" y="472"/>
                  <a:pt x="4026" y="364"/>
                  <a:pt x="4031" y="256"/>
                </a:cubicBezTo>
                <a:cubicBezTo>
                  <a:pt x="4033" y="211"/>
                  <a:pt x="4028" y="113"/>
                  <a:pt x="4063" y="76"/>
                </a:cubicBezTo>
                <a:cubicBezTo>
                  <a:pt x="4085" y="52"/>
                  <a:pt x="4131" y="88"/>
                  <a:pt x="4149" y="100"/>
                </a:cubicBezTo>
                <a:cubicBezTo>
                  <a:pt x="4244" y="161"/>
                  <a:pt x="4339" y="198"/>
                  <a:pt x="4455" y="189"/>
                </a:cubicBezTo>
                <a:cubicBezTo>
                  <a:pt x="4506" y="185"/>
                  <a:pt x="4553" y="176"/>
                  <a:pt x="4605" y="186"/>
                </a:cubicBezTo>
                <a:cubicBezTo>
                  <a:pt x="4615" y="189"/>
                  <a:pt x="4625" y="191"/>
                  <a:pt x="4635" y="194"/>
                </a:cubicBezTo>
              </a:path>
              <a:path w="5452" h="1257" extrusionOk="0">
                <a:moveTo>
                  <a:pt x="4681" y="444"/>
                </a:moveTo>
                <a:cubicBezTo>
                  <a:pt x="4629" y="487"/>
                  <a:pt x="4596" y="497"/>
                  <a:pt x="4530" y="507"/>
                </a:cubicBezTo>
                <a:cubicBezTo>
                  <a:pt x="4442" y="520"/>
                  <a:pt x="4354" y="514"/>
                  <a:pt x="4265" y="517"/>
                </a:cubicBezTo>
                <a:cubicBezTo>
                  <a:pt x="4174" y="520"/>
                  <a:pt x="4058" y="514"/>
                  <a:pt x="3971" y="543"/>
                </a:cubicBezTo>
                <a:cubicBezTo>
                  <a:pt x="3935" y="555"/>
                  <a:pt x="3905" y="566"/>
                  <a:pt x="3913" y="600"/>
                </a:cubicBezTo>
              </a:path>
              <a:path w="5452" h="1257" extrusionOk="0">
                <a:moveTo>
                  <a:pt x="5314" y="66"/>
                </a:moveTo>
                <a:cubicBezTo>
                  <a:pt x="5274" y="49"/>
                  <a:pt x="5267" y="49"/>
                  <a:pt x="5219" y="60"/>
                </a:cubicBezTo>
                <a:cubicBezTo>
                  <a:pt x="5141" y="78"/>
                  <a:pt x="5072" y="109"/>
                  <a:pt x="5002" y="146"/>
                </a:cubicBezTo>
                <a:cubicBezTo>
                  <a:pt x="4961" y="168"/>
                  <a:pt x="4858" y="215"/>
                  <a:pt x="4850" y="271"/>
                </a:cubicBezTo>
                <a:cubicBezTo>
                  <a:pt x="4841" y="330"/>
                  <a:pt x="4876" y="352"/>
                  <a:pt x="4927" y="378"/>
                </a:cubicBezTo>
                <a:cubicBezTo>
                  <a:pt x="5011" y="421"/>
                  <a:pt x="5103" y="448"/>
                  <a:pt x="5189" y="485"/>
                </a:cubicBezTo>
                <a:cubicBezTo>
                  <a:pt x="5275" y="522"/>
                  <a:pt x="5365" y="565"/>
                  <a:pt x="5425" y="640"/>
                </a:cubicBezTo>
                <a:cubicBezTo>
                  <a:pt x="5470" y="696"/>
                  <a:pt x="5453" y="749"/>
                  <a:pt x="5385" y="771"/>
                </a:cubicBezTo>
                <a:cubicBezTo>
                  <a:pt x="5263" y="810"/>
                  <a:pt x="5107" y="775"/>
                  <a:pt x="4985" y="759"/>
                </a:cubicBezTo>
                <a:cubicBezTo>
                  <a:pt x="4812" y="737"/>
                  <a:pt x="4638" y="700"/>
                  <a:pt x="4465" y="682"/>
                </a:cubicBezTo>
                <a:cubicBezTo>
                  <a:pt x="4371" y="672"/>
                  <a:pt x="4280" y="671"/>
                  <a:pt x="4188" y="690"/>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7" name="Comment 9"/>
          <p:cNvSpPr>
            <a:spLocks noRot="1" noChangeAspect="1" noEditPoints="1" noChangeArrowheads="1" noChangeShapeType="1" noTextEdit="1"/>
          </p:cNvSpPr>
          <p:nvPr/>
        </p:nvSpPr>
        <p:spPr bwMode="auto">
          <a:xfrm>
            <a:off x="-87313" y="2849563"/>
            <a:ext cx="2566988" cy="762000"/>
          </a:xfrm>
          <a:custGeom>
            <a:avLst/>
            <a:gdLst>
              <a:gd name="T0" fmla="+- 0 6652 -245"/>
              <a:gd name="T1" fmla="*/ T0 w 7135"/>
              <a:gd name="T2" fmla="+- 0 9999 7916"/>
              <a:gd name="T3" fmla="*/ 9999 h 2116"/>
              <a:gd name="T4" fmla="+- 0 5526 -245"/>
              <a:gd name="T5" fmla="*/ T4 w 7135"/>
              <a:gd name="T6" fmla="+- 0 10028 7916"/>
              <a:gd name="T7" fmla="*/ 10028 h 2116"/>
              <a:gd name="T8" fmla="+- 0 3041 -245"/>
              <a:gd name="T9" fmla="*/ T8 w 7135"/>
              <a:gd name="T10" fmla="+- 0 9931 7916"/>
              <a:gd name="T11" fmla="*/ 9931 h 2116"/>
              <a:gd name="T12" fmla="+- 0 2909 -245"/>
              <a:gd name="T13" fmla="*/ T12 w 7135"/>
              <a:gd name="T14" fmla="+- 0 9921 7916"/>
              <a:gd name="T15" fmla="*/ 9921 h 2116"/>
              <a:gd name="T16" fmla="+- 0 -99 -245"/>
              <a:gd name="T17" fmla="*/ T16 w 7135"/>
              <a:gd name="T18" fmla="+- 0 9399 7916"/>
              <a:gd name="T19" fmla="*/ 9399 h 2116"/>
              <a:gd name="T20" fmla="+- 0 311 -245"/>
              <a:gd name="T21" fmla="*/ T20 w 7135"/>
              <a:gd name="T22" fmla="+- 0 9488 7916"/>
              <a:gd name="T23" fmla="*/ 9488 h 2116"/>
              <a:gd name="T24" fmla="+- 0 1028 -245"/>
              <a:gd name="T25" fmla="*/ T24 w 7135"/>
              <a:gd name="T26" fmla="+- 0 9631 7916"/>
              <a:gd name="T27" fmla="*/ 9631 h 2116"/>
              <a:gd name="T28" fmla="+- 0 1301 -245"/>
              <a:gd name="T29" fmla="*/ T28 w 7135"/>
              <a:gd name="T30" fmla="+- 0 9685 7916"/>
              <a:gd name="T31" fmla="*/ 9685 h 2116"/>
              <a:gd name="T32" fmla="+- 0 1156 -245"/>
              <a:gd name="T33" fmla="*/ T32 w 7135"/>
              <a:gd name="T34" fmla="+- 0 9541 7916"/>
              <a:gd name="T35" fmla="*/ 9541 h 2116"/>
              <a:gd name="T36" fmla="+- 0 1205 -245"/>
              <a:gd name="T37" fmla="*/ T36 w 7135"/>
              <a:gd name="T38" fmla="+- 0 9573 7916"/>
              <a:gd name="T39" fmla="*/ 9573 h 2116"/>
              <a:gd name="T40" fmla="+- 0 1180 -245"/>
              <a:gd name="T41" fmla="*/ T40 w 7135"/>
              <a:gd name="T42" fmla="+- 0 9768 7916"/>
              <a:gd name="T43" fmla="*/ 9768 h 2116"/>
              <a:gd name="T44" fmla="+- 0 739 -245"/>
              <a:gd name="T45" fmla="*/ T44 w 7135"/>
              <a:gd name="T46" fmla="+- 0 9839 7916"/>
              <a:gd name="T47" fmla="*/ 9839 h 2116"/>
              <a:gd name="T48" fmla="+- 0 417 -245"/>
              <a:gd name="T49" fmla="*/ T48 w 7135"/>
              <a:gd name="T50" fmla="+- 0 8582 7916"/>
              <a:gd name="T51" fmla="*/ 8582 h 2116"/>
              <a:gd name="T52" fmla="+- 0 458 -245"/>
              <a:gd name="T53" fmla="*/ T52 w 7135"/>
              <a:gd name="T54" fmla="+- 0 8778 7916"/>
              <a:gd name="T55" fmla="*/ 8778 h 2116"/>
              <a:gd name="T56" fmla="+- 0 925 -245"/>
              <a:gd name="T57" fmla="*/ T56 w 7135"/>
              <a:gd name="T58" fmla="+- 0 9259 7916"/>
              <a:gd name="T59" fmla="*/ 9259 h 2116"/>
              <a:gd name="T60" fmla="+- 0 676 -245"/>
              <a:gd name="T61" fmla="*/ T60 w 7135"/>
              <a:gd name="T62" fmla="+- 0 8831 7916"/>
              <a:gd name="T63" fmla="*/ 8831 h 2116"/>
              <a:gd name="T64" fmla="+- 0 538 -245"/>
              <a:gd name="T65" fmla="*/ T64 w 7135"/>
              <a:gd name="T66" fmla="+- 0 9020 7916"/>
              <a:gd name="T67" fmla="*/ 9020 h 2116"/>
              <a:gd name="T68" fmla="+- 0 461 -245"/>
              <a:gd name="T69" fmla="*/ T68 w 7135"/>
              <a:gd name="T70" fmla="+- 0 9096 7916"/>
              <a:gd name="T71" fmla="*/ 9096 h 2116"/>
              <a:gd name="T72" fmla="+- 0 886 -245"/>
              <a:gd name="T73" fmla="*/ T72 w 7135"/>
              <a:gd name="T74" fmla="+- 0 8786 7916"/>
              <a:gd name="T75" fmla="*/ 8786 h 2116"/>
              <a:gd name="T76" fmla="+- 0 1184 -245"/>
              <a:gd name="T77" fmla="*/ T76 w 7135"/>
              <a:gd name="T78" fmla="+- 0 9016 7916"/>
              <a:gd name="T79" fmla="*/ 9016 h 2116"/>
              <a:gd name="T80" fmla="+- 0 790 -245"/>
              <a:gd name="T81" fmla="*/ T80 w 7135"/>
              <a:gd name="T82" fmla="+- 0 8563 7916"/>
              <a:gd name="T83" fmla="*/ 8563 h 2116"/>
              <a:gd name="T84" fmla="+- 0 1375 -245"/>
              <a:gd name="T85" fmla="*/ T84 w 7135"/>
              <a:gd name="T86" fmla="+- 0 8817 7916"/>
              <a:gd name="T87" fmla="*/ 8817 h 2116"/>
              <a:gd name="T88" fmla="+- 0 1314 -245"/>
              <a:gd name="T89" fmla="*/ T88 w 7135"/>
              <a:gd name="T90" fmla="+- 0 8651 7916"/>
              <a:gd name="T91" fmla="*/ 8651 h 2116"/>
              <a:gd name="T92" fmla="+- 0 1276 -245"/>
              <a:gd name="T93" fmla="*/ T92 w 7135"/>
              <a:gd name="T94" fmla="+- 0 8400 7916"/>
              <a:gd name="T95" fmla="*/ 8400 h 2116"/>
              <a:gd name="T96" fmla="+- 0 1565 -245"/>
              <a:gd name="T97" fmla="*/ T96 w 7135"/>
              <a:gd name="T98" fmla="+- 0 8270 7916"/>
              <a:gd name="T99" fmla="*/ 8270 h 2116"/>
              <a:gd name="T100" fmla="+- 0 1548 -245"/>
              <a:gd name="T101" fmla="*/ T100 w 7135"/>
              <a:gd name="T102" fmla="+- 0 8353 7916"/>
              <a:gd name="T103" fmla="*/ 8353 h 2116"/>
              <a:gd name="T104" fmla="+- 0 1597 -245"/>
              <a:gd name="T105" fmla="*/ T104 w 7135"/>
              <a:gd name="T106" fmla="+- 0 8443 7916"/>
              <a:gd name="T107" fmla="*/ 8443 h 2116"/>
              <a:gd name="T108" fmla="+- 0 1789 -245"/>
              <a:gd name="T109" fmla="*/ T108 w 7135"/>
              <a:gd name="T110" fmla="+- 0 8523 7916"/>
              <a:gd name="T111" fmla="*/ 8523 h 2116"/>
              <a:gd name="T112" fmla="+- 0 1713 -245"/>
              <a:gd name="T113" fmla="*/ T112 w 7135"/>
              <a:gd name="T114" fmla="+- 0 8676 7916"/>
              <a:gd name="T115" fmla="*/ 8676 h 2116"/>
              <a:gd name="T116" fmla="+- 0 1689 -245"/>
              <a:gd name="T117" fmla="*/ T116 w 7135"/>
              <a:gd name="T118" fmla="+- 0 7916 7916"/>
              <a:gd name="T119" fmla="*/ 7916 h 2116"/>
              <a:gd name="T120" fmla="+- 0 1991 -245"/>
              <a:gd name="T121" fmla="*/ T120 w 7135"/>
              <a:gd name="T122" fmla="+- 0 8292 7916"/>
              <a:gd name="T123" fmla="*/ 8292 h 2116"/>
              <a:gd name="T124" fmla="+- 0 2053 -245"/>
              <a:gd name="T125" fmla="*/ T124 w 7135"/>
              <a:gd name="T126" fmla="+- 0 8290 7916"/>
              <a:gd name="T127" fmla="*/ 8290 h 2116"/>
              <a:gd name="T128" fmla="+- 0 1723 -245"/>
              <a:gd name="T129" fmla="*/ T128 w 7135"/>
              <a:gd name="T130" fmla="+- 0 8464 7916"/>
              <a:gd name="T131" fmla="*/ 8464 h 21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7135" h="2116" extrusionOk="0">
                <a:moveTo>
                  <a:pt x="7134" y="2068"/>
                </a:moveTo>
                <a:cubicBezTo>
                  <a:pt x="7055" y="2075"/>
                  <a:pt x="6976" y="2076"/>
                  <a:pt x="6897" y="2083"/>
                </a:cubicBezTo>
                <a:cubicBezTo>
                  <a:pt x="6760" y="2096"/>
                  <a:pt x="6623" y="2101"/>
                  <a:pt x="6485" y="2107"/>
                </a:cubicBezTo>
                <a:cubicBezTo>
                  <a:pt x="6247" y="2117"/>
                  <a:pt x="6009" y="2115"/>
                  <a:pt x="5771" y="2112"/>
                </a:cubicBezTo>
                <a:cubicBezTo>
                  <a:pt x="5456" y="2107"/>
                  <a:pt x="5142" y="2097"/>
                  <a:pt x="4827" y="2089"/>
                </a:cubicBezTo>
                <a:cubicBezTo>
                  <a:pt x="4317" y="2075"/>
                  <a:pt x="3793" y="2081"/>
                  <a:pt x="3286" y="2015"/>
                </a:cubicBezTo>
                <a:cubicBezTo>
                  <a:pt x="3250" y="2010"/>
                  <a:pt x="3213" y="2000"/>
                  <a:pt x="3177" y="1999"/>
                </a:cubicBezTo>
                <a:cubicBezTo>
                  <a:pt x="3169" y="2001"/>
                  <a:pt x="3162" y="2003"/>
                  <a:pt x="3154" y="2005"/>
                </a:cubicBezTo>
              </a:path>
              <a:path w="7135" h="2116" extrusionOk="0">
                <a:moveTo>
                  <a:pt x="0" y="1499"/>
                </a:moveTo>
                <a:cubicBezTo>
                  <a:pt x="46" y="1490"/>
                  <a:pt x="99" y="1482"/>
                  <a:pt x="146" y="1483"/>
                </a:cubicBezTo>
                <a:cubicBezTo>
                  <a:pt x="202" y="1484"/>
                  <a:pt x="259" y="1495"/>
                  <a:pt x="313" y="1508"/>
                </a:cubicBezTo>
                <a:cubicBezTo>
                  <a:pt x="394" y="1528"/>
                  <a:pt x="475" y="1551"/>
                  <a:pt x="556" y="1572"/>
                </a:cubicBezTo>
                <a:cubicBezTo>
                  <a:pt x="666" y="1600"/>
                  <a:pt x="777" y="1626"/>
                  <a:pt x="889" y="1648"/>
                </a:cubicBezTo>
                <a:cubicBezTo>
                  <a:pt x="1016" y="1673"/>
                  <a:pt x="1145" y="1694"/>
                  <a:pt x="1273" y="1715"/>
                </a:cubicBezTo>
                <a:cubicBezTo>
                  <a:pt x="1338" y="1726"/>
                  <a:pt x="1402" y="1737"/>
                  <a:pt x="1466" y="1751"/>
                </a:cubicBezTo>
                <a:cubicBezTo>
                  <a:pt x="1493" y="1757"/>
                  <a:pt x="1519" y="1763"/>
                  <a:pt x="1546" y="1769"/>
                </a:cubicBezTo>
                <a:cubicBezTo>
                  <a:pt x="1521" y="1745"/>
                  <a:pt x="1496" y="1722"/>
                  <a:pt x="1472" y="1697"/>
                </a:cubicBezTo>
                <a:cubicBezTo>
                  <a:pt x="1449" y="1672"/>
                  <a:pt x="1425" y="1649"/>
                  <a:pt x="1401" y="1625"/>
                </a:cubicBezTo>
                <a:cubicBezTo>
                  <a:pt x="1388" y="1613"/>
                  <a:pt x="1374" y="1601"/>
                  <a:pt x="1361" y="1589"/>
                </a:cubicBezTo>
                <a:cubicBezTo>
                  <a:pt x="1390" y="1611"/>
                  <a:pt x="1421" y="1634"/>
                  <a:pt x="1450" y="1657"/>
                </a:cubicBezTo>
                <a:cubicBezTo>
                  <a:pt x="1478" y="1679"/>
                  <a:pt x="1555" y="1725"/>
                  <a:pt x="1545" y="1769"/>
                </a:cubicBezTo>
                <a:cubicBezTo>
                  <a:pt x="1533" y="1821"/>
                  <a:pt x="1468" y="1836"/>
                  <a:pt x="1425" y="1852"/>
                </a:cubicBezTo>
                <a:cubicBezTo>
                  <a:pt x="1336" y="1886"/>
                  <a:pt x="1244" y="1903"/>
                  <a:pt x="1150" y="1917"/>
                </a:cubicBezTo>
                <a:cubicBezTo>
                  <a:pt x="1093" y="1926"/>
                  <a:pt x="1041" y="1925"/>
                  <a:pt x="984" y="1923"/>
                </a:cubicBezTo>
                <a:cubicBezTo>
                  <a:pt x="932" y="1921"/>
                  <a:pt x="879" y="1921"/>
                  <a:pt x="827" y="1919"/>
                </a:cubicBezTo>
              </a:path>
              <a:path w="7135" h="2116" extrusionOk="0">
                <a:moveTo>
                  <a:pt x="662" y="666"/>
                </a:moveTo>
                <a:cubicBezTo>
                  <a:pt x="666" y="686"/>
                  <a:pt x="667" y="712"/>
                  <a:pt x="671" y="731"/>
                </a:cubicBezTo>
                <a:cubicBezTo>
                  <a:pt x="681" y="774"/>
                  <a:pt x="688" y="820"/>
                  <a:pt x="703" y="862"/>
                </a:cubicBezTo>
                <a:cubicBezTo>
                  <a:pt x="736" y="956"/>
                  <a:pt x="798" y="1036"/>
                  <a:pt x="868" y="1106"/>
                </a:cubicBezTo>
                <a:cubicBezTo>
                  <a:pt x="956" y="1193"/>
                  <a:pt x="1098" y="1243"/>
                  <a:pt x="1170" y="1343"/>
                </a:cubicBezTo>
                <a:cubicBezTo>
                  <a:pt x="1180" y="1357"/>
                  <a:pt x="1154" y="1348"/>
                  <a:pt x="1138" y="1341"/>
                </a:cubicBezTo>
              </a:path>
              <a:path w="7135" h="2116" extrusionOk="0">
                <a:moveTo>
                  <a:pt x="921" y="915"/>
                </a:moveTo>
                <a:cubicBezTo>
                  <a:pt x="914" y="952"/>
                  <a:pt x="893" y="969"/>
                  <a:pt x="868" y="1000"/>
                </a:cubicBezTo>
                <a:cubicBezTo>
                  <a:pt x="840" y="1034"/>
                  <a:pt x="815" y="1074"/>
                  <a:pt x="783" y="1104"/>
                </a:cubicBezTo>
                <a:cubicBezTo>
                  <a:pt x="761" y="1125"/>
                  <a:pt x="745" y="1164"/>
                  <a:pt x="717" y="1179"/>
                </a:cubicBezTo>
                <a:cubicBezTo>
                  <a:pt x="713" y="1179"/>
                  <a:pt x="710" y="1180"/>
                  <a:pt x="706" y="1180"/>
                </a:cubicBezTo>
              </a:path>
              <a:path w="7135" h="2116" extrusionOk="0">
                <a:moveTo>
                  <a:pt x="1058" y="776"/>
                </a:moveTo>
                <a:cubicBezTo>
                  <a:pt x="1080" y="809"/>
                  <a:pt x="1103" y="841"/>
                  <a:pt x="1131" y="870"/>
                </a:cubicBezTo>
                <a:cubicBezTo>
                  <a:pt x="1202" y="945"/>
                  <a:pt x="1289" y="1015"/>
                  <a:pt x="1375" y="1072"/>
                </a:cubicBezTo>
                <a:cubicBezTo>
                  <a:pt x="1403" y="1088"/>
                  <a:pt x="1410" y="1092"/>
                  <a:pt x="1429" y="1100"/>
                </a:cubicBezTo>
              </a:path>
              <a:path w="7135" h="2116" extrusionOk="0">
                <a:moveTo>
                  <a:pt x="1017" y="722"/>
                </a:moveTo>
                <a:cubicBezTo>
                  <a:pt x="1012" y="682"/>
                  <a:pt x="1017" y="678"/>
                  <a:pt x="1035" y="647"/>
                </a:cubicBezTo>
                <a:cubicBezTo>
                  <a:pt x="1038" y="635"/>
                  <a:pt x="1039" y="630"/>
                  <a:pt x="1029" y="623"/>
                </a:cubicBezTo>
              </a:path>
              <a:path w="7135" h="2116" extrusionOk="0">
                <a:moveTo>
                  <a:pt x="1620" y="901"/>
                </a:moveTo>
                <a:cubicBezTo>
                  <a:pt x="1636" y="902"/>
                  <a:pt x="1688" y="906"/>
                  <a:pt x="1672" y="870"/>
                </a:cubicBezTo>
                <a:cubicBezTo>
                  <a:pt x="1650" y="823"/>
                  <a:pt x="1592" y="775"/>
                  <a:pt x="1559" y="735"/>
                </a:cubicBezTo>
                <a:cubicBezTo>
                  <a:pt x="1518" y="685"/>
                  <a:pt x="1459" y="625"/>
                  <a:pt x="1455" y="557"/>
                </a:cubicBezTo>
                <a:cubicBezTo>
                  <a:pt x="1453" y="519"/>
                  <a:pt x="1491" y="499"/>
                  <a:pt x="1521" y="484"/>
                </a:cubicBezTo>
                <a:cubicBezTo>
                  <a:pt x="1553" y="468"/>
                  <a:pt x="1588" y="459"/>
                  <a:pt x="1622" y="447"/>
                </a:cubicBezTo>
              </a:path>
              <a:path w="7135" h="2116" extrusionOk="0">
                <a:moveTo>
                  <a:pt x="1810" y="354"/>
                </a:moveTo>
                <a:cubicBezTo>
                  <a:pt x="1822" y="347"/>
                  <a:pt x="1826" y="345"/>
                  <a:pt x="1835" y="350"/>
                </a:cubicBezTo>
                <a:cubicBezTo>
                  <a:pt x="1831" y="385"/>
                  <a:pt x="1812" y="406"/>
                  <a:pt x="1793" y="437"/>
                </a:cubicBezTo>
                <a:cubicBezTo>
                  <a:pt x="1773" y="471"/>
                  <a:pt x="1752" y="506"/>
                  <a:pt x="1744" y="545"/>
                </a:cubicBezTo>
                <a:cubicBezTo>
                  <a:pt x="1783" y="550"/>
                  <a:pt x="1804" y="539"/>
                  <a:pt x="1842" y="527"/>
                </a:cubicBezTo>
                <a:cubicBezTo>
                  <a:pt x="1879" y="516"/>
                  <a:pt x="1925" y="505"/>
                  <a:pt x="1963" y="517"/>
                </a:cubicBezTo>
                <a:cubicBezTo>
                  <a:pt x="2003" y="530"/>
                  <a:pt x="2026" y="567"/>
                  <a:pt x="2034" y="607"/>
                </a:cubicBezTo>
                <a:cubicBezTo>
                  <a:pt x="2044" y="653"/>
                  <a:pt x="2036" y="694"/>
                  <a:pt x="2011" y="733"/>
                </a:cubicBezTo>
                <a:cubicBezTo>
                  <a:pt x="1994" y="758"/>
                  <a:pt x="1984" y="759"/>
                  <a:pt x="1958" y="760"/>
                </a:cubicBezTo>
              </a:path>
              <a:path w="7135" h="2116" extrusionOk="0">
                <a:moveTo>
                  <a:pt x="1931" y="22"/>
                </a:moveTo>
                <a:cubicBezTo>
                  <a:pt x="1932" y="15"/>
                  <a:pt x="1933" y="7"/>
                  <a:pt x="1934" y="0"/>
                </a:cubicBezTo>
                <a:cubicBezTo>
                  <a:pt x="1978" y="13"/>
                  <a:pt x="1993" y="47"/>
                  <a:pt x="2019" y="86"/>
                </a:cubicBezTo>
                <a:cubicBezTo>
                  <a:pt x="2086" y="186"/>
                  <a:pt x="2156" y="286"/>
                  <a:pt x="2236" y="376"/>
                </a:cubicBezTo>
                <a:cubicBezTo>
                  <a:pt x="2291" y="437"/>
                  <a:pt x="2342" y="487"/>
                  <a:pt x="2414" y="525"/>
                </a:cubicBezTo>
              </a:path>
              <a:path w="7135" h="2116" extrusionOk="0">
                <a:moveTo>
                  <a:pt x="2298" y="374"/>
                </a:moveTo>
                <a:cubicBezTo>
                  <a:pt x="2248" y="385"/>
                  <a:pt x="2202" y="398"/>
                  <a:pt x="2156" y="421"/>
                </a:cubicBezTo>
                <a:cubicBezTo>
                  <a:pt x="2086" y="456"/>
                  <a:pt x="2025" y="493"/>
                  <a:pt x="1968" y="548"/>
                </a:cubicBezTo>
                <a:cubicBezTo>
                  <a:pt x="1926" y="588"/>
                  <a:pt x="1900" y="631"/>
                  <a:pt x="1872" y="680"/>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8" name="Comment 10"/>
          <p:cNvSpPr>
            <a:spLocks noRot="1" noChangeAspect="1" noEditPoints="1" noChangeArrowheads="1" noChangeShapeType="1" noTextEdit="1"/>
          </p:cNvSpPr>
          <p:nvPr/>
        </p:nvSpPr>
        <p:spPr bwMode="auto">
          <a:xfrm>
            <a:off x="1087438" y="3630613"/>
            <a:ext cx="1841500" cy="458787"/>
          </a:xfrm>
          <a:custGeom>
            <a:avLst/>
            <a:gdLst>
              <a:gd name="T0" fmla="+- 0 3130 3022"/>
              <a:gd name="T1" fmla="*/ T0 w 5114"/>
              <a:gd name="T2" fmla="+- 0 10332 10083"/>
              <a:gd name="T3" fmla="*/ 10332 h 1275"/>
              <a:gd name="T4" fmla="+- 0 3987 3022"/>
              <a:gd name="T5" fmla="*/ T4 w 5114"/>
              <a:gd name="T6" fmla="+- 0 10226 10083"/>
              <a:gd name="T7" fmla="*/ 10226 h 1275"/>
              <a:gd name="T8" fmla="+- 0 4766 3022"/>
              <a:gd name="T9" fmla="*/ T8 w 5114"/>
              <a:gd name="T10" fmla="+- 0 10463 10083"/>
              <a:gd name="T11" fmla="*/ 10463 h 1275"/>
              <a:gd name="T12" fmla="+- 0 4554 3022"/>
              <a:gd name="T13" fmla="*/ T12 w 5114"/>
              <a:gd name="T14" fmla="+- 0 10657 10083"/>
              <a:gd name="T15" fmla="*/ 10657 h 1275"/>
              <a:gd name="T16" fmla="+- 0 3188 3022"/>
              <a:gd name="T17" fmla="*/ T16 w 5114"/>
              <a:gd name="T18" fmla="+- 0 10564 10083"/>
              <a:gd name="T19" fmla="*/ 10564 h 1275"/>
              <a:gd name="T20" fmla="+- 0 3250 3022"/>
              <a:gd name="T21" fmla="*/ T20 w 5114"/>
              <a:gd name="T22" fmla="+- 0 10099 10083"/>
              <a:gd name="T23" fmla="*/ 10099 h 1275"/>
              <a:gd name="T24" fmla="+- 0 4200 3022"/>
              <a:gd name="T25" fmla="*/ T24 w 5114"/>
              <a:gd name="T26" fmla="+- 0 10352 10083"/>
              <a:gd name="T27" fmla="*/ 10352 h 1275"/>
              <a:gd name="T28" fmla="+- 0 5760 3022"/>
              <a:gd name="T29" fmla="*/ T28 w 5114"/>
              <a:gd name="T30" fmla="+- 0 11052 10083"/>
              <a:gd name="T31" fmla="*/ 11052 h 1275"/>
              <a:gd name="T32" fmla="+- 0 5201 3022"/>
              <a:gd name="T33" fmla="*/ T32 w 5114"/>
              <a:gd name="T34" fmla="+- 0 10818 10083"/>
              <a:gd name="T35" fmla="*/ 10818 h 1275"/>
              <a:gd name="T36" fmla="+- 0 4954 3022"/>
              <a:gd name="T37" fmla="*/ T36 w 5114"/>
              <a:gd name="T38" fmla="+- 0 10725 10083"/>
              <a:gd name="T39" fmla="*/ 10725 h 1275"/>
              <a:gd name="T40" fmla="+- 0 5280 3022"/>
              <a:gd name="T41" fmla="*/ T40 w 5114"/>
              <a:gd name="T42" fmla="+- 0 10671 10083"/>
              <a:gd name="T43" fmla="*/ 10671 h 1275"/>
              <a:gd name="T44" fmla="+- 0 5212 3022"/>
              <a:gd name="T45" fmla="*/ T44 w 5114"/>
              <a:gd name="T46" fmla="+- 0 10605 10083"/>
              <a:gd name="T47" fmla="*/ 10605 h 1275"/>
              <a:gd name="T48" fmla="+- 0 4967 3022"/>
              <a:gd name="T49" fmla="*/ T48 w 5114"/>
              <a:gd name="T50" fmla="+- 0 10739 10083"/>
              <a:gd name="T51" fmla="*/ 10739 h 1275"/>
              <a:gd name="T52" fmla="+- 0 5170 3022"/>
              <a:gd name="T53" fmla="*/ T52 w 5114"/>
              <a:gd name="T54" fmla="+- 0 11044 10083"/>
              <a:gd name="T55" fmla="*/ 11044 h 1275"/>
              <a:gd name="T56" fmla="+- 0 6069 3022"/>
              <a:gd name="T57" fmla="*/ T56 w 5114"/>
              <a:gd name="T58" fmla="+- 0 10958 10083"/>
              <a:gd name="T59" fmla="*/ 10958 h 1275"/>
              <a:gd name="T60" fmla="+- 0 6046 3022"/>
              <a:gd name="T61" fmla="*/ T60 w 5114"/>
              <a:gd name="T62" fmla="+- 0 11138 10083"/>
              <a:gd name="T63" fmla="*/ 11138 h 1275"/>
              <a:gd name="T64" fmla="+- 0 6231 3022"/>
              <a:gd name="T65" fmla="*/ T64 w 5114"/>
              <a:gd name="T66" fmla="+- 0 11112 10083"/>
              <a:gd name="T67" fmla="*/ 11112 h 1275"/>
              <a:gd name="T68" fmla="+- 0 6349 3022"/>
              <a:gd name="T69" fmla="*/ T68 w 5114"/>
              <a:gd name="T70" fmla="+- 0 11188 10083"/>
              <a:gd name="T71" fmla="*/ 11188 h 1275"/>
              <a:gd name="T72" fmla="+- 0 6421 3022"/>
              <a:gd name="T73" fmla="*/ T72 w 5114"/>
              <a:gd name="T74" fmla="+- 0 11288 10083"/>
              <a:gd name="T75" fmla="*/ 11288 h 1275"/>
              <a:gd name="T76" fmla="+- 0 6423 3022"/>
              <a:gd name="T77" fmla="*/ T76 w 5114"/>
              <a:gd name="T78" fmla="+- 0 10564 10083"/>
              <a:gd name="T79" fmla="*/ 10564 h 1275"/>
              <a:gd name="T80" fmla="+- 0 6388 3022"/>
              <a:gd name="T81" fmla="*/ T80 w 5114"/>
              <a:gd name="T82" fmla="+- 0 10679 10083"/>
              <a:gd name="T83" fmla="*/ 10679 h 1275"/>
              <a:gd name="T84" fmla="+- 0 6533 3022"/>
              <a:gd name="T85" fmla="*/ T84 w 5114"/>
              <a:gd name="T86" fmla="+- 0 11085 10083"/>
              <a:gd name="T87" fmla="*/ 11085 h 1275"/>
              <a:gd name="T88" fmla="+- 0 6618 3022"/>
              <a:gd name="T89" fmla="*/ T88 w 5114"/>
              <a:gd name="T90" fmla="+- 0 11059 10083"/>
              <a:gd name="T91" fmla="*/ 11059 h 1275"/>
              <a:gd name="T92" fmla="+- 0 6397 3022"/>
              <a:gd name="T93" fmla="*/ T92 w 5114"/>
              <a:gd name="T94" fmla="+- 0 11128 10083"/>
              <a:gd name="T95" fmla="*/ 11128 h 1275"/>
              <a:gd name="T96" fmla="+- 0 6745 3022"/>
              <a:gd name="T97" fmla="*/ T96 w 5114"/>
              <a:gd name="T98" fmla="+- 0 10742 10083"/>
              <a:gd name="T99" fmla="*/ 10742 h 1275"/>
              <a:gd name="T100" fmla="+- 0 6896 3022"/>
              <a:gd name="T101" fmla="*/ T100 w 5114"/>
              <a:gd name="T102" fmla="+- 0 11013 10083"/>
              <a:gd name="T103" fmla="*/ 11013 h 1275"/>
              <a:gd name="T104" fmla="+- 0 6965 3022"/>
              <a:gd name="T105" fmla="*/ T104 w 5114"/>
              <a:gd name="T106" fmla="+- 0 11211 10083"/>
              <a:gd name="T107" fmla="*/ 11211 h 1275"/>
              <a:gd name="T108" fmla="+- 0 6863 3022"/>
              <a:gd name="T109" fmla="*/ T108 w 5114"/>
              <a:gd name="T110" fmla="+- 0 11045 10083"/>
              <a:gd name="T111" fmla="*/ 11045 h 1275"/>
              <a:gd name="T112" fmla="+- 0 6657 3022"/>
              <a:gd name="T113" fmla="*/ T112 w 5114"/>
              <a:gd name="T114" fmla="+- 0 11088 10083"/>
              <a:gd name="T115" fmla="*/ 11088 h 1275"/>
              <a:gd name="T116" fmla="+- 0 7165 3022"/>
              <a:gd name="T117" fmla="*/ T116 w 5114"/>
              <a:gd name="T118" fmla="+- 0 11055 10083"/>
              <a:gd name="T119" fmla="*/ 11055 h 1275"/>
              <a:gd name="T120" fmla="+- 0 7254 3022"/>
              <a:gd name="T121" fmla="*/ T120 w 5114"/>
              <a:gd name="T122" fmla="+- 0 10911 10083"/>
              <a:gd name="T123" fmla="*/ 10911 h 1275"/>
              <a:gd name="T124" fmla="+- 0 7069 3022"/>
              <a:gd name="T125" fmla="*/ T124 w 5114"/>
              <a:gd name="T126" fmla="+- 0 11083 10083"/>
              <a:gd name="T127" fmla="*/ 11083 h 1275"/>
              <a:gd name="T128" fmla="+- 0 7342 3022"/>
              <a:gd name="T129" fmla="*/ T128 w 5114"/>
              <a:gd name="T130" fmla="+- 0 11189 10083"/>
              <a:gd name="T131" fmla="*/ 11189 h 1275"/>
              <a:gd name="T132" fmla="+- 0 7700 3022"/>
              <a:gd name="T133" fmla="*/ T132 w 5114"/>
              <a:gd name="T134" fmla="+- 0 11220 10083"/>
              <a:gd name="T135" fmla="*/ 11220 h 1275"/>
              <a:gd name="T136" fmla="+- 0 7871 3022"/>
              <a:gd name="T137" fmla="*/ T136 w 5114"/>
              <a:gd name="T138" fmla="+- 0 11239 10083"/>
              <a:gd name="T139" fmla="*/ 11239 h 1275"/>
              <a:gd name="T140" fmla="+- 0 7958 3022"/>
              <a:gd name="T141" fmla="*/ T140 w 5114"/>
              <a:gd name="T142" fmla="+- 0 11357 10083"/>
              <a:gd name="T143" fmla="*/ 11357 h 1275"/>
              <a:gd name="T144" fmla="+- 0 7884 3022"/>
              <a:gd name="T145" fmla="*/ T144 w 5114"/>
              <a:gd name="T146" fmla="+- 0 11037 10083"/>
              <a:gd name="T147" fmla="*/ 11037 h 1275"/>
              <a:gd name="T148" fmla="+- 0 8135 3022"/>
              <a:gd name="T149" fmla="*/ T148 w 5114"/>
              <a:gd name="T150" fmla="+- 0 10939 10083"/>
              <a:gd name="T151" fmla="*/ 10939 h 12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5114" h="1275" extrusionOk="0">
                <a:moveTo>
                  <a:pt x="115" y="346"/>
                </a:moveTo>
                <a:cubicBezTo>
                  <a:pt x="102" y="308"/>
                  <a:pt x="84" y="290"/>
                  <a:pt x="108" y="249"/>
                </a:cubicBezTo>
                <a:cubicBezTo>
                  <a:pt x="132" y="209"/>
                  <a:pt x="180" y="186"/>
                  <a:pt x="222" y="172"/>
                </a:cubicBezTo>
                <a:cubicBezTo>
                  <a:pt x="453" y="95"/>
                  <a:pt x="728" y="122"/>
                  <a:pt x="965" y="143"/>
                </a:cubicBezTo>
                <a:cubicBezTo>
                  <a:pt x="1131" y="158"/>
                  <a:pt x="1295" y="180"/>
                  <a:pt x="1455" y="226"/>
                </a:cubicBezTo>
                <a:cubicBezTo>
                  <a:pt x="1552" y="254"/>
                  <a:pt x="1683" y="290"/>
                  <a:pt x="1744" y="380"/>
                </a:cubicBezTo>
                <a:cubicBezTo>
                  <a:pt x="1749" y="394"/>
                  <a:pt x="1755" y="409"/>
                  <a:pt x="1760" y="423"/>
                </a:cubicBezTo>
                <a:cubicBezTo>
                  <a:pt x="1711" y="524"/>
                  <a:pt x="1642" y="544"/>
                  <a:pt x="1532" y="574"/>
                </a:cubicBezTo>
                <a:cubicBezTo>
                  <a:pt x="1344" y="625"/>
                  <a:pt x="1149" y="638"/>
                  <a:pt x="955" y="639"/>
                </a:cubicBezTo>
                <a:cubicBezTo>
                  <a:pt x="696" y="641"/>
                  <a:pt x="393" y="622"/>
                  <a:pt x="166" y="481"/>
                </a:cubicBezTo>
                <a:cubicBezTo>
                  <a:pt x="78" y="426"/>
                  <a:pt x="-7" y="332"/>
                  <a:pt x="0" y="220"/>
                </a:cubicBezTo>
                <a:cubicBezTo>
                  <a:pt x="8" y="104"/>
                  <a:pt x="130" y="41"/>
                  <a:pt x="228" y="16"/>
                </a:cubicBezTo>
                <a:cubicBezTo>
                  <a:pt x="380" y="-23"/>
                  <a:pt x="559" y="2"/>
                  <a:pt x="708" y="45"/>
                </a:cubicBezTo>
                <a:cubicBezTo>
                  <a:pt x="877" y="94"/>
                  <a:pt x="1028" y="180"/>
                  <a:pt x="1178" y="269"/>
                </a:cubicBezTo>
              </a:path>
              <a:path w="5114" h="1275" extrusionOk="0">
                <a:moveTo>
                  <a:pt x="2765" y="1029"/>
                </a:moveTo>
                <a:cubicBezTo>
                  <a:pt x="2784" y="997"/>
                  <a:pt x="2783" y="998"/>
                  <a:pt x="2738" y="969"/>
                </a:cubicBezTo>
                <a:cubicBezTo>
                  <a:pt x="2679" y="931"/>
                  <a:pt x="2614" y="901"/>
                  <a:pt x="2550" y="872"/>
                </a:cubicBezTo>
                <a:cubicBezTo>
                  <a:pt x="2430" y="818"/>
                  <a:pt x="2305" y="775"/>
                  <a:pt x="2179" y="735"/>
                </a:cubicBezTo>
                <a:cubicBezTo>
                  <a:pt x="2108" y="712"/>
                  <a:pt x="2030" y="697"/>
                  <a:pt x="1962" y="667"/>
                </a:cubicBezTo>
                <a:cubicBezTo>
                  <a:pt x="1943" y="655"/>
                  <a:pt x="1938" y="655"/>
                  <a:pt x="1932" y="642"/>
                </a:cubicBezTo>
                <a:cubicBezTo>
                  <a:pt x="1969" y="625"/>
                  <a:pt x="2003" y="617"/>
                  <a:pt x="2047" y="611"/>
                </a:cubicBezTo>
                <a:cubicBezTo>
                  <a:pt x="2117" y="601"/>
                  <a:pt x="2188" y="598"/>
                  <a:pt x="2258" y="588"/>
                </a:cubicBezTo>
                <a:cubicBezTo>
                  <a:pt x="2288" y="584"/>
                  <a:pt x="2308" y="576"/>
                  <a:pt x="2334" y="567"/>
                </a:cubicBezTo>
                <a:cubicBezTo>
                  <a:pt x="2290" y="537"/>
                  <a:pt x="2244" y="528"/>
                  <a:pt x="2190" y="522"/>
                </a:cubicBezTo>
                <a:cubicBezTo>
                  <a:pt x="2121" y="514"/>
                  <a:pt x="2047" y="509"/>
                  <a:pt x="1980" y="526"/>
                </a:cubicBezTo>
                <a:cubicBezTo>
                  <a:pt x="1907" y="545"/>
                  <a:pt x="1912" y="601"/>
                  <a:pt x="1945" y="656"/>
                </a:cubicBezTo>
                <a:cubicBezTo>
                  <a:pt x="1987" y="725"/>
                  <a:pt x="2047" y="782"/>
                  <a:pt x="2092" y="849"/>
                </a:cubicBezTo>
                <a:cubicBezTo>
                  <a:pt x="2117" y="886"/>
                  <a:pt x="2135" y="919"/>
                  <a:pt x="2148" y="961"/>
                </a:cubicBezTo>
              </a:path>
              <a:path w="5114" h="1275" extrusionOk="0">
                <a:moveTo>
                  <a:pt x="3089" y="874"/>
                </a:moveTo>
                <a:cubicBezTo>
                  <a:pt x="3085" y="847"/>
                  <a:pt x="3067" y="864"/>
                  <a:pt x="3047" y="875"/>
                </a:cubicBezTo>
                <a:cubicBezTo>
                  <a:pt x="3014" y="894"/>
                  <a:pt x="3002" y="917"/>
                  <a:pt x="2994" y="955"/>
                </a:cubicBezTo>
                <a:cubicBezTo>
                  <a:pt x="2987" y="991"/>
                  <a:pt x="2997" y="1030"/>
                  <a:pt x="3024" y="1055"/>
                </a:cubicBezTo>
                <a:cubicBezTo>
                  <a:pt x="3051" y="1081"/>
                  <a:pt x="3096" y="1094"/>
                  <a:pt x="3133" y="1088"/>
                </a:cubicBezTo>
                <a:cubicBezTo>
                  <a:pt x="3165" y="1082"/>
                  <a:pt x="3197" y="1059"/>
                  <a:pt x="3209" y="1029"/>
                </a:cubicBezTo>
                <a:cubicBezTo>
                  <a:pt x="3217" y="1007"/>
                  <a:pt x="3211" y="987"/>
                  <a:pt x="3208" y="965"/>
                </a:cubicBezTo>
                <a:cubicBezTo>
                  <a:pt x="3243" y="1015"/>
                  <a:pt x="3286" y="1059"/>
                  <a:pt x="3327" y="1105"/>
                </a:cubicBezTo>
                <a:cubicBezTo>
                  <a:pt x="3351" y="1131"/>
                  <a:pt x="3382" y="1161"/>
                  <a:pt x="3396" y="1194"/>
                </a:cubicBezTo>
                <a:cubicBezTo>
                  <a:pt x="3397" y="1198"/>
                  <a:pt x="3398" y="1201"/>
                  <a:pt x="3399" y="1205"/>
                </a:cubicBezTo>
              </a:path>
              <a:path w="5114" h="1275" extrusionOk="0">
                <a:moveTo>
                  <a:pt x="3437" y="581"/>
                </a:moveTo>
                <a:cubicBezTo>
                  <a:pt x="3429" y="553"/>
                  <a:pt x="3422" y="503"/>
                  <a:pt x="3401" y="481"/>
                </a:cubicBezTo>
                <a:cubicBezTo>
                  <a:pt x="3378" y="467"/>
                  <a:pt x="3372" y="461"/>
                  <a:pt x="3358" y="478"/>
                </a:cubicBezTo>
                <a:cubicBezTo>
                  <a:pt x="3356" y="518"/>
                  <a:pt x="3358" y="557"/>
                  <a:pt x="3366" y="596"/>
                </a:cubicBezTo>
                <a:cubicBezTo>
                  <a:pt x="3380" y="667"/>
                  <a:pt x="3402" y="739"/>
                  <a:pt x="3428" y="807"/>
                </a:cubicBezTo>
                <a:cubicBezTo>
                  <a:pt x="3453" y="873"/>
                  <a:pt x="3483" y="937"/>
                  <a:pt x="3511" y="1002"/>
                </a:cubicBezTo>
                <a:cubicBezTo>
                  <a:pt x="3526" y="1036"/>
                  <a:pt x="3541" y="1069"/>
                  <a:pt x="3555" y="1103"/>
                </a:cubicBezTo>
              </a:path>
              <a:path w="5114" h="1275" extrusionOk="0">
                <a:moveTo>
                  <a:pt x="3596" y="976"/>
                </a:moveTo>
                <a:cubicBezTo>
                  <a:pt x="3580" y="1000"/>
                  <a:pt x="3540" y="1008"/>
                  <a:pt x="3508" y="1014"/>
                </a:cubicBezTo>
                <a:cubicBezTo>
                  <a:pt x="3463" y="1023"/>
                  <a:pt x="3420" y="1036"/>
                  <a:pt x="3375" y="1045"/>
                </a:cubicBezTo>
                <a:cubicBezTo>
                  <a:pt x="3369" y="1046"/>
                  <a:pt x="3363" y="1047"/>
                  <a:pt x="3357" y="1048"/>
                </a:cubicBezTo>
              </a:path>
              <a:path w="5114" h="1275" extrusionOk="0">
                <a:moveTo>
                  <a:pt x="3723" y="659"/>
                </a:moveTo>
                <a:cubicBezTo>
                  <a:pt x="3754" y="683"/>
                  <a:pt x="3783" y="710"/>
                  <a:pt x="3802" y="746"/>
                </a:cubicBezTo>
                <a:cubicBezTo>
                  <a:pt x="3833" y="804"/>
                  <a:pt x="3852" y="869"/>
                  <a:pt x="3874" y="930"/>
                </a:cubicBezTo>
                <a:cubicBezTo>
                  <a:pt x="3893" y="981"/>
                  <a:pt x="3916" y="1033"/>
                  <a:pt x="3930" y="1086"/>
                </a:cubicBezTo>
                <a:cubicBezTo>
                  <a:pt x="3934" y="1108"/>
                  <a:pt x="3935" y="1115"/>
                  <a:pt x="3943" y="1128"/>
                </a:cubicBezTo>
              </a:path>
              <a:path w="5114" h="1275" extrusionOk="0">
                <a:moveTo>
                  <a:pt x="3904" y="994"/>
                </a:moveTo>
                <a:cubicBezTo>
                  <a:pt x="3888" y="969"/>
                  <a:pt x="3871" y="965"/>
                  <a:pt x="3841" y="962"/>
                </a:cubicBezTo>
                <a:cubicBezTo>
                  <a:pt x="3796" y="957"/>
                  <a:pt x="3758" y="960"/>
                  <a:pt x="3715" y="965"/>
                </a:cubicBezTo>
                <a:cubicBezTo>
                  <a:pt x="3672" y="970"/>
                  <a:pt x="3649" y="964"/>
                  <a:pt x="3635" y="1005"/>
                </a:cubicBezTo>
              </a:path>
              <a:path w="5114" h="1275" extrusionOk="0">
                <a:moveTo>
                  <a:pt x="3959" y="1032"/>
                </a:moveTo>
                <a:cubicBezTo>
                  <a:pt x="4028" y="1023"/>
                  <a:pt x="4088" y="1012"/>
                  <a:pt x="4143" y="972"/>
                </a:cubicBezTo>
                <a:cubicBezTo>
                  <a:pt x="4173" y="950"/>
                  <a:pt x="4195" y="919"/>
                  <a:pt x="4217" y="888"/>
                </a:cubicBezTo>
                <a:cubicBezTo>
                  <a:pt x="4235" y="861"/>
                  <a:pt x="4233" y="851"/>
                  <a:pt x="4232" y="828"/>
                </a:cubicBezTo>
                <a:cubicBezTo>
                  <a:pt x="4200" y="839"/>
                  <a:pt x="4174" y="851"/>
                  <a:pt x="4145" y="871"/>
                </a:cubicBezTo>
                <a:cubicBezTo>
                  <a:pt x="4104" y="900"/>
                  <a:pt x="4047" y="943"/>
                  <a:pt x="4047" y="1000"/>
                </a:cubicBezTo>
                <a:cubicBezTo>
                  <a:pt x="4047" y="1046"/>
                  <a:pt x="4092" y="1071"/>
                  <a:pt x="4129" y="1085"/>
                </a:cubicBezTo>
                <a:cubicBezTo>
                  <a:pt x="4191" y="1108"/>
                  <a:pt x="4255" y="1107"/>
                  <a:pt x="4320" y="1106"/>
                </a:cubicBezTo>
                <a:cubicBezTo>
                  <a:pt x="4386" y="1105"/>
                  <a:pt x="4451" y="1104"/>
                  <a:pt x="4517" y="1105"/>
                </a:cubicBezTo>
                <a:cubicBezTo>
                  <a:pt x="4575" y="1106"/>
                  <a:pt x="4623" y="1116"/>
                  <a:pt x="4678" y="1137"/>
                </a:cubicBezTo>
              </a:path>
              <a:path w="5114" h="1275" extrusionOk="0">
                <a:moveTo>
                  <a:pt x="4778" y="1069"/>
                </a:moveTo>
                <a:cubicBezTo>
                  <a:pt x="4802" y="1098"/>
                  <a:pt x="4825" y="1127"/>
                  <a:pt x="4849" y="1156"/>
                </a:cubicBezTo>
                <a:cubicBezTo>
                  <a:pt x="4876" y="1189"/>
                  <a:pt x="4894" y="1228"/>
                  <a:pt x="4922" y="1261"/>
                </a:cubicBezTo>
                <a:cubicBezTo>
                  <a:pt x="4927" y="1265"/>
                  <a:pt x="4931" y="1270"/>
                  <a:pt x="4936" y="1274"/>
                </a:cubicBezTo>
                <a:cubicBezTo>
                  <a:pt x="4931" y="1226"/>
                  <a:pt x="4907" y="1187"/>
                  <a:pt x="4891" y="1141"/>
                </a:cubicBezTo>
                <a:cubicBezTo>
                  <a:pt x="4871" y="1082"/>
                  <a:pt x="4848" y="1017"/>
                  <a:pt x="4862" y="954"/>
                </a:cubicBezTo>
                <a:cubicBezTo>
                  <a:pt x="4873" y="902"/>
                  <a:pt x="4910" y="867"/>
                  <a:pt x="4959" y="851"/>
                </a:cubicBezTo>
                <a:cubicBezTo>
                  <a:pt x="5009" y="834"/>
                  <a:pt x="5063" y="846"/>
                  <a:pt x="5113" y="856"/>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9" name="Comment 11"/>
          <p:cNvSpPr>
            <a:spLocks noRot="1" noChangeAspect="1" noEditPoints="1" noChangeArrowheads="1" noChangeShapeType="1" noTextEdit="1"/>
          </p:cNvSpPr>
          <p:nvPr/>
        </p:nvSpPr>
        <p:spPr bwMode="auto">
          <a:xfrm>
            <a:off x="2112963" y="3016250"/>
            <a:ext cx="1635125" cy="815975"/>
          </a:xfrm>
          <a:custGeom>
            <a:avLst/>
            <a:gdLst>
              <a:gd name="T0" fmla="+- 0 7060 5868"/>
              <a:gd name="T1" fmla="*/ T0 w 4545"/>
              <a:gd name="T2" fmla="+- 0 8630 8379"/>
              <a:gd name="T3" fmla="*/ 8630 h 2267"/>
              <a:gd name="T4" fmla="+- 0 7101 5868"/>
              <a:gd name="T5" fmla="*/ T4 w 4545"/>
              <a:gd name="T6" fmla="+- 0 8556 8379"/>
              <a:gd name="T7" fmla="*/ 8556 h 2267"/>
              <a:gd name="T8" fmla="+- 0 7044 5868"/>
              <a:gd name="T9" fmla="*/ T8 w 4545"/>
              <a:gd name="T10" fmla="+- 0 8531 8379"/>
              <a:gd name="T11" fmla="*/ 8531 h 2267"/>
              <a:gd name="T12" fmla="+- 0 7169 5868"/>
              <a:gd name="T13" fmla="*/ T12 w 4545"/>
              <a:gd name="T14" fmla="+- 0 8472 8379"/>
              <a:gd name="T15" fmla="*/ 8472 h 2267"/>
              <a:gd name="T16" fmla="+- 0 7514 5868"/>
              <a:gd name="T17" fmla="*/ T16 w 4545"/>
              <a:gd name="T18" fmla="+- 0 8309 8379"/>
              <a:gd name="T19" fmla="*/ 8309 h 2267"/>
              <a:gd name="T20" fmla="+- 0 8025 5868"/>
              <a:gd name="T21" fmla="*/ T20 w 4545"/>
              <a:gd name="T22" fmla="+- 0 8363 8379"/>
              <a:gd name="T23" fmla="*/ 8363 h 2267"/>
              <a:gd name="T24" fmla="+- 0 8384 5868"/>
              <a:gd name="T25" fmla="*/ T24 w 4545"/>
              <a:gd name="T26" fmla="+- 0 8425 8379"/>
              <a:gd name="T27" fmla="*/ 8425 h 2267"/>
              <a:gd name="T28" fmla="+- 0 9059 5868"/>
              <a:gd name="T29" fmla="*/ T28 w 4545"/>
              <a:gd name="T30" fmla="+- 0 8542 8379"/>
              <a:gd name="T31" fmla="*/ 8542 h 2267"/>
              <a:gd name="T32" fmla="+- 0 9852 5868"/>
              <a:gd name="T33" fmla="*/ T32 w 4545"/>
              <a:gd name="T34" fmla="+- 0 8858 8379"/>
              <a:gd name="T35" fmla="*/ 8858 h 2267"/>
              <a:gd name="T36" fmla="+- 0 10257 5868"/>
              <a:gd name="T37" fmla="*/ T36 w 4545"/>
              <a:gd name="T38" fmla="+- 0 9442 8379"/>
              <a:gd name="T39" fmla="*/ 9442 h 2267"/>
              <a:gd name="T40" fmla="+- 0 10432 5868"/>
              <a:gd name="T41" fmla="*/ T40 w 4545"/>
              <a:gd name="T42" fmla="+- 0 9694 8379"/>
              <a:gd name="T43" fmla="*/ 9694 h 2267"/>
              <a:gd name="T44" fmla="+- 0 10480 5868"/>
              <a:gd name="T45" fmla="*/ T44 w 4545"/>
              <a:gd name="T46" fmla="+- 0 9992 8379"/>
              <a:gd name="T47" fmla="*/ 9992 h 2267"/>
              <a:gd name="T48" fmla="+- 0 10254 5868"/>
              <a:gd name="T49" fmla="*/ T48 w 4545"/>
              <a:gd name="T50" fmla="+- 0 10228 8379"/>
              <a:gd name="T51" fmla="*/ 10228 h 2267"/>
              <a:gd name="T52" fmla="+- 0 9950 5868"/>
              <a:gd name="T53" fmla="*/ T52 w 4545"/>
              <a:gd name="T54" fmla="+- 0 10545 8379"/>
              <a:gd name="T55" fmla="*/ 10545 h 2267"/>
              <a:gd name="T56" fmla="+- 0 9422 5868"/>
              <a:gd name="T57" fmla="*/ T56 w 4545"/>
              <a:gd name="T58" fmla="+- 0 10616 8379"/>
              <a:gd name="T59" fmla="*/ 10616 h 2267"/>
              <a:gd name="T60" fmla="+- 0 9009 5868"/>
              <a:gd name="T61" fmla="*/ T60 w 4545"/>
              <a:gd name="T62" fmla="+- 0 10640 8379"/>
              <a:gd name="T63" fmla="*/ 10640 h 2267"/>
              <a:gd name="T64" fmla="+- 0 8127 5868"/>
              <a:gd name="T65" fmla="*/ T64 w 4545"/>
              <a:gd name="T66" fmla="+- 0 10691 8379"/>
              <a:gd name="T67" fmla="*/ 10691 h 2267"/>
              <a:gd name="T68" fmla="+- 0 7150 5868"/>
              <a:gd name="T69" fmla="*/ T68 w 4545"/>
              <a:gd name="T70" fmla="+- 0 10499 8379"/>
              <a:gd name="T71" fmla="*/ 10499 h 2267"/>
              <a:gd name="T72" fmla="+- 0 6389 5868"/>
              <a:gd name="T73" fmla="*/ T72 w 4545"/>
              <a:gd name="T74" fmla="+- 0 10038 8379"/>
              <a:gd name="T75" fmla="*/ 10038 h 2267"/>
              <a:gd name="T76" fmla="+- 0 6158 5868"/>
              <a:gd name="T77" fmla="*/ T76 w 4545"/>
              <a:gd name="T78" fmla="+- 0 9898 8379"/>
              <a:gd name="T79" fmla="*/ 9898 h 2267"/>
              <a:gd name="T80" fmla="+- 0 5799 5868"/>
              <a:gd name="T81" fmla="*/ T80 w 4545"/>
              <a:gd name="T82" fmla="+- 0 9633 8379"/>
              <a:gd name="T83" fmla="*/ 9633 h 2267"/>
              <a:gd name="T84" fmla="+- 0 5869 5868"/>
              <a:gd name="T85" fmla="*/ T84 w 4545"/>
              <a:gd name="T86" fmla="+- 0 9312 8379"/>
              <a:gd name="T87" fmla="*/ 9312 h 2267"/>
              <a:gd name="T88" fmla="+- 0 5928 5868"/>
              <a:gd name="T89" fmla="*/ T88 w 4545"/>
              <a:gd name="T90" fmla="+- 0 9043 8379"/>
              <a:gd name="T91" fmla="*/ 9043 h 2267"/>
              <a:gd name="T92" fmla="+- 0 6287 5868"/>
              <a:gd name="T93" fmla="*/ T92 w 4545"/>
              <a:gd name="T94" fmla="+- 0 8919 8379"/>
              <a:gd name="T95" fmla="*/ 8919 h 2267"/>
              <a:gd name="T96" fmla="+- 0 6510 5868"/>
              <a:gd name="T97" fmla="*/ T96 w 4545"/>
              <a:gd name="T98" fmla="+- 0 8853 8379"/>
              <a:gd name="T99" fmla="*/ 8853 h 2267"/>
              <a:gd name="T100" fmla="+- 0 7310 5868"/>
              <a:gd name="T101" fmla="*/ T100 w 4545"/>
              <a:gd name="T102" fmla="+- 0 8618 8379"/>
              <a:gd name="T103" fmla="*/ 8618 h 2267"/>
              <a:gd name="T104" fmla="+- 0 8215 5868"/>
              <a:gd name="T105" fmla="*/ T104 w 4545"/>
              <a:gd name="T106" fmla="+- 0 8689 8379"/>
              <a:gd name="T107" fmla="*/ 8689 h 2267"/>
              <a:gd name="T108" fmla="+- 0 9029 5868"/>
              <a:gd name="T109" fmla="*/ T108 w 4545"/>
              <a:gd name="T110" fmla="+- 0 8788 8379"/>
              <a:gd name="T111" fmla="*/ 8788 h 2267"/>
              <a:gd name="T112" fmla="+- 0 9564 5868"/>
              <a:gd name="T113" fmla="*/ T112 w 4545"/>
              <a:gd name="T114" fmla="+- 0 8865 8379"/>
              <a:gd name="T115" fmla="*/ 8865 h 2267"/>
              <a:gd name="T116" fmla="+- 0 9748 5868"/>
              <a:gd name="T117" fmla="*/ T116 w 4545"/>
              <a:gd name="T118" fmla="+- 0 8892 8379"/>
              <a:gd name="T119" fmla="*/ 8892 h 2267"/>
              <a:gd name="T120" fmla="+- 0 10104 5868"/>
              <a:gd name="T121" fmla="*/ T120 w 4545"/>
              <a:gd name="T122" fmla="+- 0 8963 8379"/>
              <a:gd name="T123" fmla="*/ 8963 h 22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4545" h="2267" extrusionOk="0">
                <a:moveTo>
                  <a:pt x="1192" y="251"/>
                </a:moveTo>
                <a:cubicBezTo>
                  <a:pt x="1233" y="177"/>
                  <a:pt x="1176" y="152"/>
                  <a:pt x="1301" y="93"/>
                </a:cubicBezTo>
                <a:cubicBezTo>
                  <a:pt x="1646" y="-70"/>
                  <a:pt x="2157" y="-16"/>
                  <a:pt x="2516" y="46"/>
                </a:cubicBezTo>
                <a:cubicBezTo>
                  <a:pt x="3191" y="163"/>
                  <a:pt x="3984" y="479"/>
                  <a:pt x="4389" y="1063"/>
                </a:cubicBezTo>
                <a:cubicBezTo>
                  <a:pt x="4564" y="1315"/>
                  <a:pt x="4612" y="1613"/>
                  <a:pt x="4386" y="1849"/>
                </a:cubicBezTo>
                <a:cubicBezTo>
                  <a:pt x="4082" y="2166"/>
                  <a:pt x="3554" y="2237"/>
                  <a:pt x="3141" y="2261"/>
                </a:cubicBezTo>
                <a:cubicBezTo>
                  <a:pt x="2259" y="2312"/>
                  <a:pt x="1282" y="2120"/>
                  <a:pt x="521" y="1659"/>
                </a:cubicBezTo>
                <a:cubicBezTo>
                  <a:pt x="290" y="1519"/>
                  <a:pt x="-69" y="1254"/>
                  <a:pt x="1" y="933"/>
                </a:cubicBezTo>
                <a:cubicBezTo>
                  <a:pt x="60" y="664"/>
                  <a:pt x="419" y="540"/>
                  <a:pt x="642" y="474"/>
                </a:cubicBezTo>
                <a:cubicBezTo>
                  <a:pt x="1442" y="239"/>
                  <a:pt x="2347" y="310"/>
                  <a:pt x="3161" y="409"/>
                </a:cubicBezTo>
                <a:cubicBezTo>
                  <a:pt x="3696" y="486"/>
                  <a:pt x="3880" y="513"/>
                  <a:pt x="4236" y="584"/>
                </a:cubicBezTo>
              </a:path>
            </a:pathLst>
          </a:custGeom>
          <a:noFill/>
          <a:ln w="19050" cap="rnd">
            <a:solidFill>
              <a:srgbClr val="FFFF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2440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Priorities</a:t>
            </a:r>
            <a:endParaRPr lang="en-US" dirty="0"/>
          </a:p>
        </p:txBody>
      </p:sp>
      <p:sp>
        <p:nvSpPr>
          <p:cNvPr id="7" name="Content Placeholder 6"/>
          <p:cNvSpPr>
            <a:spLocks noGrp="1"/>
          </p:cNvSpPr>
          <p:nvPr>
            <p:ph idx="1"/>
          </p:nvPr>
        </p:nvSpPr>
        <p:spPr/>
        <p:txBody>
          <a:bodyPr/>
          <a:lstStyle/>
          <a:p>
            <a:r>
              <a:rPr lang="en-US" dirty="0" smtClean="0"/>
              <a:t>More important processes: “higher priority” (</a:t>
            </a:r>
            <a:r>
              <a:rPr lang="en-US" b="1" dirty="0" smtClean="0">
                <a:solidFill>
                  <a:srgbClr val="FF0000"/>
                </a:solidFill>
              </a:rPr>
              <a:t>except Linux inverts priority values!</a:t>
            </a:r>
            <a:r>
              <a:rPr lang="en-US" dirty="0" smtClean="0"/>
              <a:t>)</a:t>
            </a:r>
          </a:p>
          <a:p>
            <a:pPr lvl="1"/>
            <a:r>
              <a:rPr lang="en-US" dirty="0" smtClean="0"/>
              <a:t>Highest priority = 0 (gets most preferential treatment)</a:t>
            </a:r>
          </a:p>
          <a:p>
            <a:pPr lvl="1"/>
            <a:r>
              <a:rPr lang="en-US" dirty="0" smtClean="0"/>
              <a:t>Lowest priority = 99 (highest number varies by Linux flavor)</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a:p>
        </p:txBody>
      </p:sp>
    </p:spTree>
    <p:extLst>
      <p:ext uri="{BB962C8B-B14F-4D97-AF65-F5344CB8AC3E}">
        <p14:creationId xmlns:p14="http://schemas.microsoft.com/office/powerpoint/2010/main" val="11873321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14</a:t>
            </a:fld>
            <a:endParaRPr lang="en-US"/>
          </a:p>
        </p:txBody>
      </p:sp>
      <p:sp>
        <p:nvSpPr>
          <p:cNvPr id="5" name="TextBox 4"/>
          <p:cNvSpPr txBox="1"/>
          <p:nvPr/>
        </p:nvSpPr>
        <p:spPr>
          <a:xfrm>
            <a:off x="279651" y="315045"/>
            <a:ext cx="8995435" cy="6740309"/>
          </a:xfrm>
          <a:prstGeom prst="rect">
            <a:avLst/>
          </a:prstGeom>
          <a:noFill/>
        </p:spPr>
        <p:txBody>
          <a:bodyPr wrap="square" rtlCol="0">
            <a:spAutoFit/>
          </a:bodyPr>
          <a:lstStyle/>
          <a:p>
            <a:r>
              <a:rPr lang="en-US" sz="1600" dirty="0"/>
              <a:t> </a:t>
            </a:r>
            <a:r>
              <a:rPr lang="en-US" sz="1600" b="1" dirty="0" smtClean="0">
                <a:latin typeface="Courier New"/>
                <a:cs typeface="Courier New"/>
              </a:rPr>
              <a:t>$ </a:t>
            </a:r>
            <a:r>
              <a:rPr lang="en-US" sz="1600" b="1" dirty="0" err="1" smtClean="0">
                <a:latin typeface="Courier New"/>
                <a:cs typeface="Courier New"/>
              </a:rPr>
              <a:t>ps</a:t>
            </a:r>
            <a:r>
              <a:rPr lang="en-US" sz="1600" b="1" dirty="0" smtClean="0">
                <a:latin typeface="Courier New"/>
                <a:cs typeface="Courier New"/>
              </a:rPr>
              <a:t> </a:t>
            </a:r>
            <a:r>
              <a:rPr lang="en-US" sz="1600" b="1" dirty="0">
                <a:latin typeface="Courier New"/>
                <a:cs typeface="Courier New"/>
              </a:rPr>
              <a:t>-e -o </a:t>
            </a:r>
            <a:r>
              <a:rPr lang="en-US" sz="1600" b="1" dirty="0" err="1">
                <a:latin typeface="Courier New"/>
                <a:cs typeface="Courier New"/>
              </a:rPr>
              <a:t>uid,pid</a:t>
            </a:r>
            <a:r>
              <a:rPr lang="en-US" sz="1600" b="1" dirty="0" err="1" smtClean="0">
                <a:latin typeface="Courier New"/>
                <a:cs typeface="Courier New"/>
              </a:rPr>
              <a:t>,pri,command</a:t>
            </a:r>
            <a:r>
              <a:rPr lang="en-US" sz="1600" b="1" dirty="0" smtClean="0">
                <a:latin typeface="Courier New"/>
                <a:cs typeface="Courier New"/>
              </a:rPr>
              <a:t> </a:t>
            </a:r>
            <a:r>
              <a:rPr lang="en-US" sz="1600" b="1" dirty="0">
                <a:latin typeface="Courier New"/>
                <a:cs typeface="Courier New"/>
              </a:rPr>
              <a:t>| sort -n --key=</a:t>
            </a:r>
            <a:r>
              <a:rPr lang="en-US" sz="1600" b="1" dirty="0" smtClean="0">
                <a:latin typeface="Courier New"/>
                <a:cs typeface="Courier New"/>
              </a:rPr>
              <a:t>3</a:t>
            </a:r>
            <a:r>
              <a:rPr lang="en-US" sz="1600" dirty="0" smtClean="0"/>
              <a:t>    (with some manual editing)</a:t>
            </a:r>
            <a:endParaRPr lang="en-US" sz="1600" dirty="0"/>
          </a:p>
          <a:p>
            <a:r>
              <a:rPr lang="en-US" sz="1600" dirty="0" smtClean="0">
                <a:latin typeface="Courier New"/>
                <a:cs typeface="Courier New"/>
              </a:rPr>
              <a:t>  UID   </a:t>
            </a:r>
            <a:r>
              <a:rPr lang="en-US" sz="1600" dirty="0">
                <a:latin typeface="Courier New"/>
                <a:cs typeface="Courier New"/>
              </a:rPr>
              <a:t>PID PRI COMMAND</a:t>
            </a:r>
          </a:p>
          <a:p>
            <a:r>
              <a:rPr lang="en-US" sz="1600" dirty="0">
                <a:latin typeface="Courier New"/>
                <a:cs typeface="Courier New"/>
              </a:rPr>
              <a:t>  222    48   4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sbin</a:t>
            </a:r>
            <a:r>
              <a:rPr lang="en-US" sz="1600" dirty="0">
                <a:latin typeface="Courier New"/>
                <a:cs typeface="Courier New"/>
              </a:rPr>
              <a:t>/</a:t>
            </a:r>
            <a:r>
              <a:rPr lang="en-US" sz="1600" dirty="0" err="1">
                <a:latin typeface="Courier New"/>
                <a:cs typeface="Courier New"/>
              </a:rPr>
              <a:t>netbiosd</a:t>
            </a:r>
            <a:endParaRPr lang="en-US" sz="1600" dirty="0">
              <a:latin typeface="Courier New"/>
              <a:cs typeface="Courier New"/>
            </a:endParaRPr>
          </a:p>
          <a:p>
            <a:r>
              <a:rPr lang="en-US" sz="1600" dirty="0">
                <a:latin typeface="Courier New"/>
                <a:cs typeface="Courier New"/>
              </a:rPr>
              <a:t>  501  1536   4 /System/Library/Frameworks/</a:t>
            </a:r>
            <a:r>
              <a:rPr lang="en-US" sz="1600" dirty="0" err="1">
                <a:latin typeface="Courier New"/>
                <a:cs typeface="Courier New"/>
              </a:rPr>
              <a:t>CoreServices.framework</a:t>
            </a:r>
            <a:r>
              <a:rPr lang="en-US" sz="1600" dirty="0">
                <a:latin typeface="Courier New"/>
                <a:cs typeface="Courier New"/>
              </a:rPr>
              <a:t>/Frameworks/</a:t>
            </a:r>
            <a:r>
              <a:rPr lang="en-US" sz="1600" dirty="0" err="1">
                <a:latin typeface="Courier New"/>
                <a:cs typeface="Courier New"/>
              </a:rPr>
              <a:t>Metadata.framework</a:t>
            </a:r>
            <a:r>
              <a:rPr lang="en-US" sz="1600" dirty="0">
                <a:latin typeface="Courier New"/>
                <a:cs typeface="Courier New"/>
              </a:rPr>
              <a:t>/Versions/A/Support/</a:t>
            </a:r>
            <a:r>
              <a:rPr lang="en-US" sz="1600" dirty="0" err="1">
                <a:latin typeface="Courier New"/>
                <a:cs typeface="Courier New"/>
              </a:rPr>
              <a:t>mdworker</a:t>
            </a:r>
            <a:r>
              <a:rPr lang="en-US" sz="1600" dirty="0">
                <a:latin typeface="Courier New"/>
                <a:cs typeface="Courier New"/>
              </a:rPr>
              <a:t> -s \</a:t>
            </a:r>
          </a:p>
          <a:p>
            <a:r>
              <a:rPr lang="en-US" sz="1600" dirty="0" err="1">
                <a:latin typeface="Courier New"/>
                <a:cs typeface="Courier New"/>
              </a:rPr>
              <a:t>mdworker</a:t>
            </a:r>
            <a:r>
              <a:rPr lang="en-US" sz="1600" dirty="0">
                <a:latin typeface="Courier New"/>
                <a:cs typeface="Courier New"/>
              </a:rPr>
              <a:t> -c </a:t>
            </a:r>
            <a:r>
              <a:rPr lang="en-US" sz="1600" dirty="0" err="1">
                <a:latin typeface="Courier New"/>
                <a:cs typeface="Courier New"/>
              </a:rPr>
              <a:t>MDSImporterWorker</a:t>
            </a:r>
            <a:r>
              <a:rPr lang="en-US" sz="1600" dirty="0">
                <a:latin typeface="Courier New"/>
                <a:cs typeface="Courier New"/>
              </a:rPr>
              <a:t> -m </a:t>
            </a:r>
            <a:r>
              <a:rPr lang="en-US" sz="1600" dirty="0" err="1">
                <a:latin typeface="Courier New"/>
                <a:cs typeface="Courier New"/>
              </a:rPr>
              <a:t>com.apple.mdworker.shared</a:t>
            </a:r>
            <a:endParaRPr lang="en-US" sz="1600" dirty="0">
              <a:latin typeface="Courier New"/>
              <a:cs typeface="Courier New"/>
            </a:endParaRPr>
          </a:p>
          <a:p>
            <a:r>
              <a:rPr lang="en-US" sz="1600" dirty="0">
                <a:latin typeface="Courier New"/>
                <a:cs typeface="Courier New"/>
              </a:rPr>
              <a:t>  501 38470   4 /Applications/</a:t>
            </a:r>
            <a:r>
              <a:rPr lang="en-US" sz="1600" dirty="0" err="1">
                <a:latin typeface="Courier New"/>
                <a:cs typeface="Courier New"/>
              </a:rPr>
              <a:t>Preview.app</a:t>
            </a:r>
            <a:r>
              <a:rPr lang="en-US" sz="1600" dirty="0">
                <a:latin typeface="Courier New"/>
                <a:cs typeface="Courier New"/>
              </a:rPr>
              <a:t>/Contents/</a:t>
            </a:r>
            <a:r>
              <a:rPr lang="en-US" sz="1600" dirty="0" err="1">
                <a:latin typeface="Courier New"/>
                <a:cs typeface="Courier New"/>
              </a:rPr>
              <a:t>MacOS</a:t>
            </a:r>
            <a:r>
              <a:rPr lang="en-US" sz="1600" dirty="0">
                <a:latin typeface="Courier New"/>
                <a:cs typeface="Courier New"/>
              </a:rPr>
              <a:t>/Preview -psn_0_4777102</a:t>
            </a:r>
          </a:p>
          <a:p>
            <a:r>
              <a:rPr lang="en-US" sz="1600" dirty="0">
                <a:latin typeface="Courier New"/>
                <a:cs typeface="Courier New"/>
              </a:rPr>
              <a:t>  501 38921   4 /System/Library/Frameworks/</a:t>
            </a:r>
            <a:r>
              <a:rPr lang="en-US" sz="1600" dirty="0" err="1">
                <a:latin typeface="Courier New"/>
                <a:cs typeface="Courier New"/>
              </a:rPr>
              <a:t>CoreServices.framework</a:t>
            </a:r>
            <a:r>
              <a:rPr lang="en-US" sz="1600" dirty="0">
                <a:latin typeface="Courier New"/>
                <a:cs typeface="Courier New"/>
              </a:rPr>
              <a:t>/Frameworks/</a:t>
            </a:r>
            <a:r>
              <a:rPr lang="en-US" sz="1600" dirty="0" err="1">
                <a:latin typeface="Courier New"/>
                <a:cs typeface="Courier New"/>
              </a:rPr>
              <a:t>Metadata.framework</a:t>
            </a:r>
            <a:r>
              <a:rPr lang="en-US" sz="1600" dirty="0">
                <a:latin typeface="Courier New"/>
                <a:cs typeface="Courier New"/>
              </a:rPr>
              <a:t>/Versions/A/Support/</a:t>
            </a:r>
            <a:r>
              <a:rPr lang="en-US" sz="1600" dirty="0" err="1">
                <a:latin typeface="Courier New"/>
                <a:cs typeface="Courier New"/>
              </a:rPr>
              <a:t>mdworker</a:t>
            </a:r>
            <a:r>
              <a:rPr lang="en-US" sz="1600" dirty="0">
                <a:latin typeface="Courier New"/>
                <a:cs typeface="Courier New"/>
              </a:rPr>
              <a:t> -s \</a:t>
            </a:r>
          </a:p>
          <a:p>
            <a:r>
              <a:rPr lang="en-US" sz="1600" dirty="0" err="1">
                <a:latin typeface="Courier New"/>
                <a:cs typeface="Courier New"/>
              </a:rPr>
              <a:t>mdworker-lsb</a:t>
            </a:r>
            <a:r>
              <a:rPr lang="en-US" sz="1600" dirty="0">
                <a:latin typeface="Courier New"/>
                <a:cs typeface="Courier New"/>
              </a:rPr>
              <a:t> -c </a:t>
            </a:r>
            <a:r>
              <a:rPr lang="en-US" sz="1600" dirty="0" err="1">
                <a:latin typeface="Courier New"/>
                <a:cs typeface="Courier New"/>
              </a:rPr>
              <a:t>MDSImporterWorker</a:t>
            </a:r>
            <a:r>
              <a:rPr lang="en-US" sz="1600" dirty="0">
                <a:latin typeface="Courier New"/>
                <a:cs typeface="Courier New"/>
              </a:rPr>
              <a:t> -m </a:t>
            </a:r>
            <a:r>
              <a:rPr lang="en-US" sz="1600" dirty="0" err="1">
                <a:latin typeface="Courier New"/>
                <a:cs typeface="Courier New"/>
              </a:rPr>
              <a:t>com.apple.mdworker.lsb</a:t>
            </a:r>
            <a:endParaRPr lang="en-US" sz="1600" dirty="0">
              <a:latin typeface="Courier New"/>
              <a:cs typeface="Courier New"/>
            </a:endParaRPr>
          </a:p>
          <a:p>
            <a:r>
              <a:rPr lang="en-US" sz="1600" dirty="0">
                <a:latin typeface="Courier New"/>
                <a:cs typeface="Courier New"/>
              </a:rPr>
              <a:t>   -2    36  23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libexec</a:t>
            </a:r>
            <a:r>
              <a:rPr lang="en-US" sz="1600" dirty="0">
                <a:latin typeface="Courier New"/>
                <a:cs typeface="Courier New"/>
              </a:rPr>
              <a:t>/</a:t>
            </a:r>
            <a:r>
              <a:rPr lang="en-US" sz="1600" dirty="0" err="1">
                <a:latin typeface="Courier New"/>
                <a:cs typeface="Courier New"/>
              </a:rPr>
              <a:t>warmd</a:t>
            </a:r>
            <a:endParaRPr lang="en-US" sz="1600" dirty="0">
              <a:latin typeface="Courier New"/>
              <a:cs typeface="Courier New"/>
            </a:endParaRPr>
          </a:p>
          <a:p>
            <a:r>
              <a:rPr lang="en-US" sz="1600" dirty="0">
                <a:latin typeface="Courier New"/>
                <a:cs typeface="Courier New"/>
              </a:rPr>
              <a:t>    0     1  31 /</a:t>
            </a:r>
            <a:r>
              <a:rPr lang="en-US" sz="1600" dirty="0" err="1">
                <a:latin typeface="Courier New"/>
                <a:cs typeface="Courier New"/>
              </a:rPr>
              <a:t>sbin</a:t>
            </a:r>
            <a:r>
              <a:rPr lang="en-US" sz="1600" dirty="0">
                <a:latin typeface="Courier New"/>
                <a:cs typeface="Courier New"/>
              </a:rPr>
              <a:t>/</a:t>
            </a:r>
            <a:r>
              <a:rPr lang="en-US" sz="1600" dirty="0" err="1">
                <a:latin typeface="Courier New"/>
                <a:cs typeface="Courier New"/>
              </a:rPr>
              <a:t>launchd</a:t>
            </a:r>
            <a:endParaRPr lang="en-US" sz="1600" dirty="0">
              <a:latin typeface="Courier New"/>
              <a:cs typeface="Courier New"/>
            </a:endParaRPr>
          </a:p>
          <a:p>
            <a:r>
              <a:rPr lang="en-US" sz="1600" dirty="0">
                <a:latin typeface="Courier New"/>
                <a:cs typeface="Courier New"/>
              </a:rPr>
              <a:t>    0 37965  31 /Library/</a:t>
            </a:r>
            <a:r>
              <a:rPr lang="en-US" sz="1600" dirty="0" err="1">
                <a:latin typeface="Courier New"/>
                <a:cs typeface="Courier New"/>
              </a:rPr>
              <a:t>DropboxHelperTools</a:t>
            </a:r>
            <a:r>
              <a:rPr lang="en-US" sz="1600" dirty="0">
                <a:latin typeface="Courier New"/>
                <a:cs typeface="Courier New"/>
              </a:rPr>
              <a:t>/Dropbox_u501/</a:t>
            </a:r>
            <a:r>
              <a:rPr lang="en-US" sz="1600" dirty="0" err="1">
                <a:latin typeface="Courier New"/>
                <a:cs typeface="Courier New"/>
              </a:rPr>
              <a:t>dbfseventsd</a:t>
            </a:r>
            <a:endParaRPr lang="en-US" sz="1600" dirty="0">
              <a:latin typeface="Courier New"/>
              <a:cs typeface="Courier New"/>
            </a:endParaRPr>
          </a:p>
          <a:p>
            <a:r>
              <a:rPr lang="en-US" sz="1600" dirty="0">
                <a:latin typeface="Courier New"/>
                <a:cs typeface="Courier New"/>
              </a:rPr>
              <a:t>    0 37966  31 /Library/</a:t>
            </a:r>
            <a:r>
              <a:rPr lang="en-US" sz="1600" dirty="0" err="1">
                <a:latin typeface="Courier New"/>
                <a:cs typeface="Courier New"/>
              </a:rPr>
              <a:t>DropboxHelperTools</a:t>
            </a:r>
            <a:r>
              <a:rPr lang="en-US" sz="1600" dirty="0">
                <a:latin typeface="Courier New"/>
                <a:cs typeface="Courier New"/>
              </a:rPr>
              <a:t>/Dropbox_u501/</a:t>
            </a:r>
            <a:r>
              <a:rPr lang="en-US" sz="1600" dirty="0" err="1">
                <a:latin typeface="Courier New"/>
                <a:cs typeface="Courier New"/>
              </a:rPr>
              <a:t>dbfseventsd</a:t>
            </a:r>
            <a:endParaRPr lang="en-US" sz="1600" dirty="0">
              <a:latin typeface="Courier New"/>
              <a:cs typeface="Courier New"/>
            </a:endParaRPr>
          </a:p>
          <a:p>
            <a:r>
              <a:rPr lang="en-US" sz="1600" dirty="0">
                <a:latin typeface="Courier New"/>
                <a:cs typeface="Courier New"/>
              </a:rPr>
              <a:t>    0 38871  31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sbin</a:t>
            </a:r>
            <a:r>
              <a:rPr lang="en-US" sz="1600" dirty="0">
                <a:latin typeface="Courier New"/>
                <a:cs typeface="Courier New"/>
              </a:rPr>
              <a:t>/</a:t>
            </a:r>
            <a:r>
              <a:rPr lang="en-US" sz="1600" dirty="0" err="1">
                <a:latin typeface="Courier New"/>
                <a:cs typeface="Courier New"/>
              </a:rPr>
              <a:t>ocspd</a:t>
            </a:r>
            <a:endParaRPr lang="en-US" sz="1600" dirty="0">
              <a:latin typeface="Courier New"/>
              <a:cs typeface="Courier New"/>
            </a:endParaRPr>
          </a:p>
          <a:p>
            <a:r>
              <a:rPr lang="en-US" sz="1600" dirty="0">
                <a:latin typeface="Courier New"/>
                <a:cs typeface="Courier New"/>
              </a:rPr>
              <a:t>   </a:t>
            </a:r>
            <a:r>
              <a:rPr lang="en-US" sz="1600" dirty="0">
                <a:solidFill>
                  <a:srgbClr val="660066"/>
                </a:solidFill>
                <a:latin typeface="Courier New"/>
                <a:cs typeface="Courier New"/>
              </a:rPr>
              <a:t> </a:t>
            </a:r>
            <a:r>
              <a:rPr lang="en-US" sz="1600" dirty="0">
                <a:solidFill>
                  <a:srgbClr val="008000"/>
                </a:solidFill>
                <a:latin typeface="Courier New"/>
                <a:cs typeface="Courier New"/>
              </a:rPr>
              <a:t>0 38923  31 </a:t>
            </a:r>
            <a:r>
              <a:rPr lang="en-US" sz="1600" dirty="0" err="1">
                <a:solidFill>
                  <a:srgbClr val="008000"/>
                </a:solidFill>
                <a:latin typeface="Courier New"/>
                <a:cs typeface="Courier New"/>
              </a:rPr>
              <a:t>ps</a:t>
            </a:r>
            <a:r>
              <a:rPr lang="en-US" sz="1600" dirty="0">
                <a:solidFill>
                  <a:srgbClr val="008000"/>
                </a:solidFill>
                <a:latin typeface="Courier New"/>
                <a:cs typeface="Courier New"/>
              </a:rPr>
              <a:t> -e -o </a:t>
            </a:r>
            <a:r>
              <a:rPr lang="en-US" sz="1600" dirty="0" err="1">
                <a:solidFill>
                  <a:srgbClr val="008000"/>
                </a:solidFill>
                <a:latin typeface="Courier New"/>
                <a:cs typeface="Courier New"/>
              </a:rPr>
              <a:t>uid,pid,pri,command</a:t>
            </a:r>
            <a:endParaRPr lang="en-US" sz="1600" dirty="0">
              <a:solidFill>
                <a:srgbClr val="008000"/>
              </a:solidFill>
              <a:latin typeface="Courier New"/>
              <a:cs typeface="Courier New"/>
            </a:endParaRPr>
          </a:p>
          <a:p>
            <a:r>
              <a:rPr lang="en-US" sz="1600" dirty="0">
                <a:latin typeface="Courier New"/>
                <a:cs typeface="Courier New"/>
              </a:rPr>
              <a:t>   -2  1099  31 /</a:t>
            </a:r>
            <a:r>
              <a:rPr lang="en-US" sz="1600" dirty="0" err="1">
                <a:latin typeface="Courier New"/>
                <a:cs typeface="Courier New"/>
              </a:rPr>
              <a:t>sbin</a:t>
            </a:r>
            <a:r>
              <a:rPr lang="en-US" sz="1600" dirty="0">
                <a:latin typeface="Courier New"/>
                <a:cs typeface="Courier New"/>
              </a:rPr>
              <a:t>/</a:t>
            </a:r>
            <a:r>
              <a:rPr lang="en-US" sz="1600" dirty="0" err="1" smtClean="0">
                <a:latin typeface="Courier New"/>
                <a:cs typeface="Courier New"/>
              </a:rPr>
              <a:t>launchd</a:t>
            </a:r>
            <a:endParaRPr lang="en-US" sz="1600" dirty="0" smtClean="0">
              <a:latin typeface="Courier New"/>
              <a:cs typeface="Courier New"/>
            </a:endParaRPr>
          </a:p>
          <a:p>
            <a:pPr lvl="1"/>
            <a:r>
              <a:rPr lang="en-US" sz="1600" i="1" dirty="0">
                <a:cs typeface="Courier New"/>
              </a:rPr>
              <a:t> </a:t>
            </a:r>
            <a:r>
              <a:rPr lang="en-US" sz="1600" i="1" dirty="0" smtClean="0">
                <a:cs typeface="Courier New"/>
              </a:rPr>
              <a:t>    … many others at PRI=31 elided</a:t>
            </a:r>
            <a:endParaRPr lang="en-US" sz="1600" i="1" dirty="0">
              <a:cs typeface="Courier New"/>
            </a:endParaRPr>
          </a:p>
          <a:p>
            <a:r>
              <a:rPr lang="en-US" sz="1600" dirty="0" smtClean="0">
                <a:latin typeface="Courier New"/>
                <a:cs typeface="Courier New"/>
              </a:rPr>
              <a:t>  501 </a:t>
            </a:r>
            <a:r>
              <a:rPr lang="en-US" sz="1600" dirty="0">
                <a:latin typeface="Courier New"/>
                <a:cs typeface="Courier New"/>
              </a:rPr>
              <a:t>38913  31 /bin/bash --</a:t>
            </a:r>
            <a:r>
              <a:rPr lang="en-US" sz="1600" dirty="0" err="1">
                <a:latin typeface="Courier New"/>
                <a:cs typeface="Courier New"/>
              </a:rPr>
              <a:t>noediting</a:t>
            </a:r>
            <a:r>
              <a:rPr lang="en-US" sz="1600" dirty="0">
                <a:latin typeface="Courier New"/>
                <a:cs typeface="Courier New"/>
              </a:rPr>
              <a:t> -</a:t>
            </a:r>
            <a:r>
              <a:rPr lang="en-US" sz="1600" dirty="0" err="1">
                <a:latin typeface="Courier New"/>
                <a:cs typeface="Courier New"/>
              </a:rPr>
              <a:t>i</a:t>
            </a:r>
            <a:endParaRPr lang="en-US" sz="1600" dirty="0">
              <a:latin typeface="Courier New"/>
              <a:cs typeface="Courier New"/>
            </a:endParaRPr>
          </a:p>
          <a:p>
            <a:r>
              <a:rPr lang="en-US" sz="1600" dirty="0">
                <a:latin typeface="Courier New"/>
                <a:cs typeface="Courier New"/>
              </a:rPr>
              <a:t>  </a:t>
            </a:r>
            <a:r>
              <a:rPr lang="en-US" sz="1600" dirty="0">
                <a:solidFill>
                  <a:srgbClr val="0000FF"/>
                </a:solidFill>
                <a:latin typeface="Courier New"/>
                <a:cs typeface="Courier New"/>
              </a:rPr>
              <a:t>501 38914  31 </a:t>
            </a:r>
            <a:r>
              <a:rPr lang="en-US" sz="1600" b="1" dirty="0">
                <a:solidFill>
                  <a:srgbClr val="0000FF"/>
                </a:solidFill>
                <a:latin typeface="Courier New"/>
                <a:cs typeface="Courier New"/>
              </a:rPr>
              <a:t>rust run </a:t>
            </a:r>
            <a:r>
              <a:rPr lang="en-US" sz="1600" b="1" dirty="0" err="1" smtClean="0">
                <a:solidFill>
                  <a:srgbClr val="0000FF"/>
                </a:solidFill>
                <a:latin typeface="Courier New"/>
                <a:cs typeface="Courier New"/>
              </a:rPr>
              <a:t>listspawn.rs</a:t>
            </a:r>
            <a:endParaRPr lang="en-US" sz="1600" b="1" dirty="0">
              <a:solidFill>
                <a:srgbClr val="0000FF"/>
              </a:solidFill>
              <a:latin typeface="Courier New"/>
              <a:cs typeface="Courier New"/>
            </a:endParaRPr>
          </a:p>
          <a:p>
            <a:r>
              <a:rPr lang="en-US" sz="1600" dirty="0">
                <a:solidFill>
                  <a:srgbClr val="0000FF"/>
                </a:solidFill>
                <a:latin typeface="Courier New"/>
                <a:cs typeface="Courier New"/>
              </a:rPr>
              <a:t>  501 38920  31 </a:t>
            </a:r>
            <a:r>
              <a:rPr lang="en-US" sz="1600" b="1" dirty="0">
                <a:solidFill>
                  <a:srgbClr val="0000FF"/>
                </a:solidFill>
                <a:latin typeface="Courier New"/>
                <a:cs typeface="Courier New"/>
              </a:rPr>
              <a:t>./listspawn08~</a:t>
            </a:r>
          </a:p>
          <a:p>
            <a:r>
              <a:rPr lang="en-US" sz="1600" dirty="0">
                <a:latin typeface="Courier New"/>
                <a:cs typeface="Courier New"/>
              </a:rPr>
              <a:t>  </a:t>
            </a:r>
            <a:r>
              <a:rPr lang="en-US" sz="1600" dirty="0">
                <a:solidFill>
                  <a:srgbClr val="008000"/>
                </a:solidFill>
                <a:latin typeface="Courier New"/>
                <a:cs typeface="Courier New"/>
              </a:rPr>
              <a:t>501 38924  31 sort -n --key=3</a:t>
            </a:r>
          </a:p>
          <a:p>
            <a:r>
              <a:rPr lang="en-US" sz="1600" dirty="0">
                <a:latin typeface="Courier New"/>
                <a:cs typeface="Courier New"/>
              </a:rPr>
              <a:t>    0    11  33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libexec</a:t>
            </a:r>
            <a:r>
              <a:rPr lang="en-US" sz="1600" dirty="0">
                <a:latin typeface="Courier New"/>
                <a:cs typeface="Courier New"/>
              </a:rPr>
              <a:t>/</a:t>
            </a:r>
            <a:r>
              <a:rPr lang="en-US" sz="1600" dirty="0" err="1">
                <a:latin typeface="Courier New"/>
                <a:cs typeface="Courier New"/>
              </a:rPr>
              <a:t>UserEventAgent</a:t>
            </a:r>
            <a:r>
              <a:rPr lang="en-US" sz="1600" dirty="0">
                <a:latin typeface="Courier New"/>
                <a:cs typeface="Courier New"/>
              </a:rPr>
              <a:t> (System)</a:t>
            </a:r>
          </a:p>
          <a:p>
            <a:r>
              <a:rPr lang="en-US" sz="1600" dirty="0">
                <a:latin typeface="Courier New"/>
                <a:cs typeface="Courier New"/>
              </a:rPr>
              <a:t>    0    12  33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libexec</a:t>
            </a:r>
            <a:r>
              <a:rPr lang="en-US" sz="1600" dirty="0">
                <a:latin typeface="Courier New"/>
                <a:cs typeface="Courier New"/>
              </a:rPr>
              <a:t>/</a:t>
            </a:r>
            <a:r>
              <a:rPr lang="en-US" sz="1600" dirty="0" err="1">
                <a:latin typeface="Courier New"/>
                <a:cs typeface="Courier New"/>
              </a:rPr>
              <a:t>kextd</a:t>
            </a:r>
            <a:endParaRPr lang="en-US" sz="1600" dirty="0">
              <a:latin typeface="Courier New"/>
              <a:cs typeface="Courier New"/>
            </a:endParaRPr>
          </a:p>
          <a:p>
            <a:r>
              <a:rPr lang="en-US" sz="1600" dirty="0">
                <a:latin typeface="Courier New"/>
                <a:cs typeface="Courier New"/>
              </a:rPr>
              <a:t>    0    14  33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sbin</a:t>
            </a:r>
            <a:r>
              <a:rPr lang="en-US" sz="1600" dirty="0">
                <a:latin typeface="Courier New"/>
                <a:cs typeface="Courier New"/>
              </a:rPr>
              <a:t>/</a:t>
            </a:r>
            <a:r>
              <a:rPr lang="en-US" sz="1600" dirty="0" err="1">
                <a:latin typeface="Courier New"/>
                <a:cs typeface="Courier New"/>
              </a:rPr>
              <a:t>notifyd</a:t>
            </a:r>
            <a:endParaRPr lang="en-US" sz="1600" dirty="0">
              <a:latin typeface="Courier New"/>
              <a:cs typeface="Courier New"/>
            </a:endParaRPr>
          </a:p>
          <a:p>
            <a:r>
              <a:rPr lang="en-US" sz="1600" dirty="0">
                <a:latin typeface="Courier New"/>
                <a:cs typeface="Courier New"/>
              </a:rPr>
              <a:t>    0    15  33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sbin</a:t>
            </a:r>
            <a:r>
              <a:rPr lang="en-US" sz="1600" dirty="0">
                <a:latin typeface="Courier New"/>
                <a:cs typeface="Courier New"/>
              </a:rPr>
              <a:t>/</a:t>
            </a:r>
            <a:r>
              <a:rPr lang="en-US" sz="1600" dirty="0" err="1">
                <a:latin typeface="Courier New"/>
                <a:cs typeface="Courier New"/>
              </a:rPr>
              <a:t>securityd</a:t>
            </a:r>
            <a:r>
              <a:rPr lang="en-US" sz="1600" dirty="0">
                <a:latin typeface="Courier New"/>
                <a:cs typeface="Courier New"/>
              </a:rPr>
              <a:t> -</a:t>
            </a:r>
            <a:r>
              <a:rPr lang="en-US" sz="1600" dirty="0" err="1">
                <a:latin typeface="Courier New"/>
                <a:cs typeface="Courier New"/>
              </a:rPr>
              <a:t>i</a:t>
            </a:r>
            <a:endParaRPr lang="en-US" sz="1600" dirty="0">
              <a:latin typeface="Courier New"/>
              <a:cs typeface="Courier New"/>
            </a:endParaRPr>
          </a:p>
        </p:txBody>
      </p:sp>
      <p:sp>
        <p:nvSpPr>
          <p:cNvPr id="6" name="TextBox 5"/>
          <p:cNvSpPr txBox="1"/>
          <p:nvPr/>
        </p:nvSpPr>
        <p:spPr>
          <a:xfrm>
            <a:off x="5057479" y="5375265"/>
            <a:ext cx="3351398"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smtClean="0"/>
              <a:t>Should I be happy?</a:t>
            </a:r>
            <a:endParaRPr lang="en-US" sz="3200" dirty="0"/>
          </a:p>
        </p:txBody>
      </p:sp>
      <p:sp>
        <p:nvSpPr>
          <p:cNvPr id="8194" name="Comment 2"/>
          <p:cNvSpPr>
            <a:spLocks noRot="1" noChangeAspect="1" noEditPoints="1" noChangeArrowheads="1" noChangeShapeType="1" noTextEdit="1"/>
          </p:cNvSpPr>
          <p:nvPr/>
        </p:nvSpPr>
        <p:spPr bwMode="auto">
          <a:xfrm>
            <a:off x="2732088" y="285750"/>
            <a:ext cx="444500" cy="368300"/>
          </a:xfrm>
          <a:custGeom>
            <a:avLst/>
            <a:gdLst>
              <a:gd name="T0" fmla="+- 0 7730 7589"/>
              <a:gd name="T1" fmla="*/ T0 w 1234"/>
              <a:gd name="T2" fmla="+- 0 920 792"/>
              <a:gd name="T3" fmla="*/ 920 h 1026"/>
              <a:gd name="T4" fmla="+- 0 7839 7589"/>
              <a:gd name="T5" fmla="*/ T4 w 1234"/>
              <a:gd name="T6" fmla="+- 0 893 792"/>
              <a:gd name="T7" fmla="*/ 893 h 1026"/>
              <a:gd name="T8" fmla="+- 0 7950 7589"/>
              <a:gd name="T9" fmla="*/ T8 w 1234"/>
              <a:gd name="T10" fmla="+- 0 884 792"/>
              <a:gd name="T11" fmla="*/ 884 h 1026"/>
              <a:gd name="T12" fmla="+- 0 8063 7589"/>
              <a:gd name="T13" fmla="*/ T12 w 1234"/>
              <a:gd name="T14" fmla="+- 0 884 792"/>
              <a:gd name="T15" fmla="*/ 884 h 1026"/>
              <a:gd name="T16" fmla="+- 0 8183 7589"/>
              <a:gd name="T17" fmla="*/ T16 w 1234"/>
              <a:gd name="T18" fmla="+- 0 884 792"/>
              <a:gd name="T19" fmla="*/ 884 h 1026"/>
              <a:gd name="T20" fmla="+- 0 8305 7589"/>
              <a:gd name="T21" fmla="*/ T20 w 1234"/>
              <a:gd name="T22" fmla="+- 0 891 792"/>
              <a:gd name="T23" fmla="*/ 891 h 1026"/>
              <a:gd name="T24" fmla="+- 0 8422 7589"/>
              <a:gd name="T25" fmla="*/ T24 w 1234"/>
              <a:gd name="T26" fmla="+- 0 918 792"/>
              <a:gd name="T27" fmla="*/ 918 h 1026"/>
              <a:gd name="T28" fmla="+- 0 8540 7589"/>
              <a:gd name="T29" fmla="*/ T28 w 1234"/>
              <a:gd name="T30" fmla="+- 0 945 792"/>
              <a:gd name="T31" fmla="*/ 945 h 1026"/>
              <a:gd name="T32" fmla="+- 0 8605 7589"/>
              <a:gd name="T33" fmla="*/ T32 w 1234"/>
              <a:gd name="T34" fmla="+- 0 1008 792"/>
              <a:gd name="T35" fmla="*/ 1008 h 1026"/>
              <a:gd name="T36" fmla="+- 0 8679 7589"/>
              <a:gd name="T37" fmla="*/ T36 w 1234"/>
              <a:gd name="T38" fmla="+- 0 1100 792"/>
              <a:gd name="T39" fmla="*/ 1100 h 1026"/>
              <a:gd name="T40" fmla="+- 0 8769 7589"/>
              <a:gd name="T41" fmla="*/ T40 w 1234"/>
              <a:gd name="T42" fmla="+- 0 1212 792"/>
              <a:gd name="T43" fmla="*/ 1212 h 1026"/>
              <a:gd name="T44" fmla="+- 0 8833 7589"/>
              <a:gd name="T45" fmla="*/ T44 w 1234"/>
              <a:gd name="T46" fmla="+- 0 1327 792"/>
              <a:gd name="T47" fmla="*/ 1327 h 1026"/>
              <a:gd name="T48" fmla="+- 0 8818 7589"/>
              <a:gd name="T49" fmla="*/ T48 w 1234"/>
              <a:gd name="T50" fmla="+- 0 1473 792"/>
              <a:gd name="T51" fmla="*/ 1473 h 1026"/>
              <a:gd name="T52" fmla="+- 0 8809 7589"/>
              <a:gd name="T53" fmla="*/ T52 w 1234"/>
              <a:gd name="T54" fmla="+- 0 1559 792"/>
              <a:gd name="T55" fmla="*/ 1559 h 1026"/>
              <a:gd name="T56" fmla="+- 0 8804 7589"/>
              <a:gd name="T57" fmla="*/ T56 w 1234"/>
              <a:gd name="T58" fmla="+- 0 1652 792"/>
              <a:gd name="T59" fmla="*/ 1652 h 1026"/>
              <a:gd name="T60" fmla="+- 0 8740 7589"/>
              <a:gd name="T61" fmla="*/ T60 w 1234"/>
              <a:gd name="T62" fmla="+- 0 1717 792"/>
              <a:gd name="T63" fmla="*/ 1717 h 1026"/>
              <a:gd name="T64" fmla="+- 0 8695 7589"/>
              <a:gd name="T65" fmla="*/ T64 w 1234"/>
              <a:gd name="T66" fmla="+- 0 1762 792"/>
              <a:gd name="T67" fmla="*/ 1762 h 1026"/>
              <a:gd name="T68" fmla="+- 0 8590 7589"/>
              <a:gd name="T69" fmla="*/ T68 w 1234"/>
              <a:gd name="T70" fmla="+- 0 1780 792"/>
              <a:gd name="T71" fmla="*/ 1780 h 1026"/>
              <a:gd name="T72" fmla="+- 0 8531 7589"/>
              <a:gd name="T73" fmla="*/ T72 w 1234"/>
              <a:gd name="T74" fmla="+- 0 1789 792"/>
              <a:gd name="T75" fmla="*/ 1789 h 1026"/>
              <a:gd name="T76" fmla="+- 0 8395 7589"/>
              <a:gd name="T77" fmla="*/ T76 w 1234"/>
              <a:gd name="T78" fmla="+- 0 1811 792"/>
              <a:gd name="T79" fmla="*/ 1811 h 1026"/>
              <a:gd name="T80" fmla="+- 0 8238 7589"/>
              <a:gd name="T81" fmla="*/ T80 w 1234"/>
              <a:gd name="T82" fmla="+- 0 1828 792"/>
              <a:gd name="T83" fmla="*/ 1828 h 1026"/>
              <a:gd name="T84" fmla="+- 0 8101 7589"/>
              <a:gd name="T85" fmla="*/ T84 w 1234"/>
              <a:gd name="T86" fmla="+- 0 1812 792"/>
              <a:gd name="T87" fmla="*/ 1812 h 1026"/>
              <a:gd name="T88" fmla="+- 0 8029 7589"/>
              <a:gd name="T89" fmla="*/ T88 w 1234"/>
              <a:gd name="T90" fmla="+- 0 1803 792"/>
              <a:gd name="T91" fmla="*/ 1803 h 1026"/>
              <a:gd name="T92" fmla="+- 0 7973 7589"/>
              <a:gd name="T93" fmla="*/ T92 w 1234"/>
              <a:gd name="T94" fmla="+- 0 1775 792"/>
              <a:gd name="T95" fmla="*/ 1775 h 1026"/>
              <a:gd name="T96" fmla="+- 0 7921 7589"/>
              <a:gd name="T97" fmla="*/ T96 w 1234"/>
              <a:gd name="T98" fmla="+- 0 1724 792"/>
              <a:gd name="T99" fmla="*/ 1724 h 1026"/>
              <a:gd name="T100" fmla="+- 0 7847 7589"/>
              <a:gd name="T101" fmla="*/ T100 w 1234"/>
              <a:gd name="T102" fmla="+- 0 1651 792"/>
              <a:gd name="T103" fmla="*/ 1651 h 1026"/>
              <a:gd name="T104" fmla="+- 0 7790 7589"/>
              <a:gd name="T105" fmla="*/ T104 w 1234"/>
              <a:gd name="T106" fmla="+- 0 1552 792"/>
              <a:gd name="T107" fmla="*/ 1552 h 1026"/>
              <a:gd name="T108" fmla="+- 0 7736 7589"/>
              <a:gd name="T109" fmla="*/ T108 w 1234"/>
              <a:gd name="T110" fmla="+- 0 1464 792"/>
              <a:gd name="T111" fmla="*/ 1464 h 1026"/>
              <a:gd name="T112" fmla="+- 0 7666 7589"/>
              <a:gd name="T113" fmla="*/ T112 w 1234"/>
              <a:gd name="T114" fmla="+- 0 1348 792"/>
              <a:gd name="T115" fmla="*/ 1348 h 1026"/>
              <a:gd name="T116" fmla="+- 0 7583 7589"/>
              <a:gd name="T117" fmla="*/ T116 w 1234"/>
              <a:gd name="T118" fmla="+- 0 1195 792"/>
              <a:gd name="T119" fmla="*/ 1195 h 1026"/>
              <a:gd name="T120" fmla="+- 0 7589 7589"/>
              <a:gd name="T121" fmla="*/ T120 w 1234"/>
              <a:gd name="T122" fmla="+- 0 1054 792"/>
              <a:gd name="T123" fmla="*/ 1054 h 1026"/>
              <a:gd name="T124" fmla="+- 0 7594 7589"/>
              <a:gd name="T125" fmla="*/ T124 w 1234"/>
              <a:gd name="T126" fmla="+- 0 950 792"/>
              <a:gd name="T127" fmla="*/ 950 h 1026"/>
              <a:gd name="T128" fmla="+- 0 7637 7589"/>
              <a:gd name="T129" fmla="*/ T128 w 1234"/>
              <a:gd name="T130" fmla="+- 0 839 792"/>
              <a:gd name="T131" fmla="*/ 839 h 1026"/>
              <a:gd name="T132" fmla="+- 0 7745 7589"/>
              <a:gd name="T133" fmla="*/ T132 w 1234"/>
              <a:gd name="T134" fmla="+- 0 807 792"/>
              <a:gd name="T135" fmla="*/ 807 h 1026"/>
              <a:gd name="T136" fmla="+- 0 7844 7589"/>
              <a:gd name="T137" fmla="*/ T136 w 1234"/>
              <a:gd name="T138" fmla="+- 0 778 792"/>
              <a:gd name="T139" fmla="*/ 778 h 1026"/>
              <a:gd name="T140" fmla="+- 0 7954 7589"/>
              <a:gd name="T141" fmla="*/ T140 w 1234"/>
              <a:gd name="T142" fmla="+- 0 794 792"/>
              <a:gd name="T143" fmla="*/ 794 h 1026"/>
              <a:gd name="T144" fmla="+- 0 8054 7589"/>
              <a:gd name="T145" fmla="*/ T144 w 1234"/>
              <a:gd name="T146" fmla="+- 0 800 792"/>
              <a:gd name="T147" fmla="*/ 800 h 10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1234" h="1026" extrusionOk="0">
                <a:moveTo>
                  <a:pt x="141" y="128"/>
                </a:moveTo>
                <a:cubicBezTo>
                  <a:pt x="250" y="101"/>
                  <a:pt x="361" y="92"/>
                  <a:pt x="474" y="92"/>
                </a:cubicBezTo>
                <a:cubicBezTo>
                  <a:pt x="594" y="92"/>
                  <a:pt x="716" y="99"/>
                  <a:pt x="833" y="126"/>
                </a:cubicBezTo>
                <a:cubicBezTo>
                  <a:pt x="951" y="153"/>
                  <a:pt x="1016" y="216"/>
                  <a:pt x="1090" y="308"/>
                </a:cubicBezTo>
                <a:cubicBezTo>
                  <a:pt x="1180" y="420"/>
                  <a:pt x="1244" y="535"/>
                  <a:pt x="1229" y="681"/>
                </a:cubicBezTo>
                <a:cubicBezTo>
                  <a:pt x="1220" y="767"/>
                  <a:pt x="1215" y="860"/>
                  <a:pt x="1151" y="925"/>
                </a:cubicBezTo>
                <a:cubicBezTo>
                  <a:pt x="1106" y="970"/>
                  <a:pt x="1001" y="988"/>
                  <a:pt x="942" y="997"/>
                </a:cubicBezTo>
                <a:cubicBezTo>
                  <a:pt x="806" y="1019"/>
                  <a:pt x="649" y="1036"/>
                  <a:pt x="512" y="1020"/>
                </a:cubicBezTo>
                <a:cubicBezTo>
                  <a:pt x="440" y="1011"/>
                  <a:pt x="384" y="983"/>
                  <a:pt x="332" y="932"/>
                </a:cubicBezTo>
                <a:cubicBezTo>
                  <a:pt x="258" y="859"/>
                  <a:pt x="201" y="760"/>
                  <a:pt x="147" y="672"/>
                </a:cubicBezTo>
                <a:cubicBezTo>
                  <a:pt x="77" y="556"/>
                  <a:pt x="-6" y="403"/>
                  <a:pt x="0" y="262"/>
                </a:cubicBezTo>
                <a:cubicBezTo>
                  <a:pt x="5" y="158"/>
                  <a:pt x="48" y="47"/>
                  <a:pt x="156" y="15"/>
                </a:cubicBezTo>
                <a:cubicBezTo>
                  <a:pt x="255" y="-14"/>
                  <a:pt x="365" y="2"/>
                  <a:pt x="465" y="8"/>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95" name="Comment 3"/>
          <p:cNvSpPr>
            <a:spLocks noRot="1" noChangeAspect="1" noEditPoints="1" noChangeArrowheads="1" noChangeShapeType="1" noTextEdit="1"/>
          </p:cNvSpPr>
          <p:nvPr/>
        </p:nvSpPr>
        <p:spPr bwMode="auto">
          <a:xfrm>
            <a:off x="1797050" y="823913"/>
            <a:ext cx="393700" cy="15875"/>
          </a:xfrm>
          <a:custGeom>
            <a:avLst/>
            <a:gdLst>
              <a:gd name="T0" fmla="+- 0 6064 4994"/>
              <a:gd name="T1" fmla="*/ T0 w 1090"/>
              <a:gd name="T2" fmla="+- 0 2313 2289"/>
              <a:gd name="T3" fmla="*/ 2313 h 43"/>
              <a:gd name="T4" fmla="+- 0 6110 4994"/>
              <a:gd name="T5" fmla="*/ T4 w 1090"/>
              <a:gd name="T6" fmla="+- 0 2326 2289"/>
              <a:gd name="T7" fmla="*/ 2326 h 43"/>
              <a:gd name="T8" fmla="+- 0 5994 4994"/>
              <a:gd name="T9" fmla="*/ T8 w 1090"/>
              <a:gd name="T10" fmla="+- 0 2320 2289"/>
              <a:gd name="T11" fmla="*/ 2320 h 43"/>
              <a:gd name="T12" fmla="+- 0 5980 4994"/>
              <a:gd name="T13" fmla="*/ T12 w 1090"/>
              <a:gd name="T14" fmla="+- 0 2321 2289"/>
              <a:gd name="T15" fmla="*/ 2321 h 43"/>
              <a:gd name="T16" fmla="+- 0 5886 4994"/>
              <a:gd name="T17" fmla="*/ T16 w 1090"/>
              <a:gd name="T18" fmla="+- 0 2330 2289"/>
              <a:gd name="T19" fmla="*/ 2330 h 43"/>
              <a:gd name="T20" fmla="+- 0 5793 4994"/>
              <a:gd name="T21" fmla="*/ T20 w 1090"/>
              <a:gd name="T22" fmla="+- 0 2328 2289"/>
              <a:gd name="T23" fmla="*/ 2328 h 43"/>
              <a:gd name="T24" fmla="+- 0 5699 4994"/>
              <a:gd name="T25" fmla="*/ T24 w 1090"/>
              <a:gd name="T26" fmla="+- 0 2327 2289"/>
              <a:gd name="T27" fmla="*/ 2327 h 43"/>
              <a:gd name="T28" fmla="+- 0 5576 4994"/>
              <a:gd name="T29" fmla="*/ T28 w 1090"/>
              <a:gd name="T30" fmla="+- 0 2326 2289"/>
              <a:gd name="T31" fmla="*/ 2326 h 43"/>
              <a:gd name="T32" fmla="+- 0 5453 4994"/>
              <a:gd name="T33" fmla="*/ T32 w 1090"/>
              <a:gd name="T34" fmla="+- 0 2321 2289"/>
              <a:gd name="T35" fmla="*/ 2321 h 43"/>
              <a:gd name="T36" fmla="+- 0 5330 4994"/>
              <a:gd name="T37" fmla="*/ T36 w 1090"/>
              <a:gd name="T38" fmla="+- 0 2312 2289"/>
              <a:gd name="T39" fmla="*/ 2312 h 43"/>
              <a:gd name="T40" fmla="+- 0 5242 4994"/>
              <a:gd name="T41" fmla="*/ T40 w 1090"/>
              <a:gd name="T42" fmla="+- 0 2306 2289"/>
              <a:gd name="T43" fmla="*/ 2306 h 43"/>
              <a:gd name="T44" fmla="+- 0 5153 4994"/>
              <a:gd name="T45" fmla="*/ T44 w 1090"/>
              <a:gd name="T46" fmla="+- 0 2301 2289"/>
              <a:gd name="T47" fmla="*/ 2301 h 43"/>
              <a:gd name="T48" fmla="+- 0 5065 4994"/>
              <a:gd name="T49" fmla="*/ T48 w 1090"/>
              <a:gd name="T50" fmla="+- 0 2295 2289"/>
              <a:gd name="T51" fmla="*/ 2295 h 43"/>
              <a:gd name="T52" fmla="+- 0 5028 4994"/>
              <a:gd name="T53" fmla="*/ T52 w 1090"/>
              <a:gd name="T54" fmla="+- 0 2292 2289"/>
              <a:gd name="T55" fmla="*/ 2292 h 43"/>
              <a:gd name="T56" fmla="+- 0 5018 4994"/>
              <a:gd name="T57" fmla="*/ T56 w 1090"/>
              <a:gd name="T58" fmla="+- 0 2292 2289"/>
              <a:gd name="T59" fmla="*/ 2292 h 43"/>
              <a:gd name="T60" fmla="+- 0 4994 4994"/>
              <a:gd name="T61" fmla="*/ T60 w 1090"/>
              <a:gd name="T62" fmla="+- 0 2289 2289"/>
              <a:gd name="T63" fmla="*/ 2289 h 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90" h="43" extrusionOk="0">
                <a:moveTo>
                  <a:pt x="1070" y="24"/>
                </a:moveTo>
                <a:cubicBezTo>
                  <a:pt x="1116" y="37"/>
                  <a:pt x="1000" y="31"/>
                  <a:pt x="986" y="32"/>
                </a:cubicBezTo>
                <a:cubicBezTo>
                  <a:pt x="892" y="41"/>
                  <a:pt x="799" y="39"/>
                  <a:pt x="705" y="38"/>
                </a:cubicBezTo>
                <a:cubicBezTo>
                  <a:pt x="582" y="37"/>
                  <a:pt x="459" y="32"/>
                  <a:pt x="336" y="23"/>
                </a:cubicBezTo>
                <a:cubicBezTo>
                  <a:pt x="248" y="17"/>
                  <a:pt x="159" y="12"/>
                  <a:pt x="71" y="6"/>
                </a:cubicBezTo>
                <a:cubicBezTo>
                  <a:pt x="34" y="3"/>
                  <a:pt x="24" y="3"/>
                  <a:pt x="0"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310041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7423"/>
            <a:ext cx="8229600" cy="1143000"/>
          </a:xfrm>
        </p:spPr>
        <p:style>
          <a:lnRef idx="2">
            <a:schemeClr val="accent5">
              <a:shade val="50000"/>
            </a:schemeClr>
          </a:lnRef>
          <a:fillRef idx="1">
            <a:schemeClr val="accent5"/>
          </a:fillRef>
          <a:effectRef idx="0">
            <a:schemeClr val="accent5"/>
          </a:effectRef>
          <a:fontRef idx="minor">
            <a:schemeClr val="lt1"/>
          </a:fontRef>
        </p:style>
        <p:txBody>
          <a:bodyPr/>
          <a:lstStyle/>
          <a:p>
            <a:r>
              <a:rPr lang="en-US" dirty="0" smtClean="0"/>
              <a:t>Shell Demos!</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a:p>
        </p:txBody>
      </p:sp>
      <p:sp>
        <p:nvSpPr>
          <p:cNvPr id="6" name="Rectangle 5"/>
          <p:cNvSpPr/>
          <p:nvPr/>
        </p:nvSpPr>
        <p:spPr>
          <a:xfrm>
            <a:off x="1564869" y="3105835"/>
            <a:ext cx="6089385" cy="1384995"/>
          </a:xfrm>
          <a:prstGeom prst="rect">
            <a:avLst/>
          </a:prstGeom>
        </p:spPr>
        <p:txBody>
          <a:bodyPr wrap="square">
            <a:spAutoFit/>
          </a:bodyPr>
          <a:lstStyle/>
          <a:p>
            <a:pPr algn="ctr"/>
            <a:r>
              <a:rPr lang="en-US" sz="2800" b="1" dirty="0"/>
              <a:t>Evan </a:t>
            </a:r>
            <a:r>
              <a:rPr lang="en-US" sz="2800" b="1" dirty="0" smtClean="0"/>
              <a:t>Teague and </a:t>
            </a:r>
            <a:r>
              <a:rPr lang="en-US" sz="2800" b="1" dirty="0"/>
              <a:t>Josh </a:t>
            </a:r>
            <a:r>
              <a:rPr lang="en-US" sz="2800" b="1" dirty="0" err="1" smtClean="0"/>
              <a:t>Lisko</a:t>
            </a:r>
            <a:endParaRPr lang="en-US" sz="2800" b="1" dirty="0" smtClean="0"/>
          </a:p>
          <a:p>
            <a:pPr algn="ctr"/>
            <a:endParaRPr lang="en-US" sz="2800" b="1" dirty="0"/>
          </a:p>
          <a:p>
            <a:pPr algn="ctr"/>
            <a:r>
              <a:rPr lang="en-US" sz="2800" b="1" dirty="0"/>
              <a:t>Chris </a:t>
            </a:r>
            <a:r>
              <a:rPr lang="en-US" sz="2800" b="1" dirty="0" smtClean="0"/>
              <a:t>McFarland and </a:t>
            </a:r>
            <a:r>
              <a:rPr lang="en-US" sz="2800" b="1" dirty="0"/>
              <a:t>Clarisse </a:t>
            </a:r>
            <a:r>
              <a:rPr lang="en-US" sz="2800" b="1" dirty="0" err="1"/>
              <a:t>Abalos</a:t>
            </a:r>
            <a:endParaRPr lang="en-US" sz="2800" b="1" dirty="0"/>
          </a:p>
        </p:txBody>
      </p:sp>
    </p:spTree>
    <p:extLst>
      <p:ext uri="{BB962C8B-B14F-4D97-AF65-F5344CB8AC3E}">
        <p14:creationId xmlns:p14="http://schemas.microsoft.com/office/powerpoint/2010/main" val="11126446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16</a:t>
            </a:fld>
            <a:endParaRPr lang="en-US"/>
          </a:p>
        </p:txBody>
      </p:sp>
      <p:sp>
        <p:nvSpPr>
          <p:cNvPr id="5" name="TextBox 4"/>
          <p:cNvSpPr txBox="1"/>
          <p:nvPr/>
        </p:nvSpPr>
        <p:spPr>
          <a:xfrm>
            <a:off x="279651" y="315045"/>
            <a:ext cx="8995435" cy="6740309"/>
          </a:xfrm>
          <a:prstGeom prst="rect">
            <a:avLst/>
          </a:prstGeom>
          <a:noFill/>
        </p:spPr>
        <p:txBody>
          <a:bodyPr wrap="square" rtlCol="0">
            <a:spAutoFit/>
          </a:bodyPr>
          <a:lstStyle/>
          <a:p>
            <a:r>
              <a:rPr lang="en-US" sz="1600" dirty="0"/>
              <a:t> </a:t>
            </a:r>
            <a:r>
              <a:rPr lang="en-US" sz="1600" b="1" dirty="0" smtClean="0">
                <a:latin typeface="Courier New"/>
                <a:cs typeface="Courier New"/>
              </a:rPr>
              <a:t>$ </a:t>
            </a:r>
            <a:r>
              <a:rPr lang="en-US" sz="1600" b="1" dirty="0" err="1" smtClean="0">
                <a:latin typeface="Courier New"/>
                <a:cs typeface="Courier New"/>
              </a:rPr>
              <a:t>ps</a:t>
            </a:r>
            <a:r>
              <a:rPr lang="en-US" sz="1600" b="1" dirty="0" smtClean="0">
                <a:latin typeface="Courier New"/>
                <a:cs typeface="Courier New"/>
              </a:rPr>
              <a:t> </a:t>
            </a:r>
            <a:r>
              <a:rPr lang="en-US" sz="1600" b="1" dirty="0">
                <a:latin typeface="Courier New"/>
                <a:cs typeface="Courier New"/>
              </a:rPr>
              <a:t>-e -o </a:t>
            </a:r>
            <a:r>
              <a:rPr lang="en-US" sz="1600" b="1" dirty="0" err="1">
                <a:latin typeface="Courier New"/>
                <a:cs typeface="Courier New"/>
              </a:rPr>
              <a:t>uid,pid</a:t>
            </a:r>
            <a:r>
              <a:rPr lang="en-US" sz="1600" b="1" dirty="0" err="1" smtClean="0">
                <a:latin typeface="Courier New"/>
                <a:cs typeface="Courier New"/>
              </a:rPr>
              <a:t>,pri,command</a:t>
            </a:r>
            <a:r>
              <a:rPr lang="en-US" sz="1600" b="1" dirty="0" smtClean="0">
                <a:latin typeface="Courier New"/>
                <a:cs typeface="Courier New"/>
              </a:rPr>
              <a:t> </a:t>
            </a:r>
            <a:r>
              <a:rPr lang="en-US" sz="1600" b="1" dirty="0">
                <a:latin typeface="Courier New"/>
                <a:cs typeface="Courier New"/>
              </a:rPr>
              <a:t>| sort -n --key=</a:t>
            </a:r>
            <a:r>
              <a:rPr lang="en-US" sz="1600" b="1" dirty="0" smtClean="0">
                <a:latin typeface="Courier New"/>
                <a:cs typeface="Courier New"/>
              </a:rPr>
              <a:t>3</a:t>
            </a:r>
            <a:r>
              <a:rPr lang="en-US" sz="1600" dirty="0" smtClean="0"/>
              <a:t>    (with some manual editing)</a:t>
            </a:r>
            <a:endParaRPr lang="en-US" sz="1600" dirty="0"/>
          </a:p>
          <a:p>
            <a:r>
              <a:rPr lang="en-US" sz="1600" dirty="0" smtClean="0">
                <a:latin typeface="Courier New"/>
                <a:cs typeface="Courier New"/>
              </a:rPr>
              <a:t>  UID   </a:t>
            </a:r>
            <a:r>
              <a:rPr lang="en-US" sz="1600" dirty="0">
                <a:latin typeface="Courier New"/>
                <a:cs typeface="Courier New"/>
              </a:rPr>
              <a:t>PID PRI COMMAND</a:t>
            </a:r>
          </a:p>
          <a:p>
            <a:r>
              <a:rPr lang="en-US" sz="1600" dirty="0">
                <a:latin typeface="Courier New"/>
                <a:cs typeface="Courier New"/>
              </a:rPr>
              <a:t>  222    48   4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sbin</a:t>
            </a:r>
            <a:r>
              <a:rPr lang="en-US" sz="1600" dirty="0">
                <a:latin typeface="Courier New"/>
                <a:cs typeface="Courier New"/>
              </a:rPr>
              <a:t>/</a:t>
            </a:r>
            <a:r>
              <a:rPr lang="en-US" sz="1600" dirty="0" err="1">
                <a:latin typeface="Courier New"/>
                <a:cs typeface="Courier New"/>
              </a:rPr>
              <a:t>netbiosd</a:t>
            </a:r>
            <a:endParaRPr lang="en-US" sz="1600" dirty="0">
              <a:latin typeface="Courier New"/>
              <a:cs typeface="Courier New"/>
            </a:endParaRPr>
          </a:p>
          <a:p>
            <a:r>
              <a:rPr lang="en-US" sz="1600" dirty="0">
                <a:latin typeface="Courier New"/>
                <a:cs typeface="Courier New"/>
              </a:rPr>
              <a:t>  501  1536   4 /System/Library/Frameworks/</a:t>
            </a:r>
            <a:r>
              <a:rPr lang="en-US" sz="1600" dirty="0" err="1">
                <a:latin typeface="Courier New"/>
                <a:cs typeface="Courier New"/>
              </a:rPr>
              <a:t>CoreServices.framework</a:t>
            </a:r>
            <a:r>
              <a:rPr lang="en-US" sz="1600" dirty="0">
                <a:latin typeface="Courier New"/>
                <a:cs typeface="Courier New"/>
              </a:rPr>
              <a:t>/Frameworks/</a:t>
            </a:r>
            <a:r>
              <a:rPr lang="en-US" sz="1600" dirty="0" err="1">
                <a:latin typeface="Courier New"/>
                <a:cs typeface="Courier New"/>
              </a:rPr>
              <a:t>Metadata.framework</a:t>
            </a:r>
            <a:r>
              <a:rPr lang="en-US" sz="1600" dirty="0">
                <a:latin typeface="Courier New"/>
                <a:cs typeface="Courier New"/>
              </a:rPr>
              <a:t>/Versions/A/Support/</a:t>
            </a:r>
            <a:r>
              <a:rPr lang="en-US" sz="1600" dirty="0" err="1">
                <a:latin typeface="Courier New"/>
                <a:cs typeface="Courier New"/>
              </a:rPr>
              <a:t>mdworker</a:t>
            </a:r>
            <a:r>
              <a:rPr lang="en-US" sz="1600" dirty="0">
                <a:latin typeface="Courier New"/>
                <a:cs typeface="Courier New"/>
              </a:rPr>
              <a:t> -s \</a:t>
            </a:r>
          </a:p>
          <a:p>
            <a:r>
              <a:rPr lang="en-US" sz="1600" dirty="0" err="1">
                <a:latin typeface="Courier New"/>
                <a:cs typeface="Courier New"/>
              </a:rPr>
              <a:t>mdworker</a:t>
            </a:r>
            <a:r>
              <a:rPr lang="en-US" sz="1600" dirty="0">
                <a:latin typeface="Courier New"/>
                <a:cs typeface="Courier New"/>
              </a:rPr>
              <a:t> -c </a:t>
            </a:r>
            <a:r>
              <a:rPr lang="en-US" sz="1600" dirty="0" err="1">
                <a:latin typeface="Courier New"/>
                <a:cs typeface="Courier New"/>
              </a:rPr>
              <a:t>MDSImporterWorker</a:t>
            </a:r>
            <a:r>
              <a:rPr lang="en-US" sz="1600" dirty="0">
                <a:latin typeface="Courier New"/>
                <a:cs typeface="Courier New"/>
              </a:rPr>
              <a:t> -m </a:t>
            </a:r>
            <a:r>
              <a:rPr lang="en-US" sz="1600" dirty="0" err="1">
                <a:latin typeface="Courier New"/>
                <a:cs typeface="Courier New"/>
              </a:rPr>
              <a:t>com.apple.mdworker.shared</a:t>
            </a:r>
            <a:endParaRPr lang="en-US" sz="1600" dirty="0">
              <a:latin typeface="Courier New"/>
              <a:cs typeface="Courier New"/>
            </a:endParaRPr>
          </a:p>
          <a:p>
            <a:r>
              <a:rPr lang="en-US" sz="1600" dirty="0">
                <a:latin typeface="Courier New"/>
                <a:cs typeface="Courier New"/>
              </a:rPr>
              <a:t>  501 38470   4 /Applications/</a:t>
            </a:r>
            <a:r>
              <a:rPr lang="en-US" sz="1600" dirty="0" err="1">
                <a:latin typeface="Courier New"/>
                <a:cs typeface="Courier New"/>
              </a:rPr>
              <a:t>Preview.app</a:t>
            </a:r>
            <a:r>
              <a:rPr lang="en-US" sz="1600" dirty="0">
                <a:latin typeface="Courier New"/>
                <a:cs typeface="Courier New"/>
              </a:rPr>
              <a:t>/Contents/</a:t>
            </a:r>
            <a:r>
              <a:rPr lang="en-US" sz="1600" dirty="0" err="1">
                <a:latin typeface="Courier New"/>
                <a:cs typeface="Courier New"/>
              </a:rPr>
              <a:t>MacOS</a:t>
            </a:r>
            <a:r>
              <a:rPr lang="en-US" sz="1600" dirty="0">
                <a:latin typeface="Courier New"/>
                <a:cs typeface="Courier New"/>
              </a:rPr>
              <a:t>/Preview -psn_0_4777102</a:t>
            </a:r>
          </a:p>
          <a:p>
            <a:r>
              <a:rPr lang="en-US" sz="1600" dirty="0">
                <a:latin typeface="Courier New"/>
                <a:cs typeface="Courier New"/>
              </a:rPr>
              <a:t>  501 38921   4 /System/Library/Frameworks/</a:t>
            </a:r>
            <a:r>
              <a:rPr lang="en-US" sz="1600" dirty="0" err="1">
                <a:latin typeface="Courier New"/>
                <a:cs typeface="Courier New"/>
              </a:rPr>
              <a:t>CoreServices.framework</a:t>
            </a:r>
            <a:r>
              <a:rPr lang="en-US" sz="1600" dirty="0">
                <a:latin typeface="Courier New"/>
                <a:cs typeface="Courier New"/>
              </a:rPr>
              <a:t>/Frameworks/</a:t>
            </a:r>
            <a:r>
              <a:rPr lang="en-US" sz="1600" dirty="0" err="1">
                <a:latin typeface="Courier New"/>
                <a:cs typeface="Courier New"/>
              </a:rPr>
              <a:t>Metadata.framework</a:t>
            </a:r>
            <a:r>
              <a:rPr lang="en-US" sz="1600" dirty="0">
                <a:latin typeface="Courier New"/>
                <a:cs typeface="Courier New"/>
              </a:rPr>
              <a:t>/Versions/A/Support/</a:t>
            </a:r>
            <a:r>
              <a:rPr lang="en-US" sz="1600" dirty="0" err="1">
                <a:latin typeface="Courier New"/>
                <a:cs typeface="Courier New"/>
              </a:rPr>
              <a:t>mdworker</a:t>
            </a:r>
            <a:r>
              <a:rPr lang="en-US" sz="1600" dirty="0">
                <a:latin typeface="Courier New"/>
                <a:cs typeface="Courier New"/>
              </a:rPr>
              <a:t> -s \</a:t>
            </a:r>
          </a:p>
          <a:p>
            <a:r>
              <a:rPr lang="en-US" sz="1600" dirty="0" err="1">
                <a:latin typeface="Courier New"/>
                <a:cs typeface="Courier New"/>
              </a:rPr>
              <a:t>mdworker-lsb</a:t>
            </a:r>
            <a:r>
              <a:rPr lang="en-US" sz="1600" dirty="0">
                <a:latin typeface="Courier New"/>
                <a:cs typeface="Courier New"/>
              </a:rPr>
              <a:t> -c </a:t>
            </a:r>
            <a:r>
              <a:rPr lang="en-US" sz="1600" dirty="0" err="1">
                <a:latin typeface="Courier New"/>
                <a:cs typeface="Courier New"/>
              </a:rPr>
              <a:t>MDSImporterWorker</a:t>
            </a:r>
            <a:r>
              <a:rPr lang="en-US" sz="1600" dirty="0">
                <a:latin typeface="Courier New"/>
                <a:cs typeface="Courier New"/>
              </a:rPr>
              <a:t> -m </a:t>
            </a:r>
            <a:r>
              <a:rPr lang="en-US" sz="1600" dirty="0" err="1">
                <a:latin typeface="Courier New"/>
                <a:cs typeface="Courier New"/>
              </a:rPr>
              <a:t>com.apple.mdworker.lsb</a:t>
            </a:r>
            <a:endParaRPr lang="en-US" sz="1600" dirty="0">
              <a:latin typeface="Courier New"/>
              <a:cs typeface="Courier New"/>
            </a:endParaRPr>
          </a:p>
          <a:p>
            <a:r>
              <a:rPr lang="en-US" sz="1600" dirty="0">
                <a:latin typeface="Courier New"/>
                <a:cs typeface="Courier New"/>
              </a:rPr>
              <a:t>   -2    36  23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libexec</a:t>
            </a:r>
            <a:r>
              <a:rPr lang="en-US" sz="1600" dirty="0">
                <a:latin typeface="Courier New"/>
                <a:cs typeface="Courier New"/>
              </a:rPr>
              <a:t>/</a:t>
            </a:r>
            <a:r>
              <a:rPr lang="en-US" sz="1600" dirty="0" err="1">
                <a:latin typeface="Courier New"/>
                <a:cs typeface="Courier New"/>
              </a:rPr>
              <a:t>warmd</a:t>
            </a:r>
            <a:endParaRPr lang="en-US" sz="1600" dirty="0">
              <a:latin typeface="Courier New"/>
              <a:cs typeface="Courier New"/>
            </a:endParaRPr>
          </a:p>
          <a:p>
            <a:r>
              <a:rPr lang="en-US" sz="1600" dirty="0">
                <a:latin typeface="Courier New"/>
                <a:cs typeface="Courier New"/>
              </a:rPr>
              <a:t>    0     1  31 /</a:t>
            </a:r>
            <a:r>
              <a:rPr lang="en-US" sz="1600" dirty="0" err="1">
                <a:latin typeface="Courier New"/>
                <a:cs typeface="Courier New"/>
              </a:rPr>
              <a:t>sbin</a:t>
            </a:r>
            <a:r>
              <a:rPr lang="en-US" sz="1600" dirty="0">
                <a:latin typeface="Courier New"/>
                <a:cs typeface="Courier New"/>
              </a:rPr>
              <a:t>/</a:t>
            </a:r>
            <a:r>
              <a:rPr lang="en-US" sz="1600" dirty="0" err="1">
                <a:latin typeface="Courier New"/>
                <a:cs typeface="Courier New"/>
              </a:rPr>
              <a:t>launchd</a:t>
            </a:r>
            <a:endParaRPr lang="en-US" sz="1600" dirty="0">
              <a:latin typeface="Courier New"/>
              <a:cs typeface="Courier New"/>
            </a:endParaRPr>
          </a:p>
          <a:p>
            <a:r>
              <a:rPr lang="en-US" sz="1600" dirty="0">
                <a:latin typeface="Courier New"/>
                <a:cs typeface="Courier New"/>
              </a:rPr>
              <a:t>    0 37965  31 /Library/</a:t>
            </a:r>
            <a:r>
              <a:rPr lang="en-US" sz="1600" dirty="0" err="1">
                <a:latin typeface="Courier New"/>
                <a:cs typeface="Courier New"/>
              </a:rPr>
              <a:t>DropboxHelperTools</a:t>
            </a:r>
            <a:r>
              <a:rPr lang="en-US" sz="1600" dirty="0">
                <a:latin typeface="Courier New"/>
                <a:cs typeface="Courier New"/>
              </a:rPr>
              <a:t>/Dropbox_u501/</a:t>
            </a:r>
            <a:r>
              <a:rPr lang="en-US" sz="1600" dirty="0" err="1">
                <a:latin typeface="Courier New"/>
                <a:cs typeface="Courier New"/>
              </a:rPr>
              <a:t>dbfseventsd</a:t>
            </a:r>
            <a:endParaRPr lang="en-US" sz="1600" dirty="0">
              <a:latin typeface="Courier New"/>
              <a:cs typeface="Courier New"/>
            </a:endParaRPr>
          </a:p>
          <a:p>
            <a:r>
              <a:rPr lang="en-US" sz="1600" dirty="0">
                <a:latin typeface="Courier New"/>
                <a:cs typeface="Courier New"/>
              </a:rPr>
              <a:t>    0 37966  31 /Library/</a:t>
            </a:r>
            <a:r>
              <a:rPr lang="en-US" sz="1600" dirty="0" err="1">
                <a:latin typeface="Courier New"/>
                <a:cs typeface="Courier New"/>
              </a:rPr>
              <a:t>DropboxHelperTools</a:t>
            </a:r>
            <a:r>
              <a:rPr lang="en-US" sz="1600" dirty="0">
                <a:latin typeface="Courier New"/>
                <a:cs typeface="Courier New"/>
              </a:rPr>
              <a:t>/Dropbox_u501/</a:t>
            </a:r>
            <a:r>
              <a:rPr lang="en-US" sz="1600" dirty="0" err="1">
                <a:latin typeface="Courier New"/>
                <a:cs typeface="Courier New"/>
              </a:rPr>
              <a:t>dbfseventsd</a:t>
            </a:r>
            <a:endParaRPr lang="en-US" sz="1600" dirty="0">
              <a:latin typeface="Courier New"/>
              <a:cs typeface="Courier New"/>
            </a:endParaRPr>
          </a:p>
          <a:p>
            <a:r>
              <a:rPr lang="en-US" sz="1600" dirty="0">
                <a:latin typeface="Courier New"/>
                <a:cs typeface="Courier New"/>
              </a:rPr>
              <a:t>    0 38871  31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sbin</a:t>
            </a:r>
            <a:r>
              <a:rPr lang="en-US" sz="1600" dirty="0">
                <a:latin typeface="Courier New"/>
                <a:cs typeface="Courier New"/>
              </a:rPr>
              <a:t>/</a:t>
            </a:r>
            <a:r>
              <a:rPr lang="en-US" sz="1600" dirty="0" err="1">
                <a:latin typeface="Courier New"/>
                <a:cs typeface="Courier New"/>
              </a:rPr>
              <a:t>ocspd</a:t>
            </a:r>
            <a:endParaRPr lang="en-US" sz="1600" dirty="0">
              <a:latin typeface="Courier New"/>
              <a:cs typeface="Courier New"/>
            </a:endParaRPr>
          </a:p>
          <a:p>
            <a:r>
              <a:rPr lang="en-US" sz="1600" dirty="0">
                <a:latin typeface="Courier New"/>
                <a:cs typeface="Courier New"/>
              </a:rPr>
              <a:t>    0 38923  31 </a:t>
            </a:r>
            <a:r>
              <a:rPr lang="en-US" sz="1600" dirty="0" err="1">
                <a:latin typeface="Courier New"/>
                <a:cs typeface="Courier New"/>
              </a:rPr>
              <a:t>ps</a:t>
            </a:r>
            <a:r>
              <a:rPr lang="en-US" sz="1600" dirty="0">
                <a:latin typeface="Courier New"/>
                <a:cs typeface="Courier New"/>
              </a:rPr>
              <a:t> -e -o </a:t>
            </a:r>
            <a:r>
              <a:rPr lang="en-US" sz="1600" dirty="0" err="1">
                <a:latin typeface="Courier New"/>
                <a:cs typeface="Courier New"/>
              </a:rPr>
              <a:t>uid,pid,pri,command</a:t>
            </a:r>
            <a:endParaRPr lang="en-US" sz="1600" dirty="0">
              <a:latin typeface="Courier New"/>
              <a:cs typeface="Courier New"/>
            </a:endParaRPr>
          </a:p>
          <a:p>
            <a:r>
              <a:rPr lang="en-US" sz="1600" dirty="0">
                <a:latin typeface="Courier New"/>
                <a:cs typeface="Courier New"/>
              </a:rPr>
              <a:t>   -2  1099  31 /</a:t>
            </a:r>
            <a:r>
              <a:rPr lang="en-US" sz="1600" dirty="0" err="1">
                <a:latin typeface="Courier New"/>
                <a:cs typeface="Courier New"/>
              </a:rPr>
              <a:t>sbin</a:t>
            </a:r>
            <a:r>
              <a:rPr lang="en-US" sz="1600" dirty="0">
                <a:latin typeface="Courier New"/>
                <a:cs typeface="Courier New"/>
              </a:rPr>
              <a:t>/</a:t>
            </a:r>
            <a:r>
              <a:rPr lang="en-US" sz="1600" dirty="0" err="1" smtClean="0">
                <a:latin typeface="Courier New"/>
                <a:cs typeface="Courier New"/>
              </a:rPr>
              <a:t>launchd</a:t>
            </a:r>
            <a:endParaRPr lang="en-US" sz="1600" dirty="0" smtClean="0">
              <a:latin typeface="Courier New"/>
              <a:cs typeface="Courier New"/>
            </a:endParaRPr>
          </a:p>
          <a:p>
            <a:pPr lvl="1"/>
            <a:r>
              <a:rPr lang="en-US" sz="1600" i="1" dirty="0">
                <a:cs typeface="Courier New"/>
              </a:rPr>
              <a:t> </a:t>
            </a:r>
            <a:r>
              <a:rPr lang="en-US" sz="1600" i="1" dirty="0" smtClean="0">
                <a:cs typeface="Courier New"/>
              </a:rPr>
              <a:t>    … many others at PRI=31 elided</a:t>
            </a:r>
            <a:endParaRPr lang="en-US" sz="1600" i="1" dirty="0">
              <a:cs typeface="Courier New"/>
            </a:endParaRPr>
          </a:p>
          <a:p>
            <a:r>
              <a:rPr lang="en-US" sz="1600" dirty="0" smtClean="0">
                <a:latin typeface="Courier New"/>
                <a:cs typeface="Courier New"/>
              </a:rPr>
              <a:t>  501 </a:t>
            </a:r>
            <a:r>
              <a:rPr lang="en-US" sz="1600" dirty="0">
                <a:latin typeface="Courier New"/>
                <a:cs typeface="Courier New"/>
              </a:rPr>
              <a:t>38913  31 /bin/bash --</a:t>
            </a:r>
            <a:r>
              <a:rPr lang="en-US" sz="1600" dirty="0" err="1">
                <a:latin typeface="Courier New"/>
                <a:cs typeface="Courier New"/>
              </a:rPr>
              <a:t>noediting</a:t>
            </a:r>
            <a:r>
              <a:rPr lang="en-US" sz="1600" dirty="0">
                <a:latin typeface="Courier New"/>
                <a:cs typeface="Courier New"/>
              </a:rPr>
              <a:t> -</a:t>
            </a:r>
            <a:r>
              <a:rPr lang="en-US" sz="1600" dirty="0" err="1">
                <a:latin typeface="Courier New"/>
                <a:cs typeface="Courier New"/>
              </a:rPr>
              <a:t>i</a:t>
            </a:r>
            <a:endParaRPr lang="en-US" sz="1600" dirty="0">
              <a:latin typeface="Courier New"/>
              <a:cs typeface="Courier New"/>
            </a:endParaRPr>
          </a:p>
          <a:p>
            <a:r>
              <a:rPr lang="en-US" sz="1600" dirty="0">
                <a:latin typeface="Courier New"/>
                <a:cs typeface="Courier New"/>
              </a:rPr>
              <a:t>  501 38914  31 </a:t>
            </a:r>
            <a:r>
              <a:rPr lang="en-US" sz="1600" b="1" dirty="0">
                <a:latin typeface="Courier New"/>
                <a:cs typeface="Courier New"/>
              </a:rPr>
              <a:t>rust run </a:t>
            </a:r>
            <a:r>
              <a:rPr lang="en-US" sz="1600" b="1" dirty="0" err="1" smtClean="0">
                <a:latin typeface="Courier New"/>
                <a:cs typeface="Courier New"/>
              </a:rPr>
              <a:t>listspawn.rs</a:t>
            </a:r>
            <a:endParaRPr lang="en-US" sz="1600" b="1" dirty="0">
              <a:latin typeface="Courier New"/>
              <a:cs typeface="Courier New"/>
            </a:endParaRPr>
          </a:p>
          <a:p>
            <a:r>
              <a:rPr lang="en-US" sz="1600" dirty="0">
                <a:latin typeface="Courier New"/>
                <a:cs typeface="Courier New"/>
              </a:rPr>
              <a:t>  501 38920  31 </a:t>
            </a:r>
            <a:r>
              <a:rPr lang="en-US" sz="1600" b="1" dirty="0">
                <a:latin typeface="Courier New"/>
                <a:cs typeface="Courier New"/>
              </a:rPr>
              <a:t>./listspawn08~</a:t>
            </a:r>
          </a:p>
          <a:p>
            <a:r>
              <a:rPr lang="en-US" sz="1600" dirty="0">
                <a:latin typeface="Courier New"/>
                <a:cs typeface="Courier New"/>
              </a:rPr>
              <a:t>  501 38924  31 sort -n --key=3</a:t>
            </a:r>
          </a:p>
          <a:p>
            <a:r>
              <a:rPr lang="en-US" sz="1600" dirty="0">
                <a:latin typeface="Courier New"/>
                <a:cs typeface="Courier New"/>
              </a:rPr>
              <a:t>    0    11  33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libexec</a:t>
            </a:r>
            <a:r>
              <a:rPr lang="en-US" sz="1600" dirty="0">
                <a:latin typeface="Courier New"/>
                <a:cs typeface="Courier New"/>
              </a:rPr>
              <a:t>/</a:t>
            </a:r>
            <a:r>
              <a:rPr lang="en-US" sz="1600" dirty="0" err="1">
                <a:latin typeface="Courier New"/>
                <a:cs typeface="Courier New"/>
              </a:rPr>
              <a:t>UserEventAgent</a:t>
            </a:r>
            <a:r>
              <a:rPr lang="en-US" sz="1600" dirty="0">
                <a:latin typeface="Courier New"/>
                <a:cs typeface="Courier New"/>
              </a:rPr>
              <a:t> (System)</a:t>
            </a:r>
          </a:p>
          <a:p>
            <a:r>
              <a:rPr lang="en-US" sz="1600" dirty="0">
                <a:latin typeface="Courier New"/>
                <a:cs typeface="Courier New"/>
              </a:rPr>
              <a:t>    0    12  33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libexec</a:t>
            </a:r>
            <a:r>
              <a:rPr lang="en-US" sz="1600" dirty="0">
                <a:latin typeface="Courier New"/>
                <a:cs typeface="Courier New"/>
              </a:rPr>
              <a:t>/</a:t>
            </a:r>
            <a:r>
              <a:rPr lang="en-US" sz="1600" dirty="0" err="1">
                <a:latin typeface="Courier New"/>
                <a:cs typeface="Courier New"/>
              </a:rPr>
              <a:t>kextd</a:t>
            </a:r>
            <a:endParaRPr lang="en-US" sz="1600" dirty="0">
              <a:latin typeface="Courier New"/>
              <a:cs typeface="Courier New"/>
            </a:endParaRPr>
          </a:p>
          <a:p>
            <a:r>
              <a:rPr lang="en-US" sz="1600" dirty="0">
                <a:latin typeface="Courier New"/>
                <a:cs typeface="Courier New"/>
              </a:rPr>
              <a:t>    0    14  33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sbin</a:t>
            </a:r>
            <a:r>
              <a:rPr lang="en-US" sz="1600" dirty="0">
                <a:latin typeface="Courier New"/>
                <a:cs typeface="Courier New"/>
              </a:rPr>
              <a:t>/</a:t>
            </a:r>
            <a:r>
              <a:rPr lang="en-US" sz="1600" dirty="0" err="1">
                <a:latin typeface="Courier New"/>
                <a:cs typeface="Courier New"/>
              </a:rPr>
              <a:t>notifyd</a:t>
            </a:r>
            <a:endParaRPr lang="en-US" sz="1600" dirty="0">
              <a:latin typeface="Courier New"/>
              <a:cs typeface="Courier New"/>
            </a:endParaRPr>
          </a:p>
          <a:p>
            <a:r>
              <a:rPr lang="en-US" sz="1600" dirty="0">
                <a:latin typeface="Courier New"/>
                <a:cs typeface="Courier New"/>
              </a:rPr>
              <a:t>    0    15  33 /</a:t>
            </a:r>
            <a:r>
              <a:rPr lang="en-US" sz="1600" dirty="0" err="1">
                <a:latin typeface="Courier New"/>
                <a:cs typeface="Courier New"/>
              </a:rPr>
              <a:t>usr</a:t>
            </a:r>
            <a:r>
              <a:rPr lang="en-US" sz="1600" dirty="0">
                <a:latin typeface="Courier New"/>
                <a:cs typeface="Courier New"/>
              </a:rPr>
              <a:t>/</a:t>
            </a:r>
            <a:r>
              <a:rPr lang="en-US" sz="1600" dirty="0" err="1">
                <a:latin typeface="Courier New"/>
                <a:cs typeface="Courier New"/>
              </a:rPr>
              <a:t>sbin</a:t>
            </a:r>
            <a:r>
              <a:rPr lang="en-US" sz="1600" dirty="0">
                <a:latin typeface="Courier New"/>
                <a:cs typeface="Courier New"/>
              </a:rPr>
              <a:t>/</a:t>
            </a:r>
            <a:r>
              <a:rPr lang="en-US" sz="1600" dirty="0" err="1">
                <a:latin typeface="Courier New"/>
                <a:cs typeface="Courier New"/>
              </a:rPr>
              <a:t>securityd</a:t>
            </a:r>
            <a:r>
              <a:rPr lang="en-US" sz="1600" dirty="0">
                <a:latin typeface="Courier New"/>
                <a:cs typeface="Courier New"/>
              </a:rPr>
              <a:t> -</a:t>
            </a:r>
            <a:r>
              <a:rPr lang="en-US" sz="1600" dirty="0" err="1">
                <a:latin typeface="Courier New"/>
                <a:cs typeface="Courier New"/>
              </a:rPr>
              <a:t>i</a:t>
            </a:r>
            <a:endParaRPr lang="en-US" sz="1600" dirty="0">
              <a:latin typeface="Courier New"/>
              <a:cs typeface="Courier New"/>
            </a:endParaRPr>
          </a:p>
        </p:txBody>
      </p:sp>
      <p:sp>
        <p:nvSpPr>
          <p:cNvPr id="6" name="TextBox 5"/>
          <p:cNvSpPr txBox="1"/>
          <p:nvPr/>
        </p:nvSpPr>
        <p:spPr>
          <a:xfrm>
            <a:off x="5057479" y="5375265"/>
            <a:ext cx="3351398"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smtClean="0"/>
              <a:t>Should I be happy?</a:t>
            </a:r>
            <a:endParaRPr lang="en-US" sz="3200" dirty="0"/>
          </a:p>
        </p:txBody>
      </p:sp>
      <p:sp>
        <p:nvSpPr>
          <p:cNvPr id="9218" name="Comment 2"/>
          <p:cNvSpPr>
            <a:spLocks noRot="1" noChangeAspect="1" noEditPoints="1" noChangeArrowheads="1" noChangeShapeType="1" noTextEdit="1"/>
          </p:cNvSpPr>
          <p:nvPr/>
        </p:nvSpPr>
        <p:spPr bwMode="auto">
          <a:xfrm>
            <a:off x="1874838" y="819150"/>
            <a:ext cx="423862" cy="2951163"/>
          </a:xfrm>
          <a:custGeom>
            <a:avLst/>
            <a:gdLst>
              <a:gd name="T0" fmla="+- 0 5702 5206"/>
              <a:gd name="T1" fmla="*/ T0 w 1178"/>
              <a:gd name="T2" fmla="+- 0 2457 2277"/>
              <a:gd name="T3" fmla="*/ 2457 h 8198"/>
              <a:gd name="T4" fmla="+- 0 5747 5206"/>
              <a:gd name="T5" fmla="*/ T4 w 1178"/>
              <a:gd name="T6" fmla="+- 0 2417 2277"/>
              <a:gd name="T7" fmla="*/ 2417 h 8198"/>
              <a:gd name="T8" fmla="+- 0 5892 5206"/>
              <a:gd name="T9" fmla="*/ T8 w 1178"/>
              <a:gd name="T10" fmla="+- 0 2279 2277"/>
              <a:gd name="T11" fmla="*/ 2279 h 8198"/>
              <a:gd name="T12" fmla="+- 0 6104 5206"/>
              <a:gd name="T13" fmla="*/ T12 w 1178"/>
              <a:gd name="T14" fmla="+- 0 2390 2277"/>
              <a:gd name="T15" fmla="*/ 2390 h 8198"/>
              <a:gd name="T16" fmla="+- 0 6382 5206"/>
              <a:gd name="T17" fmla="*/ T16 w 1178"/>
              <a:gd name="T18" fmla="+- 0 2885 2277"/>
              <a:gd name="T19" fmla="*/ 2885 h 8198"/>
              <a:gd name="T20" fmla="+- 0 6366 5206"/>
              <a:gd name="T21" fmla="*/ T20 w 1178"/>
              <a:gd name="T22" fmla="+- 0 3308 2277"/>
              <a:gd name="T23" fmla="*/ 3308 h 8198"/>
              <a:gd name="T24" fmla="+- 0 6277 5206"/>
              <a:gd name="T25" fmla="*/ T24 w 1178"/>
              <a:gd name="T26" fmla="+- 0 3915 2277"/>
              <a:gd name="T27" fmla="*/ 3915 h 8198"/>
              <a:gd name="T28" fmla="+- 0 6116 5206"/>
              <a:gd name="T29" fmla="*/ T28 w 1178"/>
              <a:gd name="T30" fmla="+- 0 4836 2277"/>
              <a:gd name="T31" fmla="*/ 4836 h 8198"/>
              <a:gd name="T32" fmla="+- 0 6084 5206"/>
              <a:gd name="T33" fmla="*/ T32 w 1178"/>
              <a:gd name="T34" fmla="+- 0 5224 2277"/>
              <a:gd name="T35" fmla="*/ 5224 h 8198"/>
              <a:gd name="T36" fmla="+- 0 6082 5206"/>
              <a:gd name="T37" fmla="*/ T36 w 1178"/>
              <a:gd name="T38" fmla="+- 0 5376 2277"/>
              <a:gd name="T39" fmla="*/ 5376 h 8198"/>
              <a:gd name="T40" fmla="+- 0 6123 5206"/>
              <a:gd name="T41" fmla="*/ T40 w 1178"/>
              <a:gd name="T42" fmla="+- 0 5999 2277"/>
              <a:gd name="T43" fmla="*/ 5999 h 8198"/>
              <a:gd name="T44" fmla="+- 0 6226 5206"/>
              <a:gd name="T45" fmla="*/ T44 w 1178"/>
              <a:gd name="T46" fmla="+- 0 6638 2277"/>
              <a:gd name="T47" fmla="*/ 6638 h 8198"/>
              <a:gd name="T48" fmla="+- 0 6262 5206"/>
              <a:gd name="T49" fmla="*/ T48 w 1178"/>
              <a:gd name="T50" fmla="+- 0 7332 2277"/>
              <a:gd name="T51" fmla="*/ 7332 h 8198"/>
              <a:gd name="T52" fmla="+- 0 6125 5206"/>
              <a:gd name="T53" fmla="*/ T52 w 1178"/>
              <a:gd name="T54" fmla="+- 0 7679 2277"/>
              <a:gd name="T55" fmla="*/ 7679 h 8198"/>
              <a:gd name="T56" fmla="+- 0 5822 5206"/>
              <a:gd name="T57" fmla="*/ T56 w 1178"/>
              <a:gd name="T58" fmla="+- 0 7464 2277"/>
              <a:gd name="T59" fmla="*/ 7464 h 8198"/>
              <a:gd name="T60" fmla="+- 0 5487 5206"/>
              <a:gd name="T61" fmla="*/ T60 w 1178"/>
              <a:gd name="T62" fmla="+- 0 6292 2277"/>
              <a:gd name="T63" fmla="*/ 6292 h 8198"/>
              <a:gd name="T64" fmla="+- 0 5329 5206"/>
              <a:gd name="T65" fmla="*/ T64 w 1178"/>
              <a:gd name="T66" fmla="+- 0 3820 2277"/>
              <a:gd name="T67" fmla="*/ 3820 h 8198"/>
              <a:gd name="T68" fmla="+- 0 5460 5206"/>
              <a:gd name="T69" fmla="*/ T68 w 1178"/>
              <a:gd name="T70" fmla="+- 0 2604 2277"/>
              <a:gd name="T71" fmla="*/ 2604 h 8198"/>
              <a:gd name="T72" fmla="+- 0 5479 5206"/>
              <a:gd name="T73" fmla="*/ T72 w 1178"/>
              <a:gd name="T74" fmla="+- 0 2411 2277"/>
              <a:gd name="T75" fmla="*/ 2411 h 8198"/>
              <a:gd name="T76" fmla="+- 0 5533 5206"/>
              <a:gd name="T77" fmla="*/ T76 w 1178"/>
              <a:gd name="T78" fmla="+- 0 9899 2277"/>
              <a:gd name="T79" fmla="*/ 9899 h 8198"/>
              <a:gd name="T80" fmla="+- 0 5567 5206"/>
              <a:gd name="T81" fmla="*/ T80 w 1178"/>
              <a:gd name="T82" fmla="+- 0 9861 2277"/>
              <a:gd name="T83" fmla="*/ 9861 h 8198"/>
              <a:gd name="T84" fmla="+- 0 5694 5206"/>
              <a:gd name="T85" fmla="*/ T84 w 1178"/>
              <a:gd name="T86" fmla="+- 0 9826 2277"/>
              <a:gd name="T87" fmla="*/ 9826 h 8198"/>
              <a:gd name="T88" fmla="+- 0 6215 5206"/>
              <a:gd name="T89" fmla="*/ T88 w 1178"/>
              <a:gd name="T90" fmla="+- 0 10034 2277"/>
              <a:gd name="T91" fmla="*/ 10034 h 8198"/>
              <a:gd name="T92" fmla="+- 0 6299 5206"/>
              <a:gd name="T93" fmla="*/ T92 w 1178"/>
              <a:gd name="T94" fmla="+- 0 10308 2277"/>
              <a:gd name="T95" fmla="*/ 10308 h 8198"/>
              <a:gd name="T96" fmla="+- 0 6087 5206"/>
              <a:gd name="T97" fmla="*/ T96 w 1178"/>
              <a:gd name="T98" fmla="+- 0 10468 2277"/>
              <a:gd name="T99" fmla="*/ 10468 h 8198"/>
              <a:gd name="T100" fmla="+- 0 5666 5206"/>
              <a:gd name="T101" fmla="*/ T100 w 1178"/>
              <a:gd name="T102" fmla="+- 0 10392 2277"/>
              <a:gd name="T103" fmla="*/ 10392 h 8198"/>
              <a:gd name="T104" fmla="+- 0 5222 5206"/>
              <a:gd name="T105" fmla="*/ T104 w 1178"/>
              <a:gd name="T106" fmla="+- 0 9964 2277"/>
              <a:gd name="T107" fmla="*/ 9964 h 8198"/>
              <a:gd name="T108" fmla="+- 0 5338 5206"/>
              <a:gd name="T109" fmla="*/ T108 w 1178"/>
              <a:gd name="T110" fmla="+- 0 9704 2277"/>
              <a:gd name="T111" fmla="*/ 9704 h 8198"/>
              <a:gd name="T112" fmla="+- 0 5658 5206"/>
              <a:gd name="T113" fmla="*/ T112 w 1178"/>
              <a:gd name="T114" fmla="+- 0 9751 2277"/>
              <a:gd name="T115" fmla="*/ 9751 h 8198"/>
              <a:gd name="T116" fmla="+- 0 5728 5206"/>
              <a:gd name="T117" fmla="*/ T116 w 1178"/>
              <a:gd name="T118" fmla="+- 0 9780 2277"/>
              <a:gd name="T119" fmla="*/ 9780 h 81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1178" h="8198" extrusionOk="0">
                <a:moveTo>
                  <a:pt x="496" y="180"/>
                </a:moveTo>
                <a:cubicBezTo>
                  <a:pt x="511" y="162"/>
                  <a:pt x="527" y="158"/>
                  <a:pt x="541" y="140"/>
                </a:cubicBezTo>
                <a:cubicBezTo>
                  <a:pt x="583" y="86"/>
                  <a:pt x="603" y="11"/>
                  <a:pt x="686" y="2"/>
                </a:cubicBezTo>
                <a:cubicBezTo>
                  <a:pt x="758" y="-6"/>
                  <a:pt x="850" y="64"/>
                  <a:pt x="898" y="113"/>
                </a:cubicBezTo>
                <a:cubicBezTo>
                  <a:pt x="1010" y="228"/>
                  <a:pt x="1159" y="448"/>
                  <a:pt x="1176" y="608"/>
                </a:cubicBezTo>
                <a:cubicBezTo>
                  <a:pt x="1190" y="739"/>
                  <a:pt x="1164" y="897"/>
                  <a:pt x="1160" y="1031"/>
                </a:cubicBezTo>
                <a:cubicBezTo>
                  <a:pt x="1155" y="1232"/>
                  <a:pt x="1108" y="1440"/>
                  <a:pt x="1071" y="1638"/>
                </a:cubicBezTo>
                <a:cubicBezTo>
                  <a:pt x="1013" y="1949"/>
                  <a:pt x="939" y="2243"/>
                  <a:pt x="910" y="2559"/>
                </a:cubicBezTo>
                <a:cubicBezTo>
                  <a:pt x="898" y="2689"/>
                  <a:pt x="885" y="2817"/>
                  <a:pt x="878" y="2947"/>
                </a:cubicBezTo>
                <a:cubicBezTo>
                  <a:pt x="875" y="2999"/>
                  <a:pt x="873" y="3047"/>
                  <a:pt x="876" y="3099"/>
                </a:cubicBezTo>
                <a:cubicBezTo>
                  <a:pt x="889" y="3307"/>
                  <a:pt x="905" y="3514"/>
                  <a:pt x="917" y="3722"/>
                </a:cubicBezTo>
                <a:cubicBezTo>
                  <a:pt x="929" y="3940"/>
                  <a:pt x="1000" y="4145"/>
                  <a:pt x="1020" y="4361"/>
                </a:cubicBezTo>
                <a:cubicBezTo>
                  <a:pt x="1040" y="4583"/>
                  <a:pt x="1064" y="4833"/>
                  <a:pt x="1056" y="5055"/>
                </a:cubicBezTo>
                <a:cubicBezTo>
                  <a:pt x="1053" y="5152"/>
                  <a:pt x="1039" y="5367"/>
                  <a:pt x="919" y="5402"/>
                </a:cubicBezTo>
                <a:cubicBezTo>
                  <a:pt x="783" y="5441"/>
                  <a:pt x="671" y="5284"/>
                  <a:pt x="616" y="5187"/>
                </a:cubicBezTo>
                <a:cubicBezTo>
                  <a:pt x="419" y="4839"/>
                  <a:pt x="338" y="4405"/>
                  <a:pt x="281" y="4015"/>
                </a:cubicBezTo>
                <a:cubicBezTo>
                  <a:pt x="163" y="3204"/>
                  <a:pt x="129" y="2362"/>
                  <a:pt x="123" y="1543"/>
                </a:cubicBezTo>
                <a:cubicBezTo>
                  <a:pt x="120" y="1128"/>
                  <a:pt x="192" y="735"/>
                  <a:pt x="254" y="327"/>
                </a:cubicBezTo>
                <a:cubicBezTo>
                  <a:pt x="264" y="262"/>
                  <a:pt x="266" y="199"/>
                  <a:pt x="273" y="134"/>
                </a:cubicBezTo>
              </a:path>
              <a:path w="1178" h="8198" extrusionOk="0">
                <a:moveTo>
                  <a:pt x="327" y="7622"/>
                </a:moveTo>
                <a:cubicBezTo>
                  <a:pt x="336" y="7612"/>
                  <a:pt x="338" y="7595"/>
                  <a:pt x="361" y="7584"/>
                </a:cubicBezTo>
                <a:cubicBezTo>
                  <a:pt x="401" y="7565"/>
                  <a:pt x="443" y="7556"/>
                  <a:pt x="488" y="7549"/>
                </a:cubicBezTo>
                <a:cubicBezTo>
                  <a:pt x="697" y="7518"/>
                  <a:pt x="881" y="7588"/>
                  <a:pt x="1009" y="7757"/>
                </a:cubicBezTo>
                <a:cubicBezTo>
                  <a:pt x="1068" y="7835"/>
                  <a:pt x="1109" y="7931"/>
                  <a:pt x="1093" y="8031"/>
                </a:cubicBezTo>
                <a:cubicBezTo>
                  <a:pt x="1076" y="8136"/>
                  <a:pt x="975" y="8176"/>
                  <a:pt x="881" y="8191"/>
                </a:cubicBezTo>
                <a:cubicBezTo>
                  <a:pt x="740" y="8213"/>
                  <a:pt x="589" y="8169"/>
                  <a:pt x="460" y="8115"/>
                </a:cubicBezTo>
                <a:cubicBezTo>
                  <a:pt x="272" y="8036"/>
                  <a:pt x="84" y="7886"/>
                  <a:pt x="16" y="7687"/>
                </a:cubicBezTo>
                <a:cubicBezTo>
                  <a:pt x="-21" y="7578"/>
                  <a:pt x="10" y="7457"/>
                  <a:pt x="132" y="7427"/>
                </a:cubicBezTo>
                <a:cubicBezTo>
                  <a:pt x="235" y="7402"/>
                  <a:pt x="356" y="7439"/>
                  <a:pt x="452" y="7474"/>
                </a:cubicBezTo>
                <a:cubicBezTo>
                  <a:pt x="475" y="7484"/>
                  <a:pt x="499" y="7493"/>
                  <a:pt x="522" y="7503"/>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19" name="Comment 3"/>
          <p:cNvSpPr>
            <a:spLocks noRot="1" noChangeAspect="1" noEditPoints="1" noChangeArrowheads="1" noChangeShapeType="1" noTextEdit="1"/>
          </p:cNvSpPr>
          <p:nvPr/>
        </p:nvSpPr>
        <p:spPr bwMode="auto">
          <a:xfrm>
            <a:off x="7334250" y="2282825"/>
            <a:ext cx="709613" cy="49213"/>
          </a:xfrm>
          <a:custGeom>
            <a:avLst/>
            <a:gdLst>
              <a:gd name="T0" fmla="+- 0 22268 20373"/>
              <a:gd name="T1" fmla="*/ T0 w 1972"/>
              <a:gd name="T2" fmla="+- 0 6469 6342"/>
              <a:gd name="T3" fmla="*/ 6469 h 134"/>
              <a:gd name="T4" fmla="+- 0 22292 20373"/>
              <a:gd name="T5" fmla="*/ T4 w 1972"/>
              <a:gd name="T6" fmla="+- 0 6462 6342"/>
              <a:gd name="T7" fmla="*/ 6462 h 134"/>
              <a:gd name="T8" fmla="+- 0 22317 20373"/>
              <a:gd name="T9" fmla="*/ T8 w 1972"/>
              <a:gd name="T10" fmla="+- 0 6456 6342"/>
              <a:gd name="T11" fmla="*/ 6456 h 134"/>
              <a:gd name="T12" fmla="+- 0 22344 20373"/>
              <a:gd name="T13" fmla="*/ T12 w 1972"/>
              <a:gd name="T14" fmla="+- 0 6450 6342"/>
              <a:gd name="T15" fmla="*/ 6450 h 134"/>
              <a:gd name="T16" fmla="+- 0 22320 20373"/>
              <a:gd name="T17" fmla="*/ T16 w 1972"/>
              <a:gd name="T18" fmla="+- 0 6457 6342"/>
              <a:gd name="T19" fmla="*/ 6457 h 134"/>
              <a:gd name="T20" fmla="+- 0 22297 20373"/>
              <a:gd name="T21" fmla="*/ T20 w 1972"/>
              <a:gd name="T22" fmla="+- 0 6463 6342"/>
              <a:gd name="T23" fmla="*/ 6463 h 134"/>
              <a:gd name="T24" fmla="+- 0 22266 20373"/>
              <a:gd name="T25" fmla="*/ T24 w 1972"/>
              <a:gd name="T26" fmla="+- 0 6465 6342"/>
              <a:gd name="T27" fmla="*/ 6465 h 134"/>
              <a:gd name="T28" fmla="+- 0 22092 20373"/>
              <a:gd name="T29" fmla="*/ T28 w 1972"/>
              <a:gd name="T30" fmla="+- 0 6475 6342"/>
              <a:gd name="T31" fmla="*/ 6475 h 134"/>
              <a:gd name="T32" fmla="+- 0 21914 20373"/>
              <a:gd name="T33" fmla="*/ T32 w 1972"/>
              <a:gd name="T34" fmla="+- 0 6463 6342"/>
              <a:gd name="T35" fmla="*/ 6463 h 134"/>
              <a:gd name="T36" fmla="+- 0 21739 20373"/>
              <a:gd name="T37" fmla="*/ T36 w 1972"/>
              <a:gd name="T38" fmla="+- 0 6467 6342"/>
              <a:gd name="T39" fmla="*/ 6467 h 134"/>
              <a:gd name="T40" fmla="+- 0 21658 20373"/>
              <a:gd name="T41" fmla="*/ T40 w 1972"/>
              <a:gd name="T42" fmla="+- 0 6469 6342"/>
              <a:gd name="T43" fmla="*/ 6469 h 134"/>
              <a:gd name="T44" fmla="+- 0 21576 20373"/>
              <a:gd name="T45" fmla="*/ T44 w 1972"/>
              <a:gd name="T46" fmla="+- 0 6471 6342"/>
              <a:gd name="T47" fmla="*/ 6471 h 134"/>
              <a:gd name="T48" fmla="+- 0 21495 20373"/>
              <a:gd name="T49" fmla="*/ T48 w 1972"/>
              <a:gd name="T50" fmla="+- 0 6473 6342"/>
              <a:gd name="T51" fmla="*/ 6473 h 134"/>
              <a:gd name="T52" fmla="+- 0 21413 20373"/>
              <a:gd name="T53" fmla="*/ T52 w 1972"/>
              <a:gd name="T54" fmla="+- 0 6475 6342"/>
              <a:gd name="T55" fmla="*/ 6475 h 134"/>
              <a:gd name="T56" fmla="+- 0 21332 20373"/>
              <a:gd name="T57" fmla="*/ T56 w 1972"/>
              <a:gd name="T58" fmla="+- 0 6474 6342"/>
              <a:gd name="T59" fmla="*/ 6474 h 134"/>
              <a:gd name="T60" fmla="+- 0 21250 20373"/>
              <a:gd name="T61" fmla="*/ T60 w 1972"/>
              <a:gd name="T62" fmla="+- 0 6471 6342"/>
              <a:gd name="T63" fmla="*/ 6471 h 134"/>
              <a:gd name="T64" fmla="+- 0 20998 20373"/>
              <a:gd name="T65" fmla="*/ T64 w 1972"/>
              <a:gd name="T66" fmla="+- 0 6462 6342"/>
              <a:gd name="T67" fmla="*/ 6462 h 134"/>
              <a:gd name="T68" fmla="+- 0 20743 20373"/>
              <a:gd name="T69" fmla="*/ T68 w 1972"/>
              <a:gd name="T70" fmla="+- 0 6415 6342"/>
              <a:gd name="T71" fmla="*/ 6415 h 134"/>
              <a:gd name="T72" fmla="+- 0 20495 20373"/>
              <a:gd name="T73" fmla="*/ T72 w 1972"/>
              <a:gd name="T74" fmla="+- 0 6376 6342"/>
              <a:gd name="T75" fmla="*/ 6376 h 134"/>
              <a:gd name="T76" fmla="+- 0 20449 20373"/>
              <a:gd name="T77" fmla="*/ T76 w 1972"/>
              <a:gd name="T78" fmla="+- 0 6369 6342"/>
              <a:gd name="T79" fmla="*/ 6369 h 134"/>
              <a:gd name="T80" fmla="+- 0 20415 20373"/>
              <a:gd name="T81" fmla="*/ T80 w 1972"/>
              <a:gd name="T82" fmla="+- 0 6359 6342"/>
              <a:gd name="T83" fmla="*/ 6359 h 134"/>
              <a:gd name="T84" fmla="+- 0 20373 20373"/>
              <a:gd name="T85" fmla="*/ T84 w 1972"/>
              <a:gd name="T86" fmla="+- 0 6342 6342"/>
              <a:gd name="T87" fmla="*/ 6342 h 1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972" h="134" extrusionOk="0">
                <a:moveTo>
                  <a:pt x="1895" y="127"/>
                </a:moveTo>
                <a:cubicBezTo>
                  <a:pt x="1919" y="120"/>
                  <a:pt x="1944" y="114"/>
                  <a:pt x="1971" y="108"/>
                </a:cubicBezTo>
                <a:cubicBezTo>
                  <a:pt x="1947" y="115"/>
                  <a:pt x="1924" y="121"/>
                  <a:pt x="1893" y="123"/>
                </a:cubicBezTo>
                <a:cubicBezTo>
                  <a:pt x="1719" y="133"/>
                  <a:pt x="1541" y="121"/>
                  <a:pt x="1366" y="125"/>
                </a:cubicBezTo>
                <a:cubicBezTo>
                  <a:pt x="1285" y="127"/>
                  <a:pt x="1203" y="129"/>
                  <a:pt x="1122" y="131"/>
                </a:cubicBezTo>
                <a:cubicBezTo>
                  <a:pt x="1040" y="133"/>
                  <a:pt x="959" y="132"/>
                  <a:pt x="877" y="129"/>
                </a:cubicBezTo>
                <a:cubicBezTo>
                  <a:pt x="625" y="120"/>
                  <a:pt x="370" y="73"/>
                  <a:pt x="122" y="34"/>
                </a:cubicBezTo>
                <a:cubicBezTo>
                  <a:pt x="76" y="27"/>
                  <a:pt x="42" y="17"/>
                  <a:pt x="0"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0" name="Comment 4"/>
          <p:cNvSpPr>
            <a:spLocks noRot="1" noChangeAspect="1" noEditPoints="1" noChangeArrowheads="1" noChangeShapeType="1" noTextEdit="1"/>
          </p:cNvSpPr>
          <p:nvPr/>
        </p:nvSpPr>
        <p:spPr bwMode="auto">
          <a:xfrm>
            <a:off x="3636963" y="1811338"/>
            <a:ext cx="963612" cy="39687"/>
          </a:xfrm>
          <a:custGeom>
            <a:avLst/>
            <a:gdLst>
              <a:gd name="T0" fmla="+- 0 12780 10103"/>
              <a:gd name="T1" fmla="*/ T0 w 2678"/>
              <a:gd name="T2" fmla="+- 0 5077 5031"/>
              <a:gd name="T3" fmla="*/ 5077 h 110"/>
              <a:gd name="T4" fmla="+- 0 12750 10103"/>
              <a:gd name="T5" fmla="*/ T4 w 2678"/>
              <a:gd name="T6" fmla="+- 0 5073 5031"/>
              <a:gd name="T7" fmla="*/ 5073 h 110"/>
              <a:gd name="T8" fmla="+- 0 12751 10103"/>
              <a:gd name="T9" fmla="*/ T8 w 2678"/>
              <a:gd name="T10" fmla="+- 0 5064 5031"/>
              <a:gd name="T11" fmla="*/ 5064 h 110"/>
              <a:gd name="T12" fmla="+- 0 12715 10103"/>
              <a:gd name="T13" fmla="*/ T12 w 2678"/>
              <a:gd name="T14" fmla="+- 0 5068 5031"/>
              <a:gd name="T15" fmla="*/ 5068 h 110"/>
              <a:gd name="T16" fmla="+- 0 12643 10103"/>
              <a:gd name="T17" fmla="*/ T16 w 2678"/>
              <a:gd name="T18" fmla="+- 0 5076 5031"/>
              <a:gd name="T19" fmla="*/ 5076 h 110"/>
              <a:gd name="T20" fmla="+- 0 12571 10103"/>
              <a:gd name="T21" fmla="*/ T20 w 2678"/>
              <a:gd name="T22" fmla="+- 0 5086 5031"/>
              <a:gd name="T23" fmla="*/ 5086 h 110"/>
              <a:gd name="T24" fmla="+- 0 12498 10103"/>
              <a:gd name="T25" fmla="*/ T24 w 2678"/>
              <a:gd name="T26" fmla="+- 0 5092 5031"/>
              <a:gd name="T27" fmla="*/ 5092 h 110"/>
              <a:gd name="T28" fmla="+- 0 12415 10103"/>
              <a:gd name="T29" fmla="*/ T28 w 2678"/>
              <a:gd name="T30" fmla="+- 0 5098 5031"/>
              <a:gd name="T31" fmla="*/ 5098 h 110"/>
              <a:gd name="T32" fmla="+- 0 12333 10103"/>
              <a:gd name="T33" fmla="*/ T32 w 2678"/>
              <a:gd name="T34" fmla="+- 0 5109 5031"/>
              <a:gd name="T35" fmla="*/ 5109 h 110"/>
              <a:gd name="T36" fmla="+- 0 12250 10103"/>
              <a:gd name="T37" fmla="*/ T36 w 2678"/>
              <a:gd name="T38" fmla="+- 0 5117 5031"/>
              <a:gd name="T39" fmla="*/ 5117 h 110"/>
              <a:gd name="T40" fmla="+- 0 11925 10103"/>
              <a:gd name="T41" fmla="*/ T40 w 2678"/>
              <a:gd name="T42" fmla="+- 0 5149 5031"/>
              <a:gd name="T43" fmla="*/ 5149 h 110"/>
              <a:gd name="T44" fmla="+- 0 11597 10103"/>
              <a:gd name="T45" fmla="*/ T44 w 2678"/>
              <a:gd name="T46" fmla="+- 0 5141 5031"/>
              <a:gd name="T47" fmla="*/ 5141 h 110"/>
              <a:gd name="T48" fmla="+- 0 11271 10103"/>
              <a:gd name="T49" fmla="*/ T48 w 2678"/>
              <a:gd name="T50" fmla="+- 0 5126 5031"/>
              <a:gd name="T51" fmla="*/ 5126 h 110"/>
              <a:gd name="T52" fmla="+- 0 11166 10103"/>
              <a:gd name="T53" fmla="*/ T52 w 2678"/>
              <a:gd name="T54" fmla="+- 0 5121 5031"/>
              <a:gd name="T55" fmla="*/ 5121 h 110"/>
              <a:gd name="T56" fmla="+- 0 11061 10103"/>
              <a:gd name="T57" fmla="*/ T56 w 2678"/>
              <a:gd name="T58" fmla="+- 0 5116 5031"/>
              <a:gd name="T59" fmla="*/ 5116 h 110"/>
              <a:gd name="T60" fmla="+- 0 10956 10103"/>
              <a:gd name="T61" fmla="*/ T60 w 2678"/>
              <a:gd name="T62" fmla="+- 0 5107 5031"/>
              <a:gd name="T63" fmla="*/ 5107 h 110"/>
              <a:gd name="T64" fmla="+- 0 10864 10103"/>
              <a:gd name="T65" fmla="*/ T64 w 2678"/>
              <a:gd name="T66" fmla="+- 0 5099 5031"/>
              <a:gd name="T67" fmla="*/ 5099 h 110"/>
              <a:gd name="T68" fmla="+- 0 10772 10103"/>
              <a:gd name="T69" fmla="*/ T68 w 2678"/>
              <a:gd name="T70" fmla="+- 0 5090 5031"/>
              <a:gd name="T71" fmla="*/ 5090 h 110"/>
              <a:gd name="T72" fmla="+- 0 10681 10103"/>
              <a:gd name="T73" fmla="*/ T72 w 2678"/>
              <a:gd name="T74" fmla="+- 0 5080 5031"/>
              <a:gd name="T75" fmla="*/ 5080 h 110"/>
              <a:gd name="T76" fmla="+- 0 10534 10103"/>
              <a:gd name="T77" fmla="*/ T76 w 2678"/>
              <a:gd name="T78" fmla="+- 0 5064 5031"/>
              <a:gd name="T79" fmla="*/ 5064 h 110"/>
              <a:gd name="T80" fmla="+- 0 10390 10103"/>
              <a:gd name="T81" fmla="*/ T80 w 2678"/>
              <a:gd name="T82" fmla="+- 0 5044 5031"/>
              <a:gd name="T83" fmla="*/ 5044 h 110"/>
              <a:gd name="T84" fmla="+- 0 10242 10103"/>
              <a:gd name="T85" fmla="*/ T84 w 2678"/>
              <a:gd name="T86" fmla="+- 0 5044 5031"/>
              <a:gd name="T87" fmla="*/ 5044 h 110"/>
              <a:gd name="T88" fmla="+- 0 10192 10103"/>
              <a:gd name="T89" fmla="*/ T88 w 2678"/>
              <a:gd name="T90" fmla="+- 0 5044 5031"/>
              <a:gd name="T91" fmla="*/ 5044 h 110"/>
              <a:gd name="T92" fmla="+- 0 10151 10103"/>
              <a:gd name="T93" fmla="*/ T92 w 2678"/>
              <a:gd name="T94" fmla="+- 0 5038 5031"/>
              <a:gd name="T95" fmla="*/ 5038 h 110"/>
              <a:gd name="T96" fmla="+- 0 10103 10103"/>
              <a:gd name="T97" fmla="*/ T96 w 2678"/>
              <a:gd name="T98" fmla="+- 0 5031 5031"/>
              <a:gd name="T99" fmla="*/ 5031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678" h="110" extrusionOk="0">
                <a:moveTo>
                  <a:pt x="2677" y="46"/>
                </a:moveTo>
                <a:cubicBezTo>
                  <a:pt x="2647" y="42"/>
                  <a:pt x="2648" y="33"/>
                  <a:pt x="2612" y="37"/>
                </a:cubicBezTo>
                <a:cubicBezTo>
                  <a:pt x="2540" y="45"/>
                  <a:pt x="2468" y="55"/>
                  <a:pt x="2395" y="61"/>
                </a:cubicBezTo>
                <a:cubicBezTo>
                  <a:pt x="2312" y="67"/>
                  <a:pt x="2230" y="78"/>
                  <a:pt x="2147" y="86"/>
                </a:cubicBezTo>
                <a:cubicBezTo>
                  <a:pt x="1822" y="118"/>
                  <a:pt x="1494" y="110"/>
                  <a:pt x="1168" y="95"/>
                </a:cubicBezTo>
                <a:cubicBezTo>
                  <a:pt x="1063" y="90"/>
                  <a:pt x="958" y="85"/>
                  <a:pt x="853" y="76"/>
                </a:cubicBezTo>
                <a:cubicBezTo>
                  <a:pt x="761" y="68"/>
                  <a:pt x="669" y="59"/>
                  <a:pt x="578" y="49"/>
                </a:cubicBezTo>
                <a:cubicBezTo>
                  <a:pt x="431" y="33"/>
                  <a:pt x="287" y="13"/>
                  <a:pt x="139" y="13"/>
                </a:cubicBezTo>
                <a:cubicBezTo>
                  <a:pt x="89" y="13"/>
                  <a:pt x="48" y="7"/>
                  <a:pt x="0"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1" name="Comment 5"/>
          <p:cNvSpPr>
            <a:spLocks noRot="1" noChangeAspect="1" noEditPoints="1" noChangeArrowheads="1" noChangeShapeType="1" noTextEdit="1"/>
          </p:cNvSpPr>
          <p:nvPr/>
        </p:nvSpPr>
        <p:spPr bwMode="auto">
          <a:xfrm>
            <a:off x="5621338" y="3694113"/>
            <a:ext cx="2162175" cy="1547812"/>
          </a:xfrm>
          <a:custGeom>
            <a:avLst/>
            <a:gdLst>
              <a:gd name="T0" fmla="+- 0 20313 15617"/>
              <a:gd name="T1" fmla="*/ T0 w 6004"/>
              <a:gd name="T2" fmla="+- 0 14346 10261"/>
              <a:gd name="T3" fmla="*/ 14346 h 4300"/>
              <a:gd name="T4" fmla="+- 0 20380 15617"/>
              <a:gd name="T5" fmla="*/ T4 w 6004"/>
              <a:gd name="T6" fmla="+- 0 14171 10261"/>
              <a:gd name="T7" fmla="*/ 14171 h 4300"/>
              <a:gd name="T8" fmla="+- 0 20403 15617"/>
              <a:gd name="T9" fmla="*/ T8 w 6004"/>
              <a:gd name="T10" fmla="+- 0 13931 10261"/>
              <a:gd name="T11" fmla="*/ 13931 h 4300"/>
              <a:gd name="T12" fmla="+- 0 20138 15617"/>
              <a:gd name="T13" fmla="*/ T12 w 6004"/>
              <a:gd name="T14" fmla="+- 0 13528 10261"/>
              <a:gd name="T15" fmla="*/ 13528 h 4300"/>
              <a:gd name="T16" fmla="+- 0 18925 15617"/>
              <a:gd name="T17" fmla="*/ T16 w 6004"/>
              <a:gd name="T18" fmla="+- 0 13163 10261"/>
              <a:gd name="T19" fmla="*/ 13163 h 4300"/>
              <a:gd name="T20" fmla="+- 0 17896 15617"/>
              <a:gd name="T21" fmla="*/ T20 w 6004"/>
              <a:gd name="T22" fmla="+- 0 13573 10261"/>
              <a:gd name="T23" fmla="*/ 13573 h 4300"/>
              <a:gd name="T24" fmla="+- 0 17798 15617"/>
              <a:gd name="T25" fmla="*/ T24 w 6004"/>
              <a:gd name="T26" fmla="+- 0 14486 10261"/>
              <a:gd name="T27" fmla="*/ 14486 h 4300"/>
              <a:gd name="T28" fmla="+- 0 17827 15617"/>
              <a:gd name="T29" fmla="*/ T28 w 6004"/>
              <a:gd name="T30" fmla="+- 0 14403 10261"/>
              <a:gd name="T31" fmla="*/ 14403 h 4300"/>
              <a:gd name="T32" fmla="+- 0 19800 15617"/>
              <a:gd name="T33" fmla="*/ T32 w 6004"/>
              <a:gd name="T34" fmla="+- 0 12176 10261"/>
              <a:gd name="T35" fmla="*/ 12176 h 4300"/>
              <a:gd name="T36" fmla="+- 0 19877 15617"/>
              <a:gd name="T37" fmla="*/ T36 w 6004"/>
              <a:gd name="T38" fmla="+- 0 12101 10261"/>
              <a:gd name="T39" fmla="*/ 12101 h 4300"/>
              <a:gd name="T40" fmla="+- 0 19903 15617"/>
              <a:gd name="T41" fmla="*/ T40 w 6004"/>
              <a:gd name="T42" fmla="+- 0 12011 10261"/>
              <a:gd name="T43" fmla="*/ 12011 h 4300"/>
              <a:gd name="T44" fmla="+- 0 19871 15617"/>
              <a:gd name="T45" fmla="*/ T44 w 6004"/>
              <a:gd name="T46" fmla="+- 0 11954 10261"/>
              <a:gd name="T47" fmla="*/ 11954 h 4300"/>
              <a:gd name="T48" fmla="+- 0 19810 15617"/>
              <a:gd name="T49" fmla="*/ T48 w 6004"/>
              <a:gd name="T50" fmla="+- 0 11975 10261"/>
              <a:gd name="T51" fmla="*/ 11975 h 4300"/>
              <a:gd name="T52" fmla="+- 0 19800 15617"/>
              <a:gd name="T53" fmla="*/ T52 w 6004"/>
              <a:gd name="T54" fmla="+- 0 12046 10261"/>
              <a:gd name="T55" fmla="*/ 12046 h 4300"/>
              <a:gd name="T56" fmla="+- 0 19823 15617"/>
              <a:gd name="T57" fmla="*/ T56 w 6004"/>
              <a:gd name="T58" fmla="+- 0 12063 10261"/>
              <a:gd name="T59" fmla="*/ 12063 h 4300"/>
              <a:gd name="T60" fmla="+- 0 19845 15617"/>
              <a:gd name="T61" fmla="*/ T60 w 6004"/>
              <a:gd name="T62" fmla="+- 0 11948 10261"/>
              <a:gd name="T63" fmla="*/ 11948 h 4300"/>
              <a:gd name="T64" fmla="+- 0 19769 15617"/>
              <a:gd name="T65" fmla="*/ T64 w 6004"/>
              <a:gd name="T66" fmla="+- 0 11805 10261"/>
              <a:gd name="T67" fmla="*/ 11805 h 4300"/>
              <a:gd name="T68" fmla="+- 0 19653 15617"/>
              <a:gd name="T69" fmla="*/ T68 w 6004"/>
              <a:gd name="T70" fmla="+- 0 11796 10261"/>
              <a:gd name="T71" fmla="*/ 11796 h 4300"/>
              <a:gd name="T72" fmla="+- 0 19518 15617"/>
              <a:gd name="T73" fmla="*/ T72 w 6004"/>
              <a:gd name="T74" fmla="+- 0 11834 10261"/>
              <a:gd name="T75" fmla="*/ 11834 h 4300"/>
              <a:gd name="T76" fmla="+- 0 18586 15617"/>
              <a:gd name="T77" fmla="*/ T76 w 6004"/>
              <a:gd name="T78" fmla="+- 0 11917 10261"/>
              <a:gd name="T79" fmla="*/ 11917 h 4300"/>
              <a:gd name="T80" fmla="+- 0 18693 15617"/>
              <a:gd name="T81" fmla="*/ T80 w 6004"/>
              <a:gd name="T82" fmla="+- 0 11933 10261"/>
              <a:gd name="T83" fmla="*/ 11933 h 4300"/>
              <a:gd name="T84" fmla="+- 0 18726 15617"/>
              <a:gd name="T85" fmla="*/ T84 w 6004"/>
              <a:gd name="T86" fmla="+- 0 11918 10261"/>
              <a:gd name="T87" fmla="*/ 11918 h 4300"/>
              <a:gd name="T88" fmla="+- 0 18702 15617"/>
              <a:gd name="T89" fmla="*/ T88 w 6004"/>
              <a:gd name="T90" fmla="+- 0 11861 10261"/>
              <a:gd name="T91" fmla="*/ 11861 h 4300"/>
              <a:gd name="T92" fmla="+- 0 18573 15617"/>
              <a:gd name="T93" fmla="*/ T92 w 6004"/>
              <a:gd name="T94" fmla="+- 0 11854 10261"/>
              <a:gd name="T95" fmla="*/ 11854 h 4300"/>
              <a:gd name="T96" fmla="+- 0 18456 15617"/>
              <a:gd name="T97" fmla="*/ T96 w 6004"/>
              <a:gd name="T98" fmla="+- 0 11965 10261"/>
              <a:gd name="T99" fmla="*/ 11965 h 4300"/>
              <a:gd name="T100" fmla="+- 0 18484 15617"/>
              <a:gd name="T101" fmla="*/ T100 w 6004"/>
              <a:gd name="T102" fmla="+- 0 12094 10261"/>
              <a:gd name="T103" fmla="*/ 12094 h 4300"/>
              <a:gd name="T104" fmla="+- 0 18589 15617"/>
              <a:gd name="T105" fmla="*/ T104 w 6004"/>
              <a:gd name="T106" fmla="+- 0 12099 10261"/>
              <a:gd name="T107" fmla="*/ 12099 h 4300"/>
              <a:gd name="T108" fmla="+- 0 18567 15617"/>
              <a:gd name="T109" fmla="*/ T108 w 6004"/>
              <a:gd name="T110" fmla="+- 0 11975 10261"/>
              <a:gd name="T111" fmla="*/ 11975 h 4300"/>
              <a:gd name="T112" fmla="+- 0 18402 15617"/>
              <a:gd name="T113" fmla="*/ T112 w 6004"/>
              <a:gd name="T114" fmla="+- 0 11858 10261"/>
              <a:gd name="T115" fmla="*/ 11858 h 4300"/>
              <a:gd name="T116" fmla="+- 0 18271 15617"/>
              <a:gd name="T117" fmla="*/ T116 w 6004"/>
              <a:gd name="T118" fmla="+- 0 11856 10261"/>
              <a:gd name="T119" fmla="*/ 11856 h 4300"/>
              <a:gd name="T120" fmla="+- 0 18253 15617"/>
              <a:gd name="T121" fmla="*/ T120 w 6004"/>
              <a:gd name="T122" fmla="+- 0 11866 10261"/>
              <a:gd name="T123" fmla="*/ 11866 h 4300"/>
              <a:gd name="T124" fmla="+- 0 19172 15617"/>
              <a:gd name="T125" fmla="*/ T124 w 6004"/>
              <a:gd name="T126" fmla="+- 0 10430 10261"/>
              <a:gd name="T127" fmla="*/ 10430 h 4300"/>
              <a:gd name="T128" fmla="+- 0 19532 15617"/>
              <a:gd name="T129" fmla="*/ T128 w 6004"/>
              <a:gd name="T130" fmla="+- 0 10310 10261"/>
              <a:gd name="T131" fmla="*/ 10310 h 4300"/>
              <a:gd name="T132" fmla="+- 0 20923 15617"/>
              <a:gd name="T133" fmla="*/ T132 w 6004"/>
              <a:gd name="T134" fmla="+- 0 11073 10261"/>
              <a:gd name="T135" fmla="*/ 11073 h 4300"/>
              <a:gd name="T136" fmla="+- 0 21455 15617"/>
              <a:gd name="T137" fmla="*/ T136 w 6004"/>
              <a:gd name="T138" fmla="+- 0 13368 10261"/>
              <a:gd name="T139" fmla="*/ 13368 h 4300"/>
              <a:gd name="T140" fmla="+- 0 19683 15617"/>
              <a:gd name="T141" fmla="*/ T140 w 6004"/>
              <a:gd name="T142" fmla="+- 0 14478 10261"/>
              <a:gd name="T143" fmla="*/ 14478 h 4300"/>
              <a:gd name="T144" fmla="+- 0 16400 15617"/>
              <a:gd name="T145" fmla="*/ T144 w 6004"/>
              <a:gd name="T146" fmla="+- 0 13785 10261"/>
              <a:gd name="T147" fmla="*/ 13785 h 4300"/>
              <a:gd name="T148" fmla="+- 0 15717 15617"/>
              <a:gd name="T149" fmla="*/ T148 w 6004"/>
              <a:gd name="T150" fmla="+- 0 11754 10261"/>
              <a:gd name="T151" fmla="*/ 11754 h 4300"/>
              <a:gd name="T152" fmla="+- 0 17435 15617"/>
              <a:gd name="T153" fmla="*/ T152 w 6004"/>
              <a:gd name="T154" fmla="+- 0 10429 10261"/>
              <a:gd name="T155" fmla="*/ 10429 h 4300"/>
              <a:gd name="T156" fmla="+- 0 20874 15617"/>
              <a:gd name="T157" fmla="*/ T156 w 6004"/>
              <a:gd name="T158" fmla="+- 0 10856 10261"/>
              <a:gd name="T159" fmla="*/ 10856 h 43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6004" h="4300" extrusionOk="0">
                <a:moveTo>
                  <a:pt x="4696" y="4085"/>
                </a:moveTo>
                <a:cubicBezTo>
                  <a:pt x="4716" y="4028"/>
                  <a:pt x="4746" y="3967"/>
                  <a:pt x="4763" y="3910"/>
                </a:cubicBezTo>
                <a:cubicBezTo>
                  <a:pt x="4786" y="3834"/>
                  <a:pt x="4799" y="3749"/>
                  <a:pt x="4786" y="3670"/>
                </a:cubicBezTo>
                <a:cubicBezTo>
                  <a:pt x="4758" y="3502"/>
                  <a:pt x="4648" y="3373"/>
                  <a:pt x="4521" y="3267"/>
                </a:cubicBezTo>
                <a:cubicBezTo>
                  <a:pt x="4194" y="2995"/>
                  <a:pt x="3726" y="2890"/>
                  <a:pt x="3308" y="2902"/>
                </a:cubicBezTo>
                <a:cubicBezTo>
                  <a:pt x="2936" y="2913"/>
                  <a:pt x="2529" y="3018"/>
                  <a:pt x="2279" y="3312"/>
                </a:cubicBezTo>
                <a:cubicBezTo>
                  <a:pt x="2196" y="3409"/>
                  <a:pt x="1905" y="4161"/>
                  <a:pt x="2181" y="4225"/>
                </a:cubicBezTo>
                <a:cubicBezTo>
                  <a:pt x="2229" y="4236"/>
                  <a:pt x="2201" y="4169"/>
                  <a:pt x="2210" y="4142"/>
                </a:cubicBezTo>
              </a:path>
              <a:path w="6004" h="4300" extrusionOk="0">
                <a:moveTo>
                  <a:pt x="4183" y="1915"/>
                </a:moveTo>
                <a:cubicBezTo>
                  <a:pt x="4212" y="1891"/>
                  <a:pt x="4237" y="1869"/>
                  <a:pt x="4260" y="1840"/>
                </a:cubicBezTo>
                <a:cubicBezTo>
                  <a:pt x="4280" y="1815"/>
                  <a:pt x="4285" y="1782"/>
                  <a:pt x="4286" y="1750"/>
                </a:cubicBezTo>
                <a:cubicBezTo>
                  <a:pt x="4287" y="1725"/>
                  <a:pt x="4278" y="1703"/>
                  <a:pt x="4254" y="1693"/>
                </a:cubicBezTo>
                <a:cubicBezTo>
                  <a:pt x="4234" y="1685"/>
                  <a:pt x="4205" y="1697"/>
                  <a:pt x="4193" y="1714"/>
                </a:cubicBezTo>
                <a:cubicBezTo>
                  <a:pt x="4179" y="1733"/>
                  <a:pt x="4177" y="1763"/>
                  <a:pt x="4183" y="1785"/>
                </a:cubicBezTo>
                <a:cubicBezTo>
                  <a:pt x="4189" y="1800"/>
                  <a:pt x="4192" y="1804"/>
                  <a:pt x="4206" y="1802"/>
                </a:cubicBezTo>
                <a:cubicBezTo>
                  <a:pt x="4233" y="1767"/>
                  <a:pt x="4235" y="1730"/>
                  <a:pt x="4228" y="1687"/>
                </a:cubicBezTo>
                <a:cubicBezTo>
                  <a:pt x="4219" y="1634"/>
                  <a:pt x="4200" y="1575"/>
                  <a:pt x="4152" y="1544"/>
                </a:cubicBezTo>
                <a:cubicBezTo>
                  <a:pt x="4115" y="1520"/>
                  <a:pt x="4077" y="1526"/>
                  <a:pt x="4036" y="1535"/>
                </a:cubicBezTo>
                <a:cubicBezTo>
                  <a:pt x="3991" y="1545"/>
                  <a:pt x="3946" y="1561"/>
                  <a:pt x="3901" y="1573"/>
                </a:cubicBezTo>
              </a:path>
              <a:path w="6004" h="4300" extrusionOk="0">
                <a:moveTo>
                  <a:pt x="2969" y="1656"/>
                </a:moveTo>
                <a:cubicBezTo>
                  <a:pt x="3000" y="1662"/>
                  <a:pt x="3044" y="1676"/>
                  <a:pt x="3076" y="1672"/>
                </a:cubicBezTo>
                <a:cubicBezTo>
                  <a:pt x="3092" y="1664"/>
                  <a:pt x="3097" y="1661"/>
                  <a:pt x="3109" y="1657"/>
                </a:cubicBezTo>
                <a:cubicBezTo>
                  <a:pt x="3115" y="1629"/>
                  <a:pt x="3111" y="1616"/>
                  <a:pt x="3085" y="1600"/>
                </a:cubicBezTo>
                <a:cubicBezTo>
                  <a:pt x="3046" y="1576"/>
                  <a:pt x="2998" y="1579"/>
                  <a:pt x="2956" y="1593"/>
                </a:cubicBezTo>
                <a:cubicBezTo>
                  <a:pt x="2902" y="1612"/>
                  <a:pt x="2859" y="1650"/>
                  <a:pt x="2839" y="1704"/>
                </a:cubicBezTo>
                <a:cubicBezTo>
                  <a:pt x="2823" y="1748"/>
                  <a:pt x="2831" y="1800"/>
                  <a:pt x="2867" y="1833"/>
                </a:cubicBezTo>
                <a:cubicBezTo>
                  <a:pt x="2894" y="1858"/>
                  <a:pt x="2944" y="1868"/>
                  <a:pt x="2972" y="1838"/>
                </a:cubicBezTo>
                <a:cubicBezTo>
                  <a:pt x="3004" y="1803"/>
                  <a:pt x="2971" y="1744"/>
                  <a:pt x="2950" y="1714"/>
                </a:cubicBezTo>
                <a:cubicBezTo>
                  <a:pt x="2910" y="1659"/>
                  <a:pt x="2849" y="1620"/>
                  <a:pt x="2785" y="1597"/>
                </a:cubicBezTo>
                <a:cubicBezTo>
                  <a:pt x="2744" y="1582"/>
                  <a:pt x="2695" y="1579"/>
                  <a:pt x="2654" y="1595"/>
                </a:cubicBezTo>
                <a:cubicBezTo>
                  <a:pt x="2648" y="1598"/>
                  <a:pt x="2642" y="1602"/>
                  <a:pt x="2636" y="1605"/>
                </a:cubicBezTo>
              </a:path>
              <a:path w="6004" h="4300" extrusionOk="0">
                <a:moveTo>
                  <a:pt x="3555" y="169"/>
                </a:moveTo>
                <a:cubicBezTo>
                  <a:pt x="3684" y="113"/>
                  <a:pt x="3765" y="52"/>
                  <a:pt x="3915" y="49"/>
                </a:cubicBezTo>
                <a:cubicBezTo>
                  <a:pt x="4450" y="37"/>
                  <a:pt x="4964" y="441"/>
                  <a:pt x="5306" y="812"/>
                </a:cubicBezTo>
                <a:cubicBezTo>
                  <a:pt x="5847" y="1400"/>
                  <a:pt x="6247" y="2340"/>
                  <a:pt x="5838" y="3107"/>
                </a:cubicBezTo>
                <a:cubicBezTo>
                  <a:pt x="5499" y="3743"/>
                  <a:pt x="4737" y="4078"/>
                  <a:pt x="4066" y="4217"/>
                </a:cubicBezTo>
                <a:cubicBezTo>
                  <a:pt x="2972" y="4443"/>
                  <a:pt x="1667" y="4239"/>
                  <a:pt x="783" y="3524"/>
                </a:cubicBezTo>
                <a:cubicBezTo>
                  <a:pt x="186" y="3041"/>
                  <a:pt x="-169" y="2244"/>
                  <a:pt x="100" y="1493"/>
                </a:cubicBezTo>
                <a:cubicBezTo>
                  <a:pt x="359" y="770"/>
                  <a:pt x="1124" y="367"/>
                  <a:pt x="1818" y="168"/>
                </a:cubicBezTo>
                <a:cubicBezTo>
                  <a:pt x="2979" y="-165"/>
                  <a:pt x="4223" y="-15"/>
                  <a:pt x="5257" y="595"/>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236315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17</a:t>
            </a:fld>
            <a:endParaRPr lang="en-US"/>
          </a:p>
        </p:txBody>
      </p:sp>
      <p:pic>
        <p:nvPicPr>
          <p:cNvPr id="7" name="Picture 6" descr="Screen Shot 2013-09-30 at 9.01.11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01" y="192784"/>
            <a:ext cx="7510093" cy="61635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73909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18</a:t>
            </a:fld>
            <a:endParaRPr lang="en-US"/>
          </a:p>
        </p:txBody>
      </p:sp>
      <p:pic>
        <p:nvPicPr>
          <p:cNvPr id="5" name="Picture 4" descr="Screen Shot 2013-09-30 at 9.02.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26" y="210185"/>
            <a:ext cx="6940155" cy="6423245"/>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114800" y="3394635"/>
            <a:ext cx="4572000" cy="2585323"/>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r>
              <a:rPr lang="en-US" dirty="0" smtClean="0"/>
              <a:t>“</a:t>
            </a:r>
            <a:r>
              <a:rPr lang="en-US" dirty="0" err="1" smtClean="0"/>
              <a:t>mdworker</a:t>
            </a:r>
            <a:r>
              <a:rPr lang="en-US" dirty="0" smtClean="0"/>
              <a:t> </a:t>
            </a:r>
            <a:r>
              <a:rPr lang="en-US" dirty="0"/>
              <a:t>is short for ‘metadata server worker’ and if you’re still confused don’t feel bad. </a:t>
            </a:r>
            <a:r>
              <a:rPr lang="en-US" dirty="0" err="1"/>
              <a:t>mdworker</a:t>
            </a:r>
            <a:r>
              <a:rPr lang="en-US" dirty="0"/>
              <a:t> is basically the core technology behind Mac OS X’s awesome search engine Spotlight, it spiders meta data from your Mac and its files and creates a readable index so that you can find things practically instantaneously via Spotlight (command-spacebar)</a:t>
            </a:r>
            <a:r>
              <a:rPr lang="en-US" dirty="0" smtClean="0"/>
              <a:t>.”</a:t>
            </a:r>
            <a:endParaRPr lang="en-US" dirty="0"/>
          </a:p>
        </p:txBody>
      </p:sp>
      <p:sp>
        <p:nvSpPr>
          <p:cNvPr id="10242" name="Comment 2"/>
          <p:cNvSpPr>
            <a:spLocks noRot="1" noChangeAspect="1" noEditPoints="1" noChangeArrowheads="1" noChangeShapeType="1" noTextEdit="1"/>
          </p:cNvSpPr>
          <p:nvPr/>
        </p:nvSpPr>
        <p:spPr bwMode="auto">
          <a:xfrm>
            <a:off x="2200275" y="2033588"/>
            <a:ext cx="1985963" cy="677862"/>
          </a:xfrm>
          <a:custGeom>
            <a:avLst/>
            <a:gdLst>
              <a:gd name="T0" fmla="+- 0 6986 6114"/>
              <a:gd name="T1" fmla="*/ T0 w 5514"/>
              <a:gd name="T2" fmla="+- 0 6135 5647"/>
              <a:gd name="T3" fmla="*/ 6135 h 1883"/>
              <a:gd name="T4" fmla="+- 0 7001 6114"/>
              <a:gd name="T5" fmla="*/ T4 w 5514"/>
              <a:gd name="T6" fmla="+- 0 6100 5647"/>
              <a:gd name="T7" fmla="*/ 6100 h 1883"/>
              <a:gd name="T8" fmla="+- 0 7006 6114"/>
              <a:gd name="T9" fmla="*/ T8 w 5514"/>
              <a:gd name="T10" fmla="+- 0 6058 5647"/>
              <a:gd name="T11" fmla="*/ 6058 h 1883"/>
              <a:gd name="T12" fmla="+- 0 7025 6114"/>
              <a:gd name="T13" fmla="*/ T12 w 5514"/>
              <a:gd name="T14" fmla="+- 0 6025 5647"/>
              <a:gd name="T15" fmla="*/ 6025 h 1883"/>
              <a:gd name="T16" fmla="+- 0 7045 6114"/>
              <a:gd name="T17" fmla="*/ T16 w 5514"/>
              <a:gd name="T18" fmla="+- 0 5990 5647"/>
              <a:gd name="T19" fmla="*/ 5990 h 1883"/>
              <a:gd name="T20" fmla="+- 0 7063 6114"/>
              <a:gd name="T21" fmla="*/ T20 w 5514"/>
              <a:gd name="T22" fmla="+- 0 5952 5647"/>
              <a:gd name="T23" fmla="*/ 5952 h 1883"/>
              <a:gd name="T24" fmla="+- 0 7096 6114"/>
              <a:gd name="T25" fmla="*/ T24 w 5514"/>
              <a:gd name="T26" fmla="+- 0 5927 5647"/>
              <a:gd name="T27" fmla="*/ 5927 h 1883"/>
              <a:gd name="T28" fmla="+- 0 7144 6114"/>
              <a:gd name="T29" fmla="*/ T28 w 5514"/>
              <a:gd name="T30" fmla="+- 0 5890 5647"/>
              <a:gd name="T31" fmla="*/ 5890 h 1883"/>
              <a:gd name="T32" fmla="+- 0 7205 6114"/>
              <a:gd name="T33" fmla="*/ T32 w 5514"/>
              <a:gd name="T34" fmla="+- 0 5882 5647"/>
              <a:gd name="T35" fmla="*/ 5882 h 1883"/>
              <a:gd name="T36" fmla="+- 0 7261 6114"/>
              <a:gd name="T37" fmla="*/ T36 w 5514"/>
              <a:gd name="T38" fmla="+- 0 5865 5647"/>
              <a:gd name="T39" fmla="*/ 5865 h 1883"/>
              <a:gd name="T40" fmla="+- 0 7354 6114"/>
              <a:gd name="T41" fmla="*/ T40 w 5514"/>
              <a:gd name="T42" fmla="+- 0 5837 5647"/>
              <a:gd name="T43" fmla="*/ 5837 h 1883"/>
              <a:gd name="T44" fmla="+- 0 7463 6114"/>
              <a:gd name="T45" fmla="*/ T44 w 5514"/>
              <a:gd name="T46" fmla="+- 0 5833 5647"/>
              <a:gd name="T47" fmla="*/ 5833 h 1883"/>
              <a:gd name="T48" fmla="+- 0 7559 6114"/>
              <a:gd name="T49" fmla="*/ T48 w 5514"/>
              <a:gd name="T50" fmla="+- 0 5821 5647"/>
              <a:gd name="T51" fmla="*/ 5821 h 1883"/>
              <a:gd name="T52" fmla="+- 0 8457 6114"/>
              <a:gd name="T53" fmla="*/ T52 w 5514"/>
              <a:gd name="T54" fmla="+- 0 5707 5647"/>
              <a:gd name="T55" fmla="*/ 5707 h 1883"/>
              <a:gd name="T56" fmla="+- 0 9364 6114"/>
              <a:gd name="T57" fmla="*/ T56 w 5514"/>
              <a:gd name="T58" fmla="+- 0 5541 5647"/>
              <a:gd name="T59" fmla="*/ 5541 h 1883"/>
              <a:gd name="T60" fmla="+- 0 10261 6114"/>
              <a:gd name="T61" fmla="*/ T60 w 5514"/>
              <a:gd name="T62" fmla="+- 0 5755 5647"/>
              <a:gd name="T63" fmla="*/ 5755 h 1883"/>
              <a:gd name="T64" fmla="+- 0 10654 6114"/>
              <a:gd name="T65" fmla="*/ T64 w 5514"/>
              <a:gd name="T66" fmla="+- 0 5849 5647"/>
              <a:gd name="T67" fmla="*/ 5849 h 1883"/>
              <a:gd name="T68" fmla="+- 0 11307 6114"/>
              <a:gd name="T69" fmla="*/ T68 w 5514"/>
              <a:gd name="T70" fmla="+- 0 6030 5647"/>
              <a:gd name="T71" fmla="*/ 6030 h 1883"/>
              <a:gd name="T72" fmla="+- 0 11534 6114"/>
              <a:gd name="T73" fmla="*/ T72 w 5514"/>
              <a:gd name="T74" fmla="+- 0 6407 5647"/>
              <a:gd name="T75" fmla="*/ 6407 h 1883"/>
              <a:gd name="T76" fmla="+- 0 11662 6114"/>
              <a:gd name="T77" fmla="*/ T76 w 5514"/>
              <a:gd name="T78" fmla="+- 0 6619 5647"/>
              <a:gd name="T79" fmla="*/ 6619 h 1883"/>
              <a:gd name="T80" fmla="+- 0 11647 6114"/>
              <a:gd name="T81" fmla="*/ T80 w 5514"/>
              <a:gd name="T82" fmla="+- 0 6812 5647"/>
              <a:gd name="T83" fmla="*/ 6812 h 1883"/>
              <a:gd name="T84" fmla="+- 0 11480 6114"/>
              <a:gd name="T85" fmla="*/ T84 w 5514"/>
              <a:gd name="T86" fmla="+- 0 7003 5647"/>
              <a:gd name="T87" fmla="*/ 7003 h 1883"/>
              <a:gd name="T88" fmla="+- 0 11074 6114"/>
              <a:gd name="T89" fmla="*/ T88 w 5514"/>
              <a:gd name="T90" fmla="+- 0 7466 5647"/>
              <a:gd name="T91" fmla="*/ 7466 h 1883"/>
              <a:gd name="T92" fmla="+- 0 10354 6114"/>
              <a:gd name="T93" fmla="*/ T92 w 5514"/>
              <a:gd name="T94" fmla="+- 0 7529 5647"/>
              <a:gd name="T95" fmla="*/ 7529 h 1883"/>
              <a:gd name="T96" fmla="+- 0 9783 6114"/>
              <a:gd name="T97" fmla="*/ T96 w 5514"/>
              <a:gd name="T98" fmla="+- 0 7529 5647"/>
              <a:gd name="T99" fmla="*/ 7529 h 1883"/>
              <a:gd name="T100" fmla="+- 0 8802 6114"/>
              <a:gd name="T101" fmla="*/ T100 w 5514"/>
              <a:gd name="T102" fmla="+- 0 7529 5647"/>
              <a:gd name="T103" fmla="*/ 7529 h 1883"/>
              <a:gd name="T104" fmla="+- 0 7776 6114"/>
              <a:gd name="T105" fmla="*/ T104 w 5514"/>
              <a:gd name="T106" fmla="+- 0 7344 5647"/>
              <a:gd name="T107" fmla="*/ 7344 h 1883"/>
              <a:gd name="T108" fmla="+- 0 6860 6114"/>
              <a:gd name="T109" fmla="*/ T108 w 5514"/>
              <a:gd name="T110" fmla="+- 0 6994 5647"/>
              <a:gd name="T111" fmla="*/ 6994 h 1883"/>
              <a:gd name="T112" fmla="+- 0 6666 6114"/>
              <a:gd name="T113" fmla="*/ T112 w 5514"/>
              <a:gd name="T114" fmla="+- 0 6920 5647"/>
              <a:gd name="T115" fmla="*/ 6920 h 1883"/>
              <a:gd name="T116" fmla="+- 0 6309 6114"/>
              <a:gd name="T117" fmla="*/ T116 w 5514"/>
              <a:gd name="T118" fmla="+- 0 6812 5647"/>
              <a:gd name="T119" fmla="*/ 6812 h 1883"/>
              <a:gd name="T120" fmla="+- 0 6181 6114"/>
              <a:gd name="T121" fmla="*/ T120 w 5514"/>
              <a:gd name="T122" fmla="+- 0 6629 5647"/>
              <a:gd name="T123" fmla="*/ 6629 h 1883"/>
              <a:gd name="T124" fmla="+- 0 6127 6114"/>
              <a:gd name="T125" fmla="*/ T124 w 5514"/>
              <a:gd name="T126" fmla="+- 0 6551 5647"/>
              <a:gd name="T127" fmla="*/ 6551 h 1883"/>
              <a:gd name="T128" fmla="+- 0 6109 6114"/>
              <a:gd name="T129" fmla="*/ T128 w 5514"/>
              <a:gd name="T130" fmla="+- 0 6531 5647"/>
              <a:gd name="T131" fmla="*/ 6531 h 1883"/>
              <a:gd name="T132" fmla="+- 0 6114 6114"/>
              <a:gd name="T133" fmla="*/ T132 w 5514"/>
              <a:gd name="T134" fmla="+- 0 6467 5647"/>
              <a:gd name="T135" fmla="*/ 6467 h 1883"/>
              <a:gd name="T136" fmla="+- 0 6297 6114"/>
              <a:gd name="T137" fmla="*/ T136 w 5514"/>
              <a:gd name="T138" fmla="+- 0 6345 5647"/>
              <a:gd name="T139" fmla="*/ 6345 h 1883"/>
              <a:gd name="T140" fmla="+- 0 6382 6114"/>
              <a:gd name="T141" fmla="*/ T140 w 5514"/>
              <a:gd name="T142" fmla="+- 0 6311 5647"/>
              <a:gd name="T143" fmla="*/ 6311 h 1883"/>
              <a:gd name="T144" fmla="+- 0 6633 6114"/>
              <a:gd name="T145" fmla="*/ T144 w 5514"/>
              <a:gd name="T146" fmla="+- 0 6300 5647"/>
              <a:gd name="T147" fmla="*/ 6300 h 1883"/>
              <a:gd name="T148" fmla="+- 0 7203 6114"/>
              <a:gd name="T149" fmla="*/ T148 w 5514"/>
              <a:gd name="T150" fmla="+- 0 6275 5647"/>
              <a:gd name="T151" fmla="*/ 6275 h 1883"/>
              <a:gd name="T152" fmla="+- 0 7753 6114"/>
              <a:gd name="T153" fmla="*/ T152 w 5514"/>
              <a:gd name="T154" fmla="+- 0 6415 5647"/>
              <a:gd name="T155" fmla="*/ 6415 h 1883"/>
              <a:gd name="T156" fmla="+- 0 8304 6114"/>
              <a:gd name="T157" fmla="*/ T156 w 5514"/>
              <a:gd name="T158" fmla="+- 0 6544 5647"/>
              <a:gd name="T159" fmla="*/ 6544 h 18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5514" h="1883" extrusionOk="0">
                <a:moveTo>
                  <a:pt x="872" y="488"/>
                </a:moveTo>
                <a:cubicBezTo>
                  <a:pt x="887" y="453"/>
                  <a:pt x="892" y="411"/>
                  <a:pt x="911" y="378"/>
                </a:cubicBezTo>
                <a:cubicBezTo>
                  <a:pt x="931" y="343"/>
                  <a:pt x="949" y="305"/>
                  <a:pt x="982" y="280"/>
                </a:cubicBezTo>
                <a:cubicBezTo>
                  <a:pt x="1030" y="243"/>
                  <a:pt x="1091" y="235"/>
                  <a:pt x="1147" y="218"/>
                </a:cubicBezTo>
                <a:cubicBezTo>
                  <a:pt x="1240" y="190"/>
                  <a:pt x="1349" y="186"/>
                  <a:pt x="1445" y="174"/>
                </a:cubicBezTo>
                <a:cubicBezTo>
                  <a:pt x="2343" y="60"/>
                  <a:pt x="3250" y="-106"/>
                  <a:pt x="4147" y="108"/>
                </a:cubicBezTo>
                <a:cubicBezTo>
                  <a:pt x="4540" y="202"/>
                  <a:pt x="5193" y="383"/>
                  <a:pt x="5420" y="760"/>
                </a:cubicBezTo>
                <a:cubicBezTo>
                  <a:pt x="5548" y="972"/>
                  <a:pt x="5533" y="1165"/>
                  <a:pt x="5366" y="1356"/>
                </a:cubicBezTo>
                <a:cubicBezTo>
                  <a:pt x="4960" y="1819"/>
                  <a:pt x="4240" y="1882"/>
                  <a:pt x="3669" y="1882"/>
                </a:cubicBezTo>
                <a:cubicBezTo>
                  <a:pt x="2688" y="1882"/>
                  <a:pt x="1662" y="1697"/>
                  <a:pt x="746" y="1347"/>
                </a:cubicBezTo>
                <a:cubicBezTo>
                  <a:pt x="552" y="1273"/>
                  <a:pt x="195" y="1165"/>
                  <a:pt x="67" y="982"/>
                </a:cubicBezTo>
                <a:cubicBezTo>
                  <a:pt x="13" y="904"/>
                  <a:pt x="-5" y="884"/>
                  <a:pt x="0" y="820"/>
                </a:cubicBezTo>
                <a:cubicBezTo>
                  <a:pt x="183" y="698"/>
                  <a:pt x="268" y="664"/>
                  <a:pt x="519" y="653"/>
                </a:cubicBezTo>
                <a:cubicBezTo>
                  <a:pt x="1089" y="628"/>
                  <a:pt x="1639" y="768"/>
                  <a:pt x="2190" y="897"/>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3" name="Comment 3"/>
          <p:cNvSpPr>
            <a:spLocks noRot="1" noChangeAspect="1" noEditPoints="1" noChangeArrowheads="1" noChangeShapeType="1" noTextEdit="1"/>
          </p:cNvSpPr>
          <p:nvPr/>
        </p:nvSpPr>
        <p:spPr bwMode="auto">
          <a:xfrm>
            <a:off x="5083175" y="4486275"/>
            <a:ext cx="3444875" cy="109538"/>
          </a:xfrm>
          <a:custGeom>
            <a:avLst/>
            <a:gdLst>
              <a:gd name="T0" fmla="+- 0 14215 14121"/>
              <a:gd name="T1" fmla="*/ T0 w 9569"/>
              <a:gd name="T2" fmla="+- 0 12630 12460"/>
              <a:gd name="T3" fmla="*/ 12630 h 305"/>
              <a:gd name="T4" fmla="+- 0 14186 14121"/>
              <a:gd name="T5" fmla="*/ T4 w 9569"/>
              <a:gd name="T6" fmla="+- 0 12631 12460"/>
              <a:gd name="T7" fmla="*/ 12631 h 305"/>
              <a:gd name="T8" fmla="+- 0 14166 14121"/>
              <a:gd name="T9" fmla="*/ T8 w 9569"/>
              <a:gd name="T10" fmla="+- 0 12629 12460"/>
              <a:gd name="T11" fmla="*/ 12629 h 305"/>
              <a:gd name="T12" fmla="+- 0 14138 14121"/>
              <a:gd name="T13" fmla="*/ T12 w 9569"/>
              <a:gd name="T14" fmla="+- 0 12628 12460"/>
              <a:gd name="T15" fmla="*/ 12628 h 305"/>
              <a:gd name="T16" fmla="+- 0 14132 14121"/>
              <a:gd name="T17" fmla="*/ T16 w 9569"/>
              <a:gd name="T18" fmla="+- 0 12628 12460"/>
              <a:gd name="T19" fmla="*/ 12628 h 305"/>
              <a:gd name="T20" fmla="+- 0 14127 14121"/>
              <a:gd name="T21" fmla="*/ T20 w 9569"/>
              <a:gd name="T22" fmla="+- 0 12628 12460"/>
              <a:gd name="T23" fmla="*/ 12628 h 305"/>
              <a:gd name="T24" fmla="+- 0 14121 14121"/>
              <a:gd name="T25" fmla="*/ T24 w 9569"/>
              <a:gd name="T26" fmla="+- 0 12628 12460"/>
              <a:gd name="T27" fmla="*/ 12628 h 305"/>
              <a:gd name="T28" fmla="+- 0 14353 14121"/>
              <a:gd name="T29" fmla="*/ T28 w 9569"/>
              <a:gd name="T30" fmla="+- 0 12669 12460"/>
              <a:gd name="T31" fmla="*/ 12669 h 305"/>
              <a:gd name="T32" fmla="+- 0 14561 14121"/>
              <a:gd name="T33" fmla="*/ T32 w 9569"/>
              <a:gd name="T34" fmla="+- 0 12681 12460"/>
              <a:gd name="T35" fmla="*/ 12681 h 305"/>
              <a:gd name="T36" fmla="+- 0 14802 14121"/>
              <a:gd name="T37" fmla="*/ T36 w 9569"/>
              <a:gd name="T38" fmla="+- 0 12666 12460"/>
              <a:gd name="T39" fmla="*/ 12666 h 305"/>
              <a:gd name="T40" fmla="+- 0 15487 14121"/>
              <a:gd name="T41" fmla="*/ T40 w 9569"/>
              <a:gd name="T42" fmla="+- 0 12623 12460"/>
              <a:gd name="T43" fmla="*/ 12623 h 305"/>
              <a:gd name="T44" fmla="+- 0 16186 14121"/>
              <a:gd name="T45" fmla="*/ T44 w 9569"/>
              <a:gd name="T46" fmla="+- 0 12558 12460"/>
              <a:gd name="T47" fmla="*/ 12558 h 305"/>
              <a:gd name="T48" fmla="+- 0 16872 14121"/>
              <a:gd name="T49" fmla="*/ T48 w 9569"/>
              <a:gd name="T50" fmla="+- 0 12547 12460"/>
              <a:gd name="T51" fmla="*/ 12547 h 305"/>
              <a:gd name="T52" fmla="+- 0 17456 14121"/>
              <a:gd name="T53" fmla="*/ T52 w 9569"/>
              <a:gd name="T54" fmla="+- 0 12538 12460"/>
              <a:gd name="T55" fmla="*/ 12538 h 305"/>
              <a:gd name="T56" fmla="+- 0 17963 14121"/>
              <a:gd name="T57" fmla="*/ T56 w 9569"/>
              <a:gd name="T58" fmla="+- 0 12665 12460"/>
              <a:gd name="T59" fmla="*/ 12665 h 305"/>
              <a:gd name="T60" fmla="+- 0 18544 14121"/>
              <a:gd name="T61" fmla="*/ T60 w 9569"/>
              <a:gd name="T62" fmla="+- 0 12532 12460"/>
              <a:gd name="T63" fmla="*/ 12532 h 305"/>
              <a:gd name="T64" fmla="+- 0 19201 14121"/>
              <a:gd name="T65" fmla="*/ T64 w 9569"/>
              <a:gd name="T66" fmla="+- 0 12382 12460"/>
              <a:gd name="T67" fmla="*/ 12382 h 305"/>
              <a:gd name="T68" fmla="+- 0 19868 14121"/>
              <a:gd name="T69" fmla="*/ T68 w 9569"/>
              <a:gd name="T70" fmla="+- 0 12531 12460"/>
              <a:gd name="T71" fmla="*/ 12531 h 305"/>
              <a:gd name="T72" fmla="+- 0 20530 14121"/>
              <a:gd name="T73" fmla="*/ T72 w 9569"/>
              <a:gd name="T74" fmla="+- 0 12579 12460"/>
              <a:gd name="T75" fmla="*/ 12579 h 305"/>
              <a:gd name="T76" fmla="+- 0 21134 14121"/>
              <a:gd name="T77" fmla="*/ T76 w 9569"/>
              <a:gd name="T78" fmla="+- 0 12623 12460"/>
              <a:gd name="T79" fmla="*/ 12623 h 305"/>
              <a:gd name="T80" fmla="+- 0 21743 14121"/>
              <a:gd name="T81" fmla="*/ T80 w 9569"/>
              <a:gd name="T82" fmla="+- 0 12739 12460"/>
              <a:gd name="T83" fmla="*/ 12739 h 305"/>
              <a:gd name="T84" fmla="+- 0 22347 14121"/>
              <a:gd name="T85" fmla="*/ T84 w 9569"/>
              <a:gd name="T86" fmla="+- 0 12761 12460"/>
              <a:gd name="T87" fmla="*/ 12761 h 305"/>
              <a:gd name="T88" fmla="+- 0 22748 14121"/>
              <a:gd name="T89" fmla="*/ T88 w 9569"/>
              <a:gd name="T90" fmla="+- 0 12776 12460"/>
              <a:gd name="T91" fmla="*/ 12776 h 305"/>
              <a:gd name="T92" fmla="+- 0 23048 14121"/>
              <a:gd name="T93" fmla="*/ T92 w 9569"/>
              <a:gd name="T94" fmla="+- 0 12565 12460"/>
              <a:gd name="T95" fmla="*/ 12565 h 305"/>
              <a:gd name="T96" fmla="+- 0 23428 14121"/>
              <a:gd name="T97" fmla="*/ T96 w 9569"/>
              <a:gd name="T98" fmla="+- 0 12519 12460"/>
              <a:gd name="T99" fmla="*/ 12519 h 305"/>
              <a:gd name="T100" fmla="+- 0 23527 14121"/>
              <a:gd name="T101" fmla="*/ T100 w 9569"/>
              <a:gd name="T102" fmla="+- 0 12507 12460"/>
              <a:gd name="T103" fmla="*/ 12507 h 305"/>
              <a:gd name="T104" fmla="+- 0 23595 14121"/>
              <a:gd name="T105" fmla="*/ T104 w 9569"/>
              <a:gd name="T106" fmla="+- 0 12536 12460"/>
              <a:gd name="T107" fmla="*/ 12536 h 305"/>
              <a:gd name="T108" fmla="+- 0 23689 14121"/>
              <a:gd name="T109" fmla="*/ T108 w 9569"/>
              <a:gd name="T110" fmla="+- 0 12546 12460"/>
              <a:gd name="T111" fmla="*/ 12546 h 3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9569" h="305" extrusionOk="0">
                <a:moveTo>
                  <a:pt x="94" y="170"/>
                </a:moveTo>
                <a:cubicBezTo>
                  <a:pt x="65" y="171"/>
                  <a:pt x="45" y="169"/>
                  <a:pt x="17" y="168"/>
                </a:cubicBezTo>
                <a:cubicBezTo>
                  <a:pt x="11" y="168"/>
                  <a:pt x="6" y="168"/>
                  <a:pt x="0" y="168"/>
                </a:cubicBezTo>
                <a:cubicBezTo>
                  <a:pt x="232" y="209"/>
                  <a:pt x="440" y="221"/>
                  <a:pt x="681" y="206"/>
                </a:cubicBezTo>
                <a:cubicBezTo>
                  <a:pt x="1366" y="163"/>
                  <a:pt x="2065" y="98"/>
                  <a:pt x="2751" y="87"/>
                </a:cubicBezTo>
                <a:cubicBezTo>
                  <a:pt x="3335" y="78"/>
                  <a:pt x="3842" y="205"/>
                  <a:pt x="4423" y="72"/>
                </a:cubicBezTo>
                <a:cubicBezTo>
                  <a:pt x="5080" y="-78"/>
                  <a:pt x="5747" y="71"/>
                  <a:pt x="6409" y="119"/>
                </a:cubicBezTo>
                <a:cubicBezTo>
                  <a:pt x="7013" y="163"/>
                  <a:pt x="7622" y="279"/>
                  <a:pt x="8226" y="301"/>
                </a:cubicBezTo>
                <a:cubicBezTo>
                  <a:pt x="8627" y="316"/>
                  <a:pt x="8927" y="105"/>
                  <a:pt x="9307" y="59"/>
                </a:cubicBezTo>
                <a:cubicBezTo>
                  <a:pt x="9406" y="47"/>
                  <a:pt x="9474" y="76"/>
                  <a:pt x="9568" y="86"/>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926488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Scheduling Intro</a:t>
            </a:r>
          </a:p>
          <a:p>
            <a:r>
              <a:rPr lang="en-US" dirty="0" smtClean="0"/>
              <a:t>Kernel Timer Winner!</a:t>
            </a:r>
          </a:p>
          <a:p>
            <a:r>
              <a:rPr lang="en-US" dirty="0" smtClean="0"/>
              <a:t>Scheduling</a:t>
            </a:r>
          </a:p>
          <a:p>
            <a:r>
              <a:rPr lang="en-US" dirty="0" smtClean="0"/>
              <a:t>Results of Performance Test</a:t>
            </a:r>
          </a:p>
        </p:txBody>
      </p:sp>
      <p:sp>
        <p:nvSpPr>
          <p:cNvPr id="4" name="Date Placeholder 3"/>
          <p:cNvSpPr>
            <a:spLocks noGrp="1"/>
          </p:cNvSpPr>
          <p:nvPr>
            <p:ph type="dt" sz="half" idx="10"/>
          </p:nvPr>
        </p:nvSpPr>
        <p:spPr/>
        <p:txBody>
          <a:bodyPr/>
          <a:lstStyle/>
          <a:p>
            <a:fld id="{E48EC9F4-81CA-FE4E-B09D-7AC5A00CB4BD}"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
        <p:nvSpPr>
          <p:cNvPr id="8" name="TextBox 7"/>
          <p:cNvSpPr txBox="1"/>
          <p:nvPr/>
        </p:nvSpPr>
        <p:spPr>
          <a:xfrm>
            <a:off x="669038" y="4187171"/>
            <a:ext cx="4637911" cy="19389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b="1" dirty="0" smtClean="0"/>
              <a:t>Shell Demos! (Stride Scheduled)</a:t>
            </a:r>
          </a:p>
          <a:p>
            <a:pPr algn="ctr"/>
            <a:r>
              <a:rPr lang="en-US" sz="2400" dirty="0"/>
              <a:t>Evan </a:t>
            </a:r>
            <a:r>
              <a:rPr lang="en-US" sz="2400" dirty="0" smtClean="0"/>
              <a:t>Teague, Josh </a:t>
            </a:r>
            <a:r>
              <a:rPr lang="en-US" sz="2400" dirty="0" err="1" smtClean="0"/>
              <a:t>Lisko</a:t>
            </a:r>
            <a:endParaRPr lang="en-US" sz="2400" dirty="0" smtClean="0"/>
          </a:p>
          <a:p>
            <a:pPr algn="ctr"/>
            <a:r>
              <a:rPr lang="en-US" sz="2400" dirty="0"/>
              <a:t>Chris </a:t>
            </a:r>
            <a:r>
              <a:rPr lang="en-US" sz="2400" dirty="0" smtClean="0"/>
              <a:t>McFarland, Clarisse </a:t>
            </a:r>
            <a:r>
              <a:rPr lang="en-US" sz="2400" dirty="0" err="1" smtClean="0"/>
              <a:t>Abalos</a:t>
            </a:r>
            <a:endParaRPr lang="en-US" sz="2400" dirty="0" smtClean="0"/>
          </a:p>
          <a:p>
            <a:pPr algn="ctr"/>
            <a:r>
              <a:rPr lang="en-US" sz="2400" dirty="0" err="1"/>
              <a:t>Nishant</a:t>
            </a:r>
            <a:r>
              <a:rPr lang="en-US" sz="2400" dirty="0"/>
              <a:t> </a:t>
            </a:r>
            <a:r>
              <a:rPr lang="en-US" sz="2400" dirty="0" err="1"/>
              <a:t>Shukla</a:t>
            </a:r>
            <a:r>
              <a:rPr lang="en-US" sz="2400" dirty="0"/>
              <a:t>, </a:t>
            </a:r>
            <a:r>
              <a:rPr lang="en-US" sz="2400" dirty="0" err="1"/>
              <a:t>Jasdev</a:t>
            </a:r>
            <a:r>
              <a:rPr lang="en-US" sz="2400" dirty="0"/>
              <a:t> </a:t>
            </a:r>
            <a:r>
              <a:rPr lang="en-US" sz="2400" dirty="0" smtClean="0"/>
              <a:t>Singh</a:t>
            </a:r>
          </a:p>
          <a:p>
            <a:pPr algn="ctr"/>
            <a:r>
              <a:rPr lang="en-US" sz="2400" dirty="0" smtClean="0"/>
              <a:t>Daniel </a:t>
            </a:r>
            <a:r>
              <a:rPr lang="en-US" sz="2400" dirty="0" err="1" smtClean="0"/>
              <a:t>Nizri</a:t>
            </a:r>
            <a:r>
              <a:rPr lang="en-US" sz="2400" dirty="0" smtClean="0"/>
              <a:t>, </a:t>
            </a:r>
            <a:r>
              <a:rPr lang="en-US" sz="2400" dirty="0"/>
              <a:t>Alex Fabian </a:t>
            </a:r>
            <a:endParaRPr lang="en-US" sz="2400" dirty="0" smtClean="0"/>
          </a:p>
        </p:txBody>
      </p:sp>
      <p:sp>
        <p:nvSpPr>
          <p:cNvPr id="9" name="TextBox 8"/>
          <p:cNvSpPr txBox="1"/>
          <p:nvPr/>
        </p:nvSpPr>
        <p:spPr>
          <a:xfrm>
            <a:off x="5431687" y="4255212"/>
            <a:ext cx="3390550" cy="175432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smtClean="0"/>
              <a:t>If you requested a demo, but weren’t selected the (undocumented) secondary tie-breaker was submission time (earlier is better) when multiple teams had similar extra features.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Pre-emptive Priority Scheduling</a:t>
            </a:r>
            <a:endParaRPr lang="en-US" dirty="0"/>
          </a:p>
        </p:txBody>
      </p:sp>
      <p:sp>
        <p:nvSpPr>
          <p:cNvPr id="3" name="Content Placeholder 2"/>
          <p:cNvSpPr>
            <a:spLocks noGrp="1"/>
          </p:cNvSpPr>
          <p:nvPr>
            <p:ph idx="1"/>
          </p:nvPr>
        </p:nvSpPr>
        <p:spPr>
          <a:xfrm>
            <a:off x="457200" y="1600200"/>
            <a:ext cx="8229600" cy="2210115"/>
          </a:xfrm>
        </p:spPr>
        <p:txBody>
          <a:bodyPr/>
          <a:lstStyle/>
          <a:p>
            <a:r>
              <a:rPr lang="en-US" dirty="0" smtClean="0"/>
              <a:t>Always run the </a:t>
            </a:r>
            <a:r>
              <a:rPr lang="en-US" b="1" dirty="0" smtClean="0"/>
              <a:t>highest priority process</a:t>
            </a:r>
            <a:r>
              <a:rPr lang="en-US" dirty="0" smtClean="0"/>
              <a:t> that is ready to run</a:t>
            </a:r>
          </a:p>
          <a:p>
            <a:r>
              <a:rPr lang="en-US" dirty="0" smtClean="0"/>
              <a:t>Round-robin schedule among equally high, ready to run, highest-priority processes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19</a:t>
            </a:fld>
            <a:endParaRPr lang="en-US"/>
          </a:p>
        </p:txBody>
      </p:sp>
      <p:sp>
        <p:nvSpPr>
          <p:cNvPr id="11266" name="Comment 2"/>
          <p:cNvSpPr>
            <a:spLocks noRot="1" noChangeAspect="1" noEditPoints="1" noChangeArrowheads="1" noChangeShapeType="1" noTextEdit="1"/>
          </p:cNvSpPr>
          <p:nvPr/>
        </p:nvSpPr>
        <p:spPr bwMode="auto">
          <a:xfrm>
            <a:off x="1525588" y="4014788"/>
            <a:ext cx="2251075" cy="571500"/>
          </a:xfrm>
          <a:custGeom>
            <a:avLst/>
            <a:gdLst>
              <a:gd name="T0" fmla="+- 0 4507 4237"/>
              <a:gd name="T1" fmla="*/ T0 w 6254"/>
              <a:gd name="T2" fmla="+- 0 12630 11150"/>
              <a:gd name="T3" fmla="*/ 12630 h 1590"/>
              <a:gd name="T4" fmla="+- 0 4419 4237"/>
              <a:gd name="T5" fmla="*/ T4 w 6254"/>
              <a:gd name="T6" fmla="+- 0 12319 11150"/>
              <a:gd name="T7" fmla="*/ 12319 h 1590"/>
              <a:gd name="T8" fmla="+- 0 4433 4237"/>
              <a:gd name="T9" fmla="*/ T8 w 6254"/>
              <a:gd name="T10" fmla="+- 0 11356 11150"/>
              <a:gd name="T11" fmla="*/ 11356 h 1590"/>
              <a:gd name="T12" fmla="+- 0 5182 4237"/>
              <a:gd name="T13" fmla="*/ T12 w 6254"/>
              <a:gd name="T14" fmla="+- 0 11175 11150"/>
              <a:gd name="T15" fmla="*/ 11175 h 1590"/>
              <a:gd name="T16" fmla="+- 0 5221 4237"/>
              <a:gd name="T17" fmla="*/ T16 w 6254"/>
              <a:gd name="T18" fmla="+- 0 11847 11150"/>
              <a:gd name="T19" fmla="*/ 11847 h 1590"/>
              <a:gd name="T20" fmla="+- 0 4564 4237"/>
              <a:gd name="T21" fmla="*/ T20 w 6254"/>
              <a:gd name="T22" fmla="+- 0 11835 11150"/>
              <a:gd name="T23" fmla="*/ 11835 h 1590"/>
              <a:gd name="T24" fmla="+- 0 4237 4237"/>
              <a:gd name="T25" fmla="*/ T24 w 6254"/>
              <a:gd name="T26" fmla="+- 0 11874 11150"/>
              <a:gd name="T27" fmla="*/ 11874 h 1590"/>
              <a:gd name="T28" fmla="+- 0 5598 4237"/>
              <a:gd name="T29" fmla="*/ T28 w 6254"/>
              <a:gd name="T30" fmla="+- 0 11965 11150"/>
              <a:gd name="T31" fmla="*/ 11965 h 1590"/>
              <a:gd name="T32" fmla="+- 0 5360 4237"/>
              <a:gd name="T33" fmla="*/ T32 w 6254"/>
              <a:gd name="T34" fmla="+- 0 12324 11150"/>
              <a:gd name="T35" fmla="*/ 12324 h 1590"/>
              <a:gd name="T36" fmla="+- 0 5663 4237"/>
              <a:gd name="T37" fmla="*/ T36 w 6254"/>
              <a:gd name="T38" fmla="+- 0 12333 11150"/>
              <a:gd name="T39" fmla="*/ 12333 h 1590"/>
              <a:gd name="T40" fmla="+- 0 5858 4237"/>
              <a:gd name="T41" fmla="*/ T40 w 6254"/>
              <a:gd name="T42" fmla="+- 0 11989 11150"/>
              <a:gd name="T43" fmla="*/ 11989 h 1590"/>
              <a:gd name="T44" fmla="+- 0 5890 4237"/>
              <a:gd name="T45" fmla="*/ T44 w 6254"/>
              <a:gd name="T46" fmla="+- 0 12490 11150"/>
              <a:gd name="T47" fmla="*/ 12490 h 1590"/>
              <a:gd name="T48" fmla="+- 0 6259 4237"/>
              <a:gd name="T49" fmla="*/ T48 w 6254"/>
              <a:gd name="T50" fmla="+- 0 12281 11150"/>
              <a:gd name="T51" fmla="*/ 12281 h 1590"/>
              <a:gd name="T52" fmla="+- 0 6331 4237"/>
              <a:gd name="T53" fmla="*/ T52 w 6254"/>
              <a:gd name="T54" fmla="+- 0 12588 11150"/>
              <a:gd name="T55" fmla="*/ 12588 h 1590"/>
              <a:gd name="T56" fmla="+- 0 6364 4237"/>
              <a:gd name="T57" fmla="*/ T56 w 6254"/>
              <a:gd name="T58" fmla="+- 0 12484 11150"/>
              <a:gd name="T59" fmla="*/ 12484 h 1590"/>
              <a:gd name="T60" fmla="+- 0 6255 4237"/>
              <a:gd name="T61" fmla="*/ T60 w 6254"/>
              <a:gd name="T62" fmla="+- 0 11999 11150"/>
              <a:gd name="T63" fmla="*/ 11999 h 1590"/>
              <a:gd name="T64" fmla="+- 0 6360 4237"/>
              <a:gd name="T65" fmla="*/ T64 w 6254"/>
              <a:gd name="T66" fmla="+- 0 11596 11150"/>
              <a:gd name="T67" fmla="*/ 11596 h 1590"/>
              <a:gd name="T68" fmla="+- 0 6391 4237"/>
              <a:gd name="T69" fmla="*/ T68 w 6254"/>
              <a:gd name="T70" fmla="+- 0 11435 11150"/>
              <a:gd name="T71" fmla="*/ 11435 h 1590"/>
              <a:gd name="T72" fmla="+- 0 6814 4237"/>
              <a:gd name="T73" fmla="*/ T72 w 6254"/>
              <a:gd name="T74" fmla="+- 0 12162 11150"/>
              <a:gd name="T75" fmla="*/ 12162 h 1590"/>
              <a:gd name="T76" fmla="+- 0 6921 4237"/>
              <a:gd name="T77" fmla="*/ T76 w 6254"/>
              <a:gd name="T78" fmla="+- 0 12451 11150"/>
              <a:gd name="T79" fmla="*/ 12451 h 1590"/>
              <a:gd name="T80" fmla="+- 0 6972 4237"/>
              <a:gd name="T81" fmla="*/ T80 w 6254"/>
              <a:gd name="T82" fmla="+- 0 12393 11150"/>
              <a:gd name="T83" fmla="*/ 12393 h 1590"/>
              <a:gd name="T84" fmla="+- 0 7110 4237"/>
              <a:gd name="T85" fmla="*/ T84 w 6254"/>
              <a:gd name="T86" fmla="+- 0 12002 11150"/>
              <a:gd name="T87" fmla="*/ 12002 h 1590"/>
              <a:gd name="T88" fmla="+- 0 7406 4237"/>
              <a:gd name="T89" fmla="*/ T88 w 6254"/>
              <a:gd name="T90" fmla="+- 0 11885 11150"/>
              <a:gd name="T91" fmla="*/ 11885 h 1590"/>
              <a:gd name="T92" fmla="+- 0 7815 4237"/>
              <a:gd name="T93" fmla="*/ T92 w 6254"/>
              <a:gd name="T94" fmla="+- 0 12433 11150"/>
              <a:gd name="T95" fmla="*/ 12433 h 1590"/>
              <a:gd name="T96" fmla="+- 0 7855 4237"/>
              <a:gd name="T97" fmla="*/ T96 w 6254"/>
              <a:gd name="T98" fmla="+- 0 12430 11150"/>
              <a:gd name="T99" fmla="*/ 12430 h 1590"/>
              <a:gd name="T100" fmla="+- 0 8096 4237"/>
              <a:gd name="T101" fmla="*/ T100 w 6254"/>
              <a:gd name="T102" fmla="+- 0 12011 11150"/>
              <a:gd name="T103" fmla="*/ 12011 h 1590"/>
              <a:gd name="T104" fmla="+- 0 8205 4237"/>
              <a:gd name="T105" fmla="*/ T104 w 6254"/>
              <a:gd name="T106" fmla="+- 0 12606 11150"/>
              <a:gd name="T107" fmla="*/ 12606 h 1590"/>
              <a:gd name="T108" fmla="+- 0 8355 4237"/>
              <a:gd name="T109" fmla="*/ T108 w 6254"/>
              <a:gd name="T110" fmla="+- 0 12609 11150"/>
              <a:gd name="T111" fmla="*/ 12609 h 1590"/>
              <a:gd name="T112" fmla="+- 0 8729 4237"/>
              <a:gd name="T113" fmla="*/ T112 w 6254"/>
              <a:gd name="T114" fmla="+- 0 12373 11150"/>
              <a:gd name="T115" fmla="*/ 12373 h 1590"/>
              <a:gd name="T116" fmla="+- 0 8857 4237"/>
              <a:gd name="T117" fmla="*/ T116 w 6254"/>
              <a:gd name="T118" fmla="+- 0 12151 11150"/>
              <a:gd name="T119" fmla="*/ 12151 h 1590"/>
              <a:gd name="T120" fmla="+- 0 8468 4237"/>
              <a:gd name="T121" fmla="*/ T120 w 6254"/>
              <a:gd name="T122" fmla="+- 0 12327 11150"/>
              <a:gd name="T123" fmla="*/ 12327 h 1590"/>
              <a:gd name="T124" fmla="+- 0 8828 4237"/>
              <a:gd name="T125" fmla="*/ T124 w 6254"/>
              <a:gd name="T126" fmla="+- 0 12619 11150"/>
              <a:gd name="T127" fmla="*/ 12619 h 1590"/>
              <a:gd name="T128" fmla="+- 0 9661 4237"/>
              <a:gd name="T129" fmla="*/ T128 w 6254"/>
              <a:gd name="T130" fmla="+- 0 12015 11150"/>
              <a:gd name="T131" fmla="*/ 12015 h 1590"/>
              <a:gd name="T132" fmla="+- 0 9332 4237"/>
              <a:gd name="T133" fmla="*/ T132 w 6254"/>
              <a:gd name="T134" fmla="+- 0 12212 11150"/>
              <a:gd name="T135" fmla="*/ 12212 h 1590"/>
              <a:gd name="T136" fmla="+- 0 9249 4237"/>
              <a:gd name="T137" fmla="*/ T136 w 6254"/>
              <a:gd name="T138" fmla="+- 0 12376 11150"/>
              <a:gd name="T139" fmla="*/ 12376 h 1590"/>
              <a:gd name="T140" fmla="+- 0 9611 4237"/>
              <a:gd name="T141" fmla="*/ T140 w 6254"/>
              <a:gd name="T142" fmla="+- 0 12461 11150"/>
              <a:gd name="T143" fmla="*/ 12461 h 1590"/>
              <a:gd name="T144" fmla="+- 0 9499 4237"/>
              <a:gd name="T145" fmla="*/ T144 w 6254"/>
              <a:gd name="T146" fmla="+- 0 12605 11150"/>
              <a:gd name="T147" fmla="*/ 12605 h 1590"/>
              <a:gd name="T148" fmla="+- 0 10115 4237"/>
              <a:gd name="T149" fmla="*/ T148 w 6254"/>
              <a:gd name="T150" fmla="+- 0 12071 11150"/>
              <a:gd name="T151" fmla="*/ 12071 h 1590"/>
              <a:gd name="T152" fmla="+- 0 10209 4237"/>
              <a:gd name="T153" fmla="*/ T152 w 6254"/>
              <a:gd name="T154" fmla="+- 0 12133 11150"/>
              <a:gd name="T155" fmla="*/ 12133 h 1590"/>
              <a:gd name="T156" fmla="+- 0 10046 4237"/>
              <a:gd name="T157" fmla="*/ T156 w 6254"/>
              <a:gd name="T158" fmla="+- 0 12333 11150"/>
              <a:gd name="T159" fmla="*/ 12333 h 1590"/>
              <a:gd name="T160" fmla="+- 0 10294 4237"/>
              <a:gd name="T161" fmla="*/ T160 w 6254"/>
              <a:gd name="T162" fmla="+- 0 12531 11150"/>
              <a:gd name="T163" fmla="*/ 12531 h 1590"/>
              <a:gd name="T164" fmla="+- 0 10482 4237"/>
              <a:gd name="T165" fmla="*/ T164 w 6254"/>
              <a:gd name="T166" fmla="+- 0 12688 11150"/>
              <a:gd name="T167" fmla="*/ 12688 h 1590"/>
              <a:gd name="T168" fmla="+- 0 10070 4237"/>
              <a:gd name="T169" fmla="*/ T168 w 6254"/>
              <a:gd name="T170" fmla="+- 0 12580 11150"/>
              <a:gd name="T171" fmla="*/ 12580 h 15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254" h="1590" extrusionOk="0">
                <a:moveTo>
                  <a:pt x="265" y="1538"/>
                </a:moveTo>
                <a:cubicBezTo>
                  <a:pt x="270" y="1510"/>
                  <a:pt x="274" y="1511"/>
                  <a:pt x="270" y="1480"/>
                </a:cubicBezTo>
                <a:cubicBezTo>
                  <a:pt x="265" y="1442"/>
                  <a:pt x="254" y="1409"/>
                  <a:pt x="243" y="1371"/>
                </a:cubicBezTo>
                <a:cubicBezTo>
                  <a:pt x="223" y="1304"/>
                  <a:pt x="201" y="1236"/>
                  <a:pt x="182" y="1169"/>
                </a:cubicBezTo>
                <a:cubicBezTo>
                  <a:pt x="153" y="1067"/>
                  <a:pt x="134" y="961"/>
                  <a:pt x="125" y="855"/>
                </a:cubicBezTo>
                <a:cubicBezTo>
                  <a:pt x="108" y="643"/>
                  <a:pt x="121" y="407"/>
                  <a:pt x="196" y="206"/>
                </a:cubicBezTo>
                <a:cubicBezTo>
                  <a:pt x="228" y="120"/>
                  <a:pt x="277" y="67"/>
                  <a:pt x="362" y="34"/>
                </a:cubicBezTo>
                <a:cubicBezTo>
                  <a:pt x="505" y="-22"/>
                  <a:pt x="800" y="-35"/>
                  <a:pt x="945" y="25"/>
                </a:cubicBezTo>
                <a:cubicBezTo>
                  <a:pt x="972" y="36"/>
                  <a:pt x="970" y="53"/>
                  <a:pt x="987" y="70"/>
                </a:cubicBezTo>
              </a:path>
              <a:path w="6254" h="1590" extrusionOk="0">
                <a:moveTo>
                  <a:pt x="984" y="697"/>
                </a:moveTo>
                <a:cubicBezTo>
                  <a:pt x="912" y="719"/>
                  <a:pt x="846" y="724"/>
                  <a:pt x="770" y="718"/>
                </a:cubicBezTo>
                <a:cubicBezTo>
                  <a:pt x="622" y="707"/>
                  <a:pt x="476" y="688"/>
                  <a:pt x="327" y="685"/>
                </a:cubicBezTo>
                <a:cubicBezTo>
                  <a:pt x="243" y="683"/>
                  <a:pt x="154" y="684"/>
                  <a:pt x="72" y="700"/>
                </a:cubicBezTo>
                <a:cubicBezTo>
                  <a:pt x="45" y="705"/>
                  <a:pt x="24" y="715"/>
                  <a:pt x="0" y="724"/>
                </a:cubicBezTo>
              </a:path>
              <a:path w="6254" h="1590" extrusionOk="0">
                <a:moveTo>
                  <a:pt x="1547" y="765"/>
                </a:moveTo>
                <a:cubicBezTo>
                  <a:pt x="1485" y="778"/>
                  <a:pt x="1418" y="787"/>
                  <a:pt x="1361" y="815"/>
                </a:cubicBezTo>
                <a:cubicBezTo>
                  <a:pt x="1295" y="847"/>
                  <a:pt x="1234" y="895"/>
                  <a:pt x="1192" y="956"/>
                </a:cubicBezTo>
                <a:cubicBezTo>
                  <a:pt x="1149" y="1018"/>
                  <a:pt x="1118" y="1098"/>
                  <a:pt x="1123" y="1174"/>
                </a:cubicBezTo>
                <a:cubicBezTo>
                  <a:pt x="1127" y="1234"/>
                  <a:pt x="1158" y="1290"/>
                  <a:pt x="1222" y="1296"/>
                </a:cubicBezTo>
                <a:cubicBezTo>
                  <a:pt x="1303" y="1304"/>
                  <a:pt x="1375" y="1237"/>
                  <a:pt x="1426" y="1183"/>
                </a:cubicBezTo>
                <a:cubicBezTo>
                  <a:pt x="1490" y="1114"/>
                  <a:pt x="1542" y="1026"/>
                  <a:pt x="1581" y="941"/>
                </a:cubicBezTo>
                <a:cubicBezTo>
                  <a:pt x="1596" y="908"/>
                  <a:pt x="1608" y="873"/>
                  <a:pt x="1621" y="839"/>
                </a:cubicBezTo>
                <a:cubicBezTo>
                  <a:pt x="1622" y="887"/>
                  <a:pt x="1620" y="934"/>
                  <a:pt x="1619" y="982"/>
                </a:cubicBezTo>
                <a:cubicBezTo>
                  <a:pt x="1617" y="1104"/>
                  <a:pt x="1625" y="1222"/>
                  <a:pt x="1653" y="1340"/>
                </a:cubicBezTo>
                <a:cubicBezTo>
                  <a:pt x="1669" y="1409"/>
                  <a:pt x="1705" y="1407"/>
                  <a:pt x="1761" y="1380"/>
                </a:cubicBezTo>
              </a:path>
              <a:path w="6254" h="1590" extrusionOk="0">
                <a:moveTo>
                  <a:pt x="2022" y="1131"/>
                </a:moveTo>
                <a:cubicBezTo>
                  <a:pt x="2034" y="1185"/>
                  <a:pt x="2043" y="1240"/>
                  <a:pt x="2054" y="1294"/>
                </a:cubicBezTo>
                <a:cubicBezTo>
                  <a:pt x="2063" y="1342"/>
                  <a:pt x="2073" y="1394"/>
                  <a:pt x="2094" y="1438"/>
                </a:cubicBezTo>
                <a:cubicBezTo>
                  <a:pt x="2104" y="1454"/>
                  <a:pt x="2106" y="1459"/>
                  <a:pt x="2118" y="1465"/>
                </a:cubicBezTo>
                <a:cubicBezTo>
                  <a:pt x="2140" y="1422"/>
                  <a:pt x="2138" y="1383"/>
                  <a:pt x="2127" y="1334"/>
                </a:cubicBezTo>
                <a:cubicBezTo>
                  <a:pt x="2109" y="1255"/>
                  <a:pt x="2085" y="1176"/>
                  <a:pt x="2062" y="1098"/>
                </a:cubicBezTo>
                <a:cubicBezTo>
                  <a:pt x="2039" y="1018"/>
                  <a:pt x="2014" y="934"/>
                  <a:pt x="2018" y="849"/>
                </a:cubicBezTo>
                <a:cubicBezTo>
                  <a:pt x="2021" y="776"/>
                  <a:pt x="2038" y="696"/>
                  <a:pt x="2061" y="627"/>
                </a:cubicBezTo>
                <a:cubicBezTo>
                  <a:pt x="2081" y="566"/>
                  <a:pt x="2106" y="508"/>
                  <a:pt x="2123" y="446"/>
                </a:cubicBezTo>
                <a:cubicBezTo>
                  <a:pt x="2135" y="402"/>
                  <a:pt x="2138" y="362"/>
                  <a:pt x="2146" y="317"/>
                </a:cubicBezTo>
                <a:cubicBezTo>
                  <a:pt x="2152" y="301"/>
                  <a:pt x="2154" y="296"/>
                  <a:pt x="2154" y="285"/>
                </a:cubicBezTo>
              </a:path>
              <a:path w="6254" h="1590" extrusionOk="0">
                <a:moveTo>
                  <a:pt x="2517" y="885"/>
                </a:moveTo>
                <a:cubicBezTo>
                  <a:pt x="2533" y="930"/>
                  <a:pt x="2554" y="970"/>
                  <a:pt x="2577" y="1012"/>
                </a:cubicBezTo>
                <a:cubicBezTo>
                  <a:pt x="2605" y="1063"/>
                  <a:pt x="2615" y="1119"/>
                  <a:pt x="2636" y="1173"/>
                </a:cubicBezTo>
                <a:cubicBezTo>
                  <a:pt x="2653" y="1215"/>
                  <a:pt x="2668" y="1259"/>
                  <a:pt x="2684" y="1301"/>
                </a:cubicBezTo>
                <a:cubicBezTo>
                  <a:pt x="2693" y="1323"/>
                  <a:pt x="2700" y="1328"/>
                  <a:pt x="2712" y="1346"/>
                </a:cubicBezTo>
                <a:cubicBezTo>
                  <a:pt x="2726" y="1312"/>
                  <a:pt x="2729" y="1280"/>
                  <a:pt x="2735" y="1243"/>
                </a:cubicBezTo>
                <a:cubicBezTo>
                  <a:pt x="2747" y="1175"/>
                  <a:pt x="2758" y="1106"/>
                  <a:pt x="2778" y="1040"/>
                </a:cubicBezTo>
                <a:cubicBezTo>
                  <a:pt x="2798" y="972"/>
                  <a:pt x="2825" y="905"/>
                  <a:pt x="2873" y="852"/>
                </a:cubicBezTo>
                <a:cubicBezTo>
                  <a:pt x="2912" y="809"/>
                  <a:pt x="2961" y="785"/>
                  <a:pt x="3015" y="768"/>
                </a:cubicBezTo>
                <a:cubicBezTo>
                  <a:pt x="3065" y="752"/>
                  <a:pt x="3118" y="746"/>
                  <a:pt x="3169" y="735"/>
                </a:cubicBezTo>
              </a:path>
              <a:path w="6254" h="1590" extrusionOk="0">
                <a:moveTo>
                  <a:pt x="3627" y="1046"/>
                </a:moveTo>
                <a:cubicBezTo>
                  <a:pt x="3605" y="1124"/>
                  <a:pt x="3584" y="1202"/>
                  <a:pt x="3578" y="1283"/>
                </a:cubicBezTo>
                <a:cubicBezTo>
                  <a:pt x="3574" y="1330"/>
                  <a:pt x="3570" y="1376"/>
                  <a:pt x="3566" y="1423"/>
                </a:cubicBezTo>
                <a:cubicBezTo>
                  <a:pt x="3588" y="1377"/>
                  <a:pt x="3604" y="1332"/>
                  <a:pt x="3618" y="1280"/>
                </a:cubicBezTo>
                <a:cubicBezTo>
                  <a:pt x="3645" y="1182"/>
                  <a:pt x="3674" y="1081"/>
                  <a:pt x="3721" y="990"/>
                </a:cubicBezTo>
                <a:cubicBezTo>
                  <a:pt x="3756" y="923"/>
                  <a:pt x="3788" y="878"/>
                  <a:pt x="3859" y="861"/>
                </a:cubicBezTo>
                <a:cubicBezTo>
                  <a:pt x="3917" y="915"/>
                  <a:pt x="3934" y="975"/>
                  <a:pt x="3948" y="1055"/>
                </a:cubicBezTo>
                <a:cubicBezTo>
                  <a:pt x="3970" y="1185"/>
                  <a:pt x="3973" y="1324"/>
                  <a:pt x="3968" y="1456"/>
                </a:cubicBezTo>
                <a:cubicBezTo>
                  <a:pt x="3966" y="1506"/>
                  <a:pt x="3970" y="1548"/>
                  <a:pt x="3979" y="1589"/>
                </a:cubicBezTo>
                <a:cubicBezTo>
                  <a:pt x="4028" y="1549"/>
                  <a:pt x="4072" y="1503"/>
                  <a:pt x="4118" y="1459"/>
                </a:cubicBezTo>
                <a:cubicBezTo>
                  <a:pt x="4180" y="1399"/>
                  <a:pt x="4246" y="1358"/>
                  <a:pt x="4318" y="1312"/>
                </a:cubicBezTo>
                <a:cubicBezTo>
                  <a:pt x="4374" y="1276"/>
                  <a:pt x="4435" y="1256"/>
                  <a:pt x="4492" y="1223"/>
                </a:cubicBezTo>
                <a:cubicBezTo>
                  <a:pt x="4533" y="1199"/>
                  <a:pt x="4580" y="1170"/>
                  <a:pt x="4606" y="1128"/>
                </a:cubicBezTo>
                <a:cubicBezTo>
                  <a:pt x="4628" y="1092"/>
                  <a:pt x="4641" y="1040"/>
                  <a:pt x="4620" y="1001"/>
                </a:cubicBezTo>
                <a:cubicBezTo>
                  <a:pt x="4594" y="953"/>
                  <a:pt x="4536" y="954"/>
                  <a:pt x="4490" y="963"/>
                </a:cubicBezTo>
                <a:cubicBezTo>
                  <a:pt x="4383" y="985"/>
                  <a:pt x="4267" y="1071"/>
                  <a:pt x="4231" y="1177"/>
                </a:cubicBezTo>
                <a:cubicBezTo>
                  <a:pt x="4206" y="1250"/>
                  <a:pt x="4233" y="1318"/>
                  <a:pt x="4285" y="1370"/>
                </a:cubicBezTo>
                <a:cubicBezTo>
                  <a:pt x="4364" y="1450"/>
                  <a:pt x="4482" y="1474"/>
                  <a:pt x="4591" y="1469"/>
                </a:cubicBezTo>
                <a:cubicBezTo>
                  <a:pt x="4616" y="1466"/>
                  <a:pt x="4642" y="1463"/>
                  <a:pt x="4667" y="1460"/>
                </a:cubicBezTo>
              </a:path>
              <a:path w="6254" h="1590" extrusionOk="0">
                <a:moveTo>
                  <a:pt x="5424" y="865"/>
                </a:moveTo>
                <a:cubicBezTo>
                  <a:pt x="5398" y="877"/>
                  <a:pt x="5364" y="899"/>
                  <a:pt x="5333" y="919"/>
                </a:cubicBezTo>
                <a:cubicBezTo>
                  <a:pt x="5255" y="969"/>
                  <a:pt x="5174" y="1014"/>
                  <a:pt x="5095" y="1062"/>
                </a:cubicBezTo>
                <a:cubicBezTo>
                  <a:pt x="5029" y="1102"/>
                  <a:pt x="4952" y="1141"/>
                  <a:pt x="4907" y="1205"/>
                </a:cubicBezTo>
                <a:cubicBezTo>
                  <a:pt x="4943" y="1225"/>
                  <a:pt x="4962" y="1229"/>
                  <a:pt x="5012" y="1226"/>
                </a:cubicBezTo>
                <a:cubicBezTo>
                  <a:pt x="5084" y="1222"/>
                  <a:pt x="5156" y="1217"/>
                  <a:pt x="5227" y="1230"/>
                </a:cubicBezTo>
                <a:cubicBezTo>
                  <a:pt x="5284" y="1241"/>
                  <a:pt x="5341" y="1261"/>
                  <a:pt x="5374" y="1311"/>
                </a:cubicBezTo>
                <a:cubicBezTo>
                  <a:pt x="5401" y="1352"/>
                  <a:pt x="5393" y="1386"/>
                  <a:pt x="5366" y="1422"/>
                </a:cubicBezTo>
                <a:cubicBezTo>
                  <a:pt x="5344" y="1451"/>
                  <a:pt x="5298" y="1461"/>
                  <a:pt x="5262" y="1455"/>
                </a:cubicBezTo>
                <a:cubicBezTo>
                  <a:pt x="5240" y="1447"/>
                  <a:pt x="5234" y="1446"/>
                  <a:pt x="5225" y="1433"/>
                </a:cubicBezTo>
              </a:path>
              <a:path w="6254" h="1590" extrusionOk="0">
                <a:moveTo>
                  <a:pt x="5878" y="921"/>
                </a:moveTo>
                <a:cubicBezTo>
                  <a:pt x="5931" y="905"/>
                  <a:pt x="5962" y="891"/>
                  <a:pt x="6015" y="905"/>
                </a:cubicBezTo>
                <a:cubicBezTo>
                  <a:pt x="6018" y="945"/>
                  <a:pt x="6003" y="955"/>
                  <a:pt x="5972" y="983"/>
                </a:cubicBezTo>
                <a:cubicBezTo>
                  <a:pt x="5938" y="1013"/>
                  <a:pt x="5901" y="1040"/>
                  <a:pt x="5869" y="1073"/>
                </a:cubicBezTo>
                <a:cubicBezTo>
                  <a:pt x="5838" y="1105"/>
                  <a:pt x="5817" y="1138"/>
                  <a:pt x="5809" y="1183"/>
                </a:cubicBezTo>
                <a:cubicBezTo>
                  <a:pt x="5801" y="1229"/>
                  <a:pt x="5811" y="1280"/>
                  <a:pt x="5846" y="1312"/>
                </a:cubicBezTo>
                <a:cubicBezTo>
                  <a:pt x="5900" y="1362"/>
                  <a:pt x="5990" y="1362"/>
                  <a:pt x="6057" y="1381"/>
                </a:cubicBezTo>
                <a:cubicBezTo>
                  <a:pt x="6120" y="1399"/>
                  <a:pt x="6191" y="1428"/>
                  <a:pt x="6236" y="1478"/>
                </a:cubicBezTo>
                <a:cubicBezTo>
                  <a:pt x="6258" y="1503"/>
                  <a:pt x="6254" y="1511"/>
                  <a:pt x="6245" y="1538"/>
                </a:cubicBezTo>
                <a:cubicBezTo>
                  <a:pt x="6189" y="1556"/>
                  <a:pt x="6149" y="1544"/>
                  <a:pt x="6091" y="1533"/>
                </a:cubicBezTo>
                <a:cubicBezTo>
                  <a:pt x="6001" y="1515"/>
                  <a:pt x="5911" y="1479"/>
                  <a:pt x="5833" y="1430"/>
                </a:cubicBezTo>
                <a:cubicBezTo>
                  <a:pt x="5785" y="1395"/>
                  <a:pt x="5771" y="1385"/>
                  <a:pt x="5747" y="1354"/>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7" name="Comment 3"/>
          <p:cNvSpPr>
            <a:spLocks noRot="1" noChangeAspect="1" noEditPoints="1" noChangeArrowheads="1" noChangeShapeType="1" noTextEdit="1"/>
          </p:cNvSpPr>
          <p:nvPr/>
        </p:nvSpPr>
        <p:spPr bwMode="auto">
          <a:xfrm>
            <a:off x="4208463" y="3876675"/>
            <a:ext cx="201612" cy="501650"/>
          </a:xfrm>
          <a:custGeom>
            <a:avLst/>
            <a:gdLst>
              <a:gd name="T0" fmla="+- 0 11744 11690"/>
              <a:gd name="T1" fmla="*/ T0 w 559"/>
              <a:gd name="T2" fmla="+- 0 10814 10770"/>
              <a:gd name="T3" fmla="*/ 10814 h 1392"/>
              <a:gd name="T4" fmla="+- 0 11867 11690"/>
              <a:gd name="T5" fmla="*/ T4 w 559"/>
              <a:gd name="T6" fmla="+- 0 10778 10770"/>
              <a:gd name="T7" fmla="*/ 10778 h 1392"/>
              <a:gd name="T8" fmla="+- 0 12022 11690"/>
              <a:gd name="T9" fmla="*/ T8 w 559"/>
              <a:gd name="T10" fmla="+- 0 10791 10770"/>
              <a:gd name="T11" fmla="*/ 10791 h 1392"/>
              <a:gd name="T12" fmla="+- 0 12198 11690"/>
              <a:gd name="T13" fmla="*/ T12 w 559"/>
              <a:gd name="T14" fmla="+- 0 11001 10770"/>
              <a:gd name="T15" fmla="*/ 11001 h 1392"/>
              <a:gd name="T16" fmla="+- 0 12238 11690"/>
              <a:gd name="T17" fmla="*/ T16 w 559"/>
              <a:gd name="T18" fmla="+- 0 11272 10770"/>
              <a:gd name="T19" fmla="*/ 11272 h 1392"/>
              <a:gd name="T20" fmla="+- 0 12067 11690"/>
              <a:gd name="T21" fmla="*/ T20 w 559"/>
              <a:gd name="T22" fmla="+- 0 11421 10770"/>
              <a:gd name="T23" fmla="*/ 11421 h 1392"/>
              <a:gd name="T24" fmla="+- 0 11827 11690"/>
              <a:gd name="T25" fmla="*/ T24 w 559"/>
              <a:gd name="T26" fmla="+- 0 11482 10770"/>
              <a:gd name="T27" fmla="*/ 11482 h 1392"/>
              <a:gd name="T28" fmla="+- 0 11693 11690"/>
              <a:gd name="T29" fmla="*/ T28 w 559"/>
              <a:gd name="T30" fmla="+- 0 11561 10770"/>
              <a:gd name="T31" fmla="*/ 11561 h 1392"/>
              <a:gd name="T32" fmla="+- 0 11690 11690"/>
              <a:gd name="T33" fmla="*/ T32 w 559"/>
              <a:gd name="T34" fmla="+- 0 12109 10770"/>
              <a:gd name="T35" fmla="*/ 12109 h 1392"/>
              <a:gd name="T36" fmla="+- 0 11714 11690"/>
              <a:gd name="T37" fmla="*/ T36 w 559"/>
              <a:gd name="T38" fmla="+- 0 12161 10770"/>
              <a:gd name="T39" fmla="*/ 12161 h 1392"/>
              <a:gd name="T40" fmla="+- 0 11714 11690"/>
              <a:gd name="T41" fmla="*/ T40 w 559"/>
              <a:gd name="T42" fmla="+- 0 12122 10770"/>
              <a:gd name="T43" fmla="*/ 12122 h 1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559" h="1392" extrusionOk="0">
                <a:moveTo>
                  <a:pt x="54" y="44"/>
                </a:moveTo>
                <a:cubicBezTo>
                  <a:pt x="96" y="29"/>
                  <a:pt x="133" y="17"/>
                  <a:pt x="177" y="8"/>
                </a:cubicBezTo>
                <a:cubicBezTo>
                  <a:pt x="232" y="-4"/>
                  <a:pt x="280" y="-4"/>
                  <a:pt x="332" y="21"/>
                </a:cubicBezTo>
                <a:cubicBezTo>
                  <a:pt x="419" y="62"/>
                  <a:pt x="469" y="147"/>
                  <a:pt x="508" y="231"/>
                </a:cubicBezTo>
                <a:cubicBezTo>
                  <a:pt x="546" y="313"/>
                  <a:pt x="575" y="412"/>
                  <a:pt x="548" y="502"/>
                </a:cubicBezTo>
                <a:cubicBezTo>
                  <a:pt x="525" y="577"/>
                  <a:pt x="448" y="627"/>
                  <a:pt x="377" y="651"/>
                </a:cubicBezTo>
                <a:cubicBezTo>
                  <a:pt x="298" y="677"/>
                  <a:pt x="215" y="686"/>
                  <a:pt x="137" y="712"/>
                </a:cubicBezTo>
                <a:cubicBezTo>
                  <a:pt x="83" y="730"/>
                  <a:pt x="46" y="757"/>
                  <a:pt x="3" y="791"/>
                </a:cubicBezTo>
              </a:path>
              <a:path w="559" h="1392" extrusionOk="0">
                <a:moveTo>
                  <a:pt x="0" y="1339"/>
                </a:moveTo>
                <a:cubicBezTo>
                  <a:pt x="7" y="1363"/>
                  <a:pt x="10" y="1372"/>
                  <a:pt x="24" y="1391"/>
                </a:cubicBezTo>
                <a:cubicBezTo>
                  <a:pt x="20" y="1375"/>
                  <a:pt x="20" y="1369"/>
                  <a:pt x="24" y="1352"/>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8" name="Comment 4"/>
          <p:cNvSpPr>
            <a:spLocks noRot="1" noChangeAspect="1" noEditPoints="1" noChangeArrowheads="1" noChangeShapeType="1" noTextEdit="1"/>
          </p:cNvSpPr>
          <p:nvPr/>
        </p:nvSpPr>
        <p:spPr bwMode="auto">
          <a:xfrm>
            <a:off x="1763713" y="4770438"/>
            <a:ext cx="292100" cy="438150"/>
          </a:xfrm>
          <a:custGeom>
            <a:avLst/>
            <a:gdLst>
              <a:gd name="T0" fmla="+- 0 4970 4901"/>
              <a:gd name="T1" fmla="*/ T0 w 808"/>
              <a:gd name="T2" fmla="+- 0 14469 13253"/>
              <a:gd name="T3" fmla="*/ 14469 h 1217"/>
              <a:gd name="T4" fmla="+- 0 4980 4901"/>
              <a:gd name="T5" fmla="*/ T4 w 808"/>
              <a:gd name="T6" fmla="+- 0 14452 13253"/>
              <a:gd name="T7" fmla="*/ 14452 h 1217"/>
              <a:gd name="T8" fmla="+- 0 4999 4901"/>
              <a:gd name="T9" fmla="*/ T8 w 808"/>
              <a:gd name="T10" fmla="+- 0 14430 13253"/>
              <a:gd name="T11" fmla="*/ 14430 h 1217"/>
              <a:gd name="T12" fmla="+- 0 5004 4901"/>
              <a:gd name="T13" fmla="*/ T12 w 808"/>
              <a:gd name="T14" fmla="+- 0 14399 13253"/>
              <a:gd name="T15" fmla="*/ 14399 h 1217"/>
              <a:gd name="T16" fmla="+- 0 5013 4901"/>
              <a:gd name="T17" fmla="*/ T16 w 808"/>
              <a:gd name="T18" fmla="+- 0 14348 13253"/>
              <a:gd name="T19" fmla="*/ 14348 h 1217"/>
              <a:gd name="T20" fmla="+- 0 5001 4901"/>
              <a:gd name="T21" fmla="*/ T20 w 808"/>
              <a:gd name="T22" fmla="+- 0 14279 13253"/>
              <a:gd name="T23" fmla="*/ 14279 h 1217"/>
              <a:gd name="T24" fmla="+- 0 4994 4901"/>
              <a:gd name="T25" fmla="*/ T24 w 808"/>
              <a:gd name="T26" fmla="+- 0 14229 13253"/>
              <a:gd name="T27" fmla="*/ 14229 h 1217"/>
              <a:gd name="T28" fmla="+- 0 4980 4901"/>
              <a:gd name="T29" fmla="*/ T28 w 808"/>
              <a:gd name="T30" fmla="+- 0 14123 13253"/>
              <a:gd name="T31" fmla="*/ 14123 h 1217"/>
              <a:gd name="T32" fmla="+- 0 4966 4901"/>
              <a:gd name="T33" fmla="*/ T32 w 808"/>
              <a:gd name="T34" fmla="+- 0 14016 13253"/>
              <a:gd name="T35" fmla="*/ 14016 h 1217"/>
              <a:gd name="T36" fmla="+- 0 4952 4901"/>
              <a:gd name="T37" fmla="*/ T36 w 808"/>
              <a:gd name="T38" fmla="+- 0 13910 13253"/>
              <a:gd name="T39" fmla="*/ 13910 h 1217"/>
              <a:gd name="T40" fmla="+- 0 4939 4901"/>
              <a:gd name="T41" fmla="*/ T40 w 808"/>
              <a:gd name="T42" fmla="+- 0 13810 13253"/>
              <a:gd name="T43" fmla="*/ 13810 h 1217"/>
              <a:gd name="T44" fmla="+- 0 4924 4901"/>
              <a:gd name="T45" fmla="*/ T44 w 808"/>
              <a:gd name="T46" fmla="+- 0 13710 13253"/>
              <a:gd name="T47" fmla="*/ 13710 h 1217"/>
              <a:gd name="T48" fmla="+- 0 4913 4901"/>
              <a:gd name="T49" fmla="*/ T48 w 808"/>
              <a:gd name="T50" fmla="+- 0 13609 13253"/>
              <a:gd name="T51" fmla="*/ 13609 h 1217"/>
              <a:gd name="T52" fmla="+- 0 4910 4901"/>
              <a:gd name="T53" fmla="*/ T52 w 808"/>
              <a:gd name="T54" fmla="+- 0 13577 13253"/>
              <a:gd name="T55" fmla="*/ 13577 h 1217"/>
              <a:gd name="T56" fmla="+- 0 4905 4901"/>
              <a:gd name="T57" fmla="*/ T56 w 808"/>
              <a:gd name="T58" fmla="+- 0 13546 13253"/>
              <a:gd name="T59" fmla="*/ 13546 h 1217"/>
              <a:gd name="T60" fmla="+- 0 4901 4901"/>
              <a:gd name="T61" fmla="*/ T60 w 808"/>
              <a:gd name="T62" fmla="+- 0 13514 13253"/>
              <a:gd name="T63" fmla="*/ 13514 h 1217"/>
              <a:gd name="T64" fmla="+- 0 4934 4901"/>
              <a:gd name="T65" fmla="*/ T64 w 808"/>
              <a:gd name="T66" fmla="+- 0 13582 13253"/>
              <a:gd name="T67" fmla="*/ 13582 h 1217"/>
              <a:gd name="T68" fmla="+- 0 4968 4901"/>
              <a:gd name="T69" fmla="*/ T68 w 808"/>
              <a:gd name="T70" fmla="+- 0 13644 13253"/>
              <a:gd name="T71" fmla="*/ 13644 h 1217"/>
              <a:gd name="T72" fmla="+- 0 5011 4901"/>
              <a:gd name="T73" fmla="*/ T72 w 808"/>
              <a:gd name="T74" fmla="+- 0 13707 13253"/>
              <a:gd name="T75" fmla="*/ 13707 h 1217"/>
              <a:gd name="T76" fmla="+- 0 5117 4901"/>
              <a:gd name="T77" fmla="*/ T76 w 808"/>
              <a:gd name="T78" fmla="+- 0 13864 13253"/>
              <a:gd name="T79" fmla="*/ 13864 h 1217"/>
              <a:gd name="T80" fmla="+- 0 5250 4901"/>
              <a:gd name="T81" fmla="*/ T80 w 808"/>
              <a:gd name="T82" fmla="+- 0 14035 13253"/>
              <a:gd name="T83" fmla="*/ 14035 h 1217"/>
              <a:gd name="T84" fmla="+- 0 5423 4901"/>
              <a:gd name="T85" fmla="*/ T84 w 808"/>
              <a:gd name="T86" fmla="+- 0 14123 13253"/>
              <a:gd name="T87" fmla="*/ 14123 h 1217"/>
              <a:gd name="T88" fmla="+- 0 5479 4901"/>
              <a:gd name="T89" fmla="*/ T88 w 808"/>
              <a:gd name="T90" fmla="+- 0 14151 13253"/>
              <a:gd name="T91" fmla="*/ 14151 h 1217"/>
              <a:gd name="T92" fmla="+- 0 5540 4901"/>
              <a:gd name="T93" fmla="*/ T92 w 808"/>
              <a:gd name="T94" fmla="+- 0 14156 13253"/>
              <a:gd name="T95" fmla="*/ 14156 h 1217"/>
              <a:gd name="T96" fmla="+- 0 5581 4901"/>
              <a:gd name="T97" fmla="*/ T96 w 808"/>
              <a:gd name="T98" fmla="+- 0 14101 13253"/>
              <a:gd name="T99" fmla="*/ 14101 h 1217"/>
              <a:gd name="T100" fmla="+- 0 5635 4901"/>
              <a:gd name="T101" fmla="*/ T100 w 808"/>
              <a:gd name="T102" fmla="+- 0 14027 13253"/>
              <a:gd name="T103" fmla="*/ 14027 h 1217"/>
              <a:gd name="T104" fmla="+- 0 5645 4901"/>
              <a:gd name="T105" fmla="*/ T104 w 808"/>
              <a:gd name="T106" fmla="+- 0 13909 13253"/>
              <a:gd name="T107" fmla="*/ 13909 h 1217"/>
              <a:gd name="T108" fmla="+- 0 5656 4901"/>
              <a:gd name="T109" fmla="*/ T108 w 808"/>
              <a:gd name="T110" fmla="+- 0 13822 13253"/>
              <a:gd name="T111" fmla="*/ 13822 h 1217"/>
              <a:gd name="T112" fmla="+- 0 5672 4901"/>
              <a:gd name="T113" fmla="*/ T112 w 808"/>
              <a:gd name="T114" fmla="+- 0 13695 13253"/>
              <a:gd name="T115" fmla="*/ 13695 h 1217"/>
              <a:gd name="T116" fmla="+- 0 5667 4901"/>
              <a:gd name="T117" fmla="*/ T116 w 808"/>
              <a:gd name="T118" fmla="+- 0 13569 13253"/>
              <a:gd name="T119" fmla="*/ 13569 h 1217"/>
              <a:gd name="T120" fmla="+- 0 5671 4901"/>
              <a:gd name="T121" fmla="*/ T120 w 808"/>
              <a:gd name="T122" fmla="+- 0 13441 13253"/>
              <a:gd name="T123" fmla="*/ 13441 h 1217"/>
              <a:gd name="T124" fmla="+- 0 5672 4901"/>
              <a:gd name="T125" fmla="*/ T124 w 808"/>
              <a:gd name="T126" fmla="+- 0 13399 13253"/>
              <a:gd name="T127" fmla="*/ 13399 h 1217"/>
              <a:gd name="T128" fmla="+- 0 5656 4901"/>
              <a:gd name="T129" fmla="*/ T128 w 808"/>
              <a:gd name="T130" fmla="+- 0 13289 13253"/>
              <a:gd name="T131" fmla="*/ 13289 h 1217"/>
              <a:gd name="T132" fmla="+- 0 5689 4901"/>
              <a:gd name="T133" fmla="*/ T132 w 808"/>
              <a:gd name="T134" fmla="+- 0 13253 13253"/>
              <a:gd name="T135" fmla="*/ 13253 h 1217"/>
              <a:gd name="T136" fmla="+- 0 5695 4901"/>
              <a:gd name="T137" fmla="*/ T136 w 808"/>
              <a:gd name="T138" fmla="+- 0 13258 13253"/>
              <a:gd name="T139" fmla="*/ 13258 h 1217"/>
              <a:gd name="T140" fmla="+- 0 5702 4901"/>
              <a:gd name="T141" fmla="*/ T140 w 808"/>
              <a:gd name="T142" fmla="+- 0 13263 13253"/>
              <a:gd name="T143" fmla="*/ 13263 h 1217"/>
              <a:gd name="T144" fmla="+- 0 5708 4901"/>
              <a:gd name="T145" fmla="*/ T144 w 808"/>
              <a:gd name="T146" fmla="+- 0 13268 13253"/>
              <a:gd name="T147" fmla="*/ 13268 h 12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808" h="1217" extrusionOk="0">
                <a:moveTo>
                  <a:pt x="69" y="1216"/>
                </a:moveTo>
                <a:cubicBezTo>
                  <a:pt x="79" y="1199"/>
                  <a:pt x="98" y="1177"/>
                  <a:pt x="103" y="1146"/>
                </a:cubicBezTo>
                <a:cubicBezTo>
                  <a:pt x="112" y="1095"/>
                  <a:pt x="100" y="1026"/>
                  <a:pt x="93" y="976"/>
                </a:cubicBezTo>
                <a:cubicBezTo>
                  <a:pt x="79" y="870"/>
                  <a:pt x="65" y="763"/>
                  <a:pt x="51" y="657"/>
                </a:cubicBezTo>
                <a:cubicBezTo>
                  <a:pt x="38" y="557"/>
                  <a:pt x="23" y="457"/>
                  <a:pt x="12" y="356"/>
                </a:cubicBezTo>
                <a:cubicBezTo>
                  <a:pt x="9" y="324"/>
                  <a:pt x="4" y="293"/>
                  <a:pt x="0" y="261"/>
                </a:cubicBezTo>
                <a:cubicBezTo>
                  <a:pt x="33" y="329"/>
                  <a:pt x="67" y="391"/>
                  <a:pt x="110" y="454"/>
                </a:cubicBezTo>
                <a:cubicBezTo>
                  <a:pt x="216" y="611"/>
                  <a:pt x="349" y="782"/>
                  <a:pt x="522" y="870"/>
                </a:cubicBezTo>
                <a:cubicBezTo>
                  <a:pt x="578" y="898"/>
                  <a:pt x="639" y="903"/>
                  <a:pt x="680" y="848"/>
                </a:cubicBezTo>
                <a:cubicBezTo>
                  <a:pt x="734" y="774"/>
                  <a:pt x="744" y="656"/>
                  <a:pt x="755" y="569"/>
                </a:cubicBezTo>
                <a:cubicBezTo>
                  <a:pt x="771" y="442"/>
                  <a:pt x="766" y="316"/>
                  <a:pt x="770" y="188"/>
                </a:cubicBezTo>
                <a:cubicBezTo>
                  <a:pt x="771" y="146"/>
                  <a:pt x="755" y="36"/>
                  <a:pt x="788" y="0"/>
                </a:cubicBezTo>
                <a:cubicBezTo>
                  <a:pt x="794" y="5"/>
                  <a:pt x="801" y="10"/>
                  <a:pt x="807" y="15"/>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9" name="Comment 5"/>
          <p:cNvSpPr>
            <a:spLocks noRot="1" noChangeAspect="1" noEditPoints="1" noChangeArrowheads="1" noChangeShapeType="1" noTextEdit="1"/>
          </p:cNvSpPr>
          <p:nvPr/>
        </p:nvSpPr>
        <p:spPr bwMode="auto">
          <a:xfrm>
            <a:off x="2257425" y="5068888"/>
            <a:ext cx="103188" cy="112712"/>
          </a:xfrm>
          <a:custGeom>
            <a:avLst/>
            <a:gdLst>
              <a:gd name="T0" fmla="+- 0 6365 6271"/>
              <a:gd name="T1" fmla="*/ T0 w 285"/>
              <a:gd name="T2" fmla="+- 0 14085 14079"/>
              <a:gd name="T3" fmla="*/ 14085 h 313"/>
              <a:gd name="T4" fmla="+- 0 6367 6271"/>
              <a:gd name="T5" fmla="*/ T4 w 285"/>
              <a:gd name="T6" fmla="+- 0 14112 14079"/>
              <a:gd name="T7" fmla="*/ 14112 h 313"/>
              <a:gd name="T8" fmla="+- 0 6344 6271"/>
              <a:gd name="T9" fmla="*/ T8 w 285"/>
              <a:gd name="T10" fmla="+- 0 14128 14079"/>
              <a:gd name="T11" fmla="*/ 14128 h 313"/>
              <a:gd name="T12" fmla="+- 0 6326 6271"/>
              <a:gd name="T13" fmla="*/ T12 w 285"/>
              <a:gd name="T14" fmla="+- 0 14153 14079"/>
              <a:gd name="T15" fmla="*/ 14153 h 313"/>
              <a:gd name="T16" fmla="+- 0 6301 6271"/>
              <a:gd name="T17" fmla="*/ T16 w 285"/>
              <a:gd name="T18" fmla="+- 0 14188 14079"/>
              <a:gd name="T19" fmla="*/ 14188 h 313"/>
              <a:gd name="T20" fmla="+- 0 6280 6271"/>
              <a:gd name="T21" fmla="*/ T20 w 285"/>
              <a:gd name="T22" fmla="+- 0 14232 14079"/>
              <a:gd name="T23" fmla="*/ 14232 h 313"/>
              <a:gd name="T24" fmla="+- 0 6273 6271"/>
              <a:gd name="T25" fmla="*/ T24 w 285"/>
              <a:gd name="T26" fmla="+- 0 14274 14079"/>
              <a:gd name="T27" fmla="*/ 14274 h 313"/>
              <a:gd name="T28" fmla="+- 0 6265 6271"/>
              <a:gd name="T29" fmla="*/ T28 w 285"/>
              <a:gd name="T30" fmla="+- 0 14317 14079"/>
              <a:gd name="T31" fmla="*/ 14317 h 313"/>
              <a:gd name="T32" fmla="+- 0 6285 6271"/>
              <a:gd name="T33" fmla="*/ T32 w 285"/>
              <a:gd name="T34" fmla="+- 0 14357 14079"/>
              <a:gd name="T35" fmla="*/ 14357 h 313"/>
              <a:gd name="T36" fmla="+- 0 6324 6271"/>
              <a:gd name="T37" fmla="*/ T36 w 285"/>
              <a:gd name="T38" fmla="+- 0 14377 14079"/>
              <a:gd name="T39" fmla="*/ 14377 h 313"/>
              <a:gd name="T40" fmla="+- 0 6371 6271"/>
              <a:gd name="T41" fmla="*/ T40 w 285"/>
              <a:gd name="T42" fmla="+- 0 14401 14079"/>
              <a:gd name="T43" fmla="*/ 14401 h 313"/>
              <a:gd name="T44" fmla="+- 0 6431 6271"/>
              <a:gd name="T45" fmla="*/ T44 w 285"/>
              <a:gd name="T46" fmla="+- 0 14392 14079"/>
              <a:gd name="T47" fmla="*/ 14392 h 313"/>
              <a:gd name="T48" fmla="+- 0 6477 6271"/>
              <a:gd name="T49" fmla="*/ T48 w 285"/>
              <a:gd name="T50" fmla="+- 0 14372 14079"/>
              <a:gd name="T51" fmla="*/ 14372 h 313"/>
              <a:gd name="T52" fmla="+- 0 6523 6271"/>
              <a:gd name="T53" fmla="*/ T52 w 285"/>
              <a:gd name="T54" fmla="+- 0 14352 14079"/>
              <a:gd name="T55" fmla="*/ 14352 h 313"/>
              <a:gd name="T56" fmla="+- 0 6567 6271"/>
              <a:gd name="T57" fmla="*/ T56 w 285"/>
              <a:gd name="T58" fmla="+- 0 14309 14079"/>
              <a:gd name="T59" fmla="*/ 14309 h 313"/>
              <a:gd name="T60" fmla="+- 0 6554 6271"/>
              <a:gd name="T61" fmla="*/ T60 w 285"/>
              <a:gd name="T62" fmla="+- 0 14255 14079"/>
              <a:gd name="T63" fmla="*/ 14255 h 313"/>
              <a:gd name="T64" fmla="+- 0 6539 6271"/>
              <a:gd name="T65" fmla="*/ T64 w 285"/>
              <a:gd name="T66" fmla="+- 0 14192 14079"/>
              <a:gd name="T67" fmla="*/ 14192 h 313"/>
              <a:gd name="T68" fmla="+- 0 6468 6271"/>
              <a:gd name="T69" fmla="*/ T68 w 285"/>
              <a:gd name="T70" fmla="+- 0 14146 14079"/>
              <a:gd name="T71" fmla="*/ 14146 h 313"/>
              <a:gd name="T72" fmla="+- 0 6415 6271"/>
              <a:gd name="T73" fmla="*/ T72 w 285"/>
              <a:gd name="T74" fmla="+- 0 14120 14079"/>
              <a:gd name="T75" fmla="*/ 14120 h 313"/>
              <a:gd name="T76" fmla="+- 0 6360 6271"/>
              <a:gd name="T77" fmla="*/ T76 w 285"/>
              <a:gd name="T78" fmla="+- 0 14097 14079"/>
              <a:gd name="T79" fmla="*/ 14097 h 313"/>
              <a:gd name="T80" fmla="+- 0 6342 6271"/>
              <a:gd name="T81" fmla="*/ T80 w 285"/>
              <a:gd name="T82" fmla="+- 0 14089 14079"/>
              <a:gd name="T83" fmla="*/ 14089 h 313"/>
              <a:gd name="T84" fmla="+- 0 6303 6271"/>
              <a:gd name="T85" fmla="*/ T84 w 285"/>
              <a:gd name="T86" fmla="+- 0 14079 14079"/>
              <a:gd name="T87" fmla="*/ 14079 h 3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285" h="313" extrusionOk="0">
                <a:moveTo>
                  <a:pt x="94" y="6"/>
                </a:moveTo>
                <a:cubicBezTo>
                  <a:pt x="96" y="33"/>
                  <a:pt x="73" y="49"/>
                  <a:pt x="55" y="74"/>
                </a:cubicBezTo>
                <a:cubicBezTo>
                  <a:pt x="30" y="109"/>
                  <a:pt x="9" y="153"/>
                  <a:pt x="2" y="195"/>
                </a:cubicBezTo>
                <a:cubicBezTo>
                  <a:pt x="-6" y="238"/>
                  <a:pt x="14" y="278"/>
                  <a:pt x="53" y="298"/>
                </a:cubicBezTo>
                <a:cubicBezTo>
                  <a:pt x="100" y="322"/>
                  <a:pt x="160" y="313"/>
                  <a:pt x="206" y="293"/>
                </a:cubicBezTo>
                <a:cubicBezTo>
                  <a:pt x="252" y="273"/>
                  <a:pt x="296" y="230"/>
                  <a:pt x="283" y="176"/>
                </a:cubicBezTo>
                <a:cubicBezTo>
                  <a:pt x="268" y="113"/>
                  <a:pt x="197" y="67"/>
                  <a:pt x="144" y="41"/>
                </a:cubicBezTo>
                <a:cubicBezTo>
                  <a:pt x="89" y="18"/>
                  <a:pt x="71" y="10"/>
                  <a:pt x="32" y="0"/>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0" name="Comment 6"/>
          <p:cNvSpPr>
            <a:spLocks noRot="1" noChangeAspect="1" noEditPoints="1" noChangeArrowheads="1" noChangeShapeType="1" noTextEdit="1"/>
          </p:cNvSpPr>
          <p:nvPr/>
        </p:nvSpPr>
        <p:spPr bwMode="auto">
          <a:xfrm>
            <a:off x="2820988" y="4821238"/>
            <a:ext cx="1377950" cy="414337"/>
          </a:xfrm>
          <a:custGeom>
            <a:avLst/>
            <a:gdLst>
              <a:gd name="T0" fmla="+- 0 8122 7835"/>
              <a:gd name="T1" fmla="*/ T0 w 3829"/>
              <a:gd name="T2" fmla="+- 0 13861 13392"/>
              <a:gd name="T3" fmla="*/ 13861 h 1152"/>
              <a:gd name="T4" fmla="+- 0 7835 7835"/>
              <a:gd name="T5" fmla="*/ T4 w 3829"/>
              <a:gd name="T6" fmla="+- 0 13959 13392"/>
              <a:gd name="T7" fmla="*/ 13959 h 1152"/>
              <a:gd name="T8" fmla="+- 0 8117 7835"/>
              <a:gd name="T9" fmla="*/ T8 w 3829"/>
              <a:gd name="T10" fmla="+- 0 14150 13392"/>
              <a:gd name="T11" fmla="*/ 14150 h 1152"/>
              <a:gd name="T12" fmla="+- 0 8127 7835"/>
              <a:gd name="T13" fmla="*/ T12 w 3829"/>
              <a:gd name="T14" fmla="+- 0 14402 13392"/>
              <a:gd name="T15" fmla="*/ 14402 h 1152"/>
              <a:gd name="T16" fmla="+- 0 7855 7835"/>
              <a:gd name="T17" fmla="*/ T16 w 3829"/>
              <a:gd name="T18" fmla="+- 0 14277 13392"/>
              <a:gd name="T19" fmla="*/ 14277 h 1152"/>
              <a:gd name="T20" fmla="+- 0 8536 7835"/>
              <a:gd name="T21" fmla="*/ T20 w 3829"/>
              <a:gd name="T22" fmla="+- 0 13484 13392"/>
              <a:gd name="T23" fmla="*/ 13484 h 1152"/>
              <a:gd name="T24" fmla="+- 0 8482 7835"/>
              <a:gd name="T25" fmla="*/ T24 w 3829"/>
              <a:gd name="T26" fmla="+- 0 14027 13392"/>
              <a:gd name="T27" fmla="*/ 14027 h 1152"/>
              <a:gd name="T28" fmla="+- 0 8573 7835"/>
              <a:gd name="T29" fmla="*/ T28 w 3829"/>
              <a:gd name="T30" fmla="+- 0 14262 13392"/>
              <a:gd name="T31" fmla="*/ 14262 h 1152"/>
              <a:gd name="T32" fmla="+- 0 8558 7835"/>
              <a:gd name="T33" fmla="*/ T32 w 3829"/>
              <a:gd name="T34" fmla="+- 0 13946 13392"/>
              <a:gd name="T35" fmla="*/ 13946 h 1152"/>
              <a:gd name="T36" fmla="+- 0 8207 7835"/>
              <a:gd name="T37" fmla="*/ T36 w 3829"/>
              <a:gd name="T38" fmla="+- 0 13887 13392"/>
              <a:gd name="T39" fmla="*/ 13887 h 1152"/>
              <a:gd name="T40" fmla="+- 0 9066 7835"/>
              <a:gd name="T41" fmla="*/ T40 w 3829"/>
              <a:gd name="T42" fmla="+- 0 13972 13392"/>
              <a:gd name="T43" fmla="*/ 13972 h 1152"/>
              <a:gd name="T44" fmla="+- 0 8973 7835"/>
              <a:gd name="T45" fmla="*/ T44 w 3829"/>
              <a:gd name="T46" fmla="+- 0 13955 13392"/>
              <a:gd name="T47" fmla="*/ 13955 h 1152"/>
              <a:gd name="T48" fmla="+- 0 8889 7835"/>
              <a:gd name="T49" fmla="*/ T48 w 3829"/>
              <a:gd name="T50" fmla="+- 0 14199 13392"/>
              <a:gd name="T51" fmla="*/ 14199 h 1152"/>
              <a:gd name="T52" fmla="+- 0 9208 7835"/>
              <a:gd name="T53" fmla="*/ T52 w 3829"/>
              <a:gd name="T54" fmla="+- 0 14124 13392"/>
              <a:gd name="T55" fmla="*/ 14124 h 1152"/>
              <a:gd name="T56" fmla="+- 0 9243 7835"/>
              <a:gd name="T57" fmla="*/ T56 w 3829"/>
              <a:gd name="T58" fmla="+- 0 14118 13392"/>
              <a:gd name="T59" fmla="*/ 14118 h 1152"/>
              <a:gd name="T60" fmla="+- 0 9532 7835"/>
              <a:gd name="T61" fmla="*/ T60 w 3829"/>
              <a:gd name="T62" fmla="+- 0 14229 13392"/>
              <a:gd name="T63" fmla="*/ 14229 h 1152"/>
              <a:gd name="T64" fmla="+- 0 9581 7835"/>
              <a:gd name="T65" fmla="*/ T64 w 3829"/>
              <a:gd name="T66" fmla="+- 0 13898 13392"/>
              <a:gd name="T67" fmla="*/ 13898 h 1152"/>
              <a:gd name="T68" fmla="+- 0 9777 7835"/>
              <a:gd name="T69" fmla="*/ T68 w 3829"/>
              <a:gd name="T70" fmla="+- 0 13860 13392"/>
              <a:gd name="T71" fmla="*/ 13860 h 1152"/>
              <a:gd name="T72" fmla="+- 0 10142 7835"/>
              <a:gd name="T73" fmla="*/ T72 w 3829"/>
              <a:gd name="T74" fmla="+- 0 14079 13392"/>
              <a:gd name="T75" fmla="*/ 14079 h 1152"/>
              <a:gd name="T76" fmla="+- 0 10406 7835"/>
              <a:gd name="T77" fmla="*/ T76 w 3829"/>
              <a:gd name="T78" fmla="+- 0 14326 13392"/>
              <a:gd name="T79" fmla="*/ 14326 h 1152"/>
              <a:gd name="T80" fmla="+- 0 10535 7835"/>
              <a:gd name="T81" fmla="*/ T80 w 3829"/>
              <a:gd name="T82" fmla="+- 0 14068 13392"/>
              <a:gd name="T83" fmla="*/ 14068 h 1152"/>
              <a:gd name="T84" fmla="+- 0 10657 7835"/>
              <a:gd name="T85" fmla="*/ T84 w 3829"/>
              <a:gd name="T86" fmla="+- 0 13988 13392"/>
              <a:gd name="T87" fmla="*/ 13988 h 1152"/>
              <a:gd name="T88" fmla="+- 0 11046 7835"/>
              <a:gd name="T89" fmla="*/ T88 w 3829"/>
              <a:gd name="T90" fmla="+- 0 14003 13392"/>
              <a:gd name="T91" fmla="*/ 14003 h 1152"/>
              <a:gd name="T92" fmla="+- 0 10715 7835"/>
              <a:gd name="T93" fmla="*/ T92 w 3829"/>
              <a:gd name="T94" fmla="+- 0 14198 13392"/>
              <a:gd name="T95" fmla="*/ 14198 h 1152"/>
              <a:gd name="T96" fmla="+- 0 11139 7835"/>
              <a:gd name="T97" fmla="*/ T96 w 3829"/>
              <a:gd name="T98" fmla="+- 0 14291 13392"/>
              <a:gd name="T99" fmla="*/ 14291 h 1152"/>
              <a:gd name="T100" fmla="+- 0 11242 7835"/>
              <a:gd name="T101" fmla="*/ T100 w 3829"/>
              <a:gd name="T102" fmla="+- 0 14372 13392"/>
              <a:gd name="T103" fmla="*/ 14372 h 1152"/>
              <a:gd name="T104" fmla="+- 0 11202 7835"/>
              <a:gd name="T105" fmla="*/ T104 w 3829"/>
              <a:gd name="T106" fmla="+- 0 14543 13392"/>
              <a:gd name="T107" fmla="*/ 14543 h 1152"/>
              <a:gd name="T108" fmla="+- 0 11628 7835"/>
              <a:gd name="T109" fmla="*/ T108 w 3829"/>
              <a:gd name="T110" fmla="+- 0 13392 13392"/>
              <a:gd name="T111" fmla="*/ 13392 h 1152"/>
              <a:gd name="T112" fmla="+- 0 11583 7835"/>
              <a:gd name="T113" fmla="*/ T112 w 3829"/>
              <a:gd name="T114" fmla="+- 0 14052 13392"/>
              <a:gd name="T115" fmla="*/ 14052 h 1152"/>
              <a:gd name="T116" fmla="+- 0 11638 7835"/>
              <a:gd name="T117" fmla="*/ T116 w 3829"/>
              <a:gd name="T118" fmla="+- 0 14271 13392"/>
              <a:gd name="T119" fmla="*/ 14271 h 1152"/>
              <a:gd name="T120" fmla="+- 0 11565 7835"/>
              <a:gd name="T121" fmla="*/ T120 w 3829"/>
              <a:gd name="T122" fmla="+- 0 13999 13392"/>
              <a:gd name="T123" fmla="*/ 13999 h 1152"/>
              <a:gd name="T124" fmla="+- 0 11235 7835"/>
              <a:gd name="T125" fmla="*/ T124 w 3829"/>
              <a:gd name="T126" fmla="+- 0 14011 13392"/>
              <a:gd name="T127" fmla="*/ 14011 h 1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829" h="1152" extrusionOk="0">
                <a:moveTo>
                  <a:pt x="356" y="465"/>
                </a:moveTo>
                <a:cubicBezTo>
                  <a:pt x="332" y="455"/>
                  <a:pt x="321" y="462"/>
                  <a:pt x="287" y="469"/>
                </a:cubicBezTo>
                <a:cubicBezTo>
                  <a:pt x="227" y="481"/>
                  <a:pt x="170" y="494"/>
                  <a:pt x="112" y="514"/>
                </a:cubicBezTo>
                <a:cubicBezTo>
                  <a:pt x="71" y="528"/>
                  <a:pt x="33" y="540"/>
                  <a:pt x="0" y="567"/>
                </a:cubicBezTo>
                <a:cubicBezTo>
                  <a:pt x="23" y="592"/>
                  <a:pt x="45" y="610"/>
                  <a:pt x="78" y="628"/>
                </a:cubicBezTo>
                <a:cubicBezTo>
                  <a:pt x="148" y="667"/>
                  <a:pt x="221" y="705"/>
                  <a:pt x="282" y="758"/>
                </a:cubicBezTo>
                <a:cubicBezTo>
                  <a:pt x="330" y="800"/>
                  <a:pt x="390" y="866"/>
                  <a:pt x="401" y="932"/>
                </a:cubicBezTo>
                <a:cubicBezTo>
                  <a:pt x="412" y="994"/>
                  <a:pt x="340" y="1014"/>
                  <a:pt x="292" y="1010"/>
                </a:cubicBezTo>
                <a:cubicBezTo>
                  <a:pt x="214" y="1004"/>
                  <a:pt x="127" y="966"/>
                  <a:pt x="64" y="922"/>
                </a:cubicBezTo>
                <a:cubicBezTo>
                  <a:pt x="49" y="910"/>
                  <a:pt x="35" y="897"/>
                  <a:pt x="20" y="885"/>
                </a:cubicBezTo>
              </a:path>
              <a:path w="3829" h="1152" extrusionOk="0">
                <a:moveTo>
                  <a:pt x="664" y="91"/>
                </a:moveTo>
                <a:cubicBezTo>
                  <a:pt x="684" y="85"/>
                  <a:pt x="690" y="81"/>
                  <a:pt x="701" y="92"/>
                </a:cubicBezTo>
                <a:cubicBezTo>
                  <a:pt x="710" y="152"/>
                  <a:pt x="688" y="197"/>
                  <a:pt x="677" y="257"/>
                </a:cubicBezTo>
                <a:cubicBezTo>
                  <a:pt x="654" y="376"/>
                  <a:pt x="637" y="514"/>
                  <a:pt x="647" y="635"/>
                </a:cubicBezTo>
                <a:cubicBezTo>
                  <a:pt x="652" y="703"/>
                  <a:pt x="671" y="793"/>
                  <a:pt x="714" y="848"/>
                </a:cubicBezTo>
                <a:cubicBezTo>
                  <a:pt x="722" y="855"/>
                  <a:pt x="730" y="863"/>
                  <a:pt x="738" y="870"/>
                </a:cubicBezTo>
              </a:path>
              <a:path w="3829" h="1152" extrusionOk="0">
                <a:moveTo>
                  <a:pt x="874" y="649"/>
                </a:moveTo>
                <a:cubicBezTo>
                  <a:pt x="826" y="606"/>
                  <a:pt x="782" y="581"/>
                  <a:pt x="723" y="554"/>
                </a:cubicBezTo>
                <a:cubicBezTo>
                  <a:pt x="645" y="519"/>
                  <a:pt x="573" y="502"/>
                  <a:pt x="491" y="486"/>
                </a:cubicBezTo>
                <a:cubicBezTo>
                  <a:pt x="442" y="476"/>
                  <a:pt x="393" y="451"/>
                  <a:pt x="372" y="495"/>
                </a:cubicBezTo>
              </a:path>
              <a:path w="3829" h="1152" extrusionOk="0">
                <a:moveTo>
                  <a:pt x="1028" y="599"/>
                </a:moveTo>
                <a:cubicBezTo>
                  <a:pt x="1098" y="596"/>
                  <a:pt x="1164" y="598"/>
                  <a:pt x="1231" y="580"/>
                </a:cubicBezTo>
                <a:cubicBezTo>
                  <a:pt x="1236" y="579"/>
                  <a:pt x="1241" y="578"/>
                  <a:pt x="1246" y="577"/>
                </a:cubicBezTo>
                <a:cubicBezTo>
                  <a:pt x="1213" y="558"/>
                  <a:pt x="1177" y="555"/>
                  <a:pt x="1138" y="563"/>
                </a:cubicBezTo>
                <a:cubicBezTo>
                  <a:pt x="1087" y="573"/>
                  <a:pt x="1027" y="600"/>
                  <a:pt x="1004" y="651"/>
                </a:cubicBezTo>
                <a:cubicBezTo>
                  <a:pt x="980" y="705"/>
                  <a:pt x="1017" y="770"/>
                  <a:pt x="1054" y="807"/>
                </a:cubicBezTo>
                <a:cubicBezTo>
                  <a:pt x="1109" y="862"/>
                  <a:pt x="1200" y="889"/>
                  <a:pt x="1275" y="870"/>
                </a:cubicBezTo>
                <a:cubicBezTo>
                  <a:pt x="1340" y="853"/>
                  <a:pt x="1368" y="795"/>
                  <a:pt x="1373" y="732"/>
                </a:cubicBezTo>
                <a:cubicBezTo>
                  <a:pt x="1375" y="705"/>
                  <a:pt x="1343" y="639"/>
                  <a:pt x="1373" y="678"/>
                </a:cubicBezTo>
                <a:cubicBezTo>
                  <a:pt x="1390" y="701"/>
                  <a:pt x="1397" y="710"/>
                  <a:pt x="1408" y="726"/>
                </a:cubicBezTo>
              </a:path>
              <a:path w="3829" h="1152" extrusionOk="0">
                <a:moveTo>
                  <a:pt x="1663" y="925"/>
                </a:moveTo>
                <a:cubicBezTo>
                  <a:pt x="1698" y="901"/>
                  <a:pt x="1695" y="879"/>
                  <a:pt x="1697" y="837"/>
                </a:cubicBezTo>
                <a:cubicBezTo>
                  <a:pt x="1699" y="775"/>
                  <a:pt x="1687" y="714"/>
                  <a:pt x="1691" y="651"/>
                </a:cubicBezTo>
                <a:cubicBezTo>
                  <a:pt x="1695" y="595"/>
                  <a:pt x="1707" y="546"/>
                  <a:pt x="1746" y="506"/>
                </a:cubicBezTo>
                <a:cubicBezTo>
                  <a:pt x="1784" y="468"/>
                  <a:pt x="1845" y="465"/>
                  <a:pt x="1897" y="465"/>
                </a:cubicBezTo>
                <a:cubicBezTo>
                  <a:pt x="1912" y="466"/>
                  <a:pt x="1927" y="467"/>
                  <a:pt x="1942" y="468"/>
                </a:cubicBezTo>
              </a:path>
              <a:path w="3829" h="1152" extrusionOk="0">
                <a:moveTo>
                  <a:pt x="2211" y="547"/>
                </a:moveTo>
                <a:cubicBezTo>
                  <a:pt x="2238" y="600"/>
                  <a:pt x="2271" y="640"/>
                  <a:pt x="2307" y="687"/>
                </a:cubicBezTo>
                <a:cubicBezTo>
                  <a:pt x="2352" y="745"/>
                  <a:pt x="2394" y="806"/>
                  <a:pt x="2445" y="859"/>
                </a:cubicBezTo>
                <a:cubicBezTo>
                  <a:pt x="2475" y="890"/>
                  <a:pt x="2522" y="941"/>
                  <a:pt x="2571" y="934"/>
                </a:cubicBezTo>
                <a:cubicBezTo>
                  <a:pt x="2615" y="928"/>
                  <a:pt x="2637" y="875"/>
                  <a:pt x="2651" y="840"/>
                </a:cubicBezTo>
                <a:cubicBezTo>
                  <a:pt x="2672" y="788"/>
                  <a:pt x="2676" y="726"/>
                  <a:pt x="2700" y="676"/>
                </a:cubicBezTo>
                <a:cubicBezTo>
                  <a:pt x="2715" y="645"/>
                  <a:pt x="2730" y="610"/>
                  <a:pt x="2766" y="599"/>
                </a:cubicBezTo>
                <a:cubicBezTo>
                  <a:pt x="2794" y="595"/>
                  <a:pt x="2803" y="594"/>
                  <a:pt x="2822" y="596"/>
                </a:cubicBezTo>
              </a:path>
              <a:path w="3829" h="1152" extrusionOk="0">
                <a:moveTo>
                  <a:pt x="3278" y="625"/>
                </a:moveTo>
                <a:cubicBezTo>
                  <a:pt x="3277" y="624"/>
                  <a:pt x="3261" y="610"/>
                  <a:pt x="3211" y="611"/>
                </a:cubicBezTo>
                <a:cubicBezTo>
                  <a:pt x="3134" y="613"/>
                  <a:pt x="3051" y="633"/>
                  <a:pt x="2982" y="667"/>
                </a:cubicBezTo>
                <a:cubicBezTo>
                  <a:pt x="2930" y="692"/>
                  <a:pt x="2869" y="739"/>
                  <a:pt x="2880" y="806"/>
                </a:cubicBezTo>
                <a:cubicBezTo>
                  <a:pt x="2891" y="871"/>
                  <a:pt x="2968" y="895"/>
                  <a:pt x="3022" y="909"/>
                </a:cubicBezTo>
                <a:cubicBezTo>
                  <a:pt x="3115" y="933"/>
                  <a:pt x="3213" y="925"/>
                  <a:pt x="3304" y="899"/>
                </a:cubicBezTo>
                <a:cubicBezTo>
                  <a:pt x="3345" y="887"/>
                  <a:pt x="3366" y="881"/>
                  <a:pt x="3405" y="883"/>
                </a:cubicBezTo>
                <a:cubicBezTo>
                  <a:pt x="3411" y="918"/>
                  <a:pt x="3411" y="943"/>
                  <a:pt x="3407" y="980"/>
                </a:cubicBezTo>
                <a:cubicBezTo>
                  <a:pt x="3402" y="1027"/>
                  <a:pt x="3391" y="1072"/>
                  <a:pt x="3384" y="1118"/>
                </a:cubicBezTo>
                <a:cubicBezTo>
                  <a:pt x="3381" y="1142"/>
                  <a:pt x="3385" y="1149"/>
                  <a:pt x="3367" y="1151"/>
                </a:cubicBezTo>
                <a:cubicBezTo>
                  <a:pt x="3358" y="1119"/>
                  <a:pt x="3359" y="1092"/>
                  <a:pt x="3358" y="1057"/>
                </a:cubicBezTo>
              </a:path>
              <a:path w="3829" h="1152" extrusionOk="0">
                <a:moveTo>
                  <a:pt x="3793" y="0"/>
                </a:moveTo>
                <a:cubicBezTo>
                  <a:pt x="3802" y="110"/>
                  <a:pt x="3794" y="219"/>
                  <a:pt x="3785" y="329"/>
                </a:cubicBezTo>
                <a:cubicBezTo>
                  <a:pt x="3776" y="440"/>
                  <a:pt x="3758" y="549"/>
                  <a:pt x="3748" y="660"/>
                </a:cubicBezTo>
                <a:cubicBezTo>
                  <a:pt x="3742" y="730"/>
                  <a:pt x="3735" y="803"/>
                  <a:pt x="3752" y="871"/>
                </a:cubicBezTo>
                <a:cubicBezTo>
                  <a:pt x="3762" y="911"/>
                  <a:pt x="3780" y="898"/>
                  <a:pt x="3803" y="879"/>
                </a:cubicBezTo>
              </a:path>
              <a:path w="3829" h="1152" extrusionOk="0">
                <a:moveTo>
                  <a:pt x="3828" y="630"/>
                </a:moveTo>
                <a:cubicBezTo>
                  <a:pt x="3798" y="614"/>
                  <a:pt x="3765" y="605"/>
                  <a:pt x="3730" y="607"/>
                </a:cubicBezTo>
                <a:cubicBezTo>
                  <a:pt x="3671" y="610"/>
                  <a:pt x="3611" y="618"/>
                  <a:pt x="3551" y="620"/>
                </a:cubicBezTo>
                <a:cubicBezTo>
                  <a:pt x="3529" y="621"/>
                  <a:pt x="3414" y="639"/>
                  <a:pt x="3400" y="619"/>
                </a:cubicBezTo>
                <a:cubicBezTo>
                  <a:pt x="3405" y="615"/>
                  <a:pt x="3409" y="612"/>
                  <a:pt x="3414" y="608"/>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1" name="Comment 7"/>
          <p:cNvSpPr>
            <a:spLocks noRot="1" noChangeAspect="1" noEditPoints="1" noChangeArrowheads="1" noChangeShapeType="1" noTextEdit="1"/>
          </p:cNvSpPr>
          <p:nvPr/>
        </p:nvSpPr>
        <p:spPr bwMode="auto">
          <a:xfrm>
            <a:off x="4367213" y="4927600"/>
            <a:ext cx="657225" cy="338138"/>
          </a:xfrm>
          <a:custGeom>
            <a:avLst/>
            <a:gdLst>
              <a:gd name="T0" fmla="+- 0 12132 12132"/>
              <a:gd name="T1" fmla="*/ T0 w 1825"/>
              <a:gd name="T2" fmla="+- 0 14021 13686"/>
              <a:gd name="T3" fmla="*/ 14021 h 942"/>
              <a:gd name="T4" fmla="+- 0 12192 12132"/>
              <a:gd name="T5" fmla="*/ T4 w 1825"/>
              <a:gd name="T6" fmla="+- 0 14145 13686"/>
              <a:gd name="T7" fmla="*/ 14145 h 942"/>
              <a:gd name="T8" fmla="+- 0 12201 12132"/>
              <a:gd name="T9" fmla="*/ T8 w 1825"/>
              <a:gd name="T10" fmla="+- 0 14300 13686"/>
              <a:gd name="T11" fmla="*/ 14300 h 942"/>
              <a:gd name="T12" fmla="+- 0 12216 12132"/>
              <a:gd name="T13" fmla="*/ T12 w 1825"/>
              <a:gd name="T14" fmla="+- 0 14331 13686"/>
              <a:gd name="T15" fmla="*/ 14331 h 942"/>
              <a:gd name="T16" fmla="+- 0 12248 12132"/>
              <a:gd name="T17" fmla="*/ T16 w 1825"/>
              <a:gd name="T18" fmla="+- 0 13776 13686"/>
              <a:gd name="T19" fmla="*/ 13776 h 942"/>
              <a:gd name="T20" fmla="+- 0 12325 12132"/>
              <a:gd name="T21" fmla="*/ T20 w 1825"/>
              <a:gd name="T22" fmla="+- 0 13686 13686"/>
              <a:gd name="T23" fmla="*/ 13686 h 942"/>
              <a:gd name="T24" fmla="+- 0 12445 12132"/>
              <a:gd name="T25" fmla="*/ T24 w 1825"/>
              <a:gd name="T26" fmla="+- 0 13733 13686"/>
              <a:gd name="T27" fmla="*/ 13733 h 942"/>
              <a:gd name="T28" fmla="+- 0 12526 12132"/>
              <a:gd name="T29" fmla="*/ T28 w 1825"/>
              <a:gd name="T30" fmla="+- 0 13795 13686"/>
              <a:gd name="T31" fmla="*/ 13795 h 942"/>
              <a:gd name="T32" fmla="+- 0 12793 12132"/>
              <a:gd name="T33" fmla="*/ T32 w 1825"/>
              <a:gd name="T34" fmla="+- 0 14067 13686"/>
              <a:gd name="T35" fmla="*/ 14067 h 942"/>
              <a:gd name="T36" fmla="+- 0 12827 12132"/>
              <a:gd name="T37" fmla="*/ T36 w 1825"/>
              <a:gd name="T38" fmla="+- 0 14168 13686"/>
              <a:gd name="T39" fmla="*/ 14168 h 942"/>
              <a:gd name="T40" fmla="+- 0 12817 12132"/>
              <a:gd name="T41" fmla="*/ T40 w 1825"/>
              <a:gd name="T42" fmla="+- 0 14264 13686"/>
              <a:gd name="T43" fmla="*/ 14264 h 942"/>
              <a:gd name="T44" fmla="+- 0 12879 12132"/>
              <a:gd name="T45" fmla="*/ T44 w 1825"/>
              <a:gd name="T46" fmla="+- 0 14374 13686"/>
              <a:gd name="T47" fmla="*/ 14374 h 942"/>
              <a:gd name="T48" fmla="+- 0 12992 12132"/>
              <a:gd name="T49" fmla="*/ T48 w 1825"/>
              <a:gd name="T50" fmla="+- 0 14382 13686"/>
              <a:gd name="T51" fmla="*/ 14382 h 942"/>
              <a:gd name="T52" fmla="+- 0 13044 12132"/>
              <a:gd name="T53" fmla="*/ T52 w 1825"/>
              <a:gd name="T54" fmla="+- 0 14259 13686"/>
              <a:gd name="T55" fmla="*/ 14259 h 942"/>
              <a:gd name="T56" fmla="+- 0 12995 12132"/>
              <a:gd name="T57" fmla="*/ T56 w 1825"/>
              <a:gd name="T58" fmla="+- 0 14089 13686"/>
              <a:gd name="T59" fmla="*/ 14089 h 942"/>
              <a:gd name="T60" fmla="+- 0 12930 12132"/>
              <a:gd name="T61" fmla="*/ T60 w 1825"/>
              <a:gd name="T62" fmla="+- 0 13989 13686"/>
              <a:gd name="T63" fmla="*/ 13989 h 942"/>
              <a:gd name="T64" fmla="+- 0 12975 12132"/>
              <a:gd name="T65" fmla="*/ T64 w 1825"/>
              <a:gd name="T66" fmla="+- 0 14030 13686"/>
              <a:gd name="T67" fmla="*/ 14030 h 942"/>
              <a:gd name="T68" fmla="+- 0 13323 12132"/>
              <a:gd name="T69" fmla="*/ T68 w 1825"/>
              <a:gd name="T70" fmla="+- 0 14112 13686"/>
              <a:gd name="T71" fmla="*/ 14112 h 942"/>
              <a:gd name="T72" fmla="+- 0 13412 12132"/>
              <a:gd name="T73" fmla="*/ T72 w 1825"/>
              <a:gd name="T74" fmla="+- 0 14256 13686"/>
              <a:gd name="T75" fmla="*/ 14256 h 942"/>
              <a:gd name="T76" fmla="+- 0 13403 12132"/>
              <a:gd name="T77" fmla="*/ T76 w 1825"/>
              <a:gd name="T78" fmla="+- 0 14377 13686"/>
              <a:gd name="T79" fmla="*/ 14377 h 942"/>
              <a:gd name="T80" fmla="+- 0 13422 12132"/>
              <a:gd name="T81" fmla="*/ T80 w 1825"/>
              <a:gd name="T82" fmla="+- 0 14381 13686"/>
              <a:gd name="T83" fmla="*/ 14381 h 942"/>
              <a:gd name="T84" fmla="+- 0 13535 12132"/>
              <a:gd name="T85" fmla="*/ T84 w 1825"/>
              <a:gd name="T86" fmla="+- 0 14249 13686"/>
              <a:gd name="T87" fmla="*/ 14249 h 942"/>
              <a:gd name="T88" fmla="+- 0 13679 12132"/>
              <a:gd name="T89" fmla="*/ T88 w 1825"/>
              <a:gd name="T90" fmla="+- 0 14153 13686"/>
              <a:gd name="T91" fmla="*/ 14153 h 942"/>
              <a:gd name="T92" fmla="+- 0 13837 12132"/>
              <a:gd name="T93" fmla="*/ T92 w 1825"/>
              <a:gd name="T94" fmla="+- 0 14222 13686"/>
              <a:gd name="T95" fmla="*/ 14222 h 942"/>
              <a:gd name="T96" fmla="+- 0 13928 12132"/>
              <a:gd name="T97" fmla="*/ T96 w 1825"/>
              <a:gd name="T98" fmla="+- 0 14426 13686"/>
              <a:gd name="T99" fmla="*/ 14426 h 942"/>
              <a:gd name="T100" fmla="+- 0 13956 12132"/>
              <a:gd name="T101" fmla="*/ T100 w 1825"/>
              <a:gd name="T102" fmla="+- 0 14627 13686"/>
              <a:gd name="T103" fmla="*/ 14627 h 9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1825" h="942" extrusionOk="0">
                <a:moveTo>
                  <a:pt x="0" y="335"/>
                </a:moveTo>
                <a:cubicBezTo>
                  <a:pt x="27" y="375"/>
                  <a:pt x="49" y="411"/>
                  <a:pt x="60" y="459"/>
                </a:cubicBezTo>
                <a:cubicBezTo>
                  <a:pt x="72" y="512"/>
                  <a:pt x="55" y="560"/>
                  <a:pt x="69" y="614"/>
                </a:cubicBezTo>
                <a:cubicBezTo>
                  <a:pt x="74" y="632"/>
                  <a:pt x="75" y="637"/>
                  <a:pt x="84" y="645"/>
                </a:cubicBezTo>
              </a:path>
              <a:path w="1825" h="942" extrusionOk="0">
                <a:moveTo>
                  <a:pt x="116" y="90"/>
                </a:moveTo>
                <a:cubicBezTo>
                  <a:pt x="131" y="57"/>
                  <a:pt x="149" y="6"/>
                  <a:pt x="193" y="0"/>
                </a:cubicBezTo>
                <a:cubicBezTo>
                  <a:pt x="240" y="-6"/>
                  <a:pt x="278" y="22"/>
                  <a:pt x="313" y="47"/>
                </a:cubicBezTo>
                <a:cubicBezTo>
                  <a:pt x="354" y="76"/>
                  <a:pt x="368" y="87"/>
                  <a:pt x="394" y="109"/>
                </a:cubicBezTo>
              </a:path>
              <a:path w="1825" h="942" extrusionOk="0">
                <a:moveTo>
                  <a:pt x="661" y="381"/>
                </a:moveTo>
                <a:cubicBezTo>
                  <a:pt x="676" y="409"/>
                  <a:pt x="697" y="448"/>
                  <a:pt x="695" y="482"/>
                </a:cubicBezTo>
                <a:cubicBezTo>
                  <a:pt x="693" y="516"/>
                  <a:pt x="679" y="542"/>
                  <a:pt x="685" y="578"/>
                </a:cubicBezTo>
                <a:cubicBezTo>
                  <a:pt x="692" y="619"/>
                  <a:pt x="714" y="663"/>
                  <a:pt x="747" y="688"/>
                </a:cubicBezTo>
                <a:cubicBezTo>
                  <a:pt x="780" y="713"/>
                  <a:pt x="825" y="720"/>
                  <a:pt x="860" y="696"/>
                </a:cubicBezTo>
                <a:cubicBezTo>
                  <a:pt x="899" y="669"/>
                  <a:pt x="912" y="617"/>
                  <a:pt x="912" y="573"/>
                </a:cubicBezTo>
                <a:cubicBezTo>
                  <a:pt x="912" y="512"/>
                  <a:pt x="891" y="456"/>
                  <a:pt x="863" y="403"/>
                </a:cubicBezTo>
                <a:cubicBezTo>
                  <a:pt x="847" y="373"/>
                  <a:pt x="824" y="326"/>
                  <a:pt x="798" y="303"/>
                </a:cubicBezTo>
                <a:cubicBezTo>
                  <a:pt x="777" y="285"/>
                  <a:pt x="834" y="338"/>
                  <a:pt x="843" y="344"/>
                </a:cubicBezTo>
              </a:path>
              <a:path w="1825" h="942" extrusionOk="0">
                <a:moveTo>
                  <a:pt x="1191" y="426"/>
                </a:moveTo>
                <a:cubicBezTo>
                  <a:pt x="1252" y="462"/>
                  <a:pt x="1284" y="496"/>
                  <a:pt x="1280" y="570"/>
                </a:cubicBezTo>
                <a:cubicBezTo>
                  <a:pt x="1279" y="593"/>
                  <a:pt x="1260" y="671"/>
                  <a:pt x="1271" y="691"/>
                </a:cubicBezTo>
                <a:cubicBezTo>
                  <a:pt x="1277" y="692"/>
                  <a:pt x="1284" y="694"/>
                  <a:pt x="1290" y="695"/>
                </a:cubicBezTo>
                <a:cubicBezTo>
                  <a:pt x="1333" y="656"/>
                  <a:pt x="1362" y="604"/>
                  <a:pt x="1403" y="563"/>
                </a:cubicBezTo>
                <a:cubicBezTo>
                  <a:pt x="1442" y="524"/>
                  <a:pt x="1488" y="474"/>
                  <a:pt x="1547" y="467"/>
                </a:cubicBezTo>
                <a:cubicBezTo>
                  <a:pt x="1609" y="459"/>
                  <a:pt x="1665" y="492"/>
                  <a:pt x="1705" y="536"/>
                </a:cubicBezTo>
                <a:cubicBezTo>
                  <a:pt x="1754" y="590"/>
                  <a:pt x="1781" y="670"/>
                  <a:pt x="1796" y="740"/>
                </a:cubicBezTo>
                <a:cubicBezTo>
                  <a:pt x="1810" y="806"/>
                  <a:pt x="1816" y="874"/>
                  <a:pt x="1824" y="941"/>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14912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Scheduler Queue</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20</a:t>
            </a:fld>
            <a:endParaRPr lang="en-US"/>
          </a:p>
        </p:txBody>
      </p:sp>
      <p:sp>
        <p:nvSpPr>
          <p:cNvPr id="12290" name="Comment 2"/>
          <p:cNvSpPr>
            <a:spLocks noRot="1" noChangeAspect="1" noEditPoints="1" noChangeArrowheads="1" noChangeShapeType="1" noTextEdit="1"/>
          </p:cNvSpPr>
          <p:nvPr/>
        </p:nvSpPr>
        <p:spPr bwMode="auto">
          <a:xfrm>
            <a:off x="676275" y="1706563"/>
            <a:ext cx="1455738" cy="533400"/>
          </a:xfrm>
          <a:custGeom>
            <a:avLst/>
            <a:gdLst>
              <a:gd name="T0" fmla="+- 0 1972 1877"/>
              <a:gd name="T1" fmla="*/ T0 w 4047"/>
              <a:gd name="T2" fmla="+- 0 4880 4739"/>
              <a:gd name="T3" fmla="*/ 4880 h 1481"/>
              <a:gd name="T4" fmla="+- 0 1927 1877"/>
              <a:gd name="T5" fmla="*/ T4 w 4047"/>
              <a:gd name="T6" fmla="+- 0 5437 4739"/>
              <a:gd name="T7" fmla="*/ 5437 h 1481"/>
              <a:gd name="T8" fmla="+- 0 1911 1877"/>
              <a:gd name="T9" fmla="*/ T8 w 4047"/>
              <a:gd name="T10" fmla="+- 0 5730 4739"/>
              <a:gd name="T11" fmla="*/ 5730 h 1481"/>
              <a:gd name="T12" fmla="+- 0 1953 1877"/>
              <a:gd name="T13" fmla="*/ T12 w 4047"/>
              <a:gd name="T14" fmla="+- 0 5173 4739"/>
              <a:gd name="T15" fmla="*/ 5173 h 1481"/>
              <a:gd name="T16" fmla="+- 0 2147 1877"/>
              <a:gd name="T17" fmla="*/ T16 w 4047"/>
              <a:gd name="T18" fmla="+- 0 4739 4739"/>
              <a:gd name="T19" fmla="*/ 4739 h 1481"/>
              <a:gd name="T20" fmla="+- 0 2415 1877"/>
              <a:gd name="T21" fmla="*/ T20 w 4047"/>
              <a:gd name="T22" fmla="+- 0 5150 4739"/>
              <a:gd name="T23" fmla="*/ 5150 h 1481"/>
              <a:gd name="T24" fmla="+- 0 1990 1877"/>
              <a:gd name="T25" fmla="*/ T24 w 4047"/>
              <a:gd name="T26" fmla="+- 0 5389 4739"/>
              <a:gd name="T27" fmla="*/ 5389 h 1481"/>
              <a:gd name="T28" fmla="+- 0 2507 1877"/>
              <a:gd name="T29" fmla="*/ T28 w 4047"/>
              <a:gd name="T30" fmla="+- 0 5827 4739"/>
              <a:gd name="T31" fmla="*/ 5827 h 1481"/>
              <a:gd name="T32" fmla="+- 0 2480 1877"/>
              <a:gd name="T33" fmla="*/ T32 w 4047"/>
              <a:gd name="T34" fmla="+- 0 5587 4739"/>
              <a:gd name="T35" fmla="*/ 5587 h 1481"/>
              <a:gd name="T36" fmla="+- 0 2686 1877"/>
              <a:gd name="T37" fmla="*/ T36 w 4047"/>
              <a:gd name="T38" fmla="+- 0 5328 4739"/>
              <a:gd name="T39" fmla="*/ 5328 h 1481"/>
              <a:gd name="T40" fmla="+- 0 3058 1877"/>
              <a:gd name="T41" fmla="*/ T40 w 4047"/>
              <a:gd name="T42" fmla="+- 0 5467 4739"/>
              <a:gd name="T43" fmla="*/ 5467 h 1481"/>
              <a:gd name="T44" fmla="+- 0 2963 1877"/>
              <a:gd name="T45" fmla="*/ T44 w 4047"/>
              <a:gd name="T46" fmla="+- 0 5620 4739"/>
              <a:gd name="T47" fmla="*/ 5620 h 1481"/>
              <a:gd name="T48" fmla="+- 0 3094 1877"/>
              <a:gd name="T49" fmla="*/ T48 w 4047"/>
              <a:gd name="T50" fmla="+- 0 5747 4739"/>
              <a:gd name="T51" fmla="*/ 5747 h 1481"/>
              <a:gd name="T52" fmla="+- 0 3197 1877"/>
              <a:gd name="T53" fmla="*/ T52 w 4047"/>
              <a:gd name="T54" fmla="+- 0 5624 4739"/>
              <a:gd name="T55" fmla="*/ 5624 h 1481"/>
              <a:gd name="T56" fmla="+- 0 2763 1877"/>
              <a:gd name="T57" fmla="*/ T56 w 4047"/>
              <a:gd name="T58" fmla="+- 0 5699 4739"/>
              <a:gd name="T59" fmla="*/ 5699 h 1481"/>
              <a:gd name="T60" fmla="+- 0 2767 1877"/>
              <a:gd name="T61" fmla="*/ T60 w 4047"/>
              <a:gd name="T62" fmla="+- 0 5896 4739"/>
              <a:gd name="T63" fmla="*/ 5896 h 1481"/>
              <a:gd name="T64" fmla="+- 0 3004 1877"/>
              <a:gd name="T65" fmla="*/ T64 w 4047"/>
              <a:gd name="T66" fmla="+- 0 5329 4739"/>
              <a:gd name="T67" fmla="*/ 5329 h 1481"/>
              <a:gd name="T68" fmla="+- 0 2951 1877"/>
              <a:gd name="T69" fmla="*/ T68 w 4047"/>
              <a:gd name="T70" fmla="+- 0 5173 4739"/>
              <a:gd name="T71" fmla="*/ 5173 h 1481"/>
              <a:gd name="T72" fmla="+- 0 3401 1877"/>
              <a:gd name="T73" fmla="*/ T72 w 4047"/>
              <a:gd name="T74" fmla="+- 0 5838 4739"/>
              <a:gd name="T75" fmla="*/ 5838 h 1481"/>
              <a:gd name="T76" fmla="+- 0 3390 1877"/>
              <a:gd name="T77" fmla="*/ T76 w 4047"/>
              <a:gd name="T78" fmla="+- 0 5622 4739"/>
              <a:gd name="T79" fmla="*/ 5622 h 1481"/>
              <a:gd name="T80" fmla="+- 0 3693 1877"/>
              <a:gd name="T81" fmla="*/ T80 w 4047"/>
              <a:gd name="T82" fmla="+- 0 5558 4739"/>
              <a:gd name="T83" fmla="*/ 5558 h 1481"/>
              <a:gd name="T84" fmla="+- 0 3739 1877"/>
              <a:gd name="T85" fmla="*/ T84 w 4047"/>
              <a:gd name="T86" fmla="+- 0 5773 4739"/>
              <a:gd name="T87" fmla="*/ 5773 h 1481"/>
              <a:gd name="T88" fmla="+- 0 3761 1877"/>
              <a:gd name="T89" fmla="*/ T88 w 4047"/>
              <a:gd name="T90" fmla="+- 0 5292 4739"/>
              <a:gd name="T91" fmla="*/ 5292 h 1481"/>
              <a:gd name="T92" fmla="+- 0 3824 1877"/>
              <a:gd name="T93" fmla="*/ T92 w 4047"/>
              <a:gd name="T94" fmla="+- 0 5203 4739"/>
              <a:gd name="T95" fmla="*/ 5203 h 1481"/>
              <a:gd name="T96" fmla="+- 0 4090 1877"/>
              <a:gd name="T97" fmla="*/ T96 w 4047"/>
              <a:gd name="T98" fmla="+- 0 5569 4739"/>
              <a:gd name="T99" fmla="*/ 5569 h 1481"/>
              <a:gd name="T100" fmla="+- 0 4151 1877"/>
              <a:gd name="T101" fmla="*/ T100 w 4047"/>
              <a:gd name="T102" fmla="+- 0 5808 4739"/>
              <a:gd name="T103" fmla="*/ 5808 h 1481"/>
              <a:gd name="T104" fmla="+- 0 4370 1877"/>
              <a:gd name="T105" fmla="*/ T104 w 4047"/>
              <a:gd name="T106" fmla="+- 0 5616 4739"/>
              <a:gd name="T107" fmla="*/ 5616 h 1481"/>
              <a:gd name="T108" fmla="+- 0 4483 1877"/>
              <a:gd name="T109" fmla="*/ T108 w 4047"/>
              <a:gd name="T110" fmla="+- 0 5742 4739"/>
              <a:gd name="T111" fmla="*/ 5742 h 1481"/>
              <a:gd name="T112" fmla="+- 0 4743 1877"/>
              <a:gd name="T113" fmla="*/ T112 w 4047"/>
              <a:gd name="T114" fmla="+- 0 5678 4739"/>
              <a:gd name="T115" fmla="*/ 5678 h 1481"/>
              <a:gd name="T116" fmla="+- 0 4851 1877"/>
              <a:gd name="T117" fmla="*/ T116 w 4047"/>
              <a:gd name="T118" fmla="+- 0 6011 4739"/>
              <a:gd name="T119" fmla="*/ 6011 h 1481"/>
              <a:gd name="T120" fmla="+- 0 4558 1877"/>
              <a:gd name="T121" fmla="*/ T120 w 4047"/>
              <a:gd name="T122" fmla="+- 0 6141 4739"/>
              <a:gd name="T123" fmla="*/ 6141 h 1481"/>
              <a:gd name="T124" fmla="+- 0 4680 1877"/>
              <a:gd name="T125" fmla="*/ T124 w 4047"/>
              <a:gd name="T126" fmla="+- 0 5804 4739"/>
              <a:gd name="T127" fmla="*/ 5804 h 1481"/>
              <a:gd name="T128" fmla="+- 0 4430 1877"/>
              <a:gd name="T129" fmla="*/ T128 w 4047"/>
              <a:gd name="T130" fmla="+- 0 5413 4739"/>
              <a:gd name="T131" fmla="*/ 5413 h 1481"/>
              <a:gd name="T132" fmla="+- 0 3926 1877"/>
              <a:gd name="T133" fmla="*/ T132 w 4047"/>
              <a:gd name="T134" fmla="+- 0 5510 4739"/>
              <a:gd name="T135" fmla="*/ 5510 h 1481"/>
              <a:gd name="T136" fmla="+- 0 5538 1877"/>
              <a:gd name="T137" fmla="*/ T136 w 4047"/>
              <a:gd name="T138" fmla="+- 0 4999 4739"/>
              <a:gd name="T139" fmla="*/ 4999 h 1481"/>
              <a:gd name="T140" fmla="+- 0 5627 1877"/>
              <a:gd name="T141" fmla="*/ T140 w 4047"/>
              <a:gd name="T142" fmla="+- 0 5498 4739"/>
              <a:gd name="T143" fmla="*/ 5498 h 1481"/>
              <a:gd name="T144" fmla="+- 0 5662 1877"/>
              <a:gd name="T145" fmla="*/ T144 w 4047"/>
              <a:gd name="T146" fmla="+- 0 5637 4739"/>
              <a:gd name="T147" fmla="*/ 5637 h 1481"/>
              <a:gd name="T148" fmla="+- 0 5809 1877"/>
              <a:gd name="T149" fmla="*/ T148 w 4047"/>
              <a:gd name="T150" fmla="+- 0 5729 4739"/>
              <a:gd name="T151" fmla="*/ 5729 h 1481"/>
              <a:gd name="T152" fmla="+- 0 5385 1877"/>
              <a:gd name="T153" fmla="*/ T152 w 4047"/>
              <a:gd name="T154" fmla="+- 0 5739 4739"/>
              <a:gd name="T155" fmla="*/ 5739 h 1481"/>
              <a:gd name="T156" fmla="+- 0 5640 1877"/>
              <a:gd name="T157" fmla="*/ T156 w 4047"/>
              <a:gd name="T158" fmla="+- 0 5076 4739"/>
              <a:gd name="T159" fmla="*/ 5076 h 1481"/>
              <a:gd name="T160" fmla="+- 0 5356 1877"/>
              <a:gd name="T161" fmla="*/ T160 w 4047"/>
              <a:gd name="T162" fmla="+- 0 5218 4739"/>
              <a:gd name="T163" fmla="*/ 5218 h 14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4047" h="1481" extrusionOk="0">
                <a:moveTo>
                  <a:pt x="112" y="58"/>
                </a:moveTo>
                <a:cubicBezTo>
                  <a:pt x="104" y="84"/>
                  <a:pt x="97" y="110"/>
                  <a:pt x="95" y="141"/>
                </a:cubicBezTo>
                <a:cubicBezTo>
                  <a:pt x="91" y="218"/>
                  <a:pt x="84" y="295"/>
                  <a:pt x="77" y="372"/>
                </a:cubicBezTo>
                <a:cubicBezTo>
                  <a:pt x="68" y="481"/>
                  <a:pt x="60" y="589"/>
                  <a:pt x="50" y="698"/>
                </a:cubicBezTo>
                <a:cubicBezTo>
                  <a:pt x="42" y="790"/>
                  <a:pt x="37" y="881"/>
                  <a:pt x="34" y="973"/>
                </a:cubicBezTo>
                <a:cubicBezTo>
                  <a:pt x="34" y="979"/>
                  <a:pt x="34" y="985"/>
                  <a:pt x="34" y="991"/>
                </a:cubicBezTo>
                <a:cubicBezTo>
                  <a:pt x="39" y="924"/>
                  <a:pt x="41" y="857"/>
                  <a:pt x="46" y="790"/>
                </a:cubicBezTo>
                <a:cubicBezTo>
                  <a:pt x="56" y="672"/>
                  <a:pt x="62" y="552"/>
                  <a:pt x="76" y="434"/>
                </a:cubicBezTo>
                <a:cubicBezTo>
                  <a:pt x="89" y="331"/>
                  <a:pt x="104" y="217"/>
                  <a:pt x="142" y="120"/>
                </a:cubicBezTo>
                <a:cubicBezTo>
                  <a:pt x="162" y="68"/>
                  <a:pt x="204" y="-3"/>
                  <a:pt x="270" y="0"/>
                </a:cubicBezTo>
                <a:cubicBezTo>
                  <a:pt x="343" y="3"/>
                  <a:pt x="406" y="89"/>
                  <a:pt x="442" y="142"/>
                </a:cubicBezTo>
                <a:cubicBezTo>
                  <a:pt x="496" y="221"/>
                  <a:pt x="539" y="314"/>
                  <a:pt x="538" y="411"/>
                </a:cubicBezTo>
                <a:cubicBezTo>
                  <a:pt x="536" y="522"/>
                  <a:pt x="465" y="588"/>
                  <a:pt x="366" y="623"/>
                </a:cubicBezTo>
                <a:cubicBezTo>
                  <a:pt x="283" y="652"/>
                  <a:pt x="199" y="656"/>
                  <a:pt x="113" y="650"/>
                </a:cubicBezTo>
                <a:cubicBezTo>
                  <a:pt x="75" y="647"/>
                  <a:pt x="38" y="644"/>
                  <a:pt x="0" y="639"/>
                </a:cubicBezTo>
              </a:path>
              <a:path w="4047" h="1481" extrusionOk="0">
                <a:moveTo>
                  <a:pt x="630" y="1088"/>
                </a:moveTo>
                <a:cubicBezTo>
                  <a:pt x="606" y="1083"/>
                  <a:pt x="605" y="1052"/>
                  <a:pt x="601" y="1023"/>
                </a:cubicBezTo>
                <a:cubicBezTo>
                  <a:pt x="592" y="964"/>
                  <a:pt x="593" y="907"/>
                  <a:pt x="603" y="848"/>
                </a:cubicBezTo>
                <a:cubicBezTo>
                  <a:pt x="614" y="781"/>
                  <a:pt x="637" y="724"/>
                  <a:pt x="674" y="668"/>
                </a:cubicBezTo>
                <a:cubicBezTo>
                  <a:pt x="707" y="618"/>
                  <a:pt x="749" y="594"/>
                  <a:pt x="809" y="589"/>
                </a:cubicBezTo>
                <a:cubicBezTo>
                  <a:pt x="823" y="589"/>
                  <a:pt x="836" y="589"/>
                  <a:pt x="850" y="589"/>
                </a:cubicBezTo>
              </a:path>
              <a:path w="4047" h="1481" extrusionOk="0">
                <a:moveTo>
                  <a:pt x="1181" y="728"/>
                </a:moveTo>
                <a:cubicBezTo>
                  <a:pt x="1165" y="738"/>
                  <a:pt x="1138" y="752"/>
                  <a:pt x="1127" y="768"/>
                </a:cubicBezTo>
                <a:cubicBezTo>
                  <a:pt x="1106" y="801"/>
                  <a:pt x="1089" y="841"/>
                  <a:pt x="1086" y="881"/>
                </a:cubicBezTo>
                <a:cubicBezTo>
                  <a:pt x="1083" y="925"/>
                  <a:pt x="1088" y="996"/>
                  <a:pt x="1127" y="1026"/>
                </a:cubicBezTo>
                <a:cubicBezTo>
                  <a:pt x="1158" y="1049"/>
                  <a:pt x="1192" y="1026"/>
                  <a:pt x="1217" y="1008"/>
                </a:cubicBezTo>
                <a:cubicBezTo>
                  <a:pt x="1254" y="982"/>
                  <a:pt x="1272" y="951"/>
                  <a:pt x="1292" y="917"/>
                </a:cubicBezTo>
                <a:cubicBezTo>
                  <a:pt x="1306" y="900"/>
                  <a:pt x="1309" y="895"/>
                  <a:pt x="1320" y="885"/>
                </a:cubicBezTo>
              </a:path>
              <a:path w="4047" h="1481" extrusionOk="0">
                <a:moveTo>
                  <a:pt x="899" y="848"/>
                </a:moveTo>
                <a:cubicBezTo>
                  <a:pt x="877" y="894"/>
                  <a:pt x="888" y="912"/>
                  <a:pt x="886" y="960"/>
                </a:cubicBezTo>
                <a:cubicBezTo>
                  <a:pt x="884" y="1006"/>
                  <a:pt x="877" y="1052"/>
                  <a:pt x="877" y="1098"/>
                </a:cubicBezTo>
                <a:cubicBezTo>
                  <a:pt x="877" y="1108"/>
                  <a:pt x="861" y="1162"/>
                  <a:pt x="890" y="1157"/>
                </a:cubicBezTo>
                <a:cubicBezTo>
                  <a:pt x="895" y="1154"/>
                  <a:pt x="901" y="1150"/>
                  <a:pt x="906" y="1147"/>
                </a:cubicBezTo>
              </a:path>
              <a:path w="4047" h="1481" extrusionOk="0">
                <a:moveTo>
                  <a:pt x="1127" y="590"/>
                </a:moveTo>
                <a:cubicBezTo>
                  <a:pt x="1120" y="556"/>
                  <a:pt x="1111" y="524"/>
                  <a:pt x="1096" y="493"/>
                </a:cubicBezTo>
                <a:cubicBezTo>
                  <a:pt x="1083" y="465"/>
                  <a:pt x="1053" y="452"/>
                  <a:pt x="1074" y="434"/>
                </a:cubicBezTo>
              </a:path>
              <a:path w="4047" h="1481" extrusionOk="0">
                <a:moveTo>
                  <a:pt x="1499" y="1059"/>
                </a:moveTo>
                <a:cubicBezTo>
                  <a:pt x="1507" y="1076"/>
                  <a:pt x="1512" y="1085"/>
                  <a:pt x="1524" y="1099"/>
                </a:cubicBezTo>
                <a:cubicBezTo>
                  <a:pt x="1516" y="1070"/>
                  <a:pt x="1510" y="1044"/>
                  <a:pt x="1506" y="1014"/>
                </a:cubicBezTo>
                <a:cubicBezTo>
                  <a:pt x="1500" y="967"/>
                  <a:pt x="1499" y="927"/>
                  <a:pt x="1513" y="883"/>
                </a:cubicBezTo>
                <a:cubicBezTo>
                  <a:pt x="1528" y="838"/>
                  <a:pt x="1546" y="818"/>
                  <a:pt x="1581" y="789"/>
                </a:cubicBezTo>
              </a:path>
              <a:path w="4047" h="1481" extrusionOk="0">
                <a:moveTo>
                  <a:pt x="1816" y="819"/>
                </a:moveTo>
                <a:cubicBezTo>
                  <a:pt x="1824" y="859"/>
                  <a:pt x="1836" y="895"/>
                  <a:pt x="1847" y="934"/>
                </a:cubicBezTo>
                <a:cubicBezTo>
                  <a:pt x="1856" y="965"/>
                  <a:pt x="1852" y="1004"/>
                  <a:pt x="1862" y="1034"/>
                </a:cubicBezTo>
                <a:cubicBezTo>
                  <a:pt x="1871" y="1047"/>
                  <a:pt x="1875" y="1047"/>
                  <a:pt x="1880" y="1024"/>
                </a:cubicBezTo>
              </a:path>
              <a:path w="4047" h="1481" extrusionOk="0">
                <a:moveTo>
                  <a:pt x="1884" y="553"/>
                </a:moveTo>
                <a:cubicBezTo>
                  <a:pt x="1897" y="514"/>
                  <a:pt x="1902" y="506"/>
                  <a:pt x="1932" y="479"/>
                </a:cubicBezTo>
                <a:cubicBezTo>
                  <a:pt x="1937" y="474"/>
                  <a:pt x="1942" y="469"/>
                  <a:pt x="1947" y="464"/>
                </a:cubicBezTo>
              </a:path>
              <a:path w="4047" h="1481" extrusionOk="0">
                <a:moveTo>
                  <a:pt x="2147" y="602"/>
                </a:moveTo>
                <a:cubicBezTo>
                  <a:pt x="2172" y="678"/>
                  <a:pt x="2196" y="752"/>
                  <a:pt x="2213" y="830"/>
                </a:cubicBezTo>
                <a:cubicBezTo>
                  <a:pt x="2226" y="890"/>
                  <a:pt x="2235" y="951"/>
                  <a:pt x="2244" y="1012"/>
                </a:cubicBezTo>
                <a:cubicBezTo>
                  <a:pt x="2248" y="1037"/>
                  <a:pt x="2246" y="1061"/>
                  <a:pt x="2274" y="1069"/>
                </a:cubicBezTo>
                <a:cubicBezTo>
                  <a:pt x="2279" y="1070"/>
                  <a:pt x="2283" y="1070"/>
                  <a:pt x="2288" y="1071"/>
                </a:cubicBezTo>
              </a:path>
              <a:path w="4047" h="1481" extrusionOk="0">
                <a:moveTo>
                  <a:pt x="2493" y="877"/>
                </a:moveTo>
                <a:cubicBezTo>
                  <a:pt x="2513" y="895"/>
                  <a:pt x="2529" y="912"/>
                  <a:pt x="2546" y="933"/>
                </a:cubicBezTo>
                <a:cubicBezTo>
                  <a:pt x="2565" y="957"/>
                  <a:pt x="2581" y="984"/>
                  <a:pt x="2606" y="1003"/>
                </a:cubicBezTo>
                <a:cubicBezTo>
                  <a:pt x="2631" y="1022"/>
                  <a:pt x="2661" y="1023"/>
                  <a:pt x="2690" y="1014"/>
                </a:cubicBezTo>
                <a:cubicBezTo>
                  <a:pt x="2747" y="997"/>
                  <a:pt x="2804" y="929"/>
                  <a:pt x="2866" y="939"/>
                </a:cubicBezTo>
                <a:cubicBezTo>
                  <a:pt x="2912" y="946"/>
                  <a:pt x="2937" y="1004"/>
                  <a:pt x="2952" y="1041"/>
                </a:cubicBezTo>
                <a:cubicBezTo>
                  <a:pt x="2981" y="1115"/>
                  <a:pt x="2986" y="1194"/>
                  <a:pt x="2974" y="1272"/>
                </a:cubicBezTo>
                <a:cubicBezTo>
                  <a:pt x="2963" y="1346"/>
                  <a:pt x="2934" y="1415"/>
                  <a:pt x="2871" y="1458"/>
                </a:cubicBezTo>
                <a:cubicBezTo>
                  <a:pt x="2804" y="1504"/>
                  <a:pt x="2715" y="1474"/>
                  <a:pt x="2681" y="1402"/>
                </a:cubicBezTo>
                <a:cubicBezTo>
                  <a:pt x="2654" y="1345"/>
                  <a:pt x="2647" y="1245"/>
                  <a:pt x="2674" y="1186"/>
                </a:cubicBezTo>
                <a:cubicBezTo>
                  <a:pt x="2698" y="1133"/>
                  <a:pt x="2746" y="1083"/>
                  <a:pt x="2803" y="1065"/>
                </a:cubicBezTo>
                <a:cubicBezTo>
                  <a:pt x="2837" y="1060"/>
                  <a:pt x="2848" y="1058"/>
                  <a:pt x="2871" y="1062"/>
                </a:cubicBezTo>
              </a:path>
              <a:path w="4047" h="1481" extrusionOk="0">
                <a:moveTo>
                  <a:pt x="2553" y="674"/>
                </a:moveTo>
                <a:cubicBezTo>
                  <a:pt x="2491" y="699"/>
                  <a:pt x="2428" y="713"/>
                  <a:pt x="2363" y="726"/>
                </a:cubicBezTo>
                <a:cubicBezTo>
                  <a:pt x="2259" y="747"/>
                  <a:pt x="2154" y="757"/>
                  <a:pt x="2049" y="771"/>
                </a:cubicBezTo>
              </a:path>
              <a:path w="4047" h="1481" extrusionOk="0">
                <a:moveTo>
                  <a:pt x="3679" y="149"/>
                </a:moveTo>
                <a:cubicBezTo>
                  <a:pt x="3665" y="183"/>
                  <a:pt x="3657" y="223"/>
                  <a:pt x="3661" y="260"/>
                </a:cubicBezTo>
                <a:cubicBezTo>
                  <a:pt x="3670" y="341"/>
                  <a:pt x="3680" y="423"/>
                  <a:pt x="3696" y="503"/>
                </a:cubicBezTo>
                <a:cubicBezTo>
                  <a:pt x="3713" y="588"/>
                  <a:pt x="3735" y="673"/>
                  <a:pt x="3750" y="759"/>
                </a:cubicBezTo>
                <a:cubicBezTo>
                  <a:pt x="3758" y="803"/>
                  <a:pt x="3753" y="850"/>
                  <a:pt x="3761" y="890"/>
                </a:cubicBezTo>
                <a:cubicBezTo>
                  <a:pt x="3768" y="903"/>
                  <a:pt x="3771" y="907"/>
                  <a:pt x="3785" y="898"/>
                </a:cubicBezTo>
              </a:path>
              <a:path w="4047" h="1481" extrusionOk="0">
                <a:moveTo>
                  <a:pt x="4046" y="934"/>
                </a:moveTo>
                <a:cubicBezTo>
                  <a:pt x="4015" y="968"/>
                  <a:pt x="3978" y="981"/>
                  <a:pt x="3932" y="990"/>
                </a:cubicBezTo>
                <a:cubicBezTo>
                  <a:pt x="3856" y="1004"/>
                  <a:pt x="3777" y="1008"/>
                  <a:pt x="3700" y="1009"/>
                </a:cubicBezTo>
                <a:cubicBezTo>
                  <a:pt x="3640" y="1010"/>
                  <a:pt x="3566" y="1016"/>
                  <a:pt x="3508" y="1000"/>
                </a:cubicBezTo>
                <a:cubicBezTo>
                  <a:pt x="3474" y="991"/>
                  <a:pt x="3465" y="975"/>
                  <a:pt x="3450" y="948"/>
                </a:cubicBezTo>
              </a:path>
              <a:path w="4047" h="1481" extrusionOk="0">
                <a:moveTo>
                  <a:pt x="3763" y="337"/>
                </a:moveTo>
                <a:cubicBezTo>
                  <a:pt x="3725" y="345"/>
                  <a:pt x="3687" y="367"/>
                  <a:pt x="3650" y="383"/>
                </a:cubicBezTo>
                <a:cubicBezTo>
                  <a:pt x="3589" y="410"/>
                  <a:pt x="3533" y="440"/>
                  <a:pt x="3479" y="479"/>
                </a:cubicBezTo>
                <a:cubicBezTo>
                  <a:pt x="3451" y="499"/>
                  <a:pt x="3442" y="512"/>
                  <a:pt x="3430" y="541"/>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1" name="Comment 3"/>
          <p:cNvSpPr>
            <a:spLocks noRot="1" noChangeAspect="1" noEditPoints="1" noChangeArrowheads="1" noChangeShapeType="1" noTextEdit="1"/>
          </p:cNvSpPr>
          <p:nvPr/>
        </p:nvSpPr>
        <p:spPr bwMode="auto">
          <a:xfrm>
            <a:off x="2682875" y="1587500"/>
            <a:ext cx="3643313" cy="577850"/>
          </a:xfrm>
          <a:custGeom>
            <a:avLst/>
            <a:gdLst>
              <a:gd name="T0" fmla="+- 0 7499 7452"/>
              <a:gd name="T1" fmla="*/ T0 w 10119"/>
              <a:gd name="T2" fmla="+- 0 5037 4411"/>
              <a:gd name="T3" fmla="*/ 5037 h 1603"/>
              <a:gd name="T4" fmla="+- 0 7472 7452"/>
              <a:gd name="T5" fmla="*/ T4 w 10119"/>
              <a:gd name="T6" fmla="+- 0 5748 4411"/>
              <a:gd name="T7" fmla="*/ 5748 h 1603"/>
              <a:gd name="T8" fmla="+- 0 7501 7452"/>
              <a:gd name="T9" fmla="*/ T8 w 10119"/>
              <a:gd name="T10" fmla="+- 0 4583 4411"/>
              <a:gd name="T11" fmla="*/ 4583 h 1603"/>
              <a:gd name="T12" fmla="+- 0 8843 7452"/>
              <a:gd name="T13" fmla="*/ T12 w 10119"/>
              <a:gd name="T14" fmla="+- 0 4764 4411"/>
              <a:gd name="T15" fmla="*/ 4764 h 1603"/>
              <a:gd name="T16" fmla="+- 0 8835 7452"/>
              <a:gd name="T17" fmla="*/ T16 w 10119"/>
              <a:gd name="T18" fmla="+- 0 5950 4411"/>
              <a:gd name="T19" fmla="*/ 5950 h 1603"/>
              <a:gd name="T20" fmla="+- 0 7539 7452"/>
              <a:gd name="T21" fmla="*/ T20 w 10119"/>
              <a:gd name="T22" fmla="+- 0 5815 4411"/>
              <a:gd name="T23" fmla="*/ 5815 h 1603"/>
              <a:gd name="T24" fmla="+- 0 8927 7452"/>
              <a:gd name="T25" fmla="*/ T24 w 10119"/>
              <a:gd name="T26" fmla="+- 0 5351 4411"/>
              <a:gd name="T27" fmla="*/ 5351 h 1603"/>
              <a:gd name="T28" fmla="+- 0 10139 7452"/>
              <a:gd name="T29" fmla="*/ T28 w 10119"/>
              <a:gd name="T30" fmla="+- 0 5299 4411"/>
              <a:gd name="T31" fmla="*/ 5299 h 1603"/>
              <a:gd name="T32" fmla="+- 0 10705 7452"/>
              <a:gd name="T33" fmla="*/ T32 w 10119"/>
              <a:gd name="T34" fmla="+- 0 5326 4411"/>
              <a:gd name="T35" fmla="*/ 5326 h 1603"/>
              <a:gd name="T36" fmla="+- 0 10457 7452"/>
              <a:gd name="T37" fmla="*/ T36 w 10119"/>
              <a:gd name="T38" fmla="+- 0 5480 4411"/>
              <a:gd name="T39" fmla="*/ 5480 h 1603"/>
              <a:gd name="T40" fmla="+- 0 10619 7452"/>
              <a:gd name="T41" fmla="*/ T40 w 10119"/>
              <a:gd name="T42" fmla="+- 0 5172 4411"/>
              <a:gd name="T43" fmla="*/ 5172 h 1603"/>
              <a:gd name="T44" fmla="+- 0 11287 7452"/>
              <a:gd name="T45" fmla="*/ T44 w 10119"/>
              <a:gd name="T46" fmla="+- 0 4720 4411"/>
              <a:gd name="T47" fmla="*/ 4720 h 1603"/>
              <a:gd name="T48" fmla="+- 0 11190 7452"/>
              <a:gd name="T49" fmla="*/ T48 w 10119"/>
              <a:gd name="T50" fmla="+- 0 5665 4411"/>
              <a:gd name="T51" fmla="*/ 5665 h 1603"/>
              <a:gd name="T52" fmla="+- 0 11210 7452"/>
              <a:gd name="T53" fmla="*/ T52 w 10119"/>
              <a:gd name="T54" fmla="+- 0 4761 4411"/>
              <a:gd name="T55" fmla="*/ 4761 h 1603"/>
              <a:gd name="T56" fmla="+- 0 11755 7452"/>
              <a:gd name="T57" fmla="*/ T56 w 10119"/>
              <a:gd name="T58" fmla="+- 0 4579 4411"/>
              <a:gd name="T59" fmla="*/ 4579 h 1603"/>
              <a:gd name="T60" fmla="+- 0 13123 7452"/>
              <a:gd name="T61" fmla="*/ T60 w 10119"/>
              <a:gd name="T62" fmla="+- 0 5209 4411"/>
              <a:gd name="T63" fmla="*/ 5209 h 1603"/>
              <a:gd name="T64" fmla="+- 0 12607 7452"/>
              <a:gd name="T65" fmla="*/ T64 w 10119"/>
              <a:gd name="T66" fmla="+- 0 6003 4411"/>
              <a:gd name="T67" fmla="*/ 6003 h 1603"/>
              <a:gd name="T68" fmla="+- 0 11506 7452"/>
              <a:gd name="T69" fmla="*/ T68 w 10119"/>
              <a:gd name="T70" fmla="+- 0 5949 4411"/>
              <a:gd name="T71" fmla="*/ 5949 h 1603"/>
              <a:gd name="T72" fmla="+- 0 13968 7452"/>
              <a:gd name="T73" fmla="*/ T72 w 10119"/>
              <a:gd name="T74" fmla="+- 0 5325 4411"/>
              <a:gd name="T75" fmla="*/ 5325 h 1603"/>
              <a:gd name="T76" fmla="+- 0 14553 7452"/>
              <a:gd name="T77" fmla="*/ T76 w 10119"/>
              <a:gd name="T78" fmla="+- 0 5544 4411"/>
              <a:gd name="T79" fmla="*/ 5544 h 1603"/>
              <a:gd name="T80" fmla="+- 0 15030 7452"/>
              <a:gd name="T81" fmla="*/ T80 w 10119"/>
              <a:gd name="T82" fmla="+- 0 5243 4411"/>
              <a:gd name="T83" fmla="*/ 5243 h 1603"/>
              <a:gd name="T84" fmla="+- 0 14663 7452"/>
              <a:gd name="T85" fmla="*/ T84 w 10119"/>
              <a:gd name="T86" fmla="+- 0 4978 4411"/>
              <a:gd name="T87" fmla="*/ 4978 h 1603"/>
              <a:gd name="T88" fmla="+- 0 15663 7452"/>
              <a:gd name="T89" fmla="*/ T88 w 10119"/>
              <a:gd name="T90" fmla="+- 0 5152 4411"/>
              <a:gd name="T91" fmla="*/ 5152 h 1603"/>
              <a:gd name="T92" fmla="+- 0 15738 7452"/>
              <a:gd name="T93" fmla="*/ T92 w 10119"/>
              <a:gd name="T94" fmla="+- 0 5885 4411"/>
              <a:gd name="T95" fmla="*/ 5885 h 1603"/>
              <a:gd name="T96" fmla="+- 0 15884 7452"/>
              <a:gd name="T97" fmla="*/ T96 w 10119"/>
              <a:gd name="T98" fmla="+- 0 4427 4411"/>
              <a:gd name="T99" fmla="*/ 4427 h 1603"/>
              <a:gd name="T100" fmla="+- 0 17534 7452"/>
              <a:gd name="T101" fmla="*/ T100 w 10119"/>
              <a:gd name="T102" fmla="+- 0 5251 4411"/>
              <a:gd name="T103" fmla="*/ 5251 h 1603"/>
              <a:gd name="T104" fmla="+- 0 15759 7452"/>
              <a:gd name="T105" fmla="*/ T104 w 10119"/>
              <a:gd name="T106" fmla="+- 0 5797 4411"/>
              <a:gd name="T107" fmla="*/ 5797 h 1603"/>
              <a:gd name="T108" fmla="+- 0 7903 7452"/>
              <a:gd name="T109" fmla="*/ T108 w 10119"/>
              <a:gd name="T110" fmla="+- 0 5281 4411"/>
              <a:gd name="T111" fmla="*/ 5281 h 1603"/>
              <a:gd name="T112" fmla="+- 0 8006 7452"/>
              <a:gd name="T113" fmla="*/ T112 w 10119"/>
              <a:gd name="T114" fmla="+- 0 5522 4411"/>
              <a:gd name="T115" fmla="*/ 5522 h 1603"/>
              <a:gd name="T116" fmla="+- 0 8007 7452"/>
              <a:gd name="T117" fmla="*/ T116 w 10119"/>
              <a:gd name="T118" fmla="+- 0 5078 4411"/>
              <a:gd name="T119" fmla="*/ 5078 h 1603"/>
              <a:gd name="T120" fmla="+- 0 8038 7452"/>
              <a:gd name="T121" fmla="*/ T120 w 10119"/>
              <a:gd name="T122" fmla="+- 0 5353 4411"/>
              <a:gd name="T123" fmla="*/ 5353 h 1603"/>
              <a:gd name="T124" fmla="+- 0 8275 7452"/>
              <a:gd name="T125" fmla="*/ T124 w 10119"/>
              <a:gd name="T126" fmla="+- 0 5069 4411"/>
              <a:gd name="T127" fmla="*/ 5069 h 1603"/>
              <a:gd name="T128" fmla="+- 0 8512 7452"/>
              <a:gd name="T129" fmla="*/ T128 w 10119"/>
              <a:gd name="T130" fmla="+- 0 5224 4411"/>
              <a:gd name="T131" fmla="*/ 5224 h 1603"/>
              <a:gd name="T132" fmla="+- 0 8545 7452"/>
              <a:gd name="T133" fmla="*/ T132 w 10119"/>
              <a:gd name="T134" fmla="+- 0 5441 4411"/>
              <a:gd name="T135" fmla="*/ 5441 h 1603"/>
              <a:gd name="T136" fmla="+- 0 8329 7452"/>
              <a:gd name="T137" fmla="*/ T136 w 10119"/>
              <a:gd name="T138" fmla="+- 0 5624 4411"/>
              <a:gd name="T139" fmla="*/ 5624 h 1603"/>
              <a:gd name="T140" fmla="+- 0 11722 7452"/>
              <a:gd name="T141" fmla="*/ T140 w 10119"/>
              <a:gd name="T142" fmla="+- 0 5401 4411"/>
              <a:gd name="T143" fmla="*/ 5401 h 1603"/>
              <a:gd name="T144" fmla="+- 0 11735 7452"/>
              <a:gd name="T145" fmla="*/ T144 w 10119"/>
              <a:gd name="T146" fmla="+- 0 5571 4411"/>
              <a:gd name="T147" fmla="*/ 5571 h 1603"/>
              <a:gd name="T148" fmla="+- 0 11835 7452"/>
              <a:gd name="T149" fmla="*/ T148 w 10119"/>
              <a:gd name="T150" fmla="+- 0 5070 4411"/>
              <a:gd name="T151" fmla="*/ 5070 h 1603"/>
              <a:gd name="T152" fmla="+- 0 11857 7452"/>
              <a:gd name="T153" fmla="*/ T152 w 10119"/>
              <a:gd name="T154" fmla="+- 0 5411 4411"/>
              <a:gd name="T155" fmla="*/ 5411 h 1603"/>
              <a:gd name="T156" fmla="+- 0 12127 7452"/>
              <a:gd name="T157" fmla="*/ T156 w 10119"/>
              <a:gd name="T158" fmla="+- 0 5075 4411"/>
              <a:gd name="T159" fmla="*/ 5075 h 1603"/>
              <a:gd name="T160" fmla="+- 0 12566 7452"/>
              <a:gd name="T161" fmla="*/ T160 w 10119"/>
              <a:gd name="T162" fmla="+- 0 5155 4411"/>
              <a:gd name="T163" fmla="*/ 5155 h 1603"/>
              <a:gd name="T164" fmla="+- 0 12480 7452"/>
              <a:gd name="T165" fmla="*/ T164 w 10119"/>
              <a:gd name="T166" fmla="+- 0 5603 4411"/>
              <a:gd name="T167" fmla="*/ 5603 h 1603"/>
              <a:gd name="T168" fmla="+- 0 12592 7452"/>
              <a:gd name="T169" fmla="*/ T168 w 10119"/>
              <a:gd name="T170" fmla="+- 0 5517 4411"/>
              <a:gd name="T171" fmla="*/ 5517 h 1603"/>
              <a:gd name="T172" fmla="+- 0 12017 7452"/>
              <a:gd name="T173" fmla="*/ T172 w 10119"/>
              <a:gd name="T174" fmla="+- 0 5424 4411"/>
              <a:gd name="T175" fmla="*/ 5424 h 1603"/>
              <a:gd name="T176" fmla="+- 0 16198 7452"/>
              <a:gd name="T177" fmla="*/ T176 w 10119"/>
              <a:gd name="T178" fmla="+- 0 5453 4411"/>
              <a:gd name="T179" fmla="*/ 5453 h 1603"/>
              <a:gd name="T180" fmla="+- 0 16233 7452"/>
              <a:gd name="T181" fmla="*/ T180 w 10119"/>
              <a:gd name="T182" fmla="+- 0 5496 4411"/>
              <a:gd name="T183" fmla="*/ 5496 h 1603"/>
              <a:gd name="T184" fmla="+- 0 16223 7452"/>
              <a:gd name="T185" fmla="*/ T184 w 10119"/>
              <a:gd name="T186" fmla="+- 0 4995 4411"/>
              <a:gd name="T187" fmla="*/ 4995 h 1603"/>
              <a:gd name="T188" fmla="+- 0 16466 7452"/>
              <a:gd name="T189" fmla="*/ T188 w 10119"/>
              <a:gd name="T190" fmla="+- 0 5258 4411"/>
              <a:gd name="T191" fmla="*/ 5258 h 1603"/>
              <a:gd name="T192" fmla="+- 0 16148 7452"/>
              <a:gd name="T193" fmla="*/ T192 w 10119"/>
              <a:gd name="T194" fmla="+- 0 5329 4411"/>
              <a:gd name="T195" fmla="*/ 5329 h 1603"/>
              <a:gd name="T196" fmla="+- 0 16836 7452"/>
              <a:gd name="T197" fmla="*/ T196 w 10119"/>
              <a:gd name="T198" fmla="+- 0 5103 4411"/>
              <a:gd name="T199" fmla="*/ 5103 h 1603"/>
              <a:gd name="T200" fmla="+- 0 16884 7452"/>
              <a:gd name="T201" fmla="*/ T200 w 10119"/>
              <a:gd name="T202" fmla="+- 0 5268 4411"/>
              <a:gd name="T203" fmla="*/ 5268 h 1603"/>
              <a:gd name="T204" fmla="+- 0 17079 7452"/>
              <a:gd name="T205" fmla="*/ T204 w 10119"/>
              <a:gd name="T206" fmla="+- 0 5187 4411"/>
              <a:gd name="T207" fmla="*/ 5187 h 16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10119" h="1603" extrusionOk="0">
                <a:moveTo>
                  <a:pt x="111" y="221"/>
                </a:moveTo>
                <a:cubicBezTo>
                  <a:pt x="81" y="245"/>
                  <a:pt x="67" y="279"/>
                  <a:pt x="63" y="320"/>
                </a:cubicBezTo>
                <a:cubicBezTo>
                  <a:pt x="53" y="420"/>
                  <a:pt x="50" y="525"/>
                  <a:pt x="47" y="626"/>
                </a:cubicBezTo>
                <a:cubicBezTo>
                  <a:pt x="43" y="759"/>
                  <a:pt x="41" y="893"/>
                  <a:pt x="35" y="1026"/>
                </a:cubicBezTo>
                <a:cubicBezTo>
                  <a:pt x="31" y="1113"/>
                  <a:pt x="31" y="1205"/>
                  <a:pt x="22" y="1292"/>
                </a:cubicBezTo>
                <a:cubicBezTo>
                  <a:pt x="16" y="1316"/>
                  <a:pt x="13" y="1322"/>
                  <a:pt x="20" y="1337"/>
                </a:cubicBezTo>
                <a:cubicBezTo>
                  <a:pt x="21" y="1298"/>
                  <a:pt x="25" y="1265"/>
                  <a:pt x="31" y="1226"/>
                </a:cubicBezTo>
              </a:path>
              <a:path w="10119" h="1603" extrusionOk="0">
                <a:moveTo>
                  <a:pt x="29" y="300"/>
                </a:moveTo>
                <a:cubicBezTo>
                  <a:pt x="31" y="255"/>
                  <a:pt x="14" y="210"/>
                  <a:pt x="49" y="172"/>
                </a:cubicBezTo>
                <a:cubicBezTo>
                  <a:pt x="78" y="140"/>
                  <a:pt x="159" y="144"/>
                  <a:pt x="196" y="142"/>
                </a:cubicBezTo>
                <a:cubicBezTo>
                  <a:pt x="547" y="126"/>
                  <a:pt x="1045" y="135"/>
                  <a:pt x="1363" y="298"/>
                </a:cubicBezTo>
                <a:cubicBezTo>
                  <a:pt x="1405" y="319"/>
                  <a:pt x="1388" y="321"/>
                  <a:pt x="1391" y="353"/>
                </a:cubicBezTo>
                <a:cubicBezTo>
                  <a:pt x="1395" y="406"/>
                  <a:pt x="1387" y="442"/>
                  <a:pt x="1405" y="498"/>
                </a:cubicBezTo>
                <a:cubicBezTo>
                  <a:pt x="1485" y="748"/>
                  <a:pt x="1644" y="999"/>
                  <a:pt x="1636" y="1269"/>
                </a:cubicBezTo>
                <a:cubicBezTo>
                  <a:pt x="1631" y="1428"/>
                  <a:pt x="1531" y="1508"/>
                  <a:pt x="1383" y="1539"/>
                </a:cubicBezTo>
                <a:cubicBezTo>
                  <a:pt x="1103" y="1598"/>
                  <a:pt x="790" y="1538"/>
                  <a:pt x="511" y="1501"/>
                </a:cubicBezTo>
                <a:cubicBezTo>
                  <a:pt x="420" y="1489"/>
                  <a:pt x="89" y="1492"/>
                  <a:pt x="16" y="1425"/>
                </a:cubicBezTo>
                <a:cubicBezTo>
                  <a:pt x="-7" y="1404"/>
                  <a:pt x="52" y="1415"/>
                  <a:pt x="87" y="1404"/>
                </a:cubicBezTo>
                <a:cubicBezTo>
                  <a:pt x="100" y="1400"/>
                  <a:pt x="112" y="1397"/>
                  <a:pt x="125" y="1393"/>
                </a:cubicBezTo>
              </a:path>
              <a:path w="10119" h="1603" extrusionOk="0">
                <a:moveTo>
                  <a:pt x="1394" y="940"/>
                </a:moveTo>
                <a:cubicBezTo>
                  <a:pt x="1421" y="938"/>
                  <a:pt x="1447" y="940"/>
                  <a:pt x="1475" y="940"/>
                </a:cubicBezTo>
                <a:cubicBezTo>
                  <a:pt x="1549" y="939"/>
                  <a:pt x="1624" y="938"/>
                  <a:pt x="1698" y="936"/>
                </a:cubicBezTo>
                <a:cubicBezTo>
                  <a:pt x="1823" y="932"/>
                  <a:pt x="1948" y="923"/>
                  <a:pt x="2073" y="915"/>
                </a:cubicBezTo>
                <a:cubicBezTo>
                  <a:pt x="2277" y="901"/>
                  <a:pt x="2482" y="891"/>
                  <a:pt x="2687" y="888"/>
                </a:cubicBezTo>
                <a:cubicBezTo>
                  <a:pt x="2900" y="884"/>
                  <a:pt x="3113" y="887"/>
                  <a:pt x="3326" y="882"/>
                </a:cubicBezTo>
                <a:cubicBezTo>
                  <a:pt x="3357" y="881"/>
                  <a:pt x="3363" y="881"/>
                  <a:pt x="3382" y="881"/>
                </a:cubicBezTo>
                <a:cubicBezTo>
                  <a:pt x="3339" y="892"/>
                  <a:pt x="3296" y="903"/>
                  <a:pt x="3253" y="915"/>
                </a:cubicBezTo>
                <a:cubicBezTo>
                  <a:pt x="3169" y="939"/>
                  <a:pt x="3086" y="966"/>
                  <a:pt x="3006" y="1002"/>
                </a:cubicBezTo>
                <a:cubicBezTo>
                  <a:pt x="2960" y="1023"/>
                  <a:pt x="2933" y="1047"/>
                  <a:pt x="2899" y="1076"/>
                </a:cubicBezTo>
                <a:cubicBezTo>
                  <a:pt x="2939" y="1079"/>
                  <a:pt x="2959" y="1086"/>
                  <a:pt x="3005" y="1069"/>
                </a:cubicBezTo>
                <a:cubicBezTo>
                  <a:pt x="3105" y="1032"/>
                  <a:pt x="3251" y="952"/>
                  <a:pt x="3310" y="858"/>
                </a:cubicBezTo>
                <a:cubicBezTo>
                  <a:pt x="3310" y="853"/>
                  <a:pt x="3311" y="849"/>
                  <a:pt x="3311" y="844"/>
                </a:cubicBezTo>
                <a:cubicBezTo>
                  <a:pt x="3265" y="810"/>
                  <a:pt x="3221" y="785"/>
                  <a:pt x="3167" y="761"/>
                </a:cubicBezTo>
                <a:cubicBezTo>
                  <a:pt x="3109" y="735"/>
                  <a:pt x="3045" y="714"/>
                  <a:pt x="2990" y="682"/>
                </a:cubicBezTo>
                <a:cubicBezTo>
                  <a:pt x="2968" y="669"/>
                  <a:pt x="2962" y="654"/>
                  <a:pt x="2948" y="643"/>
                </a:cubicBezTo>
              </a:path>
              <a:path w="10119" h="1603" extrusionOk="0">
                <a:moveTo>
                  <a:pt x="3835" y="309"/>
                </a:moveTo>
                <a:cubicBezTo>
                  <a:pt x="3823" y="385"/>
                  <a:pt x="3808" y="461"/>
                  <a:pt x="3797" y="538"/>
                </a:cubicBezTo>
                <a:cubicBezTo>
                  <a:pt x="3778" y="662"/>
                  <a:pt x="3753" y="785"/>
                  <a:pt x="3742" y="910"/>
                </a:cubicBezTo>
                <a:cubicBezTo>
                  <a:pt x="3732" y="1024"/>
                  <a:pt x="3729" y="1140"/>
                  <a:pt x="3738" y="1254"/>
                </a:cubicBezTo>
                <a:cubicBezTo>
                  <a:pt x="3742" y="1309"/>
                  <a:pt x="3748" y="1361"/>
                  <a:pt x="3774" y="1408"/>
                </a:cubicBezTo>
                <a:cubicBezTo>
                  <a:pt x="3794" y="1372"/>
                  <a:pt x="3797" y="1346"/>
                  <a:pt x="3805" y="1304"/>
                </a:cubicBezTo>
              </a:path>
              <a:path w="10119" h="1603" extrusionOk="0">
                <a:moveTo>
                  <a:pt x="3758" y="350"/>
                </a:moveTo>
                <a:cubicBezTo>
                  <a:pt x="3758" y="298"/>
                  <a:pt x="3738" y="263"/>
                  <a:pt x="3773" y="221"/>
                </a:cubicBezTo>
                <a:cubicBezTo>
                  <a:pt x="3812" y="175"/>
                  <a:pt x="3872" y="178"/>
                  <a:pt x="3930" y="172"/>
                </a:cubicBezTo>
                <a:cubicBezTo>
                  <a:pt x="4054" y="160"/>
                  <a:pt x="4179" y="168"/>
                  <a:pt x="4303" y="168"/>
                </a:cubicBezTo>
                <a:cubicBezTo>
                  <a:pt x="4602" y="168"/>
                  <a:pt x="4919" y="136"/>
                  <a:pt x="5215" y="184"/>
                </a:cubicBezTo>
                <a:cubicBezTo>
                  <a:pt x="5351" y="206"/>
                  <a:pt x="5410" y="265"/>
                  <a:pt x="5476" y="378"/>
                </a:cubicBezTo>
                <a:cubicBezTo>
                  <a:pt x="5553" y="510"/>
                  <a:pt x="5600" y="662"/>
                  <a:pt x="5671" y="798"/>
                </a:cubicBezTo>
                <a:cubicBezTo>
                  <a:pt x="5748" y="946"/>
                  <a:pt x="5859" y="1107"/>
                  <a:pt x="5876" y="1277"/>
                </a:cubicBezTo>
                <a:cubicBezTo>
                  <a:pt x="5889" y="1409"/>
                  <a:pt x="5793" y="1477"/>
                  <a:pt x="5680" y="1517"/>
                </a:cubicBezTo>
                <a:cubicBezTo>
                  <a:pt x="5513" y="1576"/>
                  <a:pt x="5330" y="1583"/>
                  <a:pt x="5155" y="1592"/>
                </a:cubicBezTo>
                <a:cubicBezTo>
                  <a:pt x="4792" y="1610"/>
                  <a:pt x="4426" y="1604"/>
                  <a:pt x="4063" y="1602"/>
                </a:cubicBezTo>
                <a:cubicBezTo>
                  <a:pt x="4006" y="1602"/>
                  <a:pt x="3936" y="1622"/>
                  <a:pt x="3987" y="1575"/>
                </a:cubicBezTo>
                <a:cubicBezTo>
                  <a:pt x="4018" y="1556"/>
                  <a:pt x="4031" y="1549"/>
                  <a:pt x="4054" y="1538"/>
                </a:cubicBezTo>
              </a:path>
              <a:path w="10119" h="1603" extrusionOk="0">
                <a:moveTo>
                  <a:pt x="6109" y="993"/>
                </a:moveTo>
                <a:cubicBezTo>
                  <a:pt x="6131" y="978"/>
                  <a:pt x="6153" y="952"/>
                  <a:pt x="6185" y="943"/>
                </a:cubicBezTo>
                <a:cubicBezTo>
                  <a:pt x="6288" y="913"/>
                  <a:pt x="6410" y="917"/>
                  <a:pt x="6516" y="914"/>
                </a:cubicBezTo>
                <a:cubicBezTo>
                  <a:pt x="6930" y="902"/>
                  <a:pt x="7345" y="899"/>
                  <a:pt x="7759" y="899"/>
                </a:cubicBezTo>
                <a:cubicBezTo>
                  <a:pt x="7565" y="938"/>
                  <a:pt x="7314" y="972"/>
                  <a:pt x="7148" y="1085"/>
                </a:cubicBezTo>
                <a:cubicBezTo>
                  <a:pt x="7122" y="1103"/>
                  <a:pt x="7120" y="1113"/>
                  <a:pt x="7101" y="1133"/>
                </a:cubicBezTo>
                <a:cubicBezTo>
                  <a:pt x="7125" y="1148"/>
                  <a:pt x="7122" y="1169"/>
                  <a:pt x="7162" y="1171"/>
                </a:cubicBezTo>
                <a:cubicBezTo>
                  <a:pt x="7306" y="1177"/>
                  <a:pt x="7463" y="1062"/>
                  <a:pt x="7549" y="956"/>
                </a:cubicBezTo>
                <a:cubicBezTo>
                  <a:pt x="7577" y="921"/>
                  <a:pt x="7602" y="876"/>
                  <a:pt x="7578" y="832"/>
                </a:cubicBezTo>
                <a:cubicBezTo>
                  <a:pt x="7549" y="778"/>
                  <a:pt x="7474" y="753"/>
                  <a:pt x="7422" y="730"/>
                </a:cubicBezTo>
                <a:cubicBezTo>
                  <a:pt x="7369" y="706"/>
                  <a:pt x="7312" y="691"/>
                  <a:pt x="7261" y="663"/>
                </a:cubicBezTo>
                <a:cubicBezTo>
                  <a:pt x="7197" y="628"/>
                  <a:pt x="7214" y="626"/>
                  <a:pt x="7211" y="567"/>
                </a:cubicBezTo>
              </a:path>
              <a:path w="10119" h="1603" extrusionOk="0">
                <a:moveTo>
                  <a:pt x="8246" y="224"/>
                </a:moveTo>
                <a:cubicBezTo>
                  <a:pt x="8250" y="265"/>
                  <a:pt x="8253" y="315"/>
                  <a:pt x="8246" y="361"/>
                </a:cubicBezTo>
                <a:cubicBezTo>
                  <a:pt x="8228" y="487"/>
                  <a:pt x="8217" y="613"/>
                  <a:pt x="8211" y="741"/>
                </a:cubicBezTo>
                <a:cubicBezTo>
                  <a:pt x="8202" y="927"/>
                  <a:pt x="8212" y="1107"/>
                  <a:pt x="8228" y="1292"/>
                </a:cubicBezTo>
                <a:cubicBezTo>
                  <a:pt x="8233" y="1352"/>
                  <a:pt x="8229" y="1427"/>
                  <a:pt x="8270" y="1477"/>
                </a:cubicBezTo>
                <a:cubicBezTo>
                  <a:pt x="8275" y="1476"/>
                  <a:pt x="8281" y="1475"/>
                  <a:pt x="8286" y="1474"/>
                </a:cubicBezTo>
              </a:path>
              <a:path w="10119" h="1603" extrusionOk="0">
                <a:moveTo>
                  <a:pt x="8235" y="97"/>
                </a:moveTo>
                <a:cubicBezTo>
                  <a:pt x="8245" y="60"/>
                  <a:pt x="8220" y="31"/>
                  <a:pt x="8262" y="6"/>
                </a:cubicBezTo>
                <a:cubicBezTo>
                  <a:pt x="8303" y="-18"/>
                  <a:pt x="8391" y="11"/>
                  <a:pt x="8432" y="16"/>
                </a:cubicBezTo>
                <a:cubicBezTo>
                  <a:pt x="8844" y="71"/>
                  <a:pt x="9279" y="69"/>
                  <a:pt x="9672" y="219"/>
                </a:cubicBezTo>
                <a:cubicBezTo>
                  <a:pt x="9794" y="266"/>
                  <a:pt x="9973" y="340"/>
                  <a:pt x="10034" y="467"/>
                </a:cubicBezTo>
                <a:cubicBezTo>
                  <a:pt x="10091" y="586"/>
                  <a:pt x="10071" y="712"/>
                  <a:pt x="10082" y="840"/>
                </a:cubicBezTo>
                <a:cubicBezTo>
                  <a:pt x="10097" y="1014"/>
                  <a:pt x="10156" y="1216"/>
                  <a:pt x="10091" y="1385"/>
                </a:cubicBezTo>
                <a:cubicBezTo>
                  <a:pt x="10026" y="1553"/>
                  <a:pt x="9830" y="1580"/>
                  <a:pt x="9672" y="1585"/>
                </a:cubicBezTo>
                <a:cubicBezTo>
                  <a:pt x="9229" y="1599"/>
                  <a:pt x="8733" y="1504"/>
                  <a:pt x="8307" y="1386"/>
                </a:cubicBezTo>
                <a:cubicBezTo>
                  <a:pt x="8240" y="1365"/>
                  <a:pt x="8221" y="1359"/>
                  <a:pt x="8179" y="1342"/>
                </a:cubicBezTo>
              </a:path>
              <a:path w="10119" h="1603" extrusionOk="0">
                <a:moveTo>
                  <a:pt x="453" y="785"/>
                </a:moveTo>
                <a:cubicBezTo>
                  <a:pt x="444" y="810"/>
                  <a:pt x="444" y="842"/>
                  <a:pt x="451" y="870"/>
                </a:cubicBezTo>
                <a:cubicBezTo>
                  <a:pt x="462" y="915"/>
                  <a:pt x="475" y="963"/>
                  <a:pt x="496" y="1005"/>
                </a:cubicBezTo>
                <a:cubicBezTo>
                  <a:pt x="511" y="1036"/>
                  <a:pt x="528" y="1069"/>
                  <a:pt x="546" y="1099"/>
                </a:cubicBezTo>
                <a:cubicBezTo>
                  <a:pt x="549" y="1103"/>
                  <a:pt x="551" y="1107"/>
                  <a:pt x="554" y="1111"/>
                </a:cubicBezTo>
                <a:cubicBezTo>
                  <a:pt x="508" y="1039"/>
                  <a:pt x="469" y="956"/>
                  <a:pt x="452" y="872"/>
                </a:cubicBezTo>
                <a:cubicBezTo>
                  <a:pt x="442" y="823"/>
                  <a:pt x="434" y="761"/>
                  <a:pt x="457" y="714"/>
                </a:cubicBezTo>
                <a:cubicBezTo>
                  <a:pt x="476" y="674"/>
                  <a:pt x="513" y="661"/>
                  <a:pt x="555" y="667"/>
                </a:cubicBezTo>
                <a:cubicBezTo>
                  <a:pt x="602" y="674"/>
                  <a:pt x="649" y="705"/>
                  <a:pt x="679" y="741"/>
                </a:cubicBezTo>
                <a:cubicBezTo>
                  <a:pt x="707" y="775"/>
                  <a:pt x="724" y="819"/>
                  <a:pt x="704" y="861"/>
                </a:cubicBezTo>
                <a:cubicBezTo>
                  <a:pt x="686" y="897"/>
                  <a:pt x="624" y="933"/>
                  <a:pt x="586" y="942"/>
                </a:cubicBezTo>
                <a:cubicBezTo>
                  <a:pt x="540" y="953"/>
                  <a:pt x="485" y="958"/>
                  <a:pt x="437" y="960"/>
                </a:cubicBezTo>
                <a:cubicBezTo>
                  <a:pt x="432" y="960"/>
                  <a:pt x="428" y="960"/>
                  <a:pt x="423" y="960"/>
                </a:cubicBezTo>
              </a:path>
              <a:path w="10119" h="1603" extrusionOk="0">
                <a:moveTo>
                  <a:pt x="823" y="658"/>
                </a:moveTo>
                <a:cubicBezTo>
                  <a:pt x="850" y="648"/>
                  <a:pt x="875" y="649"/>
                  <a:pt x="903" y="659"/>
                </a:cubicBezTo>
                <a:cubicBezTo>
                  <a:pt x="942" y="673"/>
                  <a:pt x="982" y="697"/>
                  <a:pt x="1013" y="724"/>
                </a:cubicBezTo>
                <a:cubicBezTo>
                  <a:pt x="1039" y="746"/>
                  <a:pt x="1066" y="776"/>
                  <a:pt x="1060" y="813"/>
                </a:cubicBezTo>
                <a:cubicBezTo>
                  <a:pt x="1054" y="845"/>
                  <a:pt x="1016" y="865"/>
                  <a:pt x="991" y="880"/>
                </a:cubicBezTo>
                <a:cubicBezTo>
                  <a:pt x="959" y="900"/>
                  <a:pt x="941" y="906"/>
                  <a:pt x="927" y="935"/>
                </a:cubicBezTo>
                <a:cubicBezTo>
                  <a:pt x="980" y="971"/>
                  <a:pt x="1039" y="997"/>
                  <a:pt x="1093" y="1030"/>
                </a:cubicBezTo>
                <a:cubicBezTo>
                  <a:pt x="1123" y="1048"/>
                  <a:pt x="1171" y="1075"/>
                  <a:pt x="1173" y="1117"/>
                </a:cubicBezTo>
                <a:cubicBezTo>
                  <a:pt x="1175" y="1160"/>
                  <a:pt x="1109" y="1176"/>
                  <a:pt x="1080" y="1186"/>
                </a:cubicBezTo>
                <a:cubicBezTo>
                  <a:pt x="1014" y="1207"/>
                  <a:pt x="945" y="1213"/>
                  <a:pt x="877" y="1213"/>
                </a:cubicBezTo>
                <a:cubicBezTo>
                  <a:pt x="845" y="1213"/>
                  <a:pt x="819" y="1210"/>
                  <a:pt x="788" y="1204"/>
                </a:cubicBezTo>
              </a:path>
              <a:path w="10119" h="1603" extrusionOk="0">
                <a:moveTo>
                  <a:pt x="4159" y="801"/>
                </a:moveTo>
                <a:cubicBezTo>
                  <a:pt x="4203" y="862"/>
                  <a:pt x="4243" y="919"/>
                  <a:pt x="4270" y="990"/>
                </a:cubicBezTo>
                <a:cubicBezTo>
                  <a:pt x="4295" y="1056"/>
                  <a:pt x="4310" y="1123"/>
                  <a:pt x="4321" y="1192"/>
                </a:cubicBezTo>
                <a:cubicBezTo>
                  <a:pt x="4328" y="1235"/>
                  <a:pt x="4330" y="1276"/>
                  <a:pt x="4328" y="1319"/>
                </a:cubicBezTo>
                <a:cubicBezTo>
                  <a:pt x="4298" y="1268"/>
                  <a:pt x="4292" y="1219"/>
                  <a:pt x="4283" y="1160"/>
                </a:cubicBezTo>
                <a:cubicBezTo>
                  <a:pt x="4271" y="1074"/>
                  <a:pt x="4261" y="983"/>
                  <a:pt x="4262" y="896"/>
                </a:cubicBezTo>
                <a:cubicBezTo>
                  <a:pt x="4263" y="837"/>
                  <a:pt x="4265" y="757"/>
                  <a:pt x="4294" y="704"/>
                </a:cubicBezTo>
                <a:cubicBezTo>
                  <a:pt x="4313" y="669"/>
                  <a:pt x="4344" y="651"/>
                  <a:pt x="4383" y="659"/>
                </a:cubicBezTo>
                <a:cubicBezTo>
                  <a:pt x="4444" y="671"/>
                  <a:pt x="4496" y="722"/>
                  <a:pt x="4525" y="774"/>
                </a:cubicBezTo>
                <a:cubicBezTo>
                  <a:pt x="4549" y="817"/>
                  <a:pt x="4563" y="866"/>
                  <a:pt x="4539" y="913"/>
                </a:cubicBezTo>
                <a:cubicBezTo>
                  <a:pt x="4513" y="964"/>
                  <a:pt x="4454" y="982"/>
                  <a:pt x="4405" y="1000"/>
                </a:cubicBezTo>
                <a:cubicBezTo>
                  <a:pt x="4360" y="1017"/>
                  <a:pt x="4306" y="1027"/>
                  <a:pt x="4257" y="1023"/>
                </a:cubicBezTo>
                <a:cubicBezTo>
                  <a:pt x="4251" y="1022"/>
                  <a:pt x="4245" y="1020"/>
                  <a:pt x="4239" y="1019"/>
                </a:cubicBezTo>
              </a:path>
              <a:path w="10119" h="1603" extrusionOk="0">
                <a:moveTo>
                  <a:pt x="4675" y="664"/>
                </a:moveTo>
                <a:cubicBezTo>
                  <a:pt x="4702" y="635"/>
                  <a:pt x="4704" y="634"/>
                  <a:pt x="4750" y="632"/>
                </a:cubicBezTo>
                <a:cubicBezTo>
                  <a:pt x="4807" y="629"/>
                  <a:pt x="4863" y="646"/>
                  <a:pt x="4917" y="661"/>
                </a:cubicBezTo>
                <a:cubicBezTo>
                  <a:pt x="4986" y="680"/>
                  <a:pt x="5053" y="706"/>
                  <a:pt x="5114" y="744"/>
                </a:cubicBezTo>
                <a:cubicBezTo>
                  <a:pt x="5156" y="770"/>
                  <a:pt x="5198" y="808"/>
                  <a:pt x="5195" y="862"/>
                </a:cubicBezTo>
                <a:cubicBezTo>
                  <a:pt x="5192" y="926"/>
                  <a:pt x="5142" y="976"/>
                  <a:pt x="5112" y="1028"/>
                </a:cubicBezTo>
                <a:cubicBezTo>
                  <a:pt x="5080" y="1082"/>
                  <a:pt x="5038" y="1128"/>
                  <a:pt x="5028" y="1192"/>
                </a:cubicBezTo>
                <a:cubicBezTo>
                  <a:pt x="5023" y="1227"/>
                  <a:pt x="5039" y="1227"/>
                  <a:pt x="5064" y="1235"/>
                </a:cubicBezTo>
              </a:path>
              <a:path w="10119" h="1603" extrusionOk="0">
                <a:moveTo>
                  <a:pt x="5262" y="1139"/>
                </a:moveTo>
                <a:cubicBezTo>
                  <a:pt x="5227" y="1121"/>
                  <a:pt x="5192" y="1112"/>
                  <a:pt x="5140" y="1106"/>
                </a:cubicBezTo>
                <a:cubicBezTo>
                  <a:pt x="5054" y="1097"/>
                  <a:pt x="4967" y="1091"/>
                  <a:pt x="4881" y="1080"/>
                </a:cubicBezTo>
                <a:cubicBezTo>
                  <a:pt x="4801" y="1070"/>
                  <a:pt x="4720" y="1063"/>
                  <a:pt x="4642" y="1043"/>
                </a:cubicBezTo>
                <a:cubicBezTo>
                  <a:pt x="4601" y="1031"/>
                  <a:pt x="4589" y="1028"/>
                  <a:pt x="4565" y="1013"/>
                </a:cubicBezTo>
              </a:path>
              <a:path w="10119" h="1603" extrusionOk="0">
                <a:moveTo>
                  <a:pt x="8667" y="647"/>
                </a:moveTo>
                <a:cubicBezTo>
                  <a:pt x="8685" y="700"/>
                  <a:pt x="8698" y="753"/>
                  <a:pt x="8706" y="809"/>
                </a:cubicBezTo>
                <a:cubicBezTo>
                  <a:pt x="8718" y="887"/>
                  <a:pt x="8731" y="964"/>
                  <a:pt x="8746" y="1042"/>
                </a:cubicBezTo>
                <a:cubicBezTo>
                  <a:pt x="8756" y="1093"/>
                  <a:pt x="8765" y="1150"/>
                  <a:pt x="8785" y="1199"/>
                </a:cubicBezTo>
                <a:cubicBezTo>
                  <a:pt x="8788" y="1204"/>
                  <a:pt x="8791" y="1209"/>
                  <a:pt x="8794" y="1214"/>
                </a:cubicBezTo>
                <a:cubicBezTo>
                  <a:pt x="8791" y="1174"/>
                  <a:pt x="8786" y="1128"/>
                  <a:pt x="8781" y="1085"/>
                </a:cubicBezTo>
                <a:cubicBezTo>
                  <a:pt x="8772" y="1006"/>
                  <a:pt x="8760" y="929"/>
                  <a:pt x="8750" y="851"/>
                </a:cubicBezTo>
                <a:cubicBezTo>
                  <a:pt x="8742" y="790"/>
                  <a:pt x="8739" y="727"/>
                  <a:pt x="8737" y="666"/>
                </a:cubicBezTo>
                <a:cubicBezTo>
                  <a:pt x="8736" y="629"/>
                  <a:pt x="8743" y="600"/>
                  <a:pt x="8771" y="584"/>
                </a:cubicBezTo>
                <a:cubicBezTo>
                  <a:pt x="8803" y="566"/>
                  <a:pt x="8848" y="587"/>
                  <a:pt x="8878" y="602"/>
                </a:cubicBezTo>
                <a:cubicBezTo>
                  <a:pt x="8926" y="627"/>
                  <a:pt x="8968" y="670"/>
                  <a:pt x="8996" y="716"/>
                </a:cubicBezTo>
                <a:cubicBezTo>
                  <a:pt x="9021" y="756"/>
                  <a:pt x="9034" y="802"/>
                  <a:pt x="9014" y="847"/>
                </a:cubicBezTo>
                <a:cubicBezTo>
                  <a:pt x="8992" y="895"/>
                  <a:pt x="8937" y="905"/>
                  <a:pt x="8891" y="917"/>
                </a:cubicBezTo>
                <a:cubicBezTo>
                  <a:pt x="8840" y="930"/>
                  <a:pt x="8785" y="926"/>
                  <a:pt x="8732" y="923"/>
                </a:cubicBezTo>
                <a:cubicBezTo>
                  <a:pt x="8712" y="921"/>
                  <a:pt x="8708" y="922"/>
                  <a:pt x="8696" y="918"/>
                </a:cubicBezTo>
              </a:path>
              <a:path w="10119" h="1603" extrusionOk="0">
                <a:moveTo>
                  <a:pt x="9598" y="681"/>
                </a:moveTo>
                <a:cubicBezTo>
                  <a:pt x="9567" y="655"/>
                  <a:pt x="9549" y="651"/>
                  <a:pt x="9510" y="647"/>
                </a:cubicBezTo>
                <a:cubicBezTo>
                  <a:pt x="9456" y="642"/>
                  <a:pt x="9425" y="659"/>
                  <a:pt x="9384" y="692"/>
                </a:cubicBezTo>
                <a:cubicBezTo>
                  <a:pt x="9344" y="724"/>
                  <a:pt x="9317" y="766"/>
                  <a:pt x="9308" y="817"/>
                </a:cubicBezTo>
                <a:cubicBezTo>
                  <a:pt x="9304" y="843"/>
                  <a:pt x="9301" y="889"/>
                  <a:pt x="9333" y="900"/>
                </a:cubicBezTo>
                <a:cubicBezTo>
                  <a:pt x="9369" y="912"/>
                  <a:pt x="9408" y="879"/>
                  <a:pt x="9432" y="857"/>
                </a:cubicBezTo>
                <a:cubicBezTo>
                  <a:pt x="9471" y="821"/>
                  <a:pt x="9505" y="780"/>
                  <a:pt x="9539" y="741"/>
                </a:cubicBezTo>
                <a:cubicBezTo>
                  <a:pt x="9556" y="722"/>
                  <a:pt x="9570" y="708"/>
                  <a:pt x="9591" y="693"/>
                </a:cubicBezTo>
                <a:cubicBezTo>
                  <a:pt x="9614" y="721"/>
                  <a:pt x="9623" y="735"/>
                  <a:pt x="9627" y="776"/>
                </a:cubicBezTo>
                <a:cubicBezTo>
                  <a:pt x="9638" y="886"/>
                  <a:pt x="9631" y="1001"/>
                  <a:pt x="9625" y="1110"/>
                </a:cubicBezTo>
                <a:cubicBezTo>
                  <a:pt x="9621" y="1184"/>
                  <a:pt x="9621" y="1254"/>
                  <a:pt x="9627" y="1328"/>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2" name="Comment 4"/>
          <p:cNvSpPr>
            <a:spLocks noRot="1" noChangeAspect="1" noEditPoints="1" noChangeArrowheads="1" noChangeShapeType="1" noTextEdit="1"/>
          </p:cNvSpPr>
          <p:nvPr/>
        </p:nvSpPr>
        <p:spPr bwMode="auto">
          <a:xfrm>
            <a:off x="685800" y="2563813"/>
            <a:ext cx="7586663" cy="1212850"/>
          </a:xfrm>
          <a:custGeom>
            <a:avLst/>
            <a:gdLst>
              <a:gd name="T0" fmla="+- 0 2083 1906"/>
              <a:gd name="T1" fmla="*/ T0 w 21074"/>
              <a:gd name="T2" fmla="+- 0 7900 7120"/>
              <a:gd name="T3" fmla="*/ 7900 h 3371"/>
              <a:gd name="T4" fmla="+- 0 2156 1906"/>
              <a:gd name="T5" fmla="*/ T4 w 21074"/>
              <a:gd name="T6" fmla="+- 0 8144 7120"/>
              <a:gd name="T7" fmla="*/ 8144 h 3371"/>
              <a:gd name="T8" fmla="+- 0 2573 1906"/>
              <a:gd name="T9" fmla="*/ T8 w 21074"/>
              <a:gd name="T10" fmla="+- 0 7361 7120"/>
              <a:gd name="T11" fmla="*/ 7361 h 3371"/>
              <a:gd name="T12" fmla="+- 0 2153 1906"/>
              <a:gd name="T13" fmla="*/ T12 w 21074"/>
              <a:gd name="T14" fmla="+- 0 7861 7120"/>
              <a:gd name="T15" fmla="*/ 7861 h 3371"/>
              <a:gd name="T16" fmla="+- 0 3045 1906"/>
              <a:gd name="T17" fmla="*/ T16 w 21074"/>
              <a:gd name="T18" fmla="+- 0 8319 7120"/>
              <a:gd name="T19" fmla="*/ 8319 h 3371"/>
              <a:gd name="T20" fmla="+- 0 3075 1906"/>
              <a:gd name="T21" fmla="*/ T20 w 21074"/>
              <a:gd name="T22" fmla="+- 0 8281 7120"/>
              <a:gd name="T23" fmla="*/ 8281 h 3371"/>
              <a:gd name="T24" fmla="+- 0 3238 1906"/>
              <a:gd name="T25" fmla="*/ T24 w 21074"/>
              <a:gd name="T26" fmla="+- 0 7907 7120"/>
              <a:gd name="T27" fmla="*/ 7907 h 3371"/>
              <a:gd name="T28" fmla="+- 0 3610 1906"/>
              <a:gd name="T29" fmla="*/ T28 w 21074"/>
              <a:gd name="T30" fmla="+- 0 8239 7120"/>
              <a:gd name="T31" fmla="*/ 8239 h 3371"/>
              <a:gd name="T32" fmla="+- 0 3465 1906"/>
              <a:gd name="T33" fmla="*/ T32 w 21074"/>
              <a:gd name="T34" fmla="+- 0 7560 7120"/>
              <a:gd name="T35" fmla="*/ 7560 h 3371"/>
              <a:gd name="T36" fmla="+- 0 4063 1906"/>
              <a:gd name="T37" fmla="*/ T36 w 21074"/>
              <a:gd name="T38" fmla="+- 0 8013 7120"/>
              <a:gd name="T39" fmla="*/ 8013 h 3371"/>
              <a:gd name="T40" fmla="+- 0 4217 1906"/>
              <a:gd name="T41" fmla="*/ T40 w 21074"/>
              <a:gd name="T42" fmla="+- 0 8311 7120"/>
              <a:gd name="T43" fmla="*/ 8311 h 3371"/>
              <a:gd name="T44" fmla="+- 0 4200 1906"/>
              <a:gd name="T45" fmla="*/ T44 w 21074"/>
              <a:gd name="T46" fmla="+- 0 8050 7120"/>
              <a:gd name="T47" fmla="*/ 8050 h 3371"/>
              <a:gd name="T48" fmla="+- 0 4649 1906"/>
              <a:gd name="T49" fmla="*/ T48 w 21074"/>
              <a:gd name="T50" fmla="+- 0 8243 7120"/>
              <a:gd name="T51" fmla="*/ 8243 h 3371"/>
              <a:gd name="T52" fmla="+- 0 4985 1906"/>
              <a:gd name="T53" fmla="*/ T52 w 21074"/>
              <a:gd name="T54" fmla="+- 0 8115 7120"/>
              <a:gd name="T55" fmla="*/ 8115 h 3371"/>
              <a:gd name="T56" fmla="+- 0 5006 1906"/>
              <a:gd name="T57" fmla="*/ T56 w 21074"/>
              <a:gd name="T58" fmla="+- 0 8480 7120"/>
              <a:gd name="T59" fmla="*/ 8480 h 3371"/>
              <a:gd name="T60" fmla="+- 0 5029 1906"/>
              <a:gd name="T61" fmla="*/ T60 w 21074"/>
              <a:gd name="T62" fmla="+- 0 7471 7120"/>
              <a:gd name="T63" fmla="*/ 7471 h 3371"/>
              <a:gd name="T64" fmla="+- 0 5222 1906"/>
              <a:gd name="T65" fmla="*/ T64 w 21074"/>
              <a:gd name="T66" fmla="+- 0 8224 7120"/>
              <a:gd name="T67" fmla="*/ 8224 h 3371"/>
              <a:gd name="T68" fmla="+- 0 5358 1906"/>
              <a:gd name="T69" fmla="*/ T68 w 21074"/>
              <a:gd name="T70" fmla="+- 0 8318 7120"/>
              <a:gd name="T71" fmla="*/ 8318 h 3371"/>
              <a:gd name="T72" fmla="+- 0 4939 1906"/>
              <a:gd name="T73" fmla="*/ T72 w 21074"/>
              <a:gd name="T74" fmla="+- 0 8326 7120"/>
              <a:gd name="T75" fmla="*/ 8326 h 3371"/>
              <a:gd name="T76" fmla="+- 0 5725 1906"/>
              <a:gd name="T77" fmla="*/ T76 w 21074"/>
              <a:gd name="T78" fmla="+- 0 8239 7120"/>
              <a:gd name="T79" fmla="*/ 8239 h 3371"/>
              <a:gd name="T80" fmla="+- 0 5828 1906"/>
              <a:gd name="T81" fmla="*/ T80 w 21074"/>
              <a:gd name="T82" fmla="+- 0 8579 7120"/>
              <a:gd name="T83" fmla="*/ 8579 h 3371"/>
              <a:gd name="T84" fmla="+- 0 5985 1906"/>
              <a:gd name="T85" fmla="*/ T84 w 21074"/>
              <a:gd name="T86" fmla="+- 0 8868 7120"/>
              <a:gd name="T87" fmla="*/ 8868 h 3371"/>
              <a:gd name="T88" fmla="+- 0 6405 1906"/>
              <a:gd name="T89" fmla="*/ T88 w 21074"/>
              <a:gd name="T90" fmla="+- 0 7632 7120"/>
              <a:gd name="T91" fmla="*/ 7632 h 3371"/>
              <a:gd name="T92" fmla="+- 0 6799 1906"/>
              <a:gd name="T93" fmla="*/ T92 w 21074"/>
              <a:gd name="T94" fmla="+- 0 7711 7120"/>
              <a:gd name="T95" fmla="*/ 7711 h 3371"/>
              <a:gd name="T96" fmla="+- 0 6537 1906"/>
              <a:gd name="T97" fmla="*/ T96 w 21074"/>
              <a:gd name="T98" fmla="+- 0 8183 7120"/>
              <a:gd name="T99" fmla="*/ 8183 h 3371"/>
              <a:gd name="T100" fmla="+- 0 7414 1906"/>
              <a:gd name="T101" fmla="*/ T100 w 21074"/>
              <a:gd name="T102" fmla="+- 0 8380 7120"/>
              <a:gd name="T103" fmla="*/ 8380 h 3371"/>
              <a:gd name="T104" fmla="+- 0 8330 1906"/>
              <a:gd name="T105" fmla="*/ T104 w 21074"/>
              <a:gd name="T106" fmla="+- 0 7841 7120"/>
              <a:gd name="T107" fmla="*/ 7841 h 3371"/>
              <a:gd name="T108" fmla="+- 0 8553 1906"/>
              <a:gd name="T109" fmla="*/ T108 w 21074"/>
              <a:gd name="T110" fmla="+- 0 8487 7120"/>
              <a:gd name="T111" fmla="*/ 8487 h 3371"/>
              <a:gd name="T112" fmla="+- 0 8474 1906"/>
              <a:gd name="T113" fmla="*/ T112 w 21074"/>
              <a:gd name="T114" fmla="+- 0 7256 7120"/>
              <a:gd name="T115" fmla="*/ 7256 h 3371"/>
              <a:gd name="T116" fmla="+- 0 10065 1906"/>
              <a:gd name="T117" fmla="*/ T116 w 21074"/>
              <a:gd name="T118" fmla="+- 0 7732 7120"/>
              <a:gd name="T119" fmla="*/ 7732 h 3371"/>
              <a:gd name="T120" fmla="+- 0 9647 1906"/>
              <a:gd name="T121" fmla="*/ T120 w 21074"/>
              <a:gd name="T122" fmla="+- 0 8940 7120"/>
              <a:gd name="T123" fmla="*/ 8940 h 3371"/>
              <a:gd name="T124" fmla="+- 0 8755 1906"/>
              <a:gd name="T125" fmla="*/ T124 w 21074"/>
              <a:gd name="T126" fmla="+- 0 8739 7120"/>
              <a:gd name="T127" fmla="*/ 8739 h 3371"/>
              <a:gd name="T128" fmla="+- 0 10997 1906"/>
              <a:gd name="T129" fmla="*/ T128 w 21074"/>
              <a:gd name="T130" fmla="+- 0 8231 7120"/>
              <a:gd name="T131" fmla="*/ 8231 h 3371"/>
              <a:gd name="T132" fmla="+- 0 11878 1906"/>
              <a:gd name="T133" fmla="*/ T132 w 21074"/>
              <a:gd name="T134" fmla="+- 0 8269 7120"/>
              <a:gd name="T135" fmla="*/ 8269 h 3371"/>
              <a:gd name="T136" fmla="+- 0 11615 1906"/>
              <a:gd name="T137" fmla="*/ T136 w 21074"/>
              <a:gd name="T138" fmla="+- 0 8380 7120"/>
              <a:gd name="T139" fmla="*/ 8380 h 3371"/>
              <a:gd name="T140" fmla="+- 0 11558 1906"/>
              <a:gd name="T141" fmla="*/ T140 w 21074"/>
              <a:gd name="T142" fmla="+- 0 7972 7120"/>
              <a:gd name="T143" fmla="*/ 7972 h 3371"/>
              <a:gd name="T144" fmla="+- 0 12770 1906"/>
              <a:gd name="T145" fmla="*/ T144 w 21074"/>
              <a:gd name="T146" fmla="+- 0 7611 7120"/>
              <a:gd name="T147" fmla="*/ 7611 h 3371"/>
              <a:gd name="T148" fmla="+- 0 12627 1906"/>
              <a:gd name="T149" fmla="*/ T148 w 21074"/>
              <a:gd name="T150" fmla="+- 0 8632 7120"/>
              <a:gd name="T151" fmla="*/ 8632 h 3371"/>
              <a:gd name="T152" fmla="+- 0 12519 1906"/>
              <a:gd name="T153" fmla="*/ T152 w 21074"/>
              <a:gd name="T154" fmla="+- 0 7776 7120"/>
              <a:gd name="T155" fmla="*/ 7776 h 3371"/>
              <a:gd name="T156" fmla="+- 0 14093 1906"/>
              <a:gd name="T157" fmla="*/ T156 w 21074"/>
              <a:gd name="T158" fmla="+- 0 7878 7120"/>
              <a:gd name="T159" fmla="*/ 7878 h 3371"/>
              <a:gd name="T160" fmla="+- 0 14314 1906"/>
              <a:gd name="T161" fmla="*/ T160 w 21074"/>
              <a:gd name="T162" fmla="+- 0 8758 7120"/>
              <a:gd name="T163" fmla="*/ 8758 h 3371"/>
              <a:gd name="T164" fmla="+- 0 12655 1906"/>
              <a:gd name="T165" fmla="*/ T164 w 21074"/>
              <a:gd name="T166" fmla="+- 0 8905 7120"/>
              <a:gd name="T167" fmla="*/ 8905 h 3371"/>
              <a:gd name="T168" fmla="+- 0 14466 1906"/>
              <a:gd name="T169" fmla="*/ T168 w 21074"/>
              <a:gd name="T170" fmla="+- 0 8525 7120"/>
              <a:gd name="T171" fmla="*/ 8525 h 3371"/>
              <a:gd name="T172" fmla="+- 0 15750 1906"/>
              <a:gd name="T173" fmla="*/ T172 w 21074"/>
              <a:gd name="T174" fmla="+- 0 8509 7120"/>
              <a:gd name="T175" fmla="*/ 8509 h 3371"/>
              <a:gd name="T176" fmla="+- 0 15386 1906"/>
              <a:gd name="T177" fmla="*/ T176 w 21074"/>
              <a:gd name="T178" fmla="+- 0 8750 7120"/>
              <a:gd name="T179" fmla="*/ 8750 h 3371"/>
              <a:gd name="T180" fmla="+- 0 15703 1906"/>
              <a:gd name="T181" fmla="*/ T180 w 21074"/>
              <a:gd name="T182" fmla="+- 0 8419 7120"/>
              <a:gd name="T183" fmla="*/ 8419 h 3371"/>
              <a:gd name="T184" fmla="+- 0 15167 1906"/>
              <a:gd name="T185" fmla="*/ T184 w 21074"/>
              <a:gd name="T186" fmla="+- 0 8138 7120"/>
              <a:gd name="T187" fmla="*/ 8138 h 3371"/>
              <a:gd name="T188" fmla="+- 0 16220 1906"/>
              <a:gd name="T189" fmla="*/ T188 w 21074"/>
              <a:gd name="T190" fmla="+- 0 8283 7120"/>
              <a:gd name="T191" fmla="*/ 8283 h 3371"/>
              <a:gd name="T192" fmla="+- 0 16120 1906"/>
              <a:gd name="T193" fmla="*/ T192 w 21074"/>
              <a:gd name="T194" fmla="+- 0 7846 7120"/>
              <a:gd name="T195" fmla="*/ 7846 h 3371"/>
              <a:gd name="T196" fmla="+- 0 16801 1906"/>
              <a:gd name="T197" fmla="*/ T196 w 21074"/>
              <a:gd name="T198" fmla="+- 0 7516 7120"/>
              <a:gd name="T199" fmla="*/ 7516 h 3371"/>
              <a:gd name="T200" fmla="+- 0 17735 1906"/>
              <a:gd name="T201" fmla="*/ T200 w 21074"/>
              <a:gd name="T202" fmla="+- 0 8842 7120"/>
              <a:gd name="T203" fmla="*/ 8842 h 3371"/>
              <a:gd name="T204" fmla="+- 0 16167 1906"/>
              <a:gd name="T205" fmla="*/ T204 w 21074"/>
              <a:gd name="T206" fmla="+- 0 9038 7120"/>
              <a:gd name="T207" fmla="*/ 9038 h 3371"/>
              <a:gd name="T208" fmla="+- 0 18658 1906"/>
              <a:gd name="T209" fmla="*/ T208 w 21074"/>
              <a:gd name="T210" fmla="+- 0 8585 7120"/>
              <a:gd name="T211" fmla="*/ 8585 h 3371"/>
              <a:gd name="T212" fmla="+- 0 19285 1906"/>
              <a:gd name="T213" fmla="*/ T212 w 21074"/>
              <a:gd name="T214" fmla="+- 0 8725 7120"/>
              <a:gd name="T215" fmla="*/ 8725 h 3371"/>
              <a:gd name="T216" fmla="+- 0 18890 1906"/>
              <a:gd name="T217" fmla="*/ T216 w 21074"/>
              <a:gd name="T218" fmla="+- 0 9041 7120"/>
              <a:gd name="T219" fmla="*/ 9041 h 3371"/>
              <a:gd name="T220" fmla="+- 0 19266 1906"/>
              <a:gd name="T221" fmla="*/ T220 w 21074"/>
              <a:gd name="T222" fmla="+- 0 8449 7120"/>
              <a:gd name="T223" fmla="*/ 8449 h 3371"/>
              <a:gd name="T224" fmla="+- 0 18798 1906"/>
              <a:gd name="T225" fmla="*/ T224 w 21074"/>
              <a:gd name="T226" fmla="+- 0 8306 7120"/>
              <a:gd name="T227" fmla="*/ 8306 h 3371"/>
              <a:gd name="T228" fmla="+- 0 19876 1906"/>
              <a:gd name="T229" fmla="*/ T228 w 21074"/>
              <a:gd name="T230" fmla="+- 0 8466 7120"/>
              <a:gd name="T231" fmla="*/ 8466 h 3371"/>
              <a:gd name="T232" fmla="+- 0 19855 1906"/>
              <a:gd name="T233" fmla="*/ T232 w 21074"/>
              <a:gd name="T234" fmla="+- 0 7655 7120"/>
              <a:gd name="T235" fmla="*/ 7655 h 3371"/>
              <a:gd name="T236" fmla="+- 0 21598 1906"/>
              <a:gd name="T237" fmla="*/ T236 w 21074"/>
              <a:gd name="T238" fmla="+- 0 7765 7120"/>
              <a:gd name="T239" fmla="*/ 7765 h 3371"/>
              <a:gd name="T240" fmla="+- 0 21939 1906"/>
              <a:gd name="T241" fmla="*/ T240 w 21074"/>
              <a:gd name="T242" fmla="+- 0 9156 7120"/>
              <a:gd name="T243" fmla="*/ 9156 h 3371"/>
              <a:gd name="T244" fmla="+- 0 19594 1906"/>
              <a:gd name="T245" fmla="*/ T244 w 21074"/>
              <a:gd name="T246" fmla="+- 0 9357 7120"/>
              <a:gd name="T247" fmla="*/ 9357 h 3371"/>
              <a:gd name="T248" fmla="+- 0 22934 1906"/>
              <a:gd name="T249" fmla="*/ T248 w 21074"/>
              <a:gd name="T250" fmla="+- 0 9856 7120"/>
              <a:gd name="T251" fmla="*/ 9856 h 33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21074" h="3371" extrusionOk="0">
                <a:moveTo>
                  <a:pt x="97" y="269"/>
                </a:moveTo>
                <a:cubicBezTo>
                  <a:pt x="96" y="328"/>
                  <a:pt x="93" y="387"/>
                  <a:pt x="106" y="447"/>
                </a:cubicBezTo>
                <a:cubicBezTo>
                  <a:pt x="130" y="558"/>
                  <a:pt x="155" y="668"/>
                  <a:pt x="177" y="780"/>
                </a:cubicBezTo>
                <a:cubicBezTo>
                  <a:pt x="198" y="887"/>
                  <a:pt x="218" y="994"/>
                  <a:pt x="236" y="1102"/>
                </a:cubicBezTo>
                <a:cubicBezTo>
                  <a:pt x="244" y="1149"/>
                  <a:pt x="250" y="1197"/>
                  <a:pt x="256" y="1244"/>
                </a:cubicBezTo>
                <a:cubicBezTo>
                  <a:pt x="263" y="1172"/>
                  <a:pt x="254" y="1097"/>
                  <a:pt x="250" y="1024"/>
                </a:cubicBezTo>
                <a:cubicBezTo>
                  <a:pt x="235" y="738"/>
                  <a:pt x="182" y="396"/>
                  <a:pt x="264" y="117"/>
                </a:cubicBezTo>
                <a:cubicBezTo>
                  <a:pt x="281" y="57"/>
                  <a:pt x="320" y="-9"/>
                  <a:pt x="392" y="0"/>
                </a:cubicBezTo>
                <a:cubicBezTo>
                  <a:pt x="509" y="15"/>
                  <a:pt x="608" y="151"/>
                  <a:pt x="667" y="241"/>
                </a:cubicBezTo>
                <a:cubicBezTo>
                  <a:pt x="721" y="323"/>
                  <a:pt x="778" y="433"/>
                  <a:pt x="766" y="535"/>
                </a:cubicBezTo>
                <a:cubicBezTo>
                  <a:pt x="755" y="627"/>
                  <a:pt x="666" y="672"/>
                  <a:pt x="588" y="697"/>
                </a:cubicBezTo>
                <a:cubicBezTo>
                  <a:pt x="477" y="733"/>
                  <a:pt x="361" y="732"/>
                  <a:pt x="247" y="741"/>
                </a:cubicBezTo>
                <a:cubicBezTo>
                  <a:pt x="170" y="747"/>
                  <a:pt x="93" y="743"/>
                  <a:pt x="16" y="749"/>
                </a:cubicBezTo>
                <a:cubicBezTo>
                  <a:pt x="11" y="750"/>
                  <a:pt x="5" y="750"/>
                  <a:pt x="0" y="751"/>
                </a:cubicBezTo>
              </a:path>
              <a:path w="21074" h="3371" extrusionOk="0">
                <a:moveTo>
                  <a:pt x="1139" y="1199"/>
                </a:moveTo>
                <a:cubicBezTo>
                  <a:pt x="1145" y="1234"/>
                  <a:pt x="1151" y="1271"/>
                  <a:pt x="1160" y="1306"/>
                </a:cubicBezTo>
                <a:cubicBezTo>
                  <a:pt x="1162" y="1311"/>
                  <a:pt x="1164" y="1317"/>
                  <a:pt x="1166" y="1322"/>
                </a:cubicBezTo>
                <a:cubicBezTo>
                  <a:pt x="1170" y="1268"/>
                  <a:pt x="1171" y="1216"/>
                  <a:pt x="1169" y="1161"/>
                </a:cubicBezTo>
                <a:cubicBezTo>
                  <a:pt x="1166" y="1086"/>
                  <a:pt x="1154" y="999"/>
                  <a:pt x="1169" y="924"/>
                </a:cubicBezTo>
                <a:cubicBezTo>
                  <a:pt x="1180" y="869"/>
                  <a:pt x="1193" y="816"/>
                  <a:pt x="1250" y="795"/>
                </a:cubicBezTo>
                <a:cubicBezTo>
                  <a:pt x="1290" y="787"/>
                  <a:pt x="1304" y="784"/>
                  <a:pt x="1332" y="787"/>
                </a:cubicBezTo>
              </a:path>
              <a:path w="21074" h="3371" extrusionOk="0">
                <a:moveTo>
                  <a:pt x="1659" y="842"/>
                </a:moveTo>
                <a:cubicBezTo>
                  <a:pt x="1667" y="884"/>
                  <a:pt x="1673" y="926"/>
                  <a:pt x="1684" y="967"/>
                </a:cubicBezTo>
                <a:cubicBezTo>
                  <a:pt x="1697" y="1018"/>
                  <a:pt x="1694" y="1068"/>
                  <a:pt x="1704" y="1119"/>
                </a:cubicBezTo>
                <a:cubicBezTo>
                  <a:pt x="1711" y="1146"/>
                  <a:pt x="1713" y="1155"/>
                  <a:pt x="1712" y="1117"/>
                </a:cubicBezTo>
              </a:path>
              <a:path w="21074" h="3371" extrusionOk="0">
                <a:moveTo>
                  <a:pt x="1558" y="527"/>
                </a:moveTo>
                <a:cubicBezTo>
                  <a:pt x="1554" y="491"/>
                  <a:pt x="1547" y="468"/>
                  <a:pt x="1559" y="440"/>
                </a:cubicBezTo>
                <a:cubicBezTo>
                  <a:pt x="1616" y="453"/>
                  <a:pt x="1658" y="484"/>
                  <a:pt x="1708" y="517"/>
                </a:cubicBezTo>
              </a:path>
              <a:path w="21074" h="3371" extrusionOk="0">
                <a:moveTo>
                  <a:pt x="2169" y="816"/>
                </a:moveTo>
                <a:cubicBezTo>
                  <a:pt x="2172" y="840"/>
                  <a:pt x="2166" y="869"/>
                  <a:pt x="2157" y="893"/>
                </a:cubicBezTo>
                <a:cubicBezTo>
                  <a:pt x="2138" y="944"/>
                  <a:pt x="2128" y="992"/>
                  <a:pt x="2128" y="1048"/>
                </a:cubicBezTo>
                <a:cubicBezTo>
                  <a:pt x="2128" y="1098"/>
                  <a:pt x="2143" y="1162"/>
                  <a:pt x="2178" y="1201"/>
                </a:cubicBezTo>
                <a:cubicBezTo>
                  <a:pt x="2214" y="1241"/>
                  <a:pt x="2280" y="1230"/>
                  <a:pt x="2311" y="1191"/>
                </a:cubicBezTo>
                <a:cubicBezTo>
                  <a:pt x="2338" y="1156"/>
                  <a:pt x="2351" y="1099"/>
                  <a:pt x="2347" y="1056"/>
                </a:cubicBezTo>
                <a:cubicBezTo>
                  <a:pt x="2344" y="1016"/>
                  <a:pt x="2326" y="976"/>
                  <a:pt x="2304" y="942"/>
                </a:cubicBezTo>
                <a:cubicBezTo>
                  <a:pt x="2301" y="938"/>
                  <a:pt x="2297" y="934"/>
                  <a:pt x="2294" y="930"/>
                </a:cubicBezTo>
              </a:path>
              <a:path w="21074" h="3371" extrusionOk="0">
                <a:moveTo>
                  <a:pt x="2692" y="1284"/>
                </a:moveTo>
                <a:cubicBezTo>
                  <a:pt x="2710" y="1292"/>
                  <a:pt x="2757" y="1316"/>
                  <a:pt x="2762" y="1273"/>
                </a:cubicBezTo>
                <a:cubicBezTo>
                  <a:pt x="2767" y="1228"/>
                  <a:pt x="2747" y="1168"/>
                  <a:pt x="2743" y="1123"/>
                </a:cubicBezTo>
                <a:cubicBezTo>
                  <a:pt x="2738" y="1071"/>
                  <a:pt x="2731" y="1025"/>
                  <a:pt x="2764" y="980"/>
                </a:cubicBezTo>
                <a:cubicBezTo>
                  <a:pt x="2787" y="957"/>
                  <a:pt x="2796" y="949"/>
                  <a:pt x="2818" y="942"/>
                </a:cubicBezTo>
              </a:path>
              <a:path w="21074" h="3371" extrusionOk="0">
                <a:moveTo>
                  <a:pt x="3079" y="995"/>
                </a:moveTo>
                <a:cubicBezTo>
                  <a:pt x="3078" y="1030"/>
                  <a:pt x="3073" y="1067"/>
                  <a:pt x="3066" y="1102"/>
                </a:cubicBezTo>
                <a:cubicBezTo>
                  <a:pt x="3055" y="1156"/>
                  <a:pt x="3048" y="1210"/>
                  <a:pt x="3049" y="1266"/>
                </a:cubicBezTo>
                <a:cubicBezTo>
                  <a:pt x="3050" y="1313"/>
                  <a:pt x="3059" y="1341"/>
                  <a:pt x="3100" y="1360"/>
                </a:cubicBezTo>
              </a:path>
              <a:path w="21074" h="3371" extrusionOk="0">
                <a:moveTo>
                  <a:pt x="2993" y="381"/>
                </a:moveTo>
                <a:cubicBezTo>
                  <a:pt x="2999" y="347"/>
                  <a:pt x="3001" y="303"/>
                  <a:pt x="3044" y="292"/>
                </a:cubicBezTo>
                <a:cubicBezTo>
                  <a:pt x="3074" y="284"/>
                  <a:pt x="3112" y="330"/>
                  <a:pt x="3123" y="351"/>
                </a:cubicBezTo>
                <a:cubicBezTo>
                  <a:pt x="3152" y="404"/>
                  <a:pt x="3161" y="471"/>
                  <a:pt x="3169" y="530"/>
                </a:cubicBezTo>
                <a:cubicBezTo>
                  <a:pt x="3183" y="627"/>
                  <a:pt x="3202" y="720"/>
                  <a:pt x="3221" y="816"/>
                </a:cubicBezTo>
                <a:cubicBezTo>
                  <a:pt x="3240" y="915"/>
                  <a:pt x="3270" y="1013"/>
                  <a:pt x="3316" y="1104"/>
                </a:cubicBezTo>
                <a:cubicBezTo>
                  <a:pt x="3349" y="1163"/>
                  <a:pt x="3358" y="1179"/>
                  <a:pt x="3383" y="1214"/>
                </a:cubicBezTo>
              </a:path>
              <a:path w="21074" h="3371" extrusionOk="0">
                <a:moveTo>
                  <a:pt x="3537" y="1282"/>
                </a:moveTo>
                <a:cubicBezTo>
                  <a:pt x="3518" y="1246"/>
                  <a:pt x="3493" y="1213"/>
                  <a:pt x="3452" y="1198"/>
                </a:cubicBezTo>
                <a:cubicBezTo>
                  <a:pt x="3392" y="1176"/>
                  <a:pt x="3314" y="1170"/>
                  <a:pt x="3250" y="1171"/>
                </a:cubicBezTo>
                <a:cubicBezTo>
                  <a:pt x="3184" y="1172"/>
                  <a:pt x="3123" y="1183"/>
                  <a:pt x="3061" y="1200"/>
                </a:cubicBezTo>
                <a:cubicBezTo>
                  <a:pt x="3052" y="1202"/>
                  <a:pt x="3042" y="1204"/>
                  <a:pt x="3033" y="1206"/>
                </a:cubicBezTo>
                <a:cubicBezTo>
                  <a:pt x="3059" y="1253"/>
                  <a:pt x="3114" y="1242"/>
                  <a:pt x="3167" y="1243"/>
                </a:cubicBezTo>
              </a:path>
              <a:path w="21074" h="3371" extrusionOk="0">
                <a:moveTo>
                  <a:pt x="3688" y="1146"/>
                </a:moveTo>
                <a:cubicBezTo>
                  <a:pt x="3732" y="1133"/>
                  <a:pt x="3775" y="1112"/>
                  <a:pt x="3819" y="1119"/>
                </a:cubicBezTo>
                <a:cubicBezTo>
                  <a:pt x="3807" y="1158"/>
                  <a:pt x="3788" y="1196"/>
                  <a:pt x="3780" y="1237"/>
                </a:cubicBezTo>
                <a:cubicBezTo>
                  <a:pt x="3770" y="1287"/>
                  <a:pt x="3764" y="1346"/>
                  <a:pt x="3788" y="1393"/>
                </a:cubicBezTo>
                <a:cubicBezTo>
                  <a:pt x="3814" y="1444"/>
                  <a:pt x="3870" y="1459"/>
                  <a:pt x="3922" y="1459"/>
                </a:cubicBezTo>
                <a:cubicBezTo>
                  <a:pt x="3960" y="1459"/>
                  <a:pt x="3999" y="1446"/>
                  <a:pt x="4037" y="1456"/>
                </a:cubicBezTo>
                <a:cubicBezTo>
                  <a:pt x="4077" y="1467"/>
                  <a:pt x="4095" y="1504"/>
                  <a:pt x="4101" y="1542"/>
                </a:cubicBezTo>
                <a:cubicBezTo>
                  <a:pt x="4112" y="1612"/>
                  <a:pt x="4095" y="1681"/>
                  <a:pt x="4079" y="1748"/>
                </a:cubicBezTo>
                <a:cubicBezTo>
                  <a:pt x="4063" y="1816"/>
                  <a:pt x="4032" y="1893"/>
                  <a:pt x="3965" y="1929"/>
                </a:cubicBezTo>
                <a:cubicBezTo>
                  <a:pt x="3952" y="1933"/>
                  <a:pt x="3938" y="1936"/>
                  <a:pt x="3925" y="1940"/>
                </a:cubicBezTo>
              </a:path>
              <a:path w="21074" h="3371" extrusionOk="0">
                <a:moveTo>
                  <a:pt x="4499" y="512"/>
                </a:moveTo>
                <a:cubicBezTo>
                  <a:pt x="4484" y="479"/>
                  <a:pt x="4468" y="468"/>
                  <a:pt x="4490" y="438"/>
                </a:cubicBezTo>
                <a:cubicBezTo>
                  <a:pt x="4510" y="411"/>
                  <a:pt x="4536" y="399"/>
                  <a:pt x="4573" y="395"/>
                </a:cubicBezTo>
                <a:cubicBezTo>
                  <a:pt x="4704" y="381"/>
                  <a:pt x="4825" y="492"/>
                  <a:pt x="4893" y="591"/>
                </a:cubicBezTo>
                <a:cubicBezTo>
                  <a:pt x="4964" y="695"/>
                  <a:pt x="4999" y="842"/>
                  <a:pt x="4908" y="946"/>
                </a:cubicBezTo>
                <a:cubicBezTo>
                  <a:pt x="4850" y="1013"/>
                  <a:pt x="4740" y="1060"/>
                  <a:pt x="4652" y="1064"/>
                </a:cubicBezTo>
                <a:cubicBezTo>
                  <a:pt x="4645" y="1064"/>
                  <a:pt x="4638" y="1063"/>
                  <a:pt x="4631" y="1063"/>
                </a:cubicBezTo>
                <a:cubicBezTo>
                  <a:pt x="4693" y="1045"/>
                  <a:pt x="4753" y="1050"/>
                  <a:pt x="4818" y="1060"/>
                </a:cubicBezTo>
                <a:cubicBezTo>
                  <a:pt x="4963" y="1082"/>
                  <a:pt x="5102" y="1134"/>
                  <a:pt x="5238" y="1186"/>
                </a:cubicBezTo>
                <a:cubicBezTo>
                  <a:pt x="5328" y="1221"/>
                  <a:pt x="5412" y="1247"/>
                  <a:pt x="5508" y="1260"/>
                </a:cubicBezTo>
              </a:path>
              <a:path w="21074" h="3371" extrusionOk="0">
                <a:moveTo>
                  <a:pt x="6492" y="279"/>
                </a:moveTo>
                <a:cubicBezTo>
                  <a:pt x="6440" y="315"/>
                  <a:pt x="6451" y="334"/>
                  <a:pt x="6441" y="395"/>
                </a:cubicBezTo>
                <a:cubicBezTo>
                  <a:pt x="6423" y="504"/>
                  <a:pt x="6421" y="610"/>
                  <a:pt x="6424" y="721"/>
                </a:cubicBezTo>
                <a:cubicBezTo>
                  <a:pt x="6428" y="855"/>
                  <a:pt x="6445" y="989"/>
                  <a:pt x="6477" y="1119"/>
                </a:cubicBezTo>
                <a:cubicBezTo>
                  <a:pt x="6498" y="1205"/>
                  <a:pt x="6529" y="1304"/>
                  <a:pt x="6590" y="1371"/>
                </a:cubicBezTo>
                <a:cubicBezTo>
                  <a:pt x="6620" y="1404"/>
                  <a:pt x="6629" y="1390"/>
                  <a:pt x="6647" y="1367"/>
                </a:cubicBezTo>
              </a:path>
              <a:path w="21074" h="3371" extrusionOk="0">
                <a:moveTo>
                  <a:pt x="6397" y="344"/>
                </a:moveTo>
                <a:cubicBezTo>
                  <a:pt x="6382" y="297"/>
                  <a:pt x="6334" y="215"/>
                  <a:pt x="6375" y="171"/>
                </a:cubicBezTo>
                <a:cubicBezTo>
                  <a:pt x="6420" y="122"/>
                  <a:pt x="6506" y="134"/>
                  <a:pt x="6568" y="136"/>
                </a:cubicBezTo>
                <a:cubicBezTo>
                  <a:pt x="6820" y="145"/>
                  <a:pt x="7072" y="212"/>
                  <a:pt x="7314" y="275"/>
                </a:cubicBezTo>
                <a:cubicBezTo>
                  <a:pt x="7570" y="342"/>
                  <a:pt x="7875" y="399"/>
                  <a:pt x="8109" y="530"/>
                </a:cubicBezTo>
                <a:cubicBezTo>
                  <a:pt x="8154" y="555"/>
                  <a:pt x="8155" y="567"/>
                  <a:pt x="8159" y="612"/>
                </a:cubicBezTo>
                <a:cubicBezTo>
                  <a:pt x="8173" y="783"/>
                  <a:pt x="8139" y="924"/>
                  <a:pt x="8188" y="1108"/>
                </a:cubicBezTo>
                <a:cubicBezTo>
                  <a:pt x="8231" y="1270"/>
                  <a:pt x="8336" y="1501"/>
                  <a:pt x="8240" y="1662"/>
                </a:cubicBezTo>
                <a:cubicBezTo>
                  <a:pt x="8149" y="1816"/>
                  <a:pt x="7893" y="1816"/>
                  <a:pt x="7741" y="1820"/>
                </a:cubicBezTo>
                <a:cubicBezTo>
                  <a:pt x="7409" y="1830"/>
                  <a:pt x="7014" y="1813"/>
                  <a:pt x="6693" y="1715"/>
                </a:cubicBezTo>
                <a:cubicBezTo>
                  <a:pt x="6634" y="1697"/>
                  <a:pt x="6652" y="1683"/>
                  <a:pt x="6621" y="1665"/>
                </a:cubicBezTo>
                <a:cubicBezTo>
                  <a:pt x="6697" y="1647"/>
                  <a:pt x="6772" y="1632"/>
                  <a:pt x="6849" y="1619"/>
                </a:cubicBezTo>
              </a:path>
              <a:path w="21074" h="3371" extrusionOk="0">
                <a:moveTo>
                  <a:pt x="8570" y="1122"/>
                </a:moveTo>
                <a:cubicBezTo>
                  <a:pt x="8619" y="1116"/>
                  <a:pt x="8672" y="1109"/>
                  <a:pt x="8723" y="1108"/>
                </a:cubicBezTo>
                <a:cubicBezTo>
                  <a:pt x="8845" y="1107"/>
                  <a:pt x="8969" y="1108"/>
                  <a:pt x="9091" y="1111"/>
                </a:cubicBezTo>
                <a:cubicBezTo>
                  <a:pt x="9242" y="1115"/>
                  <a:pt x="9394" y="1116"/>
                  <a:pt x="9545" y="1119"/>
                </a:cubicBezTo>
                <a:cubicBezTo>
                  <a:pt x="9671" y="1122"/>
                  <a:pt x="9806" y="1110"/>
                  <a:pt x="9930" y="1130"/>
                </a:cubicBezTo>
                <a:cubicBezTo>
                  <a:pt x="9955" y="1137"/>
                  <a:pt x="9962" y="1136"/>
                  <a:pt x="9972" y="1149"/>
                </a:cubicBezTo>
                <a:cubicBezTo>
                  <a:pt x="9933" y="1182"/>
                  <a:pt x="9897" y="1207"/>
                  <a:pt x="9848" y="1230"/>
                </a:cubicBezTo>
                <a:cubicBezTo>
                  <a:pt x="9763" y="1270"/>
                  <a:pt x="9676" y="1302"/>
                  <a:pt x="9588" y="1334"/>
                </a:cubicBezTo>
                <a:cubicBezTo>
                  <a:pt x="9628" y="1310"/>
                  <a:pt x="9670" y="1286"/>
                  <a:pt x="9709" y="1260"/>
                </a:cubicBezTo>
                <a:cubicBezTo>
                  <a:pt x="9788" y="1207"/>
                  <a:pt x="9865" y="1152"/>
                  <a:pt x="9920" y="1073"/>
                </a:cubicBezTo>
                <a:cubicBezTo>
                  <a:pt x="9950" y="1029"/>
                  <a:pt x="9959" y="987"/>
                  <a:pt x="9915" y="950"/>
                </a:cubicBezTo>
                <a:cubicBezTo>
                  <a:pt x="9848" y="893"/>
                  <a:pt x="9735" y="872"/>
                  <a:pt x="9652" y="852"/>
                </a:cubicBezTo>
                <a:cubicBezTo>
                  <a:pt x="9584" y="835"/>
                  <a:pt x="9505" y="822"/>
                  <a:pt x="9443" y="789"/>
                </a:cubicBezTo>
                <a:cubicBezTo>
                  <a:pt x="9403" y="768"/>
                  <a:pt x="9424" y="766"/>
                  <a:pt x="9412" y="750"/>
                </a:cubicBezTo>
              </a:path>
              <a:path w="21074" h="3371" extrusionOk="0">
                <a:moveTo>
                  <a:pt x="10864" y="491"/>
                </a:moveTo>
                <a:cubicBezTo>
                  <a:pt x="10817" y="519"/>
                  <a:pt x="10772" y="580"/>
                  <a:pt x="10754" y="634"/>
                </a:cubicBezTo>
                <a:cubicBezTo>
                  <a:pt x="10712" y="764"/>
                  <a:pt x="10685" y="912"/>
                  <a:pt x="10678" y="1048"/>
                </a:cubicBezTo>
                <a:cubicBezTo>
                  <a:pt x="10670" y="1205"/>
                  <a:pt x="10687" y="1359"/>
                  <a:pt x="10721" y="1512"/>
                </a:cubicBezTo>
                <a:cubicBezTo>
                  <a:pt x="10739" y="1593"/>
                  <a:pt x="10766" y="1715"/>
                  <a:pt x="10829" y="1775"/>
                </a:cubicBezTo>
                <a:cubicBezTo>
                  <a:pt x="10850" y="1785"/>
                  <a:pt x="10856" y="1790"/>
                  <a:pt x="10866" y="1774"/>
                </a:cubicBezTo>
              </a:path>
              <a:path w="21074" h="3371" extrusionOk="0">
                <a:moveTo>
                  <a:pt x="10613" y="656"/>
                </a:moveTo>
                <a:cubicBezTo>
                  <a:pt x="10599" y="594"/>
                  <a:pt x="10560" y="530"/>
                  <a:pt x="10611" y="472"/>
                </a:cubicBezTo>
                <a:cubicBezTo>
                  <a:pt x="10653" y="424"/>
                  <a:pt x="10770" y="420"/>
                  <a:pt x="10825" y="418"/>
                </a:cubicBezTo>
                <a:cubicBezTo>
                  <a:pt x="11285" y="405"/>
                  <a:pt x="11767" y="590"/>
                  <a:pt x="12187" y="758"/>
                </a:cubicBezTo>
                <a:cubicBezTo>
                  <a:pt x="12300" y="803"/>
                  <a:pt x="12515" y="860"/>
                  <a:pt x="12588" y="970"/>
                </a:cubicBezTo>
                <a:cubicBezTo>
                  <a:pt x="12632" y="1036"/>
                  <a:pt x="12576" y="1123"/>
                  <a:pt x="12551" y="1184"/>
                </a:cubicBezTo>
                <a:cubicBezTo>
                  <a:pt x="12490" y="1334"/>
                  <a:pt x="12453" y="1483"/>
                  <a:pt x="12408" y="1638"/>
                </a:cubicBezTo>
                <a:cubicBezTo>
                  <a:pt x="12351" y="1834"/>
                  <a:pt x="12219" y="1904"/>
                  <a:pt x="12022" y="1924"/>
                </a:cubicBezTo>
                <a:cubicBezTo>
                  <a:pt x="11655" y="1961"/>
                  <a:pt x="11263" y="1890"/>
                  <a:pt x="10902" y="1824"/>
                </a:cubicBezTo>
                <a:cubicBezTo>
                  <a:pt x="10848" y="1814"/>
                  <a:pt x="10801" y="1799"/>
                  <a:pt x="10749" y="1785"/>
                </a:cubicBezTo>
                <a:cubicBezTo>
                  <a:pt x="10796" y="1782"/>
                  <a:pt x="10845" y="1780"/>
                  <a:pt x="10893" y="1777"/>
                </a:cubicBezTo>
                <a:cubicBezTo>
                  <a:pt x="10920" y="1776"/>
                  <a:pt x="10947" y="1774"/>
                  <a:pt x="10974" y="1773"/>
                </a:cubicBezTo>
              </a:path>
              <a:path w="21074" h="3371" extrusionOk="0">
                <a:moveTo>
                  <a:pt x="12560" y="1405"/>
                </a:moveTo>
                <a:cubicBezTo>
                  <a:pt x="12629" y="1415"/>
                  <a:pt x="12693" y="1412"/>
                  <a:pt x="12762" y="1411"/>
                </a:cubicBezTo>
                <a:cubicBezTo>
                  <a:pt x="13029" y="1407"/>
                  <a:pt x="13296" y="1420"/>
                  <a:pt x="13563" y="1406"/>
                </a:cubicBezTo>
                <a:cubicBezTo>
                  <a:pt x="13632" y="1402"/>
                  <a:pt x="13778" y="1359"/>
                  <a:pt x="13844" y="1389"/>
                </a:cubicBezTo>
                <a:cubicBezTo>
                  <a:pt x="13856" y="1398"/>
                  <a:pt x="13860" y="1400"/>
                  <a:pt x="13856" y="1412"/>
                </a:cubicBezTo>
                <a:cubicBezTo>
                  <a:pt x="13815" y="1451"/>
                  <a:pt x="13778" y="1480"/>
                  <a:pt x="13726" y="1510"/>
                </a:cubicBezTo>
                <a:cubicBezTo>
                  <a:pt x="13646" y="1556"/>
                  <a:pt x="13564" y="1594"/>
                  <a:pt x="13480" y="1630"/>
                </a:cubicBezTo>
                <a:cubicBezTo>
                  <a:pt x="13431" y="1651"/>
                  <a:pt x="13383" y="1673"/>
                  <a:pt x="13335" y="1694"/>
                </a:cubicBezTo>
                <a:cubicBezTo>
                  <a:pt x="13391" y="1656"/>
                  <a:pt x="13447" y="1619"/>
                  <a:pt x="13501" y="1579"/>
                </a:cubicBezTo>
                <a:cubicBezTo>
                  <a:pt x="13589" y="1515"/>
                  <a:pt x="13766" y="1413"/>
                  <a:pt x="13797" y="1299"/>
                </a:cubicBezTo>
                <a:cubicBezTo>
                  <a:pt x="13811" y="1246"/>
                  <a:pt x="13750" y="1215"/>
                  <a:pt x="13713" y="1195"/>
                </a:cubicBezTo>
                <a:cubicBezTo>
                  <a:pt x="13599" y="1134"/>
                  <a:pt x="13470" y="1110"/>
                  <a:pt x="13349" y="1069"/>
                </a:cubicBezTo>
                <a:cubicBezTo>
                  <a:pt x="13307" y="1055"/>
                  <a:pt x="13287" y="1045"/>
                  <a:pt x="13261" y="1018"/>
                </a:cubicBezTo>
              </a:path>
              <a:path w="21074" h="3371" extrusionOk="0">
                <a:moveTo>
                  <a:pt x="14352" y="501"/>
                </a:moveTo>
                <a:cubicBezTo>
                  <a:pt x="14353" y="570"/>
                  <a:pt x="14339" y="633"/>
                  <a:pt x="14334" y="701"/>
                </a:cubicBezTo>
                <a:cubicBezTo>
                  <a:pt x="14323" y="854"/>
                  <a:pt x="14310" y="1009"/>
                  <a:pt x="14314" y="1163"/>
                </a:cubicBezTo>
                <a:cubicBezTo>
                  <a:pt x="14318" y="1349"/>
                  <a:pt x="14332" y="1539"/>
                  <a:pt x="14366" y="1722"/>
                </a:cubicBezTo>
                <a:cubicBezTo>
                  <a:pt x="14375" y="1770"/>
                  <a:pt x="14389" y="1806"/>
                  <a:pt x="14412" y="1847"/>
                </a:cubicBezTo>
              </a:path>
              <a:path w="21074" h="3371" extrusionOk="0">
                <a:moveTo>
                  <a:pt x="14214" y="726"/>
                </a:moveTo>
                <a:cubicBezTo>
                  <a:pt x="14202" y="641"/>
                  <a:pt x="14181" y="560"/>
                  <a:pt x="14211" y="477"/>
                </a:cubicBezTo>
                <a:cubicBezTo>
                  <a:pt x="14237" y="406"/>
                  <a:pt x="14277" y="377"/>
                  <a:pt x="14348" y="351"/>
                </a:cubicBezTo>
                <a:cubicBezTo>
                  <a:pt x="14517" y="289"/>
                  <a:pt x="14730" y="349"/>
                  <a:pt x="14895" y="396"/>
                </a:cubicBezTo>
                <a:cubicBezTo>
                  <a:pt x="15198" y="483"/>
                  <a:pt x="15537" y="622"/>
                  <a:pt x="15779" y="830"/>
                </a:cubicBezTo>
                <a:cubicBezTo>
                  <a:pt x="15885" y="921"/>
                  <a:pt x="15930" y="1019"/>
                  <a:pt x="15927" y="1158"/>
                </a:cubicBezTo>
                <a:cubicBezTo>
                  <a:pt x="15923" y="1340"/>
                  <a:pt x="15886" y="1549"/>
                  <a:pt x="15829" y="1722"/>
                </a:cubicBezTo>
                <a:cubicBezTo>
                  <a:pt x="15762" y="1923"/>
                  <a:pt x="15606" y="2023"/>
                  <a:pt x="15401" y="2054"/>
                </a:cubicBezTo>
                <a:cubicBezTo>
                  <a:pt x="14971" y="2118"/>
                  <a:pt x="13825" y="2252"/>
                  <a:pt x="14108" y="1921"/>
                </a:cubicBezTo>
                <a:cubicBezTo>
                  <a:pt x="14148" y="1874"/>
                  <a:pt x="14199" y="1916"/>
                  <a:pt x="14261" y="1918"/>
                </a:cubicBezTo>
              </a:path>
              <a:path w="21074" h="3371" extrusionOk="0">
                <a:moveTo>
                  <a:pt x="16387" y="1412"/>
                </a:moveTo>
                <a:cubicBezTo>
                  <a:pt x="16415" y="1434"/>
                  <a:pt x="16441" y="1447"/>
                  <a:pt x="16499" y="1452"/>
                </a:cubicBezTo>
                <a:cubicBezTo>
                  <a:pt x="16583" y="1460"/>
                  <a:pt x="16668" y="1460"/>
                  <a:pt x="16752" y="1465"/>
                </a:cubicBezTo>
                <a:cubicBezTo>
                  <a:pt x="16868" y="1472"/>
                  <a:pt x="16984" y="1477"/>
                  <a:pt x="17100" y="1484"/>
                </a:cubicBezTo>
                <a:cubicBezTo>
                  <a:pt x="17213" y="1491"/>
                  <a:pt x="17326" y="1499"/>
                  <a:pt x="17436" y="1522"/>
                </a:cubicBezTo>
                <a:cubicBezTo>
                  <a:pt x="17428" y="1562"/>
                  <a:pt x="17418" y="1571"/>
                  <a:pt x="17379" y="1605"/>
                </a:cubicBezTo>
                <a:cubicBezTo>
                  <a:pt x="17311" y="1664"/>
                  <a:pt x="17238" y="1717"/>
                  <a:pt x="17167" y="1772"/>
                </a:cubicBezTo>
                <a:cubicBezTo>
                  <a:pt x="17111" y="1816"/>
                  <a:pt x="17050" y="1858"/>
                  <a:pt x="16997" y="1906"/>
                </a:cubicBezTo>
                <a:cubicBezTo>
                  <a:pt x="16993" y="1911"/>
                  <a:pt x="16988" y="1916"/>
                  <a:pt x="16984" y="1921"/>
                </a:cubicBezTo>
                <a:cubicBezTo>
                  <a:pt x="17039" y="1884"/>
                  <a:pt x="17083" y="1843"/>
                  <a:pt x="17129" y="1794"/>
                </a:cubicBezTo>
                <a:cubicBezTo>
                  <a:pt x="17196" y="1723"/>
                  <a:pt x="17259" y="1645"/>
                  <a:pt x="17307" y="1560"/>
                </a:cubicBezTo>
                <a:cubicBezTo>
                  <a:pt x="17341" y="1500"/>
                  <a:pt x="17398" y="1400"/>
                  <a:pt x="17360" y="1329"/>
                </a:cubicBezTo>
                <a:cubicBezTo>
                  <a:pt x="17332" y="1276"/>
                  <a:pt x="17263" y="1265"/>
                  <a:pt x="17212" y="1251"/>
                </a:cubicBezTo>
                <a:cubicBezTo>
                  <a:pt x="17142" y="1231"/>
                  <a:pt x="17069" y="1226"/>
                  <a:pt x="16997" y="1214"/>
                </a:cubicBezTo>
                <a:cubicBezTo>
                  <a:pt x="16959" y="1208"/>
                  <a:pt x="16927" y="1199"/>
                  <a:pt x="16892" y="1186"/>
                </a:cubicBezTo>
              </a:path>
              <a:path w="21074" h="3371" extrusionOk="0">
                <a:moveTo>
                  <a:pt x="18129" y="531"/>
                </a:moveTo>
                <a:cubicBezTo>
                  <a:pt x="18087" y="632"/>
                  <a:pt x="18065" y="724"/>
                  <a:pt x="18039" y="830"/>
                </a:cubicBezTo>
                <a:cubicBezTo>
                  <a:pt x="17998" y="1000"/>
                  <a:pt x="17974" y="1170"/>
                  <a:pt x="17970" y="1346"/>
                </a:cubicBezTo>
                <a:cubicBezTo>
                  <a:pt x="17967" y="1505"/>
                  <a:pt x="17979" y="1665"/>
                  <a:pt x="18017" y="1820"/>
                </a:cubicBezTo>
                <a:cubicBezTo>
                  <a:pt x="18033" y="1887"/>
                  <a:pt x="18060" y="1934"/>
                  <a:pt x="18098" y="1990"/>
                </a:cubicBezTo>
              </a:path>
              <a:path w="21074" h="3371" extrusionOk="0">
                <a:moveTo>
                  <a:pt x="17949" y="535"/>
                </a:moveTo>
                <a:cubicBezTo>
                  <a:pt x="17967" y="485"/>
                  <a:pt x="17932" y="458"/>
                  <a:pt x="17993" y="422"/>
                </a:cubicBezTo>
                <a:cubicBezTo>
                  <a:pt x="18048" y="390"/>
                  <a:pt x="18167" y="390"/>
                  <a:pt x="18228" y="386"/>
                </a:cubicBezTo>
                <a:cubicBezTo>
                  <a:pt x="18694" y="353"/>
                  <a:pt x="19287" y="382"/>
                  <a:pt x="19692" y="645"/>
                </a:cubicBezTo>
                <a:cubicBezTo>
                  <a:pt x="19781" y="703"/>
                  <a:pt x="19826" y="767"/>
                  <a:pt x="19846" y="871"/>
                </a:cubicBezTo>
                <a:cubicBezTo>
                  <a:pt x="19883" y="1065"/>
                  <a:pt x="19901" y="1251"/>
                  <a:pt x="19957" y="1443"/>
                </a:cubicBezTo>
                <a:cubicBezTo>
                  <a:pt x="20006" y="1610"/>
                  <a:pt x="20126" y="1866"/>
                  <a:pt x="20033" y="2036"/>
                </a:cubicBezTo>
                <a:cubicBezTo>
                  <a:pt x="19961" y="2168"/>
                  <a:pt x="19776" y="2202"/>
                  <a:pt x="19644" y="2226"/>
                </a:cubicBezTo>
                <a:cubicBezTo>
                  <a:pt x="19138" y="2319"/>
                  <a:pt x="18577" y="2303"/>
                  <a:pt x="18064" y="2284"/>
                </a:cubicBezTo>
                <a:cubicBezTo>
                  <a:pt x="17935" y="2279"/>
                  <a:pt x="17814" y="2266"/>
                  <a:pt x="17688" y="2237"/>
                </a:cubicBezTo>
              </a:path>
              <a:path w="21074" h="3371" extrusionOk="0">
                <a:moveTo>
                  <a:pt x="20561" y="3370"/>
                </a:moveTo>
                <a:cubicBezTo>
                  <a:pt x="20650" y="3277"/>
                  <a:pt x="20742" y="3183"/>
                  <a:pt x="20821" y="3081"/>
                </a:cubicBezTo>
                <a:cubicBezTo>
                  <a:pt x="20903" y="2976"/>
                  <a:pt x="20970" y="2855"/>
                  <a:pt x="21028" y="2736"/>
                </a:cubicBezTo>
                <a:cubicBezTo>
                  <a:pt x="21043" y="2703"/>
                  <a:pt x="21058" y="2669"/>
                  <a:pt x="21073" y="2636"/>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3" name="Comment 5"/>
          <p:cNvSpPr>
            <a:spLocks noRot="1" noChangeAspect="1" noEditPoints="1" noChangeArrowheads="1" noChangeShapeType="1" noTextEdit="1"/>
          </p:cNvSpPr>
          <p:nvPr/>
        </p:nvSpPr>
        <p:spPr bwMode="auto">
          <a:xfrm>
            <a:off x="889000" y="4740275"/>
            <a:ext cx="941388" cy="379413"/>
          </a:xfrm>
          <a:custGeom>
            <a:avLst/>
            <a:gdLst>
              <a:gd name="T0" fmla="+- 0 2551 2469"/>
              <a:gd name="T1" fmla="*/ T0 w 2616"/>
              <a:gd name="T2" fmla="+- 0 13306 13169"/>
              <a:gd name="T3" fmla="*/ 13306 h 1054"/>
              <a:gd name="T4" fmla="+- 0 2564 2469"/>
              <a:gd name="T5" fmla="*/ T4 w 2616"/>
              <a:gd name="T6" fmla="+- 0 13272 13169"/>
              <a:gd name="T7" fmla="*/ 13272 h 1054"/>
              <a:gd name="T8" fmla="+- 0 2548 2469"/>
              <a:gd name="T9" fmla="*/ T8 w 2616"/>
              <a:gd name="T10" fmla="+- 0 13400 13169"/>
              <a:gd name="T11" fmla="*/ 13400 h 1054"/>
              <a:gd name="T12" fmla="+- 0 2491 2469"/>
              <a:gd name="T13" fmla="*/ T12 w 2616"/>
              <a:gd name="T14" fmla="+- 0 13683 13169"/>
              <a:gd name="T15" fmla="*/ 13683 h 1054"/>
              <a:gd name="T16" fmla="+- 0 2469 2469"/>
              <a:gd name="T17" fmla="*/ T16 w 2616"/>
              <a:gd name="T18" fmla="+- 0 13977 13169"/>
              <a:gd name="T19" fmla="*/ 13977 h 1054"/>
              <a:gd name="T20" fmla="+- 0 2534 2469"/>
              <a:gd name="T21" fmla="*/ T20 w 2616"/>
              <a:gd name="T22" fmla="+- 0 14104 13169"/>
              <a:gd name="T23" fmla="*/ 14104 h 1054"/>
              <a:gd name="T24" fmla="+- 0 2702 2469"/>
              <a:gd name="T25" fmla="*/ T24 w 2616"/>
              <a:gd name="T26" fmla="+- 0 14015 13169"/>
              <a:gd name="T27" fmla="*/ 14015 h 1054"/>
              <a:gd name="T28" fmla="+- 0 3074 2469"/>
              <a:gd name="T29" fmla="*/ T28 w 2616"/>
              <a:gd name="T30" fmla="+- 0 13515 13169"/>
              <a:gd name="T31" fmla="*/ 13515 h 1054"/>
              <a:gd name="T32" fmla="+- 0 3088 2469"/>
              <a:gd name="T33" fmla="*/ T32 w 2616"/>
              <a:gd name="T34" fmla="+- 0 13513 13169"/>
              <a:gd name="T35" fmla="*/ 13513 h 1054"/>
              <a:gd name="T36" fmla="+- 0 3117 2469"/>
              <a:gd name="T37" fmla="*/ T36 w 2616"/>
              <a:gd name="T38" fmla="+- 0 13733 13169"/>
              <a:gd name="T39" fmla="*/ 13733 h 1054"/>
              <a:gd name="T40" fmla="+- 0 3169 2469"/>
              <a:gd name="T41" fmla="*/ T40 w 2616"/>
              <a:gd name="T42" fmla="+- 0 13930 13169"/>
              <a:gd name="T43" fmla="*/ 13930 h 1054"/>
              <a:gd name="T44" fmla="+- 0 3319 2469"/>
              <a:gd name="T45" fmla="*/ T44 w 2616"/>
              <a:gd name="T46" fmla="+- 0 13871 13169"/>
              <a:gd name="T47" fmla="*/ 13871 h 1054"/>
              <a:gd name="T48" fmla="+- 0 3504 2469"/>
              <a:gd name="T49" fmla="*/ T48 w 2616"/>
              <a:gd name="T50" fmla="+- 0 13571 13169"/>
              <a:gd name="T51" fmla="*/ 13571 h 1054"/>
              <a:gd name="T52" fmla="+- 0 3617 2469"/>
              <a:gd name="T53" fmla="*/ T52 w 2616"/>
              <a:gd name="T54" fmla="+- 0 13285 13169"/>
              <a:gd name="T55" fmla="*/ 13285 h 1054"/>
              <a:gd name="T56" fmla="+- 0 3667 2469"/>
              <a:gd name="T57" fmla="*/ T56 w 2616"/>
              <a:gd name="T58" fmla="+- 0 13208 13169"/>
              <a:gd name="T59" fmla="*/ 13208 h 1054"/>
              <a:gd name="T60" fmla="+- 0 3901 2469"/>
              <a:gd name="T61" fmla="*/ T60 w 2616"/>
              <a:gd name="T62" fmla="+- 0 13846 13169"/>
              <a:gd name="T63" fmla="*/ 13846 h 1054"/>
              <a:gd name="T64" fmla="+- 0 3939 2469"/>
              <a:gd name="T65" fmla="*/ T64 w 2616"/>
              <a:gd name="T66" fmla="+- 0 13786 13169"/>
              <a:gd name="T67" fmla="*/ 13786 h 1054"/>
              <a:gd name="T68" fmla="+- 0 3873 2469"/>
              <a:gd name="T69" fmla="*/ T68 w 2616"/>
              <a:gd name="T70" fmla="+- 0 13717 13169"/>
              <a:gd name="T71" fmla="*/ 13717 h 1054"/>
              <a:gd name="T72" fmla="+- 0 3766 2469"/>
              <a:gd name="T73" fmla="*/ T72 w 2616"/>
              <a:gd name="T74" fmla="+- 0 13756 13169"/>
              <a:gd name="T75" fmla="*/ 13756 h 1054"/>
              <a:gd name="T76" fmla="+- 0 3720 2469"/>
              <a:gd name="T77" fmla="*/ T76 w 2616"/>
              <a:gd name="T78" fmla="+- 0 13907 13169"/>
              <a:gd name="T79" fmla="*/ 13907 h 1054"/>
              <a:gd name="T80" fmla="+- 0 3780 2469"/>
              <a:gd name="T81" fmla="*/ T80 w 2616"/>
              <a:gd name="T82" fmla="+- 0 14006 13169"/>
              <a:gd name="T83" fmla="*/ 14006 h 1054"/>
              <a:gd name="T84" fmla="+- 0 3882 2469"/>
              <a:gd name="T85" fmla="*/ T84 w 2616"/>
              <a:gd name="T86" fmla="+- 0 13957 13169"/>
              <a:gd name="T87" fmla="*/ 13957 h 1054"/>
              <a:gd name="T88" fmla="+- 0 3991 2469"/>
              <a:gd name="T89" fmla="*/ T88 w 2616"/>
              <a:gd name="T90" fmla="+- 0 13834 13169"/>
              <a:gd name="T91" fmla="*/ 13834 h 1054"/>
              <a:gd name="T92" fmla="+- 0 4006 2469"/>
              <a:gd name="T93" fmla="*/ T92 w 2616"/>
              <a:gd name="T94" fmla="+- 0 13829 13169"/>
              <a:gd name="T95" fmla="*/ 13829 h 1054"/>
              <a:gd name="T96" fmla="+- 0 4035 2469"/>
              <a:gd name="T97" fmla="*/ T96 w 2616"/>
              <a:gd name="T98" fmla="+- 0 13913 13169"/>
              <a:gd name="T99" fmla="*/ 13913 h 1054"/>
              <a:gd name="T100" fmla="+- 0 4053 2469"/>
              <a:gd name="T101" fmla="*/ T100 w 2616"/>
              <a:gd name="T102" fmla="+- 0 14094 13169"/>
              <a:gd name="T103" fmla="*/ 14094 h 1054"/>
              <a:gd name="T104" fmla="+- 0 4076 2469"/>
              <a:gd name="T105" fmla="*/ T104 w 2616"/>
              <a:gd name="T106" fmla="+- 0 14222 13169"/>
              <a:gd name="T107" fmla="*/ 14222 h 1054"/>
              <a:gd name="T108" fmla="+- 0 4088 2469"/>
              <a:gd name="T109" fmla="*/ T108 w 2616"/>
              <a:gd name="T110" fmla="+- 0 14173 13169"/>
              <a:gd name="T111" fmla="*/ 14173 h 1054"/>
              <a:gd name="T112" fmla="+- 0 4363 2469"/>
              <a:gd name="T113" fmla="*/ T112 w 2616"/>
              <a:gd name="T114" fmla="+- 0 13682 13169"/>
              <a:gd name="T115" fmla="*/ 13682 h 1054"/>
              <a:gd name="T116" fmla="+- 0 4392 2469"/>
              <a:gd name="T117" fmla="*/ T116 w 2616"/>
              <a:gd name="T118" fmla="+- 0 13825 13169"/>
              <a:gd name="T119" fmla="*/ 13825 h 1054"/>
              <a:gd name="T120" fmla="+- 0 4412 2469"/>
              <a:gd name="T121" fmla="*/ T120 w 2616"/>
              <a:gd name="T122" fmla="+- 0 13923 13169"/>
              <a:gd name="T123" fmla="*/ 13923 h 1054"/>
              <a:gd name="T124" fmla="+- 0 4403 2469"/>
              <a:gd name="T125" fmla="*/ T124 w 2616"/>
              <a:gd name="T126" fmla="+- 0 13882 13169"/>
              <a:gd name="T127" fmla="*/ 13882 h 1054"/>
              <a:gd name="T128" fmla="+- 0 4452 2469"/>
              <a:gd name="T129" fmla="*/ T128 w 2616"/>
              <a:gd name="T130" fmla="+- 0 13365 13169"/>
              <a:gd name="T131" fmla="*/ 13365 h 1054"/>
              <a:gd name="T132" fmla="+- 0 4532 2469"/>
              <a:gd name="T133" fmla="*/ T132 w 2616"/>
              <a:gd name="T134" fmla="+- 0 13287 13169"/>
              <a:gd name="T135" fmla="*/ 13287 h 1054"/>
              <a:gd name="T136" fmla="+- 0 4589 2469"/>
              <a:gd name="T137" fmla="*/ T136 w 2616"/>
              <a:gd name="T138" fmla="+- 0 13257 13169"/>
              <a:gd name="T139" fmla="*/ 13257 h 1054"/>
              <a:gd name="T140" fmla="+- 0 4610 2469"/>
              <a:gd name="T141" fmla="*/ T140 w 2616"/>
              <a:gd name="T142" fmla="+- 0 13254 13169"/>
              <a:gd name="T143" fmla="*/ 13254 h 1054"/>
              <a:gd name="T144" fmla="+- 0 5084 2469"/>
              <a:gd name="T145" fmla="*/ T144 w 2616"/>
              <a:gd name="T146" fmla="+- 0 13169 13169"/>
              <a:gd name="T147" fmla="*/ 13169 h 1054"/>
              <a:gd name="T148" fmla="+- 0 5033 2469"/>
              <a:gd name="T149" fmla="*/ T148 w 2616"/>
              <a:gd name="T150" fmla="+- 0 13353 13169"/>
              <a:gd name="T151" fmla="*/ 13353 h 1054"/>
              <a:gd name="T152" fmla="+- 0 4963 2469"/>
              <a:gd name="T153" fmla="*/ T152 w 2616"/>
              <a:gd name="T154" fmla="+- 0 13697 13169"/>
              <a:gd name="T155" fmla="*/ 13697 h 1054"/>
              <a:gd name="T156" fmla="+- 0 4921 2469"/>
              <a:gd name="T157" fmla="*/ T156 w 2616"/>
              <a:gd name="T158" fmla="+- 0 13981 13169"/>
              <a:gd name="T159" fmla="*/ 13981 h 1054"/>
              <a:gd name="T160" fmla="+- 0 4930 2469"/>
              <a:gd name="T161" fmla="*/ T160 w 2616"/>
              <a:gd name="T162" fmla="+- 0 14042 13169"/>
              <a:gd name="T163" fmla="*/ 14042 h 1054"/>
              <a:gd name="T164" fmla="+- 0 4977 2469"/>
              <a:gd name="T165" fmla="*/ T164 w 2616"/>
              <a:gd name="T166" fmla="+- 0 13695 13169"/>
              <a:gd name="T167" fmla="*/ 13695 h 1054"/>
              <a:gd name="T168" fmla="+- 0 4906 2469"/>
              <a:gd name="T169" fmla="*/ T168 w 2616"/>
              <a:gd name="T170" fmla="+- 0 13639 13169"/>
              <a:gd name="T171" fmla="*/ 13639 h 1054"/>
              <a:gd name="T172" fmla="+- 0 4822 2469"/>
              <a:gd name="T173" fmla="*/ T172 w 2616"/>
              <a:gd name="T174" fmla="+- 0 13635 13169"/>
              <a:gd name="T175" fmla="*/ 13635 h 1054"/>
              <a:gd name="T176" fmla="+- 0 4791 2469"/>
              <a:gd name="T177" fmla="*/ T176 w 2616"/>
              <a:gd name="T178" fmla="+- 0 13622 13169"/>
              <a:gd name="T179" fmla="*/ 13622 h 10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616" h="1054" extrusionOk="0">
                <a:moveTo>
                  <a:pt x="82" y="137"/>
                </a:moveTo>
                <a:cubicBezTo>
                  <a:pt x="82" y="116"/>
                  <a:pt x="80" y="110"/>
                  <a:pt x="95" y="103"/>
                </a:cubicBezTo>
                <a:cubicBezTo>
                  <a:pt x="94" y="148"/>
                  <a:pt x="89" y="184"/>
                  <a:pt x="79" y="231"/>
                </a:cubicBezTo>
                <a:cubicBezTo>
                  <a:pt x="59" y="325"/>
                  <a:pt x="37" y="419"/>
                  <a:pt x="22" y="514"/>
                </a:cubicBezTo>
                <a:cubicBezTo>
                  <a:pt x="7" y="610"/>
                  <a:pt x="-8" y="711"/>
                  <a:pt x="0" y="808"/>
                </a:cubicBezTo>
                <a:cubicBezTo>
                  <a:pt x="3" y="844"/>
                  <a:pt x="15" y="928"/>
                  <a:pt x="65" y="935"/>
                </a:cubicBezTo>
                <a:cubicBezTo>
                  <a:pt x="127" y="944"/>
                  <a:pt x="192" y="883"/>
                  <a:pt x="233" y="846"/>
                </a:cubicBezTo>
                <a:cubicBezTo>
                  <a:pt x="393" y="703"/>
                  <a:pt x="461" y="495"/>
                  <a:pt x="605" y="346"/>
                </a:cubicBezTo>
                <a:cubicBezTo>
                  <a:pt x="610" y="345"/>
                  <a:pt x="614" y="345"/>
                  <a:pt x="619" y="344"/>
                </a:cubicBezTo>
                <a:cubicBezTo>
                  <a:pt x="639" y="417"/>
                  <a:pt x="641" y="487"/>
                  <a:pt x="648" y="564"/>
                </a:cubicBezTo>
                <a:cubicBezTo>
                  <a:pt x="652" y="605"/>
                  <a:pt x="652" y="739"/>
                  <a:pt x="700" y="761"/>
                </a:cubicBezTo>
                <a:cubicBezTo>
                  <a:pt x="761" y="789"/>
                  <a:pt x="810" y="746"/>
                  <a:pt x="850" y="702"/>
                </a:cubicBezTo>
                <a:cubicBezTo>
                  <a:pt x="929" y="616"/>
                  <a:pt x="983" y="505"/>
                  <a:pt x="1035" y="402"/>
                </a:cubicBezTo>
                <a:cubicBezTo>
                  <a:pt x="1082" y="309"/>
                  <a:pt x="1104" y="210"/>
                  <a:pt x="1148" y="116"/>
                </a:cubicBezTo>
                <a:cubicBezTo>
                  <a:pt x="1170" y="74"/>
                  <a:pt x="1176" y="61"/>
                  <a:pt x="1198" y="39"/>
                </a:cubicBezTo>
              </a:path>
              <a:path w="2616" h="1054" extrusionOk="0">
                <a:moveTo>
                  <a:pt x="1432" y="677"/>
                </a:moveTo>
                <a:cubicBezTo>
                  <a:pt x="1474" y="668"/>
                  <a:pt x="1479" y="660"/>
                  <a:pt x="1470" y="617"/>
                </a:cubicBezTo>
                <a:cubicBezTo>
                  <a:pt x="1463" y="585"/>
                  <a:pt x="1435" y="558"/>
                  <a:pt x="1404" y="548"/>
                </a:cubicBezTo>
                <a:cubicBezTo>
                  <a:pt x="1365" y="535"/>
                  <a:pt x="1322" y="557"/>
                  <a:pt x="1297" y="587"/>
                </a:cubicBezTo>
                <a:cubicBezTo>
                  <a:pt x="1264" y="627"/>
                  <a:pt x="1249" y="686"/>
                  <a:pt x="1251" y="738"/>
                </a:cubicBezTo>
                <a:cubicBezTo>
                  <a:pt x="1253" y="775"/>
                  <a:pt x="1271" y="825"/>
                  <a:pt x="1311" y="837"/>
                </a:cubicBezTo>
                <a:cubicBezTo>
                  <a:pt x="1349" y="849"/>
                  <a:pt x="1389" y="812"/>
                  <a:pt x="1413" y="788"/>
                </a:cubicBezTo>
                <a:cubicBezTo>
                  <a:pt x="1450" y="752"/>
                  <a:pt x="1479" y="692"/>
                  <a:pt x="1522" y="665"/>
                </a:cubicBezTo>
                <a:cubicBezTo>
                  <a:pt x="1527" y="663"/>
                  <a:pt x="1532" y="662"/>
                  <a:pt x="1537" y="660"/>
                </a:cubicBezTo>
                <a:cubicBezTo>
                  <a:pt x="1561" y="690"/>
                  <a:pt x="1562" y="699"/>
                  <a:pt x="1566" y="744"/>
                </a:cubicBezTo>
                <a:cubicBezTo>
                  <a:pt x="1571" y="804"/>
                  <a:pt x="1578" y="865"/>
                  <a:pt x="1584" y="925"/>
                </a:cubicBezTo>
                <a:cubicBezTo>
                  <a:pt x="1585" y="932"/>
                  <a:pt x="1591" y="1053"/>
                  <a:pt x="1607" y="1053"/>
                </a:cubicBezTo>
                <a:cubicBezTo>
                  <a:pt x="1617" y="1031"/>
                  <a:pt x="1620" y="1022"/>
                  <a:pt x="1619" y="1004"/>
                </a:cubicBezTo>
              </a:path>
              <a:path w="2616" h="1054" extrusionOk="0">
                <a:moveTo>
                  <a:pt x="1894" y="513"/>
                </a:moveTo>
                <a:cubicBezTo>
                  <a:pt x="1903" y="560"/>
                  <a:pt x="1912" y="609"/>
                  <a:pt x="1923" y="656"/>
                </a:cubicBezTo>
                <a:cubicBezTo>
                  <a:pt x="1931" y="689"/>
                  <a:pt x="1960" y="783"/>
                  <a:pt x="1943" y="754"/>
                </a:cubicBezTo>
                <a:cubicBezTo>
                  <a:pt x="1936" y="733"/>
                  <a:pt x="1934" y="727"/>
                  <a:pt x="1934" y="713"/>
                </a:cubicBezTo>
              </a:path>
              <a:path w="2616" h="1054" extrusionOk="0">
                <a:moveTo>
                  <a:pt x="1983" y="196"/>
                </a:moveTo>
                <a:cubicBezTo>
                  <a:pt x="2010" y="161"/>
                  <a:pt x="2025" y="140"/>
                  <a:pt x="2063" y="118"/>
                </a:cubicBezTo>
                <a:cubicBezTo>
                  <a:pt x="2087" y="104"/>
                  <a:pt x="2096" y="91"/>
                  <a:pt x="2120" y="88"/>
                </a:cubicBezTo>
                <a:cubicBezTo>
                  <a:pt x="2127" y="87"/>
                  <a:pt x="2134" y="86"/>
                  <a:pt x="2141" y="85"/>
                </a:cubicBezTo>
              </a:path>
              <a:path w="2616" h="1054" extrusionOk="0">
                <a:moveTo>
                  <a:pt x="2615" y="0"/>
                </a:moveTo>
                <a:cubicBezTo>
                  <a:pt x="2597" y="59"/>
                  <a:pt x="2576" y="123"/>
                  <a:pt x="2564" y="184"/>
                </a:cubicBezTo>
                <a:cubicBezTo>
                  <a:pt x="2541" y="298"/>
                  <a:pt x="2515" y="413"/>
                  <a:pt x="2494" y="528"/>
                </a:cubicBezTo>
                <a:cubicBezTo>
                  <a:pt x="2477" y="622"/>
                  <a:pt x="2461" y="717"/>
                  <a:pt x="2452" y="812"/>
                </a:cubicBezTo>
                <a:cubicBezTo>
                  <a:pt x="2447" y="865"/>
                  <a:pt x="2445" y="866"/>
                  <a:pt x="2461" y="873"/>
                </a:cubicBezTo>
              </a:path>
              <a:path w="2616" h="1054" extrusionOk="0">
                <a:moveTo>
                  <a:pt x="2508" y="526"/>
                </a:moveTo>
                <a:cubicBezTo>
                  <a:pt x="2489" y="490"/>
                  <a:pt x="2478" y="480"/>
                  <a:pt x="2437" y="470"/>
                </a:cubicBezTo>
                <a:cubicBezTo>
                  <a:pt x="2409" y="464"/>
                  <a:pt x="2381" y="472"/>
                  <a:pt x="2353" y="466"/>
                </a:cubicBezTo>
                <a:cubicBezTo>
                  <a:pt x="2337" y="461"/>
                  <a:pt x="2332" y="459"/>
                  <a:pt x="2322" y="453"/>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4" name="Comment 6"/>
          <p:cNvSpPr>
            <a:spLocks noRot="1" noChangeAspect="1" noEditPoints="1" noChangeArrowheads="1" noChangeShapeType="1" noTextEdit="1"/>
          </p:cNvSpPr>
          <p:nvPr/>
        </p:nvSpPr>
        <p:spPr bwMode="auto">
          <a:xfrm>
            <a:off x="2070100" y="4813300"/>
            <a:ext cx="388938" cy="446088"/>
          </a:xfrm>
          <a:custGeom>
            <a:avLst/>
            <a:gdLst>
              <a:gd name="T0" fmla="+- 0 5793 5752"/>
              <a:gd name="T1" fmla="*/ T0 w 1077"/>
              <a:gd name="T2" fmla="+- 0 13614 13370"/>
              <a:gd name="T3" fmla="*/ 13614 h 1240"/>
              <a:gd name="T4" fmla="+- 0 5761 5752"/>
              <a:gd name="T5" fmla="*/ T4 w 1077"/>
              <a:gd name="T6" fmla="+- 0 13855 13370"/>
              <a:gd name="T7" fmla="*/ 13855 h 1240"/>
              <a:gd name="T8" fmla="+- 0 5757 5752"/>
              <a:gd name="T9" fmla="*/ T8 w 1077"/>
              <a:gd name="T10" fmla="+- 0 14028 13370"/>
              <a:gd name="T11" fmla="*/ 14028 h 1240"/>
              <a:gd name="T12" fmla="+- 0 5755 5752"/>
              <a:gd name="T13" fmla="*/ T12 w 1077"/>
              <a:gd name="T14" fmla="+- 0 14004 13370"/>
              <a:gd name="T15" fmla="*/ 14004 h 1240"/>
              <a:gd name="T16" fmla="+- 0 5918 5752"/>
              <a:gd name="T17" fmla="*/ T16 w 1077"/>
              <a:gd name="T18" fmla="+- 0 13378 13370"/>
              <a:gd name="T19" fmla="*/ 13378 h 1240"/>
              <a:gd name="T20" fmla="+- 0 6029 5752"/>
              <a:gd name="T21" fmla="*/ T20 w 1077"/>
              <a:gd name="T22" fmla="+- 0 13390 13370"/>
              <a:gd name="T23" fmla="*/ 13390 h 1240"/>
              <a:gd name="T24" fmla="+- 0 6095 5752"/>
              <a:gd name="T25" fmla="*/ T24 w 1077"/>
              <a:gd name="T26" fmla="+- 0 13464 13370"/>
              <a:gd name="T27" fmla="*/ 13464 h 1240"/>
              <a:gd name="T28" fmla="+- 0 6104 5752"/>
              <a:gd name="T29" fmla="*/ T28 w 1077"/>
              <a:gd name="T30" fmla="+- 0 13498 13370"/>
              <a:gd name="T31" fmla="*/ 13498 h 1240"/>
              <a:gd name="T32" fmla="+- 0 6087 5752"/>
              <a:gd name="T33" fmla="*/ T32 w 1077"/>
              <a:gd name="T34" fmla="+- 0 13894 13370"/>
              <a:gd name="T35" fmla="*/ 13894 h 1240"/>
              <a:gd name="T36" fmla="+- 0 6079 5752"/>
              <a:gd name="T37" fmla="*/ T36 w 1077"/>
              <a:gd name="T38" fmla="+- 0 14046 13370"/>
              <a:gd name="T39" fmla="*/ 14046 h 1240"/>
              <a:gd name="T40" fmla="+- 0 6075 5752"/>
              <a:gd name="T41" fmla="*/ T40 w 1077"/>
              <a:gd name="T42" fmla="+- 0 14057 13370"/>
              <a:gd name="T43" fmla="*/ 14057 h 1240"/>
              <a:gd name="T44" fmla="+- 0 6124 5752"/>
              <a:gd name="T45" fmla="*/ T44 w 1077"/>
              <a:gd name="T46" fmla="+- 0 13969 13370"/>
              <a:gd name="T47" fmla="*/ 13969 h 1240"/>
              <a:gd name="T48" fmla="+- 0 6197 5752"/>
              <a:gd name="T49" fmla="*/ T48 w 1077"/>
              <a:gd name="T50" fmla="+- 0 13868 13370"/>
              <a:gd name="T51" fmla="*/ 13868 h 1240"/>
              <a:gd name="T52" fmla="+- 0 6267 5752"/>
              <a:gd name="T53" fmla="*/ T52 w 1077"/>
              <a:gd name="T54" fmla="+- 0 13886 13370"/>
              <a:gd name="T55" fmla="*/ 13886 h 1240"/>
              <a:gd name="T56" fmla="+- 0 6308 5752"/>
              <a:gd name="T57" fmla="*/ T56 w 1077"/>
              <a:gd name="T58" fmla="+- 0 14012 13370"/>
              <a:gd name="T59" fmla="*/ 14012 h 1240"/>
              <a:gd name="T60" fmla="+- 0 6326 5752"/>
              <a:gd name="T61" fmla="*/ T60 w 1077"/>
              <a:gd name="T62" fmla="+- 0 14132 13370"/>
              <a:gd name="T63" fmla="*/ 14132 h 1240"/>
              <a:gd name="T64" fmla="+- 0 6352 5752"/>
              <a:gd name="T65" fmla="*/ T64 w 1077"/>
              <a:gd name="T66" fmla="+- 0 14160 13370"/>
              <a:gd name="T67" fmla="*/ 14160 h 1240"/>
              <a:gd name="T68" fmla="+- 0 6707 5752"/>
              <a:gd name="T69" fmla="*/ T68 w 1077"/>
              <a:gd name="T70" fmla="+- 0 14064 13370"/>
              <a:gd name="T71" fmla="*/ 14064 h 1240"/>
              <a:gd name="T72" fmla="+- 0 6756 5752"/>
              <a:gd name="T73" fmla="*/ T72 w 1077"/>
              <a:gd name="T74" fmla="+- 0 14053 13370"/>
              <a:gd name="T75" fmla="*/ 14053 h 1240"/>
              <a:gd name="T76" fmla="+- 0 6687 5752"/>
              <a:gd name="T77" fmla="*/ T76 w 1077"/>
              <a:gd name="T78" fmla="+- 0 14056 13370"/>
              <a:gd name="T79" fmla="*/ 14056 h 1240"/>
              <a:gd name="T80" fmla="+- 0 6594 5752"/>
              <a:gd name="T81" fmla="*/ T80 w 1077"/>
              <a:gd name="T82" fmla="+- 0 14109 13370"/>
              <a:gd name="T83" fmla="*/ 14109 h 1240"/>
              <a:gd name="T84" fmla="+- 0 6575 5752"/>
              <a:gd name="T85" fmla="*/ T84 w 1077"/>
              <a:gd name="T86" fmla="+- 0 14135 13370"/>
              <a:gd name="T87" fmla="*/ 14135 h 1240"/>
              <a:gd name="T88" fmla="+- 0 6635 5752"/>
              <a:gd name="T89" fmla="*/ T88 w 1077"/>
              <a:gd name="T90" fmla="+- 0 14143 13370"/>
              <a:gd name="T91" fmla="*/ 14143 h 1240"/>
              <a:gd name="T92" fmla="+- 0 6729 5752"/>
              <a:gd name="T93" fmla="*/ T92 w 1077"/>
              <a:gd name="T94" fmla="+- 0 14136 13370"/>
              <a:gd name="T95" fmla="*/ 14136 h 1240"/>
              <a:gd name="T96" fmla="+- 0 6806 5752"/>
              <a:gd name="T97" fmla="*/ T96 w 1077"/>
              <a:gd name="T98" fmla="+- 0 14225 13370"/>
              <a:gd name="T99" fmla="*/ 14225 h 1240"/>
              <a:gd name="T100" fmla="+- 0 6827 5752"/>
              <a:gd name="T101" fmla="*/ T100 w 1077"/>
              <a:gd name="T102" fmla="+- 0 14413 13370"/>
              <a:gd name="T103" fmla="*/ 14413 h 1240"/>
              <a:gd name="T104" fmla="+- 0 6765 5752"/>
              <a:gd name="T105" fmla="*/ T104 w 1077"/>
              <a:gd name="T106" fmla="+- 0 14576 13370"/>
              <a:gd name="T107" fmla="*/ 14576 h 1240"/>
              <a:gd name="T108" fmla="+- 0 6654 5752"/>
              <a:gd name="T109" fmla="*/ T108 w 1077"/>
              <a:gd name="T110" fmla="+- 0 14602 13370"/>
              <a:gd name="T111" fmla="*/ 14602 h 1240"/>
              <a:gd name="T112" fmla="+- 0 6608 5752"/>
              <a:gd name="T113" fmla="*/ T112 w 1077"/>
              <a:gd name="T114" fmla="+- 0 14555 13370"/>
              <a:gd name="T115" fmla="*/ 14555 h 12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077" h="1240" extrusionOk="0">
                <a:moveTo>
                  <a:pt x="41" y="244"/>
                </a:moveTo>
                <a:cubicBezTo>
                  <a:pt x="24" y="324"/>
                  <a:pt x="12" y="403"/>
                  <a:pt x="9" y="485"/>
                </a:cubicBezTo>
                <a:cubicBezTo>
                  <a:pt x="7" y="542"/>
                  <a:pt x="11" y="601"/>
                  <a:pt x="5" y="658"/>
                </a:cubicBezTo>
                <a:cubicBezTo>
                  <a:pt x="3" y="676"/>
                  <a:pt x="2" y="652"/>
                  <a:pt x="3" y="634"/>
                </a:cubicBezTo>
              </a:path>
              <a:path w="1077" h="1240" extrusionOk="0">
                <a:moveTo>
                  <a:pt x="166" y="8"/>
                </a:moveTo>
                <a:cubicBezTo>
                  <a:pt x="207" y="0"/>
                  <a:pt x="237" y="1"/>
                  <a:pt x="277" y="20"/>
                </a:cubicBezTo>
                <a:cubicBezTo>
                  <a:pt x="307" y="34"/>
                  <a:pt x="332" y="63"/>
                  <a:pt x="343" y="94"/>
                </a:cubicBezTo>
                <a:cubicBezTo>
                  <a:pt x="346" y="105"/>
                  <a:pt x="349" y="117"/>
                  <a:pt x="352" y="128"/>
                </a:cubicBezTo>
              </a:path>
              <a:path w="1077" h="1240" extrusionOk="0">
                <a:moveTo>
                  <a:pt x="335" y="524"/>
                </a:moveTo>
                <a:cubicBezTo>
                  <a:pt x="330" y="575"/>
                  <a:pt x="330" y="626"/>
                  <a:pt x="327" y="676"/>
                </a:cubicBezTo>
                <a:cubicBezTo>
                  <a:pt x="326" y="680"/>
                  <a:pt x="324" y="683"/>
                  <a:pt x="323" y="687"/>
                </a:cubicBezTo>
                <a:cubicBezTo>
                  <a:pt x="345" y="661"/>
                  <a:pt x="356" y="629"/>
                  <a:pt x="372" y="599"/>
                </a:cubicBezTo>
                <a:cubicBezTo>
                  <a:pt x="391" y="565"/>
                  <a:pt x="411" y="520"/>
                  <a:pt x="445" y="498"/>
                </a:cubicBezTo>
                <a:cubicBezTo>
                  <a:pt x="472" y="480"/>
                  <a:pt x="498" y="491"/>
                  <a:pt x="515" y="516"/>
                </a:cubicBezTo>
                <a:cubicBezTo>
                  <a:pt x="539" y="551"/>
                  <a:pt x="548" y="601"/>
                  <a:pt x="556" y="642"/>
                </a:cubicBezTo>
                <a:cubicBezTo>
                  <a:pt x="563" y="681"/>
                  <a:pt x="570" y="723"/>
                  <a:pt x="574" y="762"/>
                </a:cubicBezTo>
                <a:cubicBezTo>
                  <a:pt x="577" y="784"/>
                  <a:pt x="579" y="784"/>
                  <a:pt x="600" y="790"/>
                </a:cubicBezTo>
              </a:path>
              <a:path w="1077" h="1240" extrusionOk="0">
                <a:moveTo>
                  <a:pt x="955" y="694"/>
                </a:moveTo>
                <a:cubicBezTo>
                  <a:pt x="972" y="691"/>
                  <a:pt x="987" y="687"/>
                  <a:pt x="1004" y="683"/>
                </a:cubicBezTo>
                <a:cubicBezTo>
                  <a:pt x="979" y="671"/>
                  <a:pt x="962" y="676"/>
                  <a:pt x="935" y="686"/>
                </a:cubicBezTo>
                <a:cubicBezTo>
                  <a:pt x="902" y="698"/>
                  <a:pt x="868" y="715"/>
                  <a:pt x="842" y="739"/>
                </a:cubicBezTo>
                <a:cubicBezTo>
                  <a:pt x="831" y="752"/>
                  <a:pt x="828" y="755"/>
                  <a:pt x="823" y="765"/>
                </a:cubicBezTo>
                <a:cubicBezTo>
                  <a:pt x="841" y="784"/>
                  <a:pt x="855" y="777"/>
                  <a:pt x="883" y="773"/>
                </a:cubicBezTo>
                <a:cubicBezTo>
                  <a:pt x="913" y="768"/>
                  <a:pt x="947" y="758"/>
                  <a:pt x="977" y="766"/>
                </a:cubicBezTo>
                <a:cubicBezTo>
                  <a:pt x="1018" y="777"/>
                  <a:pt x="1040" y="818"/>
                  <a:pt x="1054" y="855"/>
                </a:cubicBezTo>
                <a:cubicBezTo>
                  <a:pt x="1076" y="913"/>
                  <a:pt x="1081" y="981"/>
                  <a:pt x="1075" y="1043"/>
                </a:cubicBezTo>
                <a:cubicBezTo>
                  <a:pt x="1069" y="1103"/>
                  <a:pt x="1051" y="1159"/>
                  <a:pt x="1013" y="1206"/>
                </a:cubicBezTo>
                <a:cubicBezTo>
                  <a:pt x="988" y="1237"/>
                  <a:pt x="940" y="1249"/>
                  <a:pt x="902" y="1232"/>
                </a:cubicBezTo>
                <a:cubicBezTo>
                  <a:pt x="876" y="1213"/>
                  <a:pt x="866" y="1206"/>
                  <a:pt x="856" y="1185"/>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5" name="Comment 7"/>
          <p:cNvSpPr>
            <a:spLocks noRot="1" noChangeAspect="1" noEditPoints="1" noChangeArrowheads="1" noChangeShapeType="1" noTextEdit="1"/>
          </p:cNvSpPr>
          <p:nvPr/>
        </p:nvSpPr>
        <p:spPr bwMode="auto">
          <a:xfrm>
            <a:off x="3267075" y="4303713"/>
            <a:ext cx="873125" cy="298450"/>
          </a:xfrm>
          <a:custGeom>
            <a:avLst/>
            <a:gdLst>
              <a:gd name="T0" fmla="+- 0 9248 9074"/>
              <a:gd name="T1" fmla="*/ T0 w 2427"/>
              <a:gd name="T2" fmla="+- 0 12291 11954"/>
              <a:gd name="T3" fmla="*/ 12291 h 828"/>
              <a:gd name="T4" fmla="+- 0 9175 9074"/>
              <a:gd name="T5" fmla="*/ T4 w 2427"/>
              <a:gd name="T6" fmla="+- 0 12329 11954"/>
              <a:gd name="T7" fmla="*/ 12329 h 828"/>
              <a:gd name="T8" fmla="+- 0 9132 9074"/>
              <a:gd name="T9" fmla="*/ T8 w 2427"/>
              <a:gd name="T10" fmla="+- 0 12449 11954"/>
              <a:gd name="T11" fmla="*/ 12449 h 828"/>
              <a:gd name="T12" fmla="+- 0 9123 9074"/>
              <a:gd name="T13" fmla="*/ T12 w 2427"/>
              <a:gd name="T14" fmla="+- 0 12515 11954"/>
              <a:gd name="T15" fmla="*/ 12515 h 828"/>
              <a:gd name="T16" fmla="+- 0 9086 9074"/>
              <a:gd name="T17" fmla="*/ T16 w 2427"/>
              <a:gd name="T18" fmla="+- 0 12351 11954"/>
              <a:gd name="T19" fmla="*/ 12351 h 828"/>
              <a:gd name="T20" fmla="+- 0 9077 9074"/>
              <a:gd name="T21" fmla="*/ T20 w 2427"/>
              <a:gd name="T22" fmla="+- 0 12101 11954"/>
              <a:gd name="T23" fmla="*/ 12101 h 828"/>
              <a:gd name="T24" fmla="+- 0 9167 9074"/>
              <a:gd name="T25" fmla="*/ T24 w 2427"/>
              <a:gd name="T26" fmla="+- 0 11973 11954"/>
              <a:gd name="T27" fmla="*/ 11973 h 828"/>
              <a:gd name="T28" fmla="+- 0 9373 9074"/>
              <a:gd name="T29" fmla="*/ T28 w 2427"/>
              <a:gd name="T30" fmla="+- 0 12037 11954"/>
              <a:gd name="T31" fmla="*/ 12037 h 828"/>
              <a:gd name="T32" fmla="+- 0 9557 9074"/>
              <a:gd name="T33" fmla="*/ T32 w 2427"/>
              <a:gd name="T34" fmla="+- 0 12184 11954"/>
              <a:gd name="T35" fmla="*/ 12184 h 828"/>
              <a:gd name="T36" fmla="+- 0 9552 9074"/>
              <a:gd name="T37" fmla="*/ T36 w 2427"/>
              <a:gd name="T38" fmla="+- 0 12306 11954"/>
              <a:gd name="T39" fmla="*/ 12306 h 828"/>
              <a:gd name="T40" fmla="+- 0 9346 9074"/>
              <a:gd name="T41" fmla="*/ T40 w 2427"/>
              <a:gd name="T42" fmla="+- 0 12351 11954"/>
              <a:gd name="T43" fmla="*/ 12351 h 828"/>
              <a:gd name="T44" fmla="+- 0 9126 9074"/>
              <a:gd name="T45" fmla="*/ T44 w 2427"/>
              <a:gd name="T46" fmla="+- 0 12325 11954"/>
              <a:gd name="T47" fmla="*/ 12325 h 828"/>
              <a:gd name="T48" fmla="+- 0 9079 9074"/>
              <a:gd name="T49" fmla="*/ T48 w 2427"/>
              <a:gd name="T50" fmla="+- 0 12308 11954"/>
              <a:gd name="T51" fmla="*/ 12308 h 828"/>
              <a:gd name="T52" fmla="+- 0 9747 9074"/>
              <a:gd name="T53" fmla="*/ T52 w 2427"/>
              <a:gd name="T54" fmla="+- 0 12468 11954"/>
              <a:gd name="T55" fmla="*/ 12468 h 828"/>
              <a:gd name="T56" fmla="+- 0 9764 9074"/>
              <a:gd name="T57" fmla="*/ T56 w 2427"/>
              <a:gd name="T58" fmla="+- 0 12381 11954"/>
              <a:gd name="T59" fmla="*/ 12381 h 828"/>
              <a:gd name="T60" fmla="+- 0 9745 9074"/>
              <a:gd name="T61" fmla="*/ T60 w 2427"/>
              <a:gd name="T62" fmla="+- 0 12197 11954"/>
              <a:gd name="T63" fmla="*/ 12197 h 828"/>
              <a:gd name="T64" fmla="+- 0 9736 9074"/>
              <a:gd name="T65" fmla="*/ T64 w 2427"/>
              <a:gd name="T66" fmla="+- 0 12022 11954"/>
              <a:gd name="T67" fmla="*/ 12022 h 828"/>
              <a:gd name="T68" fmla="+- 0 9816 9074"/>
              <a:gd name="T69" fmla="*/ T68 w 2427"/>
              <a:gd name="T70" fmla="+- 0 11954 11954"/>
              <a:gd name="T71" fmla="*/ 11954 h 828"/>
              <a:gd name="T72" fmla="+- 0 10022 9074"/>
              <a:gd name="T73" fmla="*/ T72 w 2427"/>
              <a:gd name="T74" fmla="+- 0 12052 11954"/>
              <a:gd name="T75" fmla="*/ 12052 h 828"/>
              <a:gd name="T76" fmla="+- 0 10038 9074"/>
              <a:gd name="T77" fmla="*/ T76 w 2427"/>
              <a:gd name="T78" fmla="+- 0 12139 11954"/>
              <a:gd name="T79" fmla="*/ 12139 h 828"/>
              <a:gd name="T80" fmla="+- 0 9916 9074"/>
              <a:gd name="T81" fmla="*/ T80 w 2427"/>
              <a:gd name="T82" fmla="+- 0 12177 11954"/>
              <a:gd name="T83" fmla="*/ 12177 h 828"/>
              <a:gd name="T84" fmla="+- 0 9821 9074"/>
              <a:gd name="T85" fmla="*/ T84 w 2427"/>
              <a:gd name="T86" fmla="+- 0 12211 11954"/>
              <a:gd name="T87" fmla="*/ 12211 h 828"/>
              <a:gd name="T88" fmla="+- 0 9872 9074"/>
              <a:gd name="T89" fmla="*/ T88 w 2427"/>
              <a:gd name="T90" fmla="+- 0 12320 11954"/>
              <a:gd name="T91" fmla="*/ 12320 h 828"/>
              <a:gd name="T92" fmla="+- 0 10006 9074"/>
              <a:gd name="T93" fmla="*/ T92 w 2427"/>
              <a:gd name="T94" fmla="+- 0 12471 11954"/>
              <a:gd name="T95" fmla="*/ 12471 h 828"/>
              <a:gd name="T96" fmla="+- 0 10130 9074"/>
              <a:gd name="T97" fmla="*/ T96 w 2427"/>
              <a:gd name="T98" fmla="+- 0 12567 11954"/>
              <a:gd name="T99" fmla="*/ 12567 h 828"/>
              <a:gd name="T100" fmla="+- 0 10148 9074"/>
              <a:gd name="T101" fmla="*/ T100 w 2427"/>
              <a:gd name="T102" fmla="+- 0 12546 11954"/>
              <a:gd name="T103" fmla="*/ 12546 h 828"/>
              <a:gd name="T104" fmla="+- 0 10266 9074"/>
              <a:gd name="T105" fmla="*/ T104 w 2427"/>
              <a:gd name="T106" fmla="+- 0 12037 11954"/>
              <a:gd name="T107" fmla="*/ 12037 h 828"/>
              <a:gd name="T108" fmla="+- 0 10310 9074"/>
              <a:gd name="T109" fmla="*/ T108 w 2427"/>
              <a:gd name="T110" fmla="+- 0 12138 11954"/>
              <a:gd name="T111" fmla="*/ 12138 h 828"/>
              <a:gd name="T112" fmla="+- 0 10342 9074"/>
              <a:gd name="T113" fmla="*/ T112 w 2427"/>
              <a:gd name="T114" fmla="+- 0 12338 11954"/>
              <a:gd name="T115" fmla="*/ 12338 h 828"/>
              <a:gd name="T116" fmla="+- 0 10372 9074"/>
              <a:gd name="T117" fmla="*/ T116 w 2427"/>
              <a:gd name="T118" fmla="+- 0 12505 11954"/>
              <a:gd name="T119" fmla="*/ 12505 h 828"/>
              <a:gd name="T120" fmla="+- 0 10378 9074"/>
              <a:gd name="T121" fmla="*/ T120 w 2427"/>
              <a:gd name="T122" fmla="+- 0 12552 11954"/>
              <a:gd name="T123" fmla="*/ 12552 h 828"/>
              <a:gd name="T124" fmla="+- 0 11328 9074"/>
              <a:gd name="T125" fmla="*/ T124 w 2427"/>
              <a:gd name="T126" fmla="+- 0 12092 11954"/>
              <a:gd name="T127" fmla="*/ 12092 h 828"/>
              <a:gd name="T128" fmla="+- 0 11216 9074"/>
              <a:gd name="T129" fmla="*/ T128 w 2427"/>
              <a:gd name="T130" fmla="+- 0 12116 11954"/>
              <a:gd name="T131" fmla="*/ 12116 h 828"/>
              <a:gd name="T132" fmla="+- 0 11040 9074"/>
              <a:gd name="T133" fmla="*/ T132 w 2427"/>
              <a:gd name="T134" fmla="+- 0 12170 11954"/>
              <a:gd name="T135" fmla="*/ 12170 h 828"/>
              <a:gd name="T136" fmla="+- 0 10970 9074"/>
              <a:gd name="T137" fmla="*/ T136 w 2427"/>
              <a:gd name="T138" fmla="+- 0 12181 11954"/>
              <a:gd name="T139" fmla="*/ 12181 h 828"/>
              <a:gd name="T140" fmla="+- 0 10934 9074"/>
              <a:gd name="T141" fmla="*/ T140 w 2427"/>
              <a:gd name="T142" fmla="+- 0 12206 11954"/>
              <a:gd name="T143" fmla="*/ 12206 h 828"/>
              <a:gd name="T144" fmla="+- 0 11049 9074"/>
              <a:gd name="T145" fmla="*/ T144 w 2427"/>
              <a:gd name="T146" fmla="+- 0 12110 11954"/>
              <a:gd name="T147" fmla="*/ 12110 h 828"/>
              <a:gd name="T148" fmla="+- 0 11154 9074"/>
              <a:gd name="T149" fmla="*/ T148 w 2427"/>
              <a:gd name="T150" fmla="+- 0 12098 11954"/>
              <a:gd name="T151" fmla="*/ 12098 h 828"/>
              <a:gd name="T152" fmla="+- 0 11396 9074"/>
              <a:gd name="T153" fmla="*/ T152 w 2427"/>
              <a:gd name="T154" fmla="+- 0 12146 11954"/>
              <a:gd name="T155" fmla="*/ 12146 h 828"/>
              <a:gd name="T156" fmla="+- 0 11412 9074"/>
              <a:gd name="T157" fmla="*/ T156 w 2427"/>
              <a:gd name="T158" fmla="+- 0 12198 11954"/>
              <a:gd name="T159" fmla="*/ 12198 h 828"/>
              <a:gd name="T160" fmla="+- 0 11360 9074"/>
              <a:gd name="T161" fmla="*/ T160 w 2427"/>
              <a:gd name="T162" fmla="+- 0 12334 11954"/>
              <a:gd name="T163" fmla="*/ 12334 h 828"/>
              <a:gd name="T164" fmla="+- 0 11287 9074"/>
              <a:gd name="T165" fmla="*/ T164 w 2427"/>
              <a:gd name="T166" fmla="+- 0 12523 11954"/>
              <a:gd name="T167" fmla="*/ 12523 h 828"/>
              <a:gd name="T168" fmla="+- 0 11191 9074"/>
              <a:gd name="T169" fmla="*/ T168 w 2427"/>
              <a:gd name="T170" fmla="+- 0 12716 11954"/>
              <a:gd name="T171" fmla="*/ 12716 h 828"/>
              <a:gd name="T172" fmla="+- 0 11172 9074"/>
              <a:gd name="T173" fmla="*/ T172 w 2427"/>
              <a:gd name="T174" fmla="+- 0 12781 11954"/>
              <a:gd name="T175" fmla="*/ 12781 h 828"/>
              <a:gd name="T176" fmla="+- 0 11500 9074"/>
              <a:gd name="T177" fmla="*/ T176 w 2427"/>
              <a:gd name="T178" fmla="+- 0 12524 11954"/>
              <a:gd name="T179" fmla="*/ 12524 h 828"/>
              <a:gd name="T180" fmla="+- 0 11372 9074"/>
              <a:gd name="T181" fmla="*/ T180 w 2427"/>
              <a:gd name="T182" fmla="+- 0 12486 11954"/>
              <a:gd name="T183" fmla="*/ 12486 h 828"/>
              <a:gd name="T184" fmla="+- 0 11185 9074"/>
              <a:gd name="T185" fmla="*/ T184 w 2427"/>
              <a:gd name="T186" fmla="+- 0 12496 11954"/>
              <a:gd name="T187" fmla="*/ 12496 h 828"/>
              <a:gd name="T188" fmla="+- 0 11041 9074"/>
              <a:gd name="T189" fmla="*/ T188 w 2427"/>
              <a:gd name="T190" fmla="+- 0 12501 11954"/>
              <a:gd name="T191" fmla="*/ 12501 h 828"/>
              <a:gd name="T192" fmla="+- 0 11018 9074"/>
              <a:gd name="T193" fmla="*/ T192 w 2427"/>
              <a:gd name="T194" fmla="+- 0 12502 11954"/>
              <a:gd name="T195" fmla="*/ 12502 h 828"/>
              <a:gd name="T196" fmla="+- 0 10747 9074"/>
              <a:gd name="T197" fmla="*/ T196 w 2427"/>
              <a:gd name="T198" fmla="+- 0 12118 11954"/>
              <a:gd name="T199" fmla="*/ 12118 h 828"/>
              <a:gd name="T200" fmla="+- 0 10714 9074"/>
              <a:gd name="T201" fmla="*/ T200 w 2427"/>
              <a:gd name="T202" fmla="+- 0 12052 11954"/>
              <a:gd name="T203" fmla="*/ 12052 h 828"/>
              <a:gd name="T204" fmla="+- 0 10705 9074"/>
              <a:gd name="T205" fmla="*/ T204 w 2427"/>
              <a:gd name="T206" fmla="+- 0 12073 11954"/>
              <a:gd name="T207" fmla="*/ 12073 h 828"/>
              <a:gd name="T208" fmla="+- 0 10767 9074"/>
              <a:gd name="T209" fmla="*/ T208 w 2427"/>
              <a:gd name="T210" fmla="+- 0 12461 11954"/>
              <a:gd name="T211" fmla="*/ 12461 h 828"/>
              <a:gd name="T212" fmla="+- 0 10722 9074"/>
              <a:gd name="T213" fmla="*/ T212 w 2427"/>
              <a:gd name="T214" fmla="+- 0 12423 11954"/>
              <a:gd name="T215" fmla="*/ 12423 h 828"/>
              <a:gd name="T216" fmla="+- 0 10706 9074"/>
              <a:gd name="T217" fmla="*/ T216 w 2427"/>
              <a:gd name="T218" fmla="+- 0 12385 11954"/>
              <a:gd name="T219" fmla="*/ 12385 h 8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2427" h="828" extrusionOk="0">
                <a:moveTo>
                  <a:pt x="174" y="337"/>
                </a:moveTo>
                <a:cubicBezTo>
                  <a:pt x="138" y="341"/>
                  <a:pt x="122" y="337"/>
                  <a:pt x="101" y="375"/>
                </a:cubicBezTo>
                <a:cubicBezTo>
                  <a:pt x="82" y="410"/>
                  <a:pt x="65" y="457"/>
                  <a:pt x="58" y="495"/>
                </a:cubicBezTo>
                <a:cubicBezTo>
                  <a:pt x="54" y="517"/>
                  <a:pt x="53" y="539"/>
                  <a:pt x="49" y="561"/>
                </a:cubicBezTo>
                <a:cubicBezTo>
                  <a:pt x="29" y="508"/>
                  <a:pt x="20" y="453"/>
                  <a:pt x="12" y="397"/>
                </a:cubicBezTo>
                <a:cubicBezTo>
                  <a:pt x="1" y="315"/>
                  <a:pt x="-6" y="230"/>
                  <a:pt x="3" y="147"/>
                </a:cubicBezTo>
                <a:cubicBezTo>
                  <a:pt x="9" y="87"/>
                  <a:pt x="28" y="31"/>
                  <a:pt x="93" y="19"/>
                </a:cubicBezTo>
                <a:cubicBezTo>
                  <a:pt x="162" y="7"/>
                  <a:pt x="241" y="52"/>
                  <a:pt x="299" y="83"/>
                </a:cubicBezTo>
                <a:cubicBezTo>
                  <a:pt x="366" y="120"/>
                  <a:pt x="438" y="167"/>
                  <a:pt x="483" y="230"/>
                </a:cubicBezTo>
                <a:cubicBezTo>
                  <a:pt x="512" y="270"/>
                  <a:pt x="522" y="319"/>
                  <a:pt x="478" y="352"/>
                </a:cubicBezTo>
                <a:cubicBezTo>
                  <a:pt x="420" y="395"/>
                  <a:pt x="340" y="393"/>
                  <a:pt x="272" y="397"/>
                </a:cubicBezTo>
                <a:cubicBezTo>
                  <a:pt x="197" y="402"/>
                  <a:pt x="125" y="388"/>
                  <a:pt x="52" y="371"/>
                </a:cubicBezTo>
                <a:cubicBezTo>
                  <a:pt x="26" y="363"/>
                  <a:pt x="20" y="362"/>
                  <a:pt x="5" y="354"/>
                </a:cubicBezTo>
              </a:path>
              <a:path w="2427" h="828" extrusionOk="0">
                <a:moveTo>
                  <a:pt x="673" y="514"/>
                </a:moveTo>
                <a:cubicBezTo>
                  <a:pt x="677" y="488"/>
                  <a:pt x="692" y="453"/>
                  <a:pt x="690" y="427"/>
                </a:cubicBezTo>
                <a:cubicBezTo>
                  <a:pt x="686" y="367"/>
                  <a:pt x="680" y="302"/>
                  <a:pt x="671" y="243"/>
                </a:cubicBezTo>
                <a:cubicBezTo>
                  <a:pt x="662" y="184"/>
                  <a:pt x="648" y="128"/>
                  <a:pt x="662" y="68"/>
                </a:cubicBezTo>
                <a:cubicBezTo>
                  <a:pt x="672" y="23"/>
                  <a:pt x="697" y="2"/>
                  <a:pt x="742" y="0"/>
                </a:cubicBezTo>
                <a:cubicBezTo>
                  <a:pt x="818" y="-3"/>
                  <a:pt x="898" y="44"/>
                  <a:pt x="948" y="98"/>
                </a:cubicBezTo>
                <a:cubicBezTo>
                  <a:pt x="970" y="121"/>
                  <a:pt x="992" y="157"/>
                  <a:pt x="964" y="185"/>
                </a:cubicBezTo>
                <a:cubicBezTo>
                  <a:pt x="933" y="216"/>
                  <a:pt x="882" y="217"/>
                  <a:pt x="842" y="223"/>
                </a:cubicBezTo>
                <a:cubicBezTo>
                  <a:pt x="817" y="227"/>
                  <a:pt x="759" y="228"/>
                  <a:pt x="747" y="257"/>
                </a:cubicBezTo>
                <a:cubicBezTo>
                  <a:pt x="733" y="289"/>
                  <a:pt x="781" y="344"/>
                  <a:pt x="798" y="366"/>
                </a:cubicBezTo>
                <a:cubicBezTo>
                  <a:pt x="838" y="418"/>
                  <a:pt x="886" y="470"/>
                  <a:pt x="932" y="517"/>
                </a:cubicBezTo>
                <a:cubicBezTo>
                  <a:pt x="947" y="532"/>
                  <a:pt x="1031" y="627"/>
                  <a:pt x="1056" y="613"/>
                </a:cubicBezTo>
                <a:cubicBezTo>
                  <a:pt x="1062" y="606"/>
                  <a:pt x="1068" y="599"/>
                  <a:pt x="1074" y="592"/>
                </a:cubicBezTo>
              </a:path>
              <a:path w="2427" h="828" extrusionOk="0">
                <a:moveTo>
                  <a:pt x="1192" y="83"/>
                </a:moveTo>
                <a:cubicBezTo>
                  <a:pt x="1218" y="104"/>
                  <a:pt x="1230" y="148"/>
                  <a:pt x="1236" y="184"/>
                </a:cubicBezTo>
                <a:cubicBezTo>
                  <a:pt x="1247" y="251"/>
                  <a:pt x="1256" y="317"/>
                  <a:pt x="1268" y="384"/>
                </a:cubicBezTo>
                <a:cubicBezTo>
                  <a:pt x="1278" y="439"/>
                  <a:pt x="1289" y="496"/>
                  <a:pt x="1298" y="551"/>
                </a:cubicBezTo>
                <a:cubicBezTo>
                  <a:pt x="1300" y="575"/>
                  <a:pt x="1300" y="583"/>
                  <a:pt x="1304" y="598"/>
                </a:cubicBezTo>
              </a:path>
              <a:path w="2427" h="828" extrusionOk="0">
                <a:moveTo>
                  <a:pt x="2254" y="138"/>
                </a:moveTo>
                <a:cubicBezTo>
                  <a:pt x="2212" y="141"/>
                  <a:pt x="2184" y="150"/>
                  <a:pt x="2142" y="162"/>
                </a:cubicBezTo>
                <a:cubicBezTo>
                  <a:pt x="2083" y="179"/>
                  <a:pt x="2023" y="195"/>
                  <a:pt x="1966" y="216"/>
                </a:cubicBezTo>
                <a:cubicBezTo>
                  <a:pt x="1941" y="225"/>
                  <a:pt x="1919" y="222"/>
                  <a:pt x="1896" y="227"/>
                </a:cubicBezTo>
                <a:cubicBezTo>
                  <a:pt x="1875" y="232"/>
                  <a:pt x="1877" y="239"/>
                  <a:pt x="1860" y="252"/>
                </a:cubicBezTo>
                <a:cubicBezTo>
                  <a:pt x="1896" y="216"/>
                  <a:pt x="1929" y="178"/>
                  <a:pt x="1975" y="156"/>
                </a:cubicBezTo>
                <a:cubicBezTo>
                  <a:pt x="2009" y="140"/>
                  <a:pt x="2044" y="140"/>
                  <a:pt x="2080" y="144"/>
                </a:cubicBezTo>
                <a:cubicBezTo>
                  <a:pt x="2146" y="150"/>
                  <a:pt x="2265" y="157"/>
                  <a:pt x="2322" y="192"/>
                </a:cubicBezTo>
                <a:cubicBezTo>
                  <a:pt x="2346" y="207"/>
                  <a:pt x="2346" y="217"/>
                  <a:pt x="2338" y="244"/>
                </a:cubicBezTo>
                <a:cubicBezTo>
                  <a:pt x="2324" y="289"/>
                  <a:pt x="2304" y="336"/>
                  <a:pt x="2286" y="380"/>
                </a:cubicBezTo>
                <a:cubicBezTo>
                  <a:pt x="2261" y="443"/>
                  <a:pt x="2239" y="507"/>
                  <a:pt x="2213" y="569"/>
                </a:cubicBezTo>
                <a:cubicBezTo>
                  <a:pt x="2186" y="634"/>
                  <a:pt x="2155" y="702"/>
                  <a:pt x="2117" y="762"/>
                </a:cubicBezTo>
                <a:cubicBezTo>
                  <a:pt x="2100" y="788"/>
                  <a:pt x="2098" y="816"/>
                  <a:pt x="2098" y="827"/>
                </a:cubicBezTo>
              </a:path>
              <a:path w="2427" h="828" extrusionOk="0">
                <a:moveTo>
                  <a:pt x="2426" y="570"/>
                </a:moveTo>
                <a:cubicBezTo>
                  <a:pt x="2389" y="550"/>
                  <a:pt x="2342" y="534"/>
                  <a:pt x="2298" y="532"/>
                </a:cubicBezTo>
                <a:cubicBezTo>
                  <a:pt x="2236" y="529"/>
                  <a:pt x="2173" y="542"/>
                  <a:pt x="2111" y="542"/>
                </a:cubicBezTo>
                <a:cubicBezTo>
                  <a:pt x="2063" y="542"/>
                  <a:pt x="2016" y="545"/>
                  <a:pt x="1967" y="547"/>
                </a:cubicBezTo>
                <a:cubicBezTo>
                  <a:pt x="1959" y="547"/>
                  <a:pt x="1952" y="548"/>
                  <a:pt x="1944" y="548"/>
                </a:cubicBezTo>
              </a:path>
              <a:path w="2427" h="828" extrusionOk="0">
                <a:moveTo>
                  <a:pt x="1673" y="164"/>
                </a:moveTo>
                <a:cubicBezTo>
                  <a:pt x="1667" y="148"/>
                  <a:pt x="1656" y="108"/>
                  <a:pt x="1640" y="98"/>
                </a:cubicBezTo>
                <a:cubicBezTo>
                  <a:pt x="1614" y="82"/>
                  <a:pt x="1629" y="111"/>
                  <a:pt x="1631" y="119"/>
                </a:cubicBezTo>
              </a:path>
              <a:path w="2427" h="828" extrusionOk="0">
                <a:moveTo>
                  <a:pt x="1693" y="507"/>
                </a:moveTo>
                <a:cubicBezTo>
                  <a:pt x="1667" y="510"/>
                  <a:pt x="1662" y="494"/>
                  <a:pt x="1648" y="469"/>
                </a:cubicBezTo>
                <a:cubicBezTo>
                  <a:pt x="1640" y="456"/>
                  <a:pt x="1635" y="446"/>
                  <a:pt x="1632" y="431"/>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6" name="Comment 8"/>
          <p:cNvSpPr>
            <a:spLocks noRot="1" noChangeAspect="1" noEditPoints="1" noChangeArrowheads="1" noChangeShapeType="1" noTextEdit="1"/>
          </p:cNvSpPr>
          <p:nvPr/>
        </p:nvSpPr>
        <p:spPr bwMode="auto">
          <a:xfrm>
            <a:off x="4572000" y="4397375"/>
            <a:ext cx="687388" cy="246063"/>
          </a:xfrm>
          <a:custGeom>
            <a:avLst/>
            <a:gdLst>
              <a:gd name="T0" fmla="+- 0 12839 12699"/>
              <a:gd name="T1" fmla="*/ T0 w 1912"/>
              <a:gd name="T2" fmla="+- 0 12552 12214"/>
              <a:gd name="T3" fmla="*/ 12552 h 686"/>
              <a:gd name="T4" fmla="+- 0 12858 12699"/>
              <a:gd name="T5" fmla="*/ T4 w 1912"/>
              <a:gd name="T6" fmla="+- 0 12695 12214"/>
              <a:gd name="T7" fmla="*/ 12695 h 686"/>
              <a:gd name="T8" fmla="+- 0 12853 12699"/>
              <a:gd name="T9" fmla="*/ T8 w 1912"/>
              <a:gd name="T10" fmla="+- 0 12793 12214"/>
              <a:gd name="T11" fmla="*/ 12793 h 686"/>
              <a:gd name="T12" fmla="+- 0 12836 12699"/>
              <a:gd name="T13" fmla="*/ T12 w 1912"/>
              <a:gd name="T14" fmla="+- 0 12811 12214"/>
              <a:gd name="T15" fmla="*/ 12811 h 686"/>
              <a:gd name="T16" fmla="+- 0 12777 12699"/>
              <a:gd name="T17" fmla="*/ T16 w 1912"/>
              <a:gd name="T18" fmla="+- 0 12723 12214"/>
              <a:gd name="T19" fmla="*/ 12723 h 686"/>
              <a:gd name="T20" fmla="+- 0 12705 12699"/>
              <a:gd name="T21" fmla="*/ T20 w 1912"/>
              <a:gd name="T22" fmla="+- 0 12523 12214"/>
              <a:gd name="T23" fmla="*/ 12523 h 686"/>
              <a:gd name="T24" fmla="+- 0 12717 12699"/>
              <a:gd name="T25" fmla="*/ T24 w 1912"/>
              <a:gd name="T26" fmla="+- 0 12338 12214"/>
              <a:gd name="T27" fmla="*/ 12338 h 686"/>
              <a:gd name="T28" fmla="+- 0 12833 12699"/>
              <a:gd name="T29" fmla="*/ T28 w 1912"/>
              <a:gd name="T30" fmla="+- 0 12287 12214"/>
              <a:gd name="T31" fmla="*/ 12287 h 686"/>
              <a:gd name="T32" fmla="+- 0 12963 12699"/>
              <a:gd name="T33" fmla="*/ T32 w 1912"/>
              <a:gd name="T34" fmla="+- 0 12385 12214"/>
              <a:gd name="T35" fmla="*/ 12385 h 686"/>
              <a:gd name="T36" fmla="+- 0 12991 12699"/>
              <a:gd name="T37" fmla="*/ T36 w 1912"/>
              <a:gd name="T38" fmla="+- 0 12515 12214"/>
              <a:gd name="T39" fmla="*/ 12515 h 686"/>
              <a:gd name="T40" fmla="+- 0 12897 12699"/>
              <a:gd name="T41" fmla="*/ T40 w 1912"/>
              <a:gd name="T42" fmla="+- 0 12592 12214"/>
              <a:gd name="T43" fmla="*/ 12592 h 686"/>
              <a:gd name="T44" fmla="+- 0 12763 12699"/>
              <a:gd name="T45" fmla="*/ T44 w 1912"/>
              <a:gd name="T46" fmla="+- 0 12622 12214"/>
              <a:gd name="T47" fmla="*/ 12622 h 686"/>
              <a:gd name="T48" fmla="+- 0 12746 12699"/>
              <a:gd name="T49" fmla="*/ T48 w 1912"/>
              <a:gd name="T50" fmla="+- 0 12632 12214"/>
              <a:gd name="T51" fmla="*/ 12632 h 686"/>
              <a:gd name="T52" fmla="+- 0 13157 12699"/>
              <a:gd name="T53" fmla="*/ T52 w 1912"/>
              <a:gd name="T54" fmla="+- 0 12772 12214"/>
              <a:gd name="T55" fmla="*/ 12772 h 686"/>
              <a:gd name="T56" fmla="+- 0 13147 12699"/>
              <a:gd name="T57" fmla="*/ T56 w 1912"/>
              <a:gd name="T58" fmla="+- 0 12681 12214"/>
              <a:gd name="T59" fmla="*/ 12681 h 686"/>
              <a:gd name="T60" fmla="+- 0 13131 12699"/>
              <a:gd name="T61" fmla="*/ T60 w 1912"/>
              <a:gd name="T62" fmla="+- 0 12551 12214"/>
              <a:gd name="T63" fmla="*/ 12551 h 686"/>
              <a:gd name="T64" fmla="+- 0 13139 12699"/>
              <a:gd name="T65" fmla="*/ T64 w 1912"/>
              <a:gd name="T66" fmla="+- 0 12414 12214"/>
              <a:gd name="T67" fmla="*/ 12414 h 686"/>
              <a:gd name="T68" fmla="+- 0 13198 12699"/>
              <a:gd name="T69" fmla="*/ T68 w 1912"/>
              <a:gd name="T70" fmla="+- 0 12329 12214"/>
              <a:gd name="T71" fmla="*/ 12329 h 686"/>
              <a:gd name="T72" fmla="+- 0 13319 12699"/>
              <a:gd name="T73" fmla="*/ T72 w 1912"/>
              <a:gd name="T74" fmla="+- 0 12371 12214"/>
              <a:gd name="T75" fmla="*/ 12371 h 686"/>
              <a:gd name="T76" fmla="+- 0 13358 12699"/>
              <a:gd name="T77" fmla="*/ T76 w 1912"/>
              <a:gd name="T78" fmla="+- 0 12464 12214"/>
              <a:gd name="T79" fmla="*/ 12464 h 686"/>
              <a:gd name="T80" fmla="+- 0 13300 12699"/>
              <a:gd name="T81" fmla="*/ T80 w 1912"/>
              <a:gd name="T82" fmla="+- 0 12538 12214"/>
              <a:gd name="T83" fmla="*/ 12538 h 686"/>
              <a:gd name="T84" fmla="+- 0 13202 12699"/>
              <a:gd name="T85" fmla="*/ T84 w 1912"/>
              <a:gd name="T86" fmla="+- 0 12581 12214"/>
              <a:gd name="T87" fmla="*/ 12581 h 686"/>
              <a:gd name="T88" fmla="+- 0 13157 12699"/>
              <a:gd name="T89" fmla="*/ T88 w 1912"/>
              <a:gd name="T90" fmla="+- 0 12627 12214"/>
              <a:gd name="T91" fmla="*/ 12627 h 686"/>
              <a:gd name="T92" fmla="+- 0 13224 12699"/>
              <a:gd name="T93" fmla="*/ T92 w 1912"/>
              <a:gd name="T94" fmla="+- 0 12707 12214"/>
              <a:gd name="T95" fmla="*/ 12707 h 686"/>
              <a:gd name="T96" fmla="+- 0 13400 12699"/>
              <a:gd name="T97" fmla="*/ T96 w 1912"/>
              <a:gd name="T98" fmla="+- 0 12806 12214"/>
              <a:gd name="T99" fmla="*/ 12806 h 686"/>
              <a:gd name="T100" fmla="+- 0 13483 12699"/>
              <a:gd name="T101" fmla="*/ T100 w 1912"/>
              <a:gd name="T102" fmla="+- 0 12831 12214"/>
              <a:gd name="T103" fmla="*/ 12831 h 686"/>
              <a:gd name="T104" fmla="+- 0 13485 12699"/>
              <a:gd name="T105" fmla="*/ T104 w 1912"/>
              <a:gd name="T106" fmla="+- 0 12821 12214"/>
              <a:gd name="T107" fmla="*/ 12821 h 686"/>
              <a:gd name="T108" fmla="+- 0 13633 12699"/>
              <a:gd name="T109" fmla="*/ T108 w 1912"/>
              <a:gd name="T110" fmla="+- 0 12310 12214"/>
              <a:gd name="T111" fmla="*/ 12310 h 686"/>
              <a:gd name="T112" fmla="+- 0 13641 12699"/>
              <a:gd name="T113" fmla="*/ T112 w 1912"/>
              <a:gd name="T114" fmla="+- 0 12346 12214"/>
              <a:gd name="T115" fmla="*/ 12346 h 686"/>
              <a:gd name="T116" fmla="+- 0 13665 12699"/>
              <a:gd name="T117" fmla="*/ T116 w 1912"/>
              <a:gd name="T118" fmla="+- 0 12519 12214"/>
              <a:gd name="T119" fmla="*/ 12519 h 686"/>
              <a:gd name="T120" fmla="+- 0 13665 12699"/>
              <a:gd name="T121" fmla="*/ T120 w 1912"/>
              <a:gd name="T122" fmla="+- 0 12760 12214"/>
              <a:gd name="T123" fmla="*/ 12760 h 686"/>
              <a:gd name="T124" fmla="+- 0 13641 12699"/>
              <a:gd name="T125" fmla="*/ T124 w 1912"/>
              <a:gd name="T126" fmla="+- 0 12899 12214"/>
              <a:gd name="T127" fmla="*/ 12899 h 686"/>
              <a:gd name="T128" fmla="+- 0 13709 12699"/>
              <a:gd name="T129" fmla="*/ T128 w 1912"/>
              <a:gd name="T130" fmla="+- 0 12851 12214"/>
              <a:gd name="T131" fmla="*/ 12851 h 686"/>
              <a:gd name="T132" fmla="+- 0 13941 12699"/>
              <a:gd name="T133" fmla="*/ T132 w 1912"/>
              <a:gd name="T134" fmla="+- 0 12822 12214"/>
              <a:gd name="T135" fmla="*/ 12822 h 686"/>
              <a:gd name="T136" fmla="+- 0 13797 12699"/>
              <a:gd name="T137" fmla="*/ T136 w 1912"/>
              <a:gd name="T138" fmla="+- 0 12766 12214"/>
              <a:gd name="T139" fmla="*/ 12766 h 686"/>
              <a:gd name="T140" fmla="+- 0 13632 12699"/>
              <a:gd name="T141" fmla="*/ T140 w 1912"/>
              <a:gd name="T142" fmla="+- 0 12726 12214"/>
              <a:gd name="T143" fmla="*/ 12726 h 686"/>
              <a:gd name="T144" fmla="+- 0 13564 12699"/>
              <a:gd name="T145" fmla="*/ T144 w 1912"/>
              <a:gd name="T146" fmla="+- 0 12697 12214"/>
              <a:gd name="T147" fmla="*/ 12697 h 686"/>
              <a:gd name="T148" fmla="+- 0 13582 12699"/>
              <a:gd name="T149" fmla="*/ T148 w 1912"/>
              <a:gd name="T150" fmla="+- 0 12666 12214"/>
              <a:gd name="T151" fmla="*/ 12666 h 686"/>
              <a:gd name="T152" fmla="+- 0 13820 12699"/>
              <a:gd name="T153" fmla="*/ T152 w 1912"/>
              <a:gd name="T154" fmla="+- 0 12302 12214"/>
              <a:gd name="T155" fmla="*/ 12302 h 686"/>
              <a:gd name="T156" fmla="+- 0 13800 12699"/>
              <a:gd name="T157" fmla="*/ T156 w 1912"/>
              <a:gd name="T158" fmla="+- 0 12216 12214"/>
              <a:gd name="T159" fmla="*/ 12216 h 686"/>
              <a:gd name="T160" fmla="+- 0 13622 12699"/>
              <a:gd name="T161" fmla="*/ T160 w 1912"/>
              <a:gd name="T162" fmla="+- 0 12221 12214"/>
              <a:gd name="T163" fmla="*/ 12221 h 686"/>
              <a:gd name="T164" fmla="+- 0 13440 12699"/>
              <a:gd name="T165" fmla="*/ T164 w 1912"/>
              <a:gd name="T166" fmla="+- 0 12260 12214"/>
              <a:gd name="T167" fmla="*/ 12260 h 686"/>
              <a:gd name="T168" fmla="+- 0 13409 12699"/>
              <a:gd name="T169" fmla="*/ T168 w 1912"/>
              <a:gd name="T170" fmla="+- 0 12288 12214"/>
              <a:gd name="T171" fmla="*/ 12288 h 686"/>
              <a:gd name="T172" fmla="+- 0 14378 12699"/>
              <a:gd name="T173" fmla="*/ T172 w 1912"/>
              <a:gd name="T174" fmla="+- 0 12321 12214"/>
              <a:gd name="T175" fmla="*/ 12321 h 686"/>
              <a:gd name="T176" fmla="+- 0 14329 12699"/>
              <a:gd name="T177" fmla="*/ T176 w 1912"/>
              <a:gd name="T178" fmla="+- 0 12263 12214"/>
              <a:gd name="T179" fmla="*/ 12263 h 686"/>
              <a:gd name="T180" fmla="+- 0 14408 12699"/>
              <a:gd name="T181" fmla="*/ T180 w 1912"/>
              <a:gd name="T182" fmla="+- 0 12268 12214"/>
              <a:gd name="T183" fmla="*/ 12268 h 686"/>
              <a:gd name="T184" fmla="+- 0 14532 12699"/>
              <a:gd name="T185" fmla="*/ T184 w 1912"/>
              <a:gd name="T186" fmla="+- 0 12327 12214"/>
              <a:gd name="T187" fmla="*/ 12327 h 686"/>
              <a:gd name="T188" fmla="+- 0 14579 12699"/>
              <a:gd name="T189" fmla="*/ T188 w 1912"/>
              <a:gd name="T190" fmla="+- 0 12403 12214"/>
              <a:gd name="T191" fmla="*/ 12403 h 686"/>
              <a:gd name="T192" fmla="+- 0 14484 12699"/>
              <a:gd name="T193" fmla="*/ T192 w 1912"/>
              <a:gd name="T194" fmla="+- 0 12456 12214"/>
              <a:gd name="T195" fmla="*/ 12456 h 686"/>
              <a:gd name="T196" fmla="+- 0 14376 12699"/>
              <a:gd name="T197" fmla="*/ T196 w 1912"/>
              <a:gd name="T198" fmla="+- 0 12481 12214"/>
              <a:gd name="T199" fmla="*/ 12481 h 686"/>
              <a:gd name="T200" fmla="+- 0 14453 12699"/>
              <a:gd name="T201" fmla="*/ T200 w 1912"/>
              <a:gd name="T202" fmla="+- 0 12555 12214"/>
              <a:gd name="T203" fmla="*/ 12555 h 686"/>
              <a:gd name="T204" fmla="+- 0 14584 12699"/>
              <a:gd name="T205" fmla="*/ T204 w 1912"/>
              <a:gd name="T206" fmla="+- 0 12674 12214"/>
              <a:gd name="T207" fmla="*/ 12674 h 686"/>
              <a:gd name="T208" fmla="+- 0 14591 12699"/>
              <a:gd name="T209" fmla="*/ T208 w 1912"/>
              <a:gd name="T210" fmla="+- 0 12779 12214"/>
              <a:gd name="T211" fmla="*/ 12779 h 686"/>
              <a:gd name="T212" fmla="+- 0 14432 12699"/>
              <a:gd name="T213" fmla="*/ T212 w 1912"/>
              <a:gd name="T214" fmla="+- 0 12832 12214"/>
              <a:gd name="T215" fmla="*/ 12832 h 686"/>
              <a:gd name="T216" fmla="+- 0 14377 12699"/>
              <a:gd name="T217" fmla="*/ T216 w 1912"/>
              <a:gd name="T218" fmla="+- 0 12831 12214"/>
              <a:gd name="T219" fmla="*/ 12831 h 686"/>
              <a:gd name="T220" fmla="+- 0 14013 12699"/>
              <a:gd name="T221" fmla="*/ T220 w 1912"/>
              <a:gd name="T222" fmla="+- 0 12484 12214"/>
              <a:gd name="T223" fmla="*/ 12484 h 686"/>
              <a:gd name="T224" fmla="+- 0 13972 12699"/>
              <a:gd name="T225" fmla="*/ T224 w 1912"/>
              <a:gd name="T226" fmla="+- 0 12362 12214"/>
              <a:gd name="T227" fmla="*/ 12362 h 686"/>
              <a:gd name="T228" fmla="+- 0 13978 12699"/>
              <a:gd name="T229" fmla="*/ T228 w 1912"/>
              <a:gd name="T230" fmla="+- 0 12355 12214"/>
              <a:gd name="T231" fmla="*/ 12355 h 686"/>
              <a:gd name="T232" fmla="+- 0 14201 12699"/>
              <a:gd name="T233" fmla="*/ T232 w 1912"/>
              <a:gd name="T234" fmla="+- 0 12674 12214"/>
              <a:gd name="T235" fmla="*/ 12674 h 686"/>
              <a:gd name="T236" fmla="+- 0 14162 12699"/>
              <a:gd name="T237" fmla="*/ T236 w 1912"/>
              <a:gd name="T238" fmla="+- 0 12627 12214"/>
              <a:gd name="T239" fmla="*/ 12627 h 686"/>
              <a:gd name="T240" fmla="+- 0 14147 12699"/>
              <a:gd name="T241" fmla="*/ T240 w 1912"/>
              <a:gd name="T242" fmla="+- 0 12614 12214"/>
              <a:gd name="T243" fmla="*/ 12614 h 6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1912" h="686" extrusionOk="0">
                <a:moveTo>
                  <a:pt x="140" y="338"/>
                </a:moveTo>
                <a:cubicBezTo>
                  <a:pt x="151" y="385"/>
                  <a:pt x="160" y="432"/>
                  <a:pt x="159" y="481"/>
                </a:cubicBezTo>
                <a:cubicBezTo>
                  <a:pt x="159" y="513"/>
                  <a:pt x="159" y="547"/>
                  <a:pt x="154" y="579"/>
                </a:cubicBezTo>
                <a:cubicBezTo>
                  <a:pt x="150" y="592"/>
                  <a:pt x="149" y="596"/>
                  <a:pt x="137" y="597"/>
                </a:cubicBezTo>
                <a:cubicBezTo>
                  <a:pt x="109" y="573"/>
                  <a:pt x="94" y="542"/>
                  <a:pt x="78" y="509"/>
                </a:cubicBezTo>
                <a:cubicBezTo>
                  <a:pt x="47" y="446"/>
                  <a:pt x="18" y="379"/>
                  <a:pt x="6" y="309"/>
                </a:cubicBezTo>
                <a:cubicBezTo>
                  <a:pt x="-3" y="253"/>
                  <a:pt x="-9" y="176"/>
                  <a:pt x="18" y="124"/>
                </a:cubicBezTo>
                <a:cubicBezTo>
                  <a:pt x="41" y="80"/>
                  <a:pt x="87" y="61"/>
                  <a:pt x="134" y="73"/>
                </a:cubicBezTo>
                <a:cubicBezTo>
                  <a:pt x="185" y="86"/>
                  <a:pt x="235" y="129"/>
                  <a:pt x="264" y="171"/>
                </a:cubicBezTo>
                <a:cubicBezTo>
                  <a:pt x="288" y="205"/>
                  <a:pt x="308" y="259"/>
                  <a:pt x="292" y="301"/>
                </a:cubicBezTo>
                <a:cubicBezTo>
                  <a:pt x="278" y="336"/>
                  <a:pt x="232" y="367"/>
                  <a:pt x="198" y="378"/>
                </a:cubicBezTo>
                <a:cubicBezTo>
                  <a:pt x="155" y="392"/>
                  <a:pt x="106" y="392"/>
                  <a:pt x="64" y="408"/>
                </a:cubicBezTo>
                <a:cubicBezTo>
                  <a:pt x="58" y="411"/>
                  <a:pt x="53" y="415"/>
                  <a:pt x="47" y="418"/>
                </a:cubicBezTo>
              </a:path>
              <a:path w="1912" h="686" extrusionOk="0">
                <a:moveTo>
                  <a:pt x="458" y="558"/>
                </a:moveTo>
                <a:cubicBezTo>
                  <a:pt x="450" y="527"/>
                  <a:pt x="453" y="497"/>
                  <a:pt x="448" y="467"/>
                </a:cubicBezTo>
                <a:cubicBezTo>
                  <a:pt x="441" y="423"/>
                  <a:pt x="434" y="382"/>
                  <a:pt x="432" y="337"/>
                </a:cubicBezTo>
                <a:cubicBezTo>
                  <a:pt x="430" y="290"/>
                  <a:pt x="428" y="245"/>
                  <a:pt x="440" y="200"/>
                </a:cubicBezTo>
                <a:cubicBezTo>
                  <a:pt x="448" y="168"/>
                  <a:pt x="466" y="129"/>
                  <a:pt x="499" y="115"/>
                </a:cubicBezTo>
                <a:cubicBezTo>
                  <a:pt x="542" y="97"/>
                  <a:pt x="591" y="127"/>
                  <a:pt x="620" y="157"/>
                </a:cubicBezTo>
                <a:cubicBezTo>
                  <a:pt x="643" y="181"/>
                  <a:pt x="664" y="216"/>
                  <a:pt x="659" y="250"/>
                </a:cubicBezTo>
                <a:cubicBezTo>
                  <a:pt x="655" y="283"/>
                  <a:pt x="628" y="308"/>
                  <a:pt x="601" y="324"/>
                </a:cubicBezTo>
                <a:cubicBezTo>
                  <a:pt x="571" y="343"/>
                  <a:pt x="535" y="352"/>
                  <a:pt x="503" y="367"/>
                </a:cubicBezTo>
                <a:cubicBezTo>
                  <a:pt x="483" y="376"/>
                  <a:pt x="455" y="386"/>
                  <a:pt x="458" y="413"/>
                </a:cubicBezTo>
                <a:cubicBezTo>
                  <a:pt x="461" y="447"/>
                  <a:pt x="501" y="474"/>
                  <a:pt x="525" y="493"/>
                </a:cubicBezTo>
                <a:cubicBezTo>
                  <a:pt x="579" y="535"/>
                  <a:pt x="641" y="560"/>
                  <a:pt x="701" y="592"/>
                </a:cubicBezTo>
                <a:cubicBezTo>
                  <a:pt x="715" y="599"/>
                  <a:pt x="763" y="635"/>
                  <a:pt x="784" y="617"/>
                </a:cubicBezTo>
                <a:cubicBezTo>
                  <a:pt x="785" y="614"/>
                  <a:pt x="785" y="610"/>
                  <a:pt x="786" y="607"/>
                </a:cubicBezTo>
              </a:path>
              <a:path w="1912" h="686" extrusionOk="0">
                <a:moveTo>
                  <a:pt x="934" y="96"/>
                </a:moveTo>
                <a:cubicBezTo>
                  <a:pt x="942" y="66"/>
                  <a:pt x="940" y="123"/>
                  <a:pt x="942" y="132"/>
                </a:cubicBezTo>
                <a:cubicBezTo>
                  <a:pt x="955" y="190"/>
                  <a:pt x="960" y="246"/>
                  <a:pt x="966" y="305"/>
                </a:cubicBezTo>
                <a:cubicBezTo>
                  <a:pt x="973" y="386"/>
                  <a:pt x="974" y="465"/>
                  <a:pt x="966" y="546"/>
                </a:cubicBezTo>
                <a:cubicBezTo>
                  <a:pt x="962" y="593"/>
                  <a:pt x="949" y="638"/>
                  <a:pt x="942" y="685"/>
                </a:cubicBezTo>
                <a:cubicBezTo>
                  <a:pt x="966" y="675"/>
                  <a:pt x="988" y="653"/>
                  <a:pt x="1010" y="637"/>
                </a:cubicBezTo>
              </a:path>
              <a:path w="1912" h="686" extrusionOk="0">
                <a:moveTo>
                  <a:pt x="1242" y="608"/>
                </a:moveTo>
                <a:cubicBezTo>
                  <a:pt x="1195" y="589"/>
                  <a:pt x="1146" y="567"/>
                  <a:pt x="1098" y="552"/>
                </a:cubicBezTo>
                <a:cubicBezTo>
                  <a:pt x="1044" y="536"/>
                  <a:pt x="988" y="524"/>
                  <a:pt x="933" y="512"/>
                </a:cubicBezTo>
                <a:cubicBezTo>
                  <a:pt x="926" y="510"/>
                  <a:pt x="864" y="503"/>
                  <a:pt x="865" y="483"/>
                </a:cubicBezTo>
                <a:cubicBezTo>
                  <a:pt x="874" y="470"/>
                  <a:pt x="878" y="463"/>
                  <a:pt x="883" y="452"/>
                </a:cubicBezTo>
              </a:path>
              <a:path w="1912" h="686" extrusionOk="0">
                <a:moveTo>
                  <a:pt x="1121" y="88"/>
                </a:moveTo>
                <a:cubicBezTo>
                  <a:pt x="1141" y="47"/>
                  <a:pt x="1161" y="16"/>
                  <a:pt x="1101" y="2"/>
                </a:cubicBezTo>
                <a:cubicBezTo>
                  <a:pt x="1046" y="-11"/>
                  <a:pt x="978" y="4"/>
                  <a:pt x="923" y="7"/>
                </a:cubicBezTo>
                <a:cubicBezTo>
                  <a:pt x="863" y="10"/>
                  <a:pt x="797" y="22"/>
                  <a:pt x="741" y="46"/>
                </a:cubicBezTo>
                <a:cubicBezTo>
                  <a:pt x="722" y="58"/>
                  <a:pt x="716" y="60"/>
                  <a:pt x="710" y="74"/>
                </a:cubicBezTo>
              </a:path>
              <a:path w="1912" h="686" extrusionOk="0">
                <a:moveTo>
                  <a:pt x="1679" y="107"/>
                </a:moveTo>
                <a:cubicBezTo>
                  <a:pt x="1651" y="89"/>
                  <a:pt x="1634" y="82"/>
                  <a:pt x="1630" y="49"/>
                </a:cubicBezTo>
                <a:cubicBezTo>
                  <a:pt x="1658" y="45"/>
                  <a:pt x="1682" y="46"/>
                  <a:pt x="1709" y="54"/>
                </a:cubicBezTo>
                <a:cubicBezTo>
                  <a:pt x="1751" y="67"/>
                  <a:pt x="1797" y="87"/>
                  <a:pt x="1833" y="113"/>
                </a:cubicBezTo>
                <a:cubicBezTo>
                  <a:pt x="1856" y="129"/>
                  <a:pt x="1891" y="157"/>
                  <a:pt x="1880" y="189"/>
                </a:cubicBezTo>
                <a:cubicBezTo>
                  <a:pt x="1868" y="224"/>
                  <a:pt x="1816" y="234"/>
                  <a:pt x="1785" y="242"/>
                </a:cubicBezTo>
                <a:cubicBezTo>
                  <a:pt x="1749" y="252"/>
                  <a:pt x="1712" y="257"/>
                  <a:pt x="1677" y="267"/>
                </a:cubicBezTo>
                <a:cubicBezTo>
                  <a:pt x="1688" y="304"/>
                  <a:pt x="1722" y="317"/>
                  <a:pt x="1754" y="341"/>
                </a:cubicBezTo>
                <a:cubicBezTo>
                  <a:pt x="1801" y="376"/>
                  <a:pt x="1850" y="412"/>
                  <a:pt x="1885" y="460"/>
                </a:cubicBezTo>
                <a:cubicBezTo>
                  <a:pt x="1911" y="497"/>
                  <a:pt x="1920" y="529"/>
                  <a:pt x="1892" y="565"/>
                </a:cubicBezTo>
                <a:cubicBezTo>
                  <a:pt x="1854" y="614"/>
                  <a:pt x="1790" y="616"/>
                  <a:pt x="1733" y="618"/>
                </a:cubicBezTo>
                <a:cubicBezTo>
                  <a:pt x="1715" y="618"/>
                  <a:pt x="1696" y="617"/>
                  <a:pt x="1678" y="617"/>
                </a:cubicBezTo>
              </a:path>
              <a:path w="1912" h="686" extrusionOk="0">
                <a:moveTo>
                  <a:pt x="1314" y="270"/>
                </a:moveTo>
                <a:cubicBezTo>
                  <a:pt x="1304" y="228"/>
                  <a:pt x="1293" y="187"/>
                  <a:pt x="1273" y="148"/>
                </a:cubicBezTo>
                <a:cubicBezTo>
                  <a:pt x="1250" y="102"/>
                  <a:pt x="1240" y="96"/>
                  <a:pt x="1279" y="141"/>
                </a:cubicBezTo>
              </a:path>
              <a:path w="1912" h="686" extrusionOk="0">
                <a:moveTo>
                  <a:pt x="1502" y="460"/>
                </a:moveTo>
                <a:cubicBezTo>
                  <a:pt x="1486" y="445"/>
                  <a:pt x="1478" y="428"/>
                  <a:pt x="1463" y="413"/>
                </a:cubicBezTo>
                <a:cubicBezTo>
                  <a:pt x="1458" y="409"/>
                  <a:pt x="1453" y="404"/>
                  <a:pt x="1448" y="400"/>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7" name="Comment 9"/>
          <p:cNvSpPr>
            <a:spLocks noRot="1" noChangeAspect="1" noEditPoints="1" noChangeArrowheads="1" noChangeShapeType="1" noTextEdit="1"/>
          </p:cNvSpPr>
          <p:nvPr/>
        </p:nvSpPr>
        <p:spPr bwMode="auto">
          <a:xfrm>
            <a:off x="5854700" y="3956050"/>
            <a:ext cx="2022475" cy="719138"/>
          </a:xfrm>
          <a:custGeom>
            <a:avLst/>
            <a:gdLst>
              <a:gd name="T0" fmla="+- 0 16276 16261"/>
              <a:gd name="T1" fmla="*/ T0 w 5620"/>
              <a:gd name="T2" fmla="+- 0 12106 10991"/>
              <a:gd name="T3" fmla="*/ 12106 h 1996"/>
              <a:gd name="T4" fmla="+- 0 16267 16261"/>
              <a:gd name="T5" fmla="*/ T4 w 5620"/>
              <a:gd name="T6" fmla="+- 0 12156 10991"/>
              <a:gd name="T7" fmla="*/ 12156 h 1996"/>
              <a:gd name="T8" fmla="+- 0 16318 16261"/>
              <a:gd name="T9" fmla="*/ T8 w 5620"/>
              <a:gd name="T10" fmla="+- 0 12389 10991"/>
              <a:gd name="T11" fmla="*/ 12389 h 1996"/>
              <a:gd name="T12" fmla="+- 0 16381 16261"/>
              <a:gd name="T13" fmla="*/ T12 w 5620"/>
              <a:gd name="T14" fmla="+- 0 12673 10991"/>
              <a:gd name="T15" fmla="*/ 12673 h 1996"/>
              <a:gd name="T16" fmla="+- 0 16403 16261"/>
              <a:gd name="T17" fmla="*/ T16 w 5620"/>
              <a:gd name="T18" fmla="+- 0 12792 10991"/>
              <a:gd name="T19" fmla="*/ 12792 h 1996"/>
              <a:gd name="T20" fmla="+- 0 16353 16261"/>
              <a:gd name="T21" fmla="*/ T20 w 5620"/>
              <a:gd name="T22" fmla="+- 0 12607 10991"/>
              <a:gd name="T23" fmla="*/ 12607 h 1996"/>
              <a:gd name="T24" fmla="+- 0 16399 16261"/>
              <a:gd name="T25" fmla="*/ T24 w 5620"/>
              <a:gd name="T26" fmla="+- 0 12199 10991"/>
              <a:gd name="T27" fmla="*/ 12199 h 1996"/>
              <a:gd name="T28" fmla="+- 0 16545 16261"/>
              <a:gd name="T29" fmla="*/ T28 w 5620"/>
              <a:gd name="T30" fmla="+- 0 12159 10991"/>
              <a:gd name="T31" fmla="*/ 12159 h 1996"/>
              <a:gd name="T32" fmla="+- 0 16747 16261"/>
              <a:gd name="T33" fmla="*/ T32 w 5620"/>
              <a:gd name="T34" fmla="+- 0 12359 10991"/>
              <a:gd name="T35" fmla="*/ 12359 h 1996"/>
              <a:gd name="T36" fmla="+- 0 16659 16261"/>
              <a:gd name="T37" fmla="*/ T36 w 5620"/>
              <a:gd name="T38" fmla="+- 0 12566 10991"/>
              <a:gd name="T39" fmla="*/ 12566 h 1996"/>
              <a:gd name="T40" fmla="+- 0 16439 16261"/>
              <a:gd name="T41" fmla="*/ T40 w 5620"/>
              <a:gd name="T42" fmla="+- 0 12637 10991"/>
              <a:gd name="T43" fmla="*/ 12637 h 1996"/>
              <a:gd name="T44" fmla="+- 0 16343 16261"/>
              <a:gd name="T45" fmla="*/ T44 w 5620"/>
              <a:gd name="T46" fmla="+- 0 12641 10991"/>
              <a:gd name="T47" fmla="*/ 12641 h 1996"/>
              <a:gd name="T48" fmla="+- 0 17182 16261"/>
              <a:gd name="T49" fmla="*/ T48 w 5620"/>
              <a:gd name="T50" fmla="+- 0 12918 10991"/>
              <a:gd name="T51" fmla="*/ 12918 h 1996"/>
              <a:gd name="T52" fmla="+- 0 17121 16261"/>
              <a:gd name="T53" fmla="*/ T52 w 5620"/>
              <a:gd name="T54" fmla="+- 0 12766 10991"/>
              <a:gd name="T55" fmla="*/ 12766 h 1996"/>
              <a:gd name="T56" fmla="+- 0 17089 16261"/>
              <a:gd name="T57" fmla="*/ T56 w 5620"/>
              <a:gd name="T58" fmla="+- 0 12550 10991"/>
              <a:gd name="T59" fmla="*/ 12550 h 1996"/>
              <a:gd name="T60" fmla="+- 0 17147 16261"/>
              <a:gd name="T61" fmla="*/ T60 w 5620"/>
              <a:gd name="T62" fmla="+- 0 12332 10991"/>
              <a:gd name="T63" fmla="*/ 12332 h 1996"/>
              <a:gd name="T64" fmla="+- 0 17274 16261"/>
              <a:gd name="T65" fmla="*/ T64 w 5620"/>
              <a:gd name="T66" fmla="+- 0 12238 10991"/>
              <a:gd name="T67" fmla="*/ 12238 h 1996"/>
              <a:gd name="T68" fmla="+- 0 17367 16261"/>
              <a:gd name="T69" fmla="*/ T68 w 5620"/>
              <a:gd name="T70" fmla="+- 0 12314 10991"/>
              <a:gd name="T71" fmla="*/ 12314 h 1996"/>
              <a:gd name="T72" fmla="+- 0 17314 16261"/>
              <a:gd name="T73" fmla="*/ T72 w 5620"/>
              <a:gd name="T74" fmla="+- 0 12423 10991"/>
              <a:gd name="T75" fmla="*/ 12423 h 1996"/>
              <a:gd name="T76" fmla="+- 0 17108 16261"/>
              <a:gd name="T77" fmla="*/ T76 w 5620"/>
              <a:gd name="T78" fmla="+- 0 12479 10991"/>
              <a:gd name="T79" fmla="*/ 12479 h 1996"/>
              <a:gd name="T80" fmla="+- 0 17096 16261"/>
              <a:gd name="T81" fmla="*/ T80 w 5620"/>
              <a:gd name="T82" fmla="+- 0 12487 10991"/>
              <a:gd name="T83" fmla="*/ 12487 h 1996"/>
              <a:gd name="T84" fmla="+- 0 17186 16261"/>
              <a:gd name="T85" fmla="*/ T84 w 5620"/>
              <a:gd name="T86" fmla="+- 0 12582 10991"/>
              <a:gd name="T87" fmla="*/ 12582 h 1996"/>
              <a:gd name="T88" fmla="+- 0 17361 16261"/>
              <a:gd name="T89" fmla="*/ T88 w 5620"/>
              <a:gd name="T90" fmla="+- 0 12727 10991"/>
              <a:gd name="T91" fmla="*/ 12727 h 1996"/>
              <a:gd name="T92" fmla="+- 0 17449 16261"/>
              <a:gd name="T93" fmla="*/ T92 w 5620"/>
              <a:gd name="T94" fmla="+- 0 12772 10991"/>
              <a:gd name="T95" fmla="*/ 12772 h 1996"/>
              <a:gd name="T96" fmla="+- 0 17733 16261"/>
              <a:gd name="T97" fmla="*/ T96 w 5620"/>
              <a:gd name="T98" fmla="+- 0 12154 10991"/>
              <a:gd name="T99" fmla="*/ 12154 h 1996"/>
              <a:gd name="T100" fmla="+- 0 17757 16261"/>
              <a:gd name="T101" fmla="*/ T100 w 5620"/>
              <a:gd name="T102" fmla="+- 0 12298 10991"/>
              <a:gd name="T103" fmla="*/ 12298 h 1996"/>
              <a:gd name="T104" fmla="+- 0 17776 16261"/>
              <a:gd name="T105" fmla="*/ T104 w 5620"/>
              <a:gd name="T106" fmla="+- 0 12507 10991"/>
              <a:gd name="T107" fmla="*/ 12507 h 1996"/>
              <a:gd name="T108" fmla="+- 0 17793 16261"/>
              <a:gd name="T109" fmla="*/ T108 w 5620"/>
              <a:gd name="T110" fmla="+- 0 12679 10991"/>
              <a:gd name="T111" fmla="*/ 12679 h 1996"/>
              <a:gd name="T112" fmla="+- 0 17803 16261"/>
              <a:gd name="T113" fmla="*/ T112 w 5620"/>
              <a:gd name="T114" fmla="+- 0 12731 10991"/>
              <a:gd name="T115" fmla="*/ 12731 h 1996"/>
              <a:gd name="T116" fmla="+- 0 18450 16261"/>
              <a:gd name="T117" fmla="*/ T116 w 5620"/>
              <a:gd name="T118" fmla="+- 0 12204 10991"/>
              <a:gd name="T119" fmla="*/ 12204 h 1996"/>
              <a:gd name="T120" fmla="+- 0 18495 16261"/>
              <a:gd name="T121" fmla="*/ T120 w 5620"/>
              <a:gd name="T122" fmla="+- 0 12346 10991"/>
              <a:gd name="T123" fmla="*/ 12346 h 1996"/>
              <a:gd name="T124" fmla="+- 0 18554 16261"/>
              <a:gd name="T125" fmla="*/ T124 w 5620"/>
              <a:gd name="T126" fmla="+- 0 12555 10991"/>
              <a:gd name="T127" fmla="*/ 12555 h 1996"/>
              <a:gd name="T128" fmla="+- 0 18587 16261"/>
              <a:gd name="T129" fmla="*/ T128 w 5620"/>
              <a:gd name="T130" fmla="+- 0 12742 10991"/>
              <a:gd name="T131" fmla="*/ 12742 h 1996"/>
              <a:gd name="T132" fmla="+- 0 18609 16261"/>
              <a:gd name="T133" fmla="*/ T132 w 5620"/>
              <a:gd name="T134" fmla="+- 0 12801 10991"/>
              <a:gd name="T135" fmla="*/ 12801 h 1996"/>
              <a:gd name="T136" fmla="+- 0 18733 16261"/>
              <a:gd name="T137" fmla="*/ T136 w 5620"/>
              <a:gd name="T138" fmla="+- 0 12855 10991"/>
              <a:gd name="T139" fmla="*/ 12855 h 1996"/>
              <a:gd name="T140" fmla="+- 0 18558 16261"/>
              <a:gd name="T141" fmla="*/ T140 w 5620"/>
              <a:gd name="T142" fmla="+- 0 12823 10991"/>
              <a:gd name="T143" fmla="*/ 12823 h 1996"/>
              <a:gd name="T144" fmla="+- 0 18329 16261"/>
              <a:gd name="T145" fmla="*/ T144 w 5620"/>
              <a:gd name="T146" fmla="+- 0 12779 10991"/>
              <a:gd name="T147" fmla="*/ 12779 h 1996"/>
              <a:gd name="T148" fmla="+- 0 18215 16261"/>
              <a:gd name="T149" fmla="*/ T148 w 5620"/>
              <a:gd name="T150" fmla="+- 0 12748 10991"/>
              <a:gd name="T151" fmla="*/ 12748 h 1996"/>
              <a:gd name="T152" fmla="+- 0 18518 16261"/>
              <a:gd name="T153" fmla="*/ T152 w 5620"/>
              <a:gd name="T154" fmla="+- 0 12174 10991"/>
              <a:gd name="T155" fmla="*/ 12174 h 1996"/>
              <a:gd name="T156" fmla="+- 0 18426 16261"/>
              <a:gd name="T157" fmla="*/ T156 w 5620"/>
              <a:gd name="T158" fmla="+- 0 12128 10991"/>
              <a:gd name="T159" fmla="*/ 12128 h 1996"/>
              <a:gd name="T160" fmla="+- 0 18277 16261"/>
              <a:gd name="T161" fmla="*/ T160 w 5620"/>
              <a:gd name="T162" fmla="+- 0 12154 10991"/>
              <a:gd name="T163" fmla="*/ 12154 h 1996"/>
              <a:gd name="T164" fmla="+- 0 18251 16261"/>
              <a:gd name="T165" fmla="*/ T164 w 5620"/>
              <a:gd name="T166" fmla="+- 0 12176 10991"/>
              <a:gd name="T167" fmla="*/ 12176 h 1996"/>
              <a:gd name="T168" fmla="+- 0 18107 16261"/>
              <a:gd name="T169" fmla="*/ T168 w 5620"/>
              <a:gd name="T170" fmla="+- 0 12306 10991"/>
              <a:gd name="T171" fmla="*/ 12306 h 1996"/>
              <a:gd name="T172" fmla="+- 0 18103 16261"/>
              <a:gd name="T173" fmla="*/ T172 w 5620"/>
              <a:gd name="T174" fmla="+- 0 12216 10991"/>
              <a:gd name="T175" fmla="*/ 12216 h 1996"/>
              <a:gd name="T176" fmla="+- 0 18103 16261"/>
              <a:gd name="T177" fmla="*/ T176 w 5620"/>
              <a:gd name="T178" fmla="+- 0 12214 10991"/>
              <a:gd name="T179" fmla="*/ 12214 h 1996"/>
              <a:gd name="T180" fmla="+- 0 18065 16261"/>
              <a:gd name="T181" fmla="*/ T180 w 5620"/>
              <a:gd name="T182" fmla="+- 0 12633 10991"/>
              <a:gd name="T183" fmla="*/ 12633 h 1996"/>
              <a:gd name="T184" fmla="+- 0 18060 16261"/>
              <a:gd name="T185" fmla="*/ T184 w 5620"/>
              <a:gd name="T186" fmla="+- 0 12566 10991"/>
              <a:gd name="T187" fmla="*/ 12566 h 1996"/>
              <a:gd name="T188" fmla="+- 0 18053 16261"/>
              <a:gd name="T189" fmla="*/ T188 w 5620"/>
              <a:gd name="T190" fmla="+- 0 12540 10991"/>
              <a:gd name="T191" fmla="*/ 12540 h 1996"/>
              <a:gd name="T192" fmla="+- 0 18842 16261"/>
              <a:gd name="T193" fmla="*/ T192 w 5620"/>
              <a:gd name="T194" fmla="+- 0 12986 10991"/>
              <a:gd name="T195" fmla="*/ 12986 h 1996"/>
              <a:gd name="T196" fmla="+- 0 18820 16261"/>
              <a:gd name="T197" fmla="*/ T196 w 5620"/>
              <a:gd name="T198" fmla="+- 0 12828 10991"/>
              <a:gd name="T199" fmla="*/ 12828 h 1996"/>
              <a:gd name="T200" fmla="+- 0 18809 16261"/>
              <a:gd name="T201" fmla="*/ T200 w 5620"/>
              <a:gd name="T202" fmla="+- 0 12626 10991"/>
              <a:gd name="T203" fmla="*/ 12626 h 1996"/>
              <a:gd name="T204" fmla="+- 0 18843 16261"/>
              <a:gd name="T205" fmla="*/ T204 w 5620"/>
              <a:gd name="T206" fmla="+- 0 12460 10991"/>
              <a:gd name="T207" fmla="*/ 12460 h 1996"/>
              <a:gd name="T208" fmla="+- 0 18874 16261"/>
              <a:gd name="T209" fmla="*/ T208 w 5620"/>
              <a:gd name="T210" fmla="+- 0 12433 10991"/>
              <a:gd name="T211" fmla="*/ 12433 h 1996"/>
              <a:gd name="T212" fmla="+- 0 19344 16261"/>
              <a:gd name="T213" fmla="*/ T212 w 5620"/>
              <a:gd name="T214" fmla="+- 0 12192 10991"/>
              <a:gd name="T215" fmla="*/ 12192 h 1996"/>
              <a:gd name="T216" fmla="+- 0 19677 16261"/>
              <a:gd name="T217" fmla="*/ T216 w 5620"/>
              <a:gd name="T218" fmla="+- 0 12073 10991"/>
              <a:gd name="T219" fmla="*/ 12073 h 1996"/>
              <a:gd name="T220" fmla="+- 0 19995 16261"/>
              <a:gd name="T221" fmla="*/ T220 w 5620"/>
              <a:gd name="T222" fmla="+- 0 11922 10991"/>
              <a:gd name="T223" fmla="*/ 11922 h 1996"/>
              <a:gd name="T224" fmla="+- 0 20429 16261"/>
              <a:gd name="T225" fmla="*/ T224 w 5620"/>
              <a:gd name="T226" fmla="+- 0 11673 10991"/>
              <a:gd name="T227" fmla="*/ 11673 h 1996"/>
              <a:gd name="T228" fmla="+- 0 20802 16261"/>
              <a:gd name="T229" fmla="*/ T228 w 5620"/>
              <a:gd name="T230" fmla="+- 0 11477 10991"/>
              <a:gd name="T231" fmla="*/ 11477 h 1996"/>
              <a:gd name="T232" fmla="+- 0 21449 16261"/>
              <a:gd name="T233" fmla="*/ T232 w 5620"/>
              <a:gd name="T234" fmla="+- 0 11206 10991"/>
              <a:gd name="T235" fmla="*/ 11206 h 1996"/>
              <a:gd name="T236" fmla="+- 0 21880 16261"/>
              <a:gd name="T237" fmla="*/ T236 w 5620"/>
              <a:gd name="T238" fmla="+- 0 10991 10991"/>
              <a:gd name="T239" fmla="*/ 10991 h 1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5620" h="1996" extrusionOk="0">
                <a:moveTo>
                  <a:pt x="15" y="1115"/>
                </a:moveTo>
                <a:cubicBezTo>
                  <a:pt x="5" y="1121"/>
                  <a:pt x="-4" y="1114"/>
                  <a:pt x="6" y="1165"/>
                </a:cubicBezTo>
                <a:cubicBezTo>
                  <a:pt x="22" y="1243"/>
                  <a:pt x="39" y="1320"/>
                  <a:pt x="57" y="1398"/>
                </a:cubicBezTo>
                <a:cubicBezTo>
                  <a:pt x="79" y="1493"/>
                  <a:pt x="100" y="1587"/>
                  <a:pt x="120" y="1682"/>
                </a:cubicBezTo>
                <a:cubicBezTo>
                  <a:pt x="128" y="1722"/>
                  <a:pt x="136" y="1761"/>
                  <a:pt x="142" y="1801"/>
                </a:cubicBezTo>
                <a:cubicBezTo>
                  <a:pt x="111" y="1743"/>
                  <a:pt x="99" y="1682"/>
                  <a:pt x="92" y="1616"/>
                </a:cubicBezTo>
                <a:cubicBezTo>
                  <a:pt x="79" y="1488"/>
                  <a:pt x="73" y="1324"/>
                  <a:pt x="138" y="1208"/>
                </a:cubicBezTo>
                <a:cubicBezTo>
                  <a:pt x="172" y="1147"/>
                  <a:pt x="225" y="1143"/>
                  <a:pt x="284" y="1168"/>
                </a:cubicBezTo>
                <a:cubicBezTo>
                  <a:pt x="367" y="1203"/>
                  <a:pt x="450" y="1285"/>
                  <a:pt x="486" y="1368"/>
                </a:cubicBezTo>
                <a:cubicBezTo>
                  <a:pt x="524" y="1457"/>
                  <a:pt x="471" y="1528"/>
                  <a:pt x="398" y="1575"/>
                </a:cubicBezTo>
                <a:cubicBezTo>
                  <a:pt x="334" y="1616"/>
                  <a:pt x="253" y="1637"/>
                  <a:pt x="178" y="1646"/>
                </a:cubicBezTo>
                <a:cubicBezTo>
                  <a:pt x="146" y="1650"/>
                  <a:pt x="114" y="1650"/>
                  <a:pt x="82" y="1650"/>
                </a:cubicBezTo>
              </a:path>
              <a:path w="5620" h="1996" extrusionOk="0">
                <a:moveTo>
                  <a:pt x="921" y="1927"/>
                </a:moveTo>
                <a:cubicBezTo>
                  <a:pt x="899" y="1878"/>
                  <a:pt x="874" y="1827"/>
                  <a:pt x="860" y="1775"/>
                </a:cubicBezTo>
                <a:cubicBezTo>
                  <a:pt x="842" y="1707"/>
                  <a:pt x="827" y="1630"/>
                  <a:pt x="828" y="1559"/>
                </a:cubicBezTo>
                <a:cubicBezTo>
                  <a:pt x="829" y="1486"/>
                  <a:pt x="850" y="1405"/>
                  <a:pt x="886" y="1341"/>
                </a:cubicBezTo>
                <a:cubicBezTo>
                  <a:pt x="912" y="1294"/>
                  <a:pt x="956" y="1248"/>
                  <a:pt x="1013" y="1247"/>
                </a:cubicBezTo>
                <a:cubicBezTo>
                  <a:pt x="1058" y="1246"/>
                  <a:pt x="1094" y="1282"/>
                  <a:pt x="1106" y="1323"/>
                </a:cubicBezTo>
                <a:cubicBezTo>
                  <a:pt x="1119" y="1369"/>
                  <a:pt x="1091" y="1408"/>
                  <a:pt x="1053" y="1432"/>
                </a:cubicBezTo>
                <a:cubicBezTo>
                  <a:pt x="989" y="1472"/>
                  <a:pt x="913" y="1461"/>
                  <a:pt x="847" y="1488"/>
                </a:cubicBezTo>
                <a:cubicBezTo>
                  <a:pt x="843" y="1491"/>
                  <a:pt x="839" y="1493"/>
                  <a:pt x="835" y="1496"/>
                </a:cubicBezTo>
                <a:cubicBezTo>
                  <a:pt x="857" y="1537"/>
                  <a:pt x="888" y="1561"/>
                  <a:pt x="925" y="1591"/>
                </a:cubicBezTo>
                <a:cubicBezTo>
                  <a:pt x="983" y="1639"/>
                  <a:pt x="1040" y="1691"/>
                  <a:pt x="1100" y="1736"/>
                </a:cubicBezTo>
                <a:cubicBezTo>
                  <a:pt x="1131" y="1759"/>
                  <a:pt x="1154" y="1770"/>
                  <a:pt x="1188" y="1781"/>
                </a:cubicBezTo>
              </a:path>
              <a:path w="5620" h="1996" extrusionOk="0">
                <a:moveTo>
                  <a:pt x="1472" y="1163"/>
                </a:moveTo>
                <a:cubicBezTo>
                  <a:pt x="1484" y="1211"/>
                  <a:pt x="1490" y="1258"/>
                  <a:pt x="1496" y="1307"/>
                </a:cubicBezTo>
                <a:cubicBezTo>
                  <a:pt x="1504" y="1376"/>
                  <a:pt x="1510" y="1446"/>
                  <a:pt x="1515" y="1516"/>
                </a:cubicBezTo>
                <a:cubicBezTo>
                  <a:pt x="1519" y="1573"/>
                  <a:pt x="1524" y="1632"/>
                  <a:pt x="1532" y="1688"/>
                </a:cubicBezTo>
                <a:cubicBezTo>
                  <a:pt x="1538" y="1716"/>
                  <a:pt x="1540" y="1722"/>
                  <a:pt x="1542" y="1740"/>
                </a:cubicBezTo>
              </a:path>
              <a:path w="5620" h="1996" extrusionOk="0">
                <a:moveTo>
                  <a:pt x="2189" y="1213"/>
                </a:moveTo>
                <a:cubicBezTo>
                  <a:pt x="2203" y="1261"/>
                  <a:pt x="2219" y="1307"/>
                  <a:pt x="2234" y="1355"/>
                </a:cubicBezTo>
                <a:cubicBezTo>
                  <a:pt x="2256" y="1424"/>
                  <a:pt x="2277" y="1493"/>
                  <a:pt x="2293" y="1564"/>
                </a:cubicBezTo>
                <a:cubicBezTo>
                  <a:pt x="2307" y="1626"/>
                  <a:pt x="2313" y="1689"/>
                  <a:pt x="2326" y="1751"/>
                </a:cubicBezTo>
                <a:cubicBezTo>
                  <a:pt x="2333" y="1782"/>
                  <a:pt x="2335" y="1792"/>
                  <a:pt x="2348" y="1810"/>
                </a:cubicBezTo>
              </a:path>
              <a:path w="5620" h="1996" extrusionOk="0">
                <a:moveTo>
                  <a:pt x="2472" y="1864"/>
                </a:moveTo>
                <a:cubicBezTo>
                  <a:pt x="2414" y="1854"/>
                  <a:pt x="2356" y="1842"/>
                  <a:pt x="2297" y="1832"/>
                </a:cubicBezTo>
                <a:cubicBezTo>
                  <a:pt x="2220" y="1819"/>
                  <a:pt x="2144" y="1802"/>
                  <a:pt x="2068" y="1788"/>
                </a:cubicBezTo>
                <a:cubicBezTo>
                  <a:pt x="2028" y="1780"/>
                  <a:pt x="1993" y="1770"/>
                  <a:pt x="1954" y="1757"/>
                </a:cubicBezTo>
              </a:path>
              <a:path w="5620" h="1996" extrusionOk="0">
                <a:moveTo>
                  <a:pt x="2257" y="1183"/>
                </a:moveTo>
                <a:cubicBezTo>
                  <a:pt x="2231" y="1151"/>
                  <a:pt x="2208" y="1142"/>
                  <a:pt x="2165" y="1137"/>
                </a:cubicBezTo>
                <a:cubicBezTo>
                  <a:pt x="2116" y="1131"/>
                  <a:pt x="2059" y="1138"/>
                  <a:pt x="2016" y="1163"/>
                </a:cubicBezTo>
                <a:cubicBezTo>
                  <a:pt x="2007" y="1170"/>
                  <a:pt x="1999" y="1178"/>
                  <a:pt x="1990" y="1185"/>
                </a:cubicBezTo>
              </a:path>
              <a:path w="5620" h="1996" extrusionOk="0">
                <a:moveTo>
                  <a:pt x="1846" y="1315"/>
                </a:moveTo>
                <a:cubicBezTo>
                  <a:pt x="1843" y="1285"/>
                  <a:pt x="1838" y="1255"/>
                  <a:pt x="1842" y="1225"/>
                </a:cubicBezTo>
                <a:cubicBezTo>
                  <a:pt x="1845" y="1214"/>
                  <a:pt x="1846" y="1209"/>
                  <a:pt x="1842" y="1223"/>
                </a:cubicBezTo>
              </a:path>
              <a:path w="5620" h="1996" extrusionOk="0">
                <a:moveTo>
                  <a:pt x="1804" y="1642"/>
                </a:moveTo>
                <a:cubicBezTo>
                  <a:pt x="1800" y="1619"/>
                  <a:pt x="1801" y="1597"/>
                  <a:pt x="1799" y="1575"/>
                </a:cubicBezTo>
                <a:cubicBezTo>
                  <a:pt x="1796" y="1561"/>
                  <a:pt x="1796" y="1557"/>
                  <a:pt x="1792" y="1549"/>
                </a:cubicBezTo>
              </a:path>
              <a:path w="5620" h="1996" extrusionOk="0">
                <a:moveTo>
                  <a:pt x="2581" y="1995"/>
                </a:moveTo>
                <a:cubicBezTo>
                  <a:pt x="2570" y="1943"/>
                  <a:pt x="2564" y="1890"/>
                  <a:pt x="2559" y="1837"/>
                </a:cubicBezTo>
                <a:cubicBezTo>
                  <a:pt x="2553" y="1770"/>
                  <a:pt x="2548" y="1702"/>
                  <a:pt x="2548" y="1635"/>
                </a:cubicBezTo>
                <a:cubicBezTo>
                  <a:pt x="2548" y="1584"/>
                  <a:pt x="2551" y="1512"/>
                  <a:pt x="2582" y="1469"/>
                </a:cubicBezTo>
                <a:cubicBezTo>
                  <a:pt x="2592" y="1460"/>
                  <a:pt x="2603" y="1451"/>
                  <a:pt x="2613" y="1442"/>
                </a:cubicBezTo>
              </a:path>
              <a:path w="5620" h="1996" extrusionOk="0">
                <a:moveTo>
                  <a:pt x="3083" y="1201"/>
                </a:moveTo>
                <a:cubicBezTo>
                  <a:pt x="3196" y="1165"/>
                  <a:pt x="3306" y="1127"/>
                  <a:pt x="3416" y="1082"/>
                </a:cubicBezTo>
                <a:cubicBezTo>
                  <a:pt x="3524" y="1038"/>
                  <a:pt x="3630" y="985"/>
                  <a:pt x="3734" y="931"/>
                </a:cubicBezTo>
                <a:cubicBezTo>
                  <a:pt x="3883" y="854"/>
                  <a:pt x="4023" y="765"/>
                  <a:pt x="4168" y="682"/>
                </a:cubicBezTo>
                <a:cubicBezTo>
                  <a:pt x="4290" y="612"/>
                  <a:pt x="4414" y="548"/>
                  <a:pt x="4541" y="486"/>
                </a:cubicBezTo>
                <a:cubicBezTo>
                  <a:pt x="4751" y="383"/>
                  <a:pt x="4971" y="303"/>
                  <a:pt x="5188" y="215"/>
                </a:cubicBezTo>
                <a:cubicBezTo>
                  <a:pt x="5337" y="154"/>
                  <a:pt x="5479" y="79"/>
                  <a:pt x="5619" y="0"/>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8" name="Comment 10"/>
          <p:cNvSpPr>
            <a:spLocks noRot="1" noChangeAspect="1" noEditPoints="1" noChangeArrowheads="1" noChangeShapeType="1" noTextEdit="1"/>
          </p:cNvSpPr>
          <p:nvPr/>
        </p:nvSpPr>
        <p:spPr bwMode="auto">
          <a:xfrm>
            <a:off x="3079750" y="4535488"/>
            <a:ext cx="4027488" cy="817562"/>
          </a:xfrm>
          <a:custGeom>
            <a:avLst/>
            <a:gdLst>
              <a:gd name="T0" fmla="+- 0 8911 8557"/>
              <a:gd name="T1" fmla="*/ T0 w 11185"/>
              <a:gd name="T2" fmla="+- 0 13307 12600"/>
              <a:gd name="T3" fmla="*/ 13307 h 2269"/>
              <a:gd name="T4" fmla="+- 0 8669 8557"/>
              <a:gd name="T5" fmla="*/ T4 w 11185"/>
              <a:gd name="T6" fmla="+- 0 13917 12600"/>
              <a:gd name="T7" fmla="*/ 13917 h 2269"/>
              <a:gd name="T8" fmla="+- 0 8580 8557"/>
              <a:gd name="T9" fmla="*/ T8 w 11185"/>
              <a:gd name="T10" fmla="+- 0 14459 12600"/>
              <a:gd name="T11" fmla="*/ 14459 h 2269"/>
              <a:gd name="T12" fmla="+- 0 8724 8557"/>
              <a:gd name="T13" fmla="*/ T12 w 11185"/>
              <a:gd name="T14" fmla="+- 0 14487 12600"/>
              <a:gd name="T15" fmla="*/ 14487 h 2269"/>
              <a:gd name="T16" fmla="+- 0 10711 8557"/>
              <a:gd name="T17" fmla="*/ T16 w 11185"/>
              <a:gd name="T18" fmla="+- 0 14346 12600"/>
              <a:gd name="T19" fmla="*/ 14346 h 2269"/>
              <a:gd name="T20" fmla="+- 0 10988 8557"/>
              <a:gd name="T21" fmla="*/ T20 w 11185"/>
              <a:gd name="T22" fmla="+- 0 14267 12600"/>
              <a:gd name="T23" fmla="*/ 14267 h 2269"/>
              <a:gd name="T24" fmla="+- 0 9162 8557"/>
              <a:gd name="T25" fmla="*/ T24 w 11185"/>
              <a:gd name="T26" fmla="+- 0 12609 12600"/>
              <a:gd name="T27" fmla="*/ 12609 h 2269"/>
              <a:gd name="T28" fmla="+- 0 8987 8557"/>
              <a:gd name="T29" fmla="*/ T28 w 11185"/>
              <a:gd name="T30" fmla="+- 0 12935 12600"/>
              <a:gd name="T31" fmla="*/ 12935 h 2269"/>
              <a:gd name="T32" fmla="+- 0 12634 8557"/>
              <a:gd name="T33" fmla="*/ T32 w 11185"/>
              <a:gd name="T34" fmla="+- 0 12989 12600"/>
              <a:gd name="T35" fmla="*/ 12989 h 2269"/>
              <a:gd name="T36" fmla="+- 0 12390 8557"/>
              <a:gd name="T37" fmla="*/ T36 w 11185"/>
              <a:gd name="T38" fmla="+- 0 13511 12600"/>
              <a:gd name="T39" fmla="*/ 13511 h 2269"/>
              <a:gd name="T40" fmla="+- 0 12286 8557"/>
              <a:gd name="T41" fmla="*/ T40 w 11185"/>
              <a:gd name="T42" fmla="+- 0 14331 12600"/>
              <a:gd name="T43" fmla="*/ 14331 h 2269"/>
              <a:gd name="T44" fmla="+- 0 12606 8557"/>
              <a:gd name="T45" fmla="*/ T44 w 11185"/>
              <a:gd name="T46" fmla="+- 0 14369 12600"/>
              <a:gd name="T47" fmla="*/ 14369 h 2269"/>
              <a:gd name="T48" fmla="+- 0 14255 8557"/>
              <a:gd name="T49" fmla="*/ T48 w 11185"/>
              <a:gd name="T50" fmla="+- 0 14539 12600"/>
              <a:gd name="T51" fmla="*/ 14539 h 2269"/>
              <a:gd name="T52" fmla="+- 0 14810 8557"/>
              <a:gd name="T53" fmla="*/ T52 w 11185"/>
              <a:gd name="T54" fmla="+- 0 14637 12600"/>
              <a:gd name="T55" fmla="*/ 14637 h 2269"/>
              <a:gd name="T56" fmla="+- 0 14757 8557"/>
              <a:gd name="T57" fmla="*/ T56 w 11185"/>
              <a:gd name="T58" fmla="+- 0 13736 12600"/>
              <a:gd name="T59" fmla="*/ 13736 h 2269"/>
              <a:gd name="T60" fmla="+- 0 14175 8557"/>
              <a:gd name="T61" fmla="*/ T60 w 11185"/>
              <a:gd name="T62" fmla="+- 0 13077 12600"/>
              <a:gd name="T63" fmla="*/ 13077 h 2269"/>
              <a:gd name="T64" fmla="+- 0 12430 8557"/>
              <a:gd name="T65" fmla="*/ T64 w 11185"/>
              <a:gd name="T66" fmla="+- 0 13208 12600"/>
              <a:gd name="T67" fmla="*/ 13208 h 2269"/>
              <a:gd name="T68" fmla="+- 0 16088 8557"/>
              <a:gd name="T69" fmla="*/ T68 w 11185"/>
              <a:gd name="T70" fmla="+- 0 13012 12600"/>
              <a:gd name="T71" fmla="*/ 13012 h 2269"/>
              <a:gd name="T72" fmla="+- 0 15936 8557"/>
              <a:gd name="T73" fmla="*/ T72 w 11185"/>
              <a:gd name="T74" fmla="+- 0 13756 12600"/>
              <a:gd name="T75" fmla="*/ 13756 h 2269"/>
              <a:gd name="T76" fmla="+- 0 15853 8557"/>
              <a:gd name="T77" fmla="*/ T76 w 11185"/>
              <a:gd name="T78" fmla="+- 0 14674 12600"/>
              <a:gd name="T79" fmla="*/ 14674 h 2269"/>
              <a:gd name="T80" fmla="+- 0 16585 8557"/>
              <a:gd name="T81" fmla="*/ T80 w 11185"/>
              <a:gd name="T82" fmla="+- 0 14552 12600"/>
              <a:gd name="T83" fmla="*/ 14552 h 2269"/>
              <a:gd name="T84" fmla="+- 0 18559 8557"/>
              <a:gd name="T85" fmla="*/ T84 w 11185"/>
              <a:gd name="T86" fmla="+- 0 14844 12600"/>
              <a:gd name="T87" fmla="*/ 14844 h 2269"/>
              <a:gd name="T88" fmla="+- 0 18693 8557"/>
              <a:gd name="T89" fmla="*/ T88 w 11185"/>
              <a:gd name="T90" fmla="+- 0 13793 12600"/>
              <a:gd name="T91" fmla="*/ 13793 h 2269"/>
              <a:gd name="T92" fmla="+- 0 17509 8557"/>
              <a:gd name="T93" fmla="*/ T92 w 11185"/>
              <a:gd name="T94" fmla="+- 0 13199 12600"/>
              <a:gd name="T95" fmla="*/ 13199 h 2269"/>
              <a:gd name="T96" fmla="+- 0 16072 8557"/>
              <a:gd name="T97" fmla="*/ T96 w 11185"/>
              <a:gd name="T98" fmla="+- 0 13251 12600"/>
              <a:gd name="T99" fmla="*/ 13251 h 2269"/>
              <a:gd name="T100" fmla="+- 0 11750 8557"/>
              <a:gd name="T101" fmla="*/ T100 w 11185"/>
              <a:gd name="T102" fmla="+- 0 13774 12600"/>
              <a:gd name="T103" fmla="*/ 13774 h 2269"/>
              <a:gd name="T104" fmla="+- 0 11242 8557"/>
              <a:gd name="T105" fmla="*/ T104 w 11185"/>
              <a:gd name="T106" fmla="+- 0 13682 12600"/>
              <a:gd name="T107" fmla="*/ 13682 h 2269"/>
              <a:gd name="T108" fmla="+- 0 15613 8557"/>
              <a:gd name="T109" fmla="*/ T108 w 11185"/>
              <a:gd name="T110" fmla="+- 0 13501 12600"/>
              <a:gd name="T111" fmla="*/ 13501 h 2269"/>
              <a:gd name="T112" fmla="+- 0 19741 8557"/>
              <a:gd name="T113" fmla="*/ T112 w 11185"/>
              <a:gd name="T114" fmla="+- 0 14163 12600"/>
              <a:gd name="T115" fmla="*/ 14163 h 2269"/>
              <a:gd name="T116" fmla="+- 0 19016 8557"/>
              <a:gd name="T117" fmla="*/ T116 w 11185"/>
              <a:gd name="T118" fmla="+- 0 14228 12600"/>
              <a:gd name="T119" fmla="*/ 14228 h 2269"/>
              <a:gd name="T120" fmla="+- 0 19707 8557"/>
              <a:gd name="T121" fmla="*/ T120 w 11185"/>
              <a:gd name="T122" fmla="+- 0 14095 12600"/>
              <a:gd name="T123" fmla="*/ 14095 h 2269"/>
              <a:gd name="T124" fmla="+- 0 19490 8557"/>
              <a:gd name="T125" fmla="*/ T124 w 11185"/>
              <a:gd name="T126" fmla="+- 0 14229 12600"/>
              <a:gd name="T127" fmla="*/ 14229 h 2269"/>
              <a:gd name="T128" fmla="+- 0 19536 8557"/>
              <a:gd name="T129" fmla="*/ T128 w 11185"/>
              <a:gd name="T130" fmla="+- 0 14222 12600"/>
              <a:gd name="T131" fmla="*/ 14222 h 2269"/>
              <a:gd name="T132" fmla="+- 0 19589 8557"/>
              <a:gd name="T133" fmla="*/ T132 w 11185"/>
              <a:gd name="T134" fmla="+- 0 13865 12600"/>
              <a:gd name="T135" fmla="*/ 13865 h 22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1185" h="2269" extrusionOk="0">
                <a:moveTo>
                  <a:pt x="396" y="673"/>
                </a:moveTo>
                <a:cubicBezTo>
                  <a:pt x="368" y="677"/>
                  <a:pt x="387" y="655"/>
                  <a:pt x="354" y="707"/>
                </a:cubicBezTo>
                <a:cubicBezTo>
                  <a:pt x="309" y="779"/>
                  <a:pt x="284" y="862"/>
                  <a:pt x="252" y="941"/>
                </a:cubicBezTo>
                <a:cubicBezTo>
                  <a:pt x="202" y="1065"/>
                  <a:pt x="153" y="1190"/>
                  <a:pt x="112" y="1317"/>
                </a:cubicBezTo>
                <a:cubicBezTo>
                  <a:pt x="74" y="1432"/>
                  <a:pt x="44" y="1552"/>
                  <a:pt x="22" y="1671"/>
                </a:cubicBezTo>
                <a:cubicBezTo>
                  <a:pt x="10" y="1736"/>
                  <a:pt x="6" y="1796"/>
                  <a:pt x="23" y="1859"/>
                </a:cubicBezTo>
              </a:path>
              <a:path w="11185" h="2269" extrusionOk="0">
                <a:moveTo>
                  <a:pt x="0" y="1729"/>
                </a:moveTo>
                <a:cubicBezTo>
                  <a:pt x="45" y="1803"/>
                  <a:pt x="70" y="1880"/>
                  <a:pt x="167" y="1887"/>
                </a:cubicBezTo>
                <a:cubicBezTo>
                  <a:pt x="260" y="1894"/>
                  <a:pt x="354" y="1854"/>
                  <a:pt x="441" y="1829"/>
                </a:cubicBezTo>
                <a:cubicBezTo>
                  <a:pt x="1006" y="1665"/>
                  <a:pt x="1575" y="1664"/>
                  <a:pt x="2154" y="1746"/>
                </a:cubicBezTo>
                <a:cubicBezTo>
                  <a:pt x="2259" y="1761"/>
                  <a:pt x="2363" y="1772"/>
                  <a:pt x="2465" y="1775"/>
                </a:cubicBezTo>
                <a:cubicBezTo>
                  <a:pt x="2455" y="1741"/>
                  <a:pt x="2449" y="1706"/>
                  <a:pt x="2431" y="1667"/>
                </a:cubicBezTo>
                <a:cubicBezTo>
                  <a:pt x="2211" y="1180"/>
                  <a:pt x="1992" y="698"/>
                  <a:pt x="1558" y="361"/>
                </a:cubicBezTo>
                <a:cubicBezTo>
                  <a:pt x="1351" y="200"/>
                  <a:pt x="895" y="-94"/>
                  <a:pt x="605" y="9"/>
                </a:cubicBezTo>
                <a:cubicBezTo>
                  <a:pt x="550" y="29"/>
                  <a:pt x="539" y="79"/>
                  <a:pt x="517" y="126"/>
                </a:cubicBezTo>
                <a:cubicBezTo>
                  <a:pt x="484" y="194"/>
                  <a:pt x="468" y="268"/>
                  <a:pt x="430" y="335"/>
                </a:cubicBezTo>
                <a:cubicBezTo>
                  <a:pt x="405" y="379"/>
                  <a:pt x="371" y="407"/>
                  <a:pt x="341" y="444"/>
                </a:cubicBezTo>
              </a:path>
              <a:path w="11185" h="2269" extrusionOk="0">
                <a:moveTo>
                  <a:pt x="4077" y="389"/>
                </a:moveTo>
                <a:cubicBezTo>
                  <a:pt x="4015" y="434"/>
                  <a:pt x="4005" y="456"/>
                  <a:pt x="3968" y="527"/>
                </a:cubicBezTo>
                <a:cubicBezTo>
                  <a:pt x="3904" y="648"/>
                  <a:pt x="3868" y="778"/>
                  <a:pt x="3833" y="911"/>
                </a:cubicBezTo>
                <a:cubicBezTo>
                  <a:pt x="3792" y="1064"/>
                  <a:pt x="3763" y="1220"/>
                  <a:pt x="3745" y="1377"/>
                </a:cubicBezTo>
                <a:cubicBezTo>
                  <a:pt x="3731" y="1493"/>
                  <a:pt x="3722" y="1614"/>
                  <a:pt x="3729" y="1731"/>
                </a:cubicBezTo>
                <a:cubicBezTo>
                  <a:pt x="3733" y="1795"/>
                  <a:pt x="3746" y="1839"/>
                  <a:pt x="3788" y="1885"/>
                </a:cubicBezTo>
              </a:path>
              <a:path w="11185" h="2269" extrusionOk="0">
                <a:moveTo>
                  <a:pt x="4049" y="1769"/>
                </a:moveTo>
                <a:cubicBezTo>
                  <a:pt x="4151" y="1760"/>
                  <a:pt x="4250" y="1756"/>
                  <a:pt x="4352" y="1758"/>
                </a:cubicBezTo>
                <a:cubicBezTo>
                  <a:pt x="4801" y="1767"/>
                  <a:pt x="5255" y="1868"/>
                  <a:pt x="5698" y="1939"/>
                </a:cubicBezTo>
                <a:cubicBezTo>
                  <a:pt x="5867" y="1966"/>
                  <a:pt x="6039" y="2025"/>
                  <a:pt x="6209" y="2042"/>
                </a:cubicBezTo>
                <a:cubicBezTo>
                  <a:pt x="6233" y="2044"/>
                  <a:pt x="6239" y="2046"/>
                  <a:pt x="6253" y="2037"/>
                </a:cubicBezTo>
                <a:cubicBezTo>
                  <a:pt x="6255" y="1996"/>
                  <a:pt x="6264" y="1961"/>
                  <a:pt x="6259" y="1915"/>
                </a:cubicBezTo>
                <a:cubicBezTo>
                  <a:pt x="6232" y="1654"/>
                  <a:pt x="6213" y="1398"/>
                  <a:pt x="6200" y="1136"/>
                </a:cubicBezTo>
                <a:cubicBezTo>
                  <a:pt x="6192" y="964"/>
                  <a:pt x="6180" y="744"/>
                  <a:pt x="6062" y="606"/>
                </a:cubicBezTo>
                <a:cubicBezTo>
                  <a:pt x="5951" y="476"/>
                  <a:pt x="5775" y="479"/>
                  <a:pt x="5618" y="477"/>
                </a:cubicBezTo>
                <a:cubicBezTo>
                  <a:pt x="5135" y="472"/>
                  <a:pt x="4621" y="446"/>
                  <a:pt x="4143" y="519"/>
                </a:cubicBezTo>
                <a:cubicBezTo>
                  <a:pt x="4047" y="534"/>
                  <a:pt x="3956" y="561"/>
                  <a:pt x="3873" y="608"/>
                </a:cubicBezTo>
                <a:cubicBezTo>
                  <a:pt x="3869" y="613"/>
                  <a:pt x="3864" y="619"/>
                  <a:pt x="3860" y="624"/>
                </a:cubicBezTo>
              </a:path>
              <a:path w="11185" h="2269" extrusionOk="0">
                <a:moveTo>
                  <a:pt x="7531" y="412"/>
                </a:moveTo>
                <a:cubicBezTo>
                  <a:pt x="7517" y="501"/>
                  <a:pt x="7501" y="592"/>
                  <a:pt x="7482" y="680"/>
                </a:cubicBezTo>
                <a:cubicBezTo>
                  <a:pt x="7448" y="839"/>
                  <a:pt x="7410" y="997"/>
                  <a:pt x="7379" y="1156"/>
                </a:cubicBezTo>
                <a:cubicBezTo>
                  <a:pt x="7328" y="1415"/>
                  <a:pt x="7294" y="1675"/>
                  <a:pt x="7280" y="1938"/>
                </a:cubicBezTo>
                <a:cubicBezTo>
                  <a:pt x="7277" y="1999"/>
                  <a:pt x="7275" y="2025"/>
                  <a:pt x="7296" y="2074"/>
                </a:cubicBezTo>
              </a:path>
              <a:path w="11185" h="2269" extrusionOk="0">
                <a:moveTo>
                  <a:pt x="7583" y="1934"/>
                </a:moveTo>
                <a:cubicBezTo>
                  <a:pt x="7734" y="1923"/>
                  <a:pt x="7876" y="1936"/>
                  <a:pt x="8028" y="1952"/>
                </a:cubicBezTo>
                <a:cubicBezTo>
                  <a:pt x="8553" y="2006"/>
                  <a:pt x="9067" y="2092"/>
                  <a:pt x="9580" y="2216"/>
                </a:cubicBezTo>
                <a:cubicBezTo>
                  <a:pt x="9704" y="2246"/>
                  <a:pt x="9879" y="2307"/>
                  <a:pt x="10002" y="2244"/>
                </a:cubicBezTo>
                <a:cubicBezTo>
                  <a:pt x="10134" y="2176"/>
                  <a:pt x="10145" y="1970"/>
                  <a:pt x="10160" y="1845"/>
                </a:cubicBezTo>
                <a:cubicBezTo>
                  <a:pt x="10184" y="1642"/>
                  <a:pt x="10184" y="1392"/>
                  <a:pt x="10136" y="1193"/>
                </a:cubicBezTo>
                <a:cubicBezTo>
                  <a:pt x="10096" y="1027"/>
                  <a:pt x="10036" y="941"/>
                  <a:pt x="9881" y="865"/>
                </a:cubicBezTo>
                <a:cubicBezTo>
                  <a:pt x="9603" y="728"/>
                  <a:pt x="9258" y="634"/>
                  <a:pt x="8952" y="599"/>
                </a:cubicBezTo>
                <a:cubicBezTo>
                  <a:pt x="8626" y="561"/>
                  <a:pt x="8319" y="662"/>
                  <a:pt x="7997" y="685"/>
                </a:cubicBezTo>
                <a:cubicBezTo>
                  <a:pt x="7830" y="697"/>
                  <a:pt x="7679" y="680"/>
                  <a:pt x="7515" y="651"/>
                </a:cubicBezTo>
              </a:path>
              <a:path w="11185" h="2269" extrusionOk="0">
                <a:moveTo>
                  <a:pt x="3496" y="1088"/>
                </a:moveTo>
                <a:cubicBezTo>
                  <a:pt x="3398" y="1128"/>
                  <a:pt x="3299" y="1163"/>
                  <a:pt x="3193" y="1174"/>
                </a:cubicBezTo>
                <a:cubicBezTo>
                  <a:pt x="3078" y="1186"/>
                  <a:pt x="2951" y="1173"/>
                  <a:pt x="2839" y="1144"/>
                </a:cubicBezTo>
                <a:cubicBezTo>
                  <a:pt x="2782" y="1130"/>
                  <a:pt x="2735" y="1109"/>
                  <a:pt x="2685" y="1082"/>
                </a:cubicBezTo>
              </a:path>
              <a:path w="11185" h="2269" extrusionOk="0">
                <a:moveTo>
                  <a:pt x="7531" y="954"/>
                </a:moveTo>
                <a:cubicBezTo>
                  <a:pt x="7373" y="935"/>
                  <a:pt x="7215" y="914"/>
                  <a:pt x="7056" y="901"/>
                </a:cubicBezTo>
                <a:cubicBezTo>
                  <a:pt x="6943" y="892"/>
                  <a:pt x="6832" y="892"/>
                  <a:pt x="6719" y="893"/>
                </a:cubicBezTo>
              </a:path>
              <a:path w="11185" h="2269" extrusionOk="0">
                <a:moveTo>
                  <a:pt x="11184" y="1563"/>
                </a:moveTo>
                <a:cubicBezTo>
                  <a:pt x="11090" y="1578"/>
                  <a:pt x="10998" y="1591"/>
                  <a:pt x="10903" y="1598"/>
                </a:cubicBezTo>
                <a:cubicBezTo>
                  <a:pt x="10755" y="1609"/>
                  <a:pt x="10607" y="1616"/>
                  <a:pt x="10459" y="1628"/>
                </a:cubicBezTo>
                <a:cubicBezTo>
                  <a:pt x="10382" y="1634"/>
                  <a:pt x="10317" y="1643"/>
                  <a:pt x="10252" y="1681"/>
                </a:cubicBezTo>
              </a:path>
              <a:path w="11185" h="2269" extrusionOk="0">
                <a:moveTo>
                  <a:pt x="11150" y="1495"/>
                </a:moveTo>
                <a:cubicBezTo>
                  <a:pt x="11107" y="1479"/>
                  <a:pt x="11090" y="1496"/>
                  <a:pt x="11052" y="1524"/>
                </a:cubicBezTo>
                <a:cubicBezTo>
                  <a:pt x="11009" y="1555"/>
                  <a:pt x="10970" y="1591"/>
                  <a:pt x="10933" y="1629"/>
                </a:cubicBezTo>
                <a:cubicBezTo>
                  <a:pt x="10915" y="1647"/>
                  <a:pt x="10905" y="1663"/>
                  <a:pt x="10893" y="1681"/>
                </a:cubicBezTo>
                <a:cubicBezTo>
                  <a:pt x="10924" y="1664"/>
                  <a:pt x="10952" y="1648"/>
                  <a:pt x="10979" y="1622"/>
                </a:cubicBezTo>
                <a:cubicBezTo>
                  <a:pt x="11021" y="1581"/>
                  <a:pt x="11066" y="1534"/>
                  <a:pt x="11079" y="1474"/>
                </a:cubicBezTo>
                <a:cubicBezTo>
                  <a:pt x="11095" y="1402"/>
                  <a:pt x="11069" y="1326"/>
                  <a:pt x="11032" y="1265"/>
                </a:cubicBezTo>
                <a:cubicBezTo>
                  <a:pt x="10942" y="1118"/>
                  <a:pt x="10794" y="1015"/>
                  <a:pt x="10653" y="923"/>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9" name="Comment 11"/>
          <p:cNvSpPr>
            <a:spLocks noRot="1" noChangeAspect="1" noEditPoints="1" noChangeArrowheads="1" noChangeShapeType="1" noTextEdit="1"/>
          </p:cNvSpPr>
          <p:nvPr/>
        </p:nvSpPr>
        <p:spPr bwMode="auto">
          <a:xfrm>
            <a:off x="3221038" y="5351463"/>
            <a:ext cx="784225" cy="609600"/>
          </a:xfrm>
          <a:custGeom>
            <a:avLst/>
            <a:gdLst>
              <a:gd name="T0" fmla="+- 0 9495 8949"/>
              <a:gd name="T1" fmla="*/ T0 w 2178"/>
              <a:gd name="T2" fmla="+- 0 14913 14865"/>
              <a:gd name="T3" fmla="*/ 14913 h 1694"/>
              <a:gd name="T4" fmla="+- 0 9294 8949"/>
              <a:gd name="T5" fmla="*/ T4 w 2178"/>
              <a:gd name="T6" fmla="+- 0 14963 14865"/>
              <a:gd name="T7" fmla="*/ 14963 h 1694"/>
              <a:gd name="T8" fmla="+- 0 9144 8949"/>
              <a:gd name="T9" fmla="*/ T8 w 2178"/>
              <a:gd name="T10" fmla="+- 0 15381 14865"/>
              <a:gd name="T11" fmla="*/ 15381 h 1694"/>
              <a:gd name="T12" fmla="+- 0 9128 8949"/>
              <a:gd name="T13" fmla="*/ T12 w 2178"/>
              <a:gd name="T14" fmla="+- 0 15533 14865"/>
              <a:gd name="T15" fmla="*/ 15533 h 1694"/>
              <a:gd name="T16" fmla="+- 0 9209 8949"/>
              <a:gd name="T17" fmla="*/ T16 w 2178"/>
              <a:gd name="T18" fmla="+- 0 15362 14865"/>
              <a:gd name="T19" fmla="*/ 15362 h 1694"/>
              <a:gd name="T20" fmla="+- 0 8949 8949"/>
              <a:gd name="T21" fmla="*/ T20 w 2178"/>
              <a:gd name="T22" fmla="+- 0 15356 14865"/>
              <a:gd name="T23" fmla="*/ 15356 h 1694"/>
              <a:gd name="T24" fmla="+- 0 9535 8949"/>
              <a:gd name="T25" fmla="*/ T24 w 2178"/>
              <a:gd name="T26" fmla="+- 0 15503 14865"/>
              <a:gd name="T27" fmla="*/ 15503 h 1694"/>
              <a:gd name="T28" fmla="+- 0 9656 8949"/>
              <a:gd name="T29" fmla="*/ T28 w 2178"/>
              <a:gd name="T30" fmla="+- 0 15118 14865"/>
              <a:gd name="T31" fmla="*/ 15118 h 1694"/>
              <a:gd name="T32" fmla="+- 0 9771 8949"/>
              <a:gd name="T33" fmla="*/ T32 w 2178"/>
              <a:gd name="T34" fmla="+- 0 15067 14865"/>
              <a:gd name="T35" fmla="*/ 15067 h 1694"/>
              <a:gd name="T36" fmla="+- 0 9976 8949"/>
              <a:gd name="T37" fmla="*/ T36 w 2178"/>
              <a:gd name="T38" fmla="+- 0 14998 14865"/>
              <a:gd name="T39" fmla="*/ 14998 h 1694"/>
              <a:gd name="T40" fmla="+- 0 9872 8949"/>
              <a:gd name="T41" fmla="*/ T40 w 2178"/>
              <a:gd name="T42" fmla="+- 0 15617 14865"/>
              <a:gd name="T43" fmla="*/ 15617 h 1694"/>
              <a:gd name="T44" fmla="+- 0 9955 8949"/>
              <a:gd name="T45" fmla="*/ T44 w 2178"/>
              <a:gd name="T46" fmla="+- 0 15489 14865"/>
              <a:gd name="T47" fmla="*/ 15489 h 1694"/>
              <a:gd name="T48" fmla="+- 0 10234 8949"/>
              <a:gd name="T49" fmla="*/ T48 w 2178"/>
              <a:gd name="T50" fmla="+- 0 15563 14865"/>
              <a:gd name="T51" fmla="*/ 15563 h 1694"/>
              <a:gd name="T52" fmla="+- 0 10319 8949"/>
              <a:gd name="T53" fmla="*/ T52 w 2178"/>
              <a:gd name="T54" fmla="+- 0 15413 14865"/>
              <a:gd name="T55" fmla="*/ 15413 h 1694"/>
              <a:gd name="T56" fmla="+- 0 10136 8949"/>
              <a:gd name="T57" fmla="*/ T56 w 2178"/>
              <a:gd name="T58" fmla="+- 0 15701 14865"/>
              <a:gd name="T59" fmla="*/ 15701 h 1694"/>
              <a:gd name="T60" fmla="+- 0 9774 8949"/>
              <a:gd name="T61" fmla="*/ T60 w 2178"/>
              <a:gd name="T62" fmla="+- 0 16255 14865"/>
              <a:gd name="T63" fmla="*/ 16255 h 1694"/>
              <a:gd name="T64" fmla="+- 0 9831 8949"/>
              <a:gd name="T65" fmla="*/ T64 w 2178"/>
              <a:gd name="T66" fmla="+- 0 16226 14865"/>
              <a:gd name="T67" fmla="*/ 16226 h 1694"/>
              <a:gd name="T68" fmla="+- 0 9946 8949"/>
              <a:gd name="T69" fmla="*/ T68 w 2178"/>
              <a:gd name="T70" fmla="+- 0 16020 14865"/>
              <a:gd name="T71" fmla="*/ 16020 h 1694"/>
              <a:gd name="T72" fmla="+- 0 10166 8949"/>
              <a:gd name="T73" fmla="*/ T72 w 2178"/>
              <a:gd name="T74" fmla="+- 0 16083 14865"/>
              <a:gd name="T75" fmla="*/ 16083 h 1694"/>
              <a:gd name="T76" fmla="+- 0 10316 8949"/>
              <a:gd name="T77" fmla="*/ T76 w 2178"/>
              <a:gd name="T78" fmla="+- 0 15979 14865"/>
              <a:gd name="T79" fmla="*/ 15979 h 1694"/>
              <a:gd name="T80" fmla="+- 0 10220 8949"/>
              <a:gd name="T81" fmla="*/ T80 w 2178"/>
              <a:gd name="T82" fmla="+- 0 15987 14865"/>
              <a:gd name="T83" fmla="*/ 15987 h 1694"/>
              <a:gd name="T84" fmla="+- 0 10088 8949"/>
              <a:gd name="T85" fmla="*/ T84 w 2178"/>
              <a:gd name="T86" fmla="+- 0 16241 14865"/>
              <a:gd name="T87" fmla="*/ 16241 h 1694"/>
              <a:gd name="T88" fmla="+- 0 10332 8949"/>
              <a:gd name="T89" fmla="*/ T88 w 2178"/>
              <a:gd name="T90" fmla="+- 0 16244 14865"/>
              <a:gd name="T91" fmla="*/ 16244 h 1694"/>
              <a:gd name="T92" fmla="+- 0 10464 8949"/>
              <a:gd name="T93" fmla="*/ T92 w 2178"/>
              <a:gd name="T94" fmla="+- 0 16089 14865"/>
              <a:gd name="T95" fmla="*/ 16089 h 1694"/>
              <a:gd name="T96" fmla="+- 0 10451 8949"/>
              <a:gd name="T97" fmla="*/ T96 w 2178"/>
              <a:gd name="T98" fmla="+- 0 16262 14865"/>
              <a:gd name="T99" fmla="*/ 16262 h 1694"/>
              <a:gd name="T100" fmla="+- 0 10561 8949"/>
              <a:gd name="T101" fmla="*/ T100 w 2178"/>
              <a:gd name="T102" fmla="+- 0 16202 14865"/>
              <a:gd name="T103" fmla="*/ 16202 h 1694"/>
              <a:gd name="T104" fmla="+- 0 10557 8949"/>
              <a:gd name="T105" fmla="*/ T104 w 2178"/>
              <a:gd name="T106" fmla="+- 0 16354 14865"/>
              <a:gd name="T107" fmla="*/ 16354 h 1694"/>
              <a:gd name="T108" fmla="+- 0 10861 8949"/>
              <a:gd name="T109" fmla="*/ T108 w 2178"/>
              <a:gd name="T110" fmla="+- 0 16052 14865"/>
              <a:gd name="T111" fmla="*/ 16052 h 1694"/>
              <a:gd name="T112" fmla="+- 0 10719 8949"/>
              <a:gd name="T113" fmla="*/ T112 w 2178"/>
              <a:gd name="T114" fmla="+- 0 16263 14865"/>
              <a:gd name="T115" fmla="*/ 16263 h 1694"/>
              <a:gd name="T116" fmla="+- 0 10980 8949"/>
              <a:gd name="T117" fmla="*/ T116 w 2178"/>
              <a:gd name="T118" fmla="+- 0 15940 14865"/>
              <a:gd name="T119" fmla="*/ 15940 h 1694"/>
              <a:gd name="T120" fmla="+- 0 11113 8949"/>
              <a:gd name="T121" fmla="*/ T120 w 2178"/>
              <a:gd name="T122" fmla="+- 0 15735 14865"/>
              <a:gd name="T123" fmla="*/ 15735 h 1694"/>
              <a:gd name="T124" fmla="+- 0 11085 8949"/>
              <a:gd name="T125" fmla="*/ T124 w 2178"/>
              <a:gd name="T126" fmla="+- 0 16241 14865"/>
              <a:gd name="T127" fmla="*/ 16241 h 1694"/>
              <a:gd name="T128" fmla="+- 0 11105 8949"/>
              <a:gd name="T129" fmla="*/ T128 w 2178"/>
              <a:gd name="T130" fmla="+- 0 16547 14865"/>
              <a:gd name="T131" fmla="*/ 16547 h 16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178" h="1694" extrusionOk="0">
                <a:moveTo>
                  <a:pt x="558" y="109"/>
                </a:moveTo>
                <a:cubicBezTo>
                  <a:pt x="559" y="84"/>
                  <a:pt x="573" y="66"/>
                  <a:pt x="546" y="48"/>
                </a:cubicBezTo>
                <a:cubicBezTo>
                  <a:pt x="524" y="34"/>
                  <a:pt x="491" y="24"/>
                  <a:pt x="465" y="30"/>
                </a:cubicBezTo>
                <a:cubicBezTo>
                  <a:pt x="425" y="39"/>
                  <a:pt x="374" y="68"/>
                  <a:pt x="345" y="98"/>
                </a:cubicBezTo>
                <a:cubicBezTo>
                  <a:pt x="296" y="149"/>
                  <a:pt x="264" y="219"/>
                  <a:pt x="241" y="285"/>
                </a:cubicBezTo>
                <a:cubicBezTo>
                  <a:pt x="215" y="361"/>
                  <a:pt x="206" y="437"/>
                  <a:pt x="195" y="516"/>
                </a:cubicBezTo>
                <a:cubicBezTo>
                  <a:pt x="189" y="562"/>
                  <a:pt x="180" y="609"/>
                  <a:pt x="178" y="655"/>
                </a:cubicBezTo>
                <a:cubicBezTo>
                  <a:pt x="178" y="659"/>
                  <a:pt x="179" y="664"/>
                  <a:pt x="179" y="668"/>
                </a:cubicBezTo>
              </a:path>
              <a:path w="2178" h="1694" extrusionOk="0">
                <a:moveTo>
                  <a:pt x="348" y="485"/>
                </a:moveTo>
                <a:cubicBezTo>
                  <a:pt x="319" y="488"/>
                  <a:pt x="289" y="493"/>
                  <a:pt x="260" y="497"/>
                </a:cubicBezTo>
                <a:cubicBezTo>
                  <a:pt x="212" y="504"/>
                  <a:pt x="160" y="508"/>
                  <a:pt x="111" y="504"/>
                </a:cubicBezTo>
                <a:cubicBezTo>
                  <a:pt x="74" y="501"/>
                  <a:pt x="36" y="496"/>
                  <a:pt x="0" y="491"/>
                </a:cubicBezTo>
              </a:path>
              <a:path w="2178" h="1694" extrusionOk="0">
                <a:moveTo>
                  <a:pt x="595" y="561"/>
                </a:moveTo>
                <a:cubicBezTo>
                  <a:pt x="594" y="586"/>
                  <a:pt x="592" y="613"/>
                  <a:pt x="586" y="638"/>
                </a:cubicBezTo>
                <a:cubicBezTo>
                  <a:pt x="580" y="654"/>
                  <a:pt x="578" y="660"/>
                  <a:pt x="574" y="671"/>
                </a:cubicBezTo>
              </a:path>
              <a:path w="2178" h="1694" extrusionOk="0">
                <a:moveTo>
                  <a:pt x="707" y="253"/>
                </a:moveTo>
                <a:cubicBezTo>
                  <a:pt x="719" y="233"/>
                  <a:pt x="729" y="209"/>
                  <a:pt x="752" y="200"/>
                </a:cubicBezTo>
                <a:cubicBezTo>
                  <a:pt x="775" y="191"/>
                  <a:pt x="799" y="198"/>
                  <a:pt x="822" y="202"/>
                </a:cubicBezTo>
              </a:path>
              <a:path w="2178" h="1694" extrusionOk="0">
                <a:moveTo>
                  <a:pt x="1057" y="0"/>
                </a:moveTo>
                <a:cubicBezTo>
                  <a:pt x="1040" y="38"/>
                  <a:pt x="1032" y="91"/>
                  <a:pt x="1027" y="133"/>
                </a:cubicBezTo>
                <a:cubicBezTo>
                  <a:pt x="1016" y="238"/>
                  <a:pt x="997" y="340"/>
                  <a:pt x="980" y="444"/>
                </a:cubicBezTo>
                <a:cubicBezTo>
                  <a:pt x="963" y="546"/>
                  <a:pt x="948" y="652"/>
                  <a:pt x="923" y="752"/>
                </a:cubicBezTo>
                <a:cubicBezTo>
                  <a:pt x="912" y="795"/>
                  <a:pt x="900" y="835"/>
                  <a:pt x="892" y="879"/>
                </a:cubicBezTo>
              </a:path>
              <a:path w="2178" h="1694" extrusionOk="0">
                <a:moveTo>
                  <a:pt x="1006" y="624"/>
                </a:moveTo>
                <a:cubicBezTo>
                  <a:pt x="1046" y="638"/>
                  <a:pt x="1082" y="663"/>
                  <a:pt x="1121" y="677"/>
                </a:cubicBezTo>
                <a:cubicBezTo>
                  <a:pt x="1172" y="696"/>
                  <a:pt x="1231" y="704"/>
                  <a:pt x="1285" y="698"/>
                </a:cubicBezTo>
                <a:cubicBezTo>
                  <a:pt x="1341" y="692"/>
                  <a:pt x="1435" y="653"/>
                  <a:pt x="1437" y="585"/>
                </a:cubicBezTo>
                <a:cubicBezTo>
                  <a:pt x="1438" y="549"/>
                  <a:pt x="1397" y="541"/>
                  <a:pt x="1370" y="548"/>
                </a:cubicBezTo>
                <a:cubicBezTo>
                  <a:pt x="1317" y="562"/>
                  <a:pt x="1281" y="609"/>
                  <a:pt x="1253" y="653"/>
                </a:cubicBezTo>
                <a:cubicBezTo>
                  <a:pt x="1218" y="708"/>
                  <a:pt x="1198" y="772"/>
                  <a:pt x="1187" y="836"/>
                </a:cubicBezTo>
                <a:cubicBezTo>
                  <a:pt x="1178" y="887"/>
                  <a:pt x="1185" y="937"/>
                  <a:pt x="1193" y="987"/>
                </a:cubicBezTo>
              </a:path>
              <a:path w="2178" h="1694" extrusionOk="0">
                <a:moveTo>
                  <a:pt x="825" y="1390"/>
                </a:moveTo>
                <a:cubicBezTo>
                  <a:pt x="835" y="1421"/>
                  <a:pt x="845" y="1446"/>
                  <a:pt x="864" y="1472"/>
                </a:cubicBezTo>
                <a:cubicBezTo>
                  <a:pt x="876" y="1435"/>
                  <a:pt x="878" y="1400"/>
                  <a:pt x="882" y="1361"/>
                </a:cubicBezTo>
                <a:cubicBezTo>
                  <a:pt x="888" y="1305"/>
                  <a:pt x="885" y="1204"/>
                  <a:pt x="927" y="1160"/>
                </a:cubicBezTo>
                <a:cubicBezTo>
                  <a:pt x="946" y="1140"/>
                  <a:pt x="974" y="1145"/>
                  <a:pt x="997" y="1155"/>
                </a:cubicBezTo>
                <a:cubicBezTo>
                  <a:pt x="1038" y="1172"/>
                  <a:pt x="1072" y="1202"/>
                  <a:pt x="1115" y="1217"/>
                </a:cubicBezTo>
                <a:cubicBezTo>
                  <a:pt x="1150" y="1229"/>
                  <a:pt x="1182" y="1226"/>
                  <a:pt x="1217" y="1218"/>
                </a:cubicBezTo>
                <a:cubicBezTo>
                  <a:pt x="1255" y="1209"/>
                  <a:pt x="1283" y="1189"/>
                  <a:pt x="1314" y="1167"/>
                </a:cubicBezTo>
                <a:cubicBezTo>
                  <a:pt x="1331" y="1155"/>
                  <a:pt x="1362" y="1137"/>
                  <a:pt x="1367" y="1114"/>
                </a:cubicBezTo>
                <a:cubicBezTo>
                  <a:pt x="1365" y="1109"/>
                  <a:pt x="1362" y="1104"/>
                  <a:pt x="1360" y="1099"/>
                </a:cubicBezTo>
                <a:cubicBezTo>
                  <a:pt x="1329" y="1103"/>
                  <a:pt x="1301" y="1107"/>
                  <a:pt x="1271" y="1122"/>
                </a:cubicBezTo>
                <a:cubicBezTo>
                  <a:pt x="1228" y="1144"/>
                  <a:pt x="1179" y="1177"/>
                  <a:pt x="1151" y="1218"/>
                </a:cubicBezTo>
                <a:cubicBezTo>
                  <a:pt x="1121" y="1262"/>
                  <a:pt x="1105" y="1330"/>
                  <a:pt x="1139" y="1376"/>
                </a:cubicBezTo>
                <a:cubicBezTo>
                  <a:pt x="1169" y="1415"/>
                  <a:pt x="1214" y="1425"/>
                  <a:pt x="1259" y="1424"/>
                </a:cubicBezTo>
                <a:cubicBezTo>
                  <a:pt x="1308" y="1423"/>
                  <a:pt x="1340" y="1401"/>
                  <a:pt x="1383" y="1379"/>
                </a:cubicBezTo>
              </a:path>
              <a:path w="2178" h="1694" extrusionOk="0">
                <a:moveTo>
                  <a:pt x="1572" y="1186"/>
                </a:moveTo>
                <a:cubicBezTo>
                  <a:pt x="1547" y="1179"/>
                  <a:pt x="1530" y="1196"/>
                  <a:pt x="1515" y="1224"/>
                </a:cubicBezTo>
                <a:cubicBezTo>
                  <a:pt x="1499" y="1253"/>
                  <a:pt x="1487" y="1292"/>
                  <a:pt x="1483" y="1325"/>
                </a:cubicBezTo>
                <a:cubicBezTo>
                  <a:pt x="1479" y="1359"/>
                  <a:pt x="1481" y="1373"/>
                  <a:pt x="1502" y="1397"/>
                </a:cubicBezTo>
                <a:cubicBezTo>
                  <a:pt x="1521" y="1383"/>
                  <a:pt x="1538" y="1367"/>
                  <a:pt x="1556" y="1353"/>
                </a:cubicBezTo>
                <a:cubicBezTo>
                  <a:pt x="1570" y="1342"/>
                  <a:pt x="1593" y="1321"/>
                  <a:pt x="1612" y="1337"/>
                </a:cubicBezTo>
                <a:cubicBezTo>
                  <a:pt x="1632" y="1354"/>
                  <a:pt x="1627" y="1391"/>
                  <a:pt x="1627" y="1413"/>
                </a:cubicBezTo>
                <a:cubicBezTo>
                  <a:pt x="1626" y="1443"/>
                  <a:pt x="1626" y="1469"/>
                  <a:pt x="1608" y="1489"/>
                </a:cubicBezTo>
              </a:path>
              <a:path w="2178" h="1694" extrusionOk="0">
                <a:moveTo>
                  <a:pt x="1981" y="1163"/>
                </a:moveTo>
                <a:cubicBezTo>
                  <a:pt x="1956" y="1168"/>
                  <a:pt x="1937" y="1171"/>
                  <a:pt x="1912" y="1187"/>
                </a:cubicBezTo>
                <a:cubicBezTo>
                  <a:pt x="1873" y="1212"/>
                  <a:pt x="1839" y="1253"/>
                  <a:pt x="1814" y="1291"/>
                </a:cubicBezTo>
                <a:cubicBezTo>
                  <a:pt x="1792" y="1325"/>
                  <a:pt x="1778" y="1359"/>
                  <a:pt x="1770" y="1398"/>
                </a:cubicBezTo>
                <a:cubicBezTo>
                  <a:pt x="1814" y="1388"/>
                  <a:pt x="1838" y="1348"/>
                  <a:pt x="1867" y="1310"/>
                </a:cubicBezTo>
                <a:cubicBezTo>
                  <a:pt x="1924" y="1234"/>
                  <a:pt x="1981" y="1156"/>
                  <a:pt x="2031" y="1075"/>
                </a:cubicBezTo>
                <a:cubicBezTo>
                  <a:pt x="2070" y="1011"/>
                  <a:pt x="2105" y="943"/>
                  <a:pt x="2151" y="884"/>
                </a:cubicBezTo>
                <a:cubicBezTo>
                  <a:pt x="2155" y="879"/>
                  <a:pt x="2160" y="875"/>
                  <a:pt x="2164" y="870"/>
                </a:cubicBezTo>
                <a:cubicBezTo>
                  <a:pt x="2175" y="919"/>
                  <a:pt x="2173" y="962"/>
                  <a:pt x="2170" y="1018"/>
                </a:cubicBezTo>
                <a:cubicBezTo>
                  <a:pt x="2163" y="1138"/>
                  <a:pt x="2150" y="1257"/>
                  <a:pt x="2136" y="1376"/>
                </a:cubicBezTo>
                <a:cubicBezTo>
                  <a:pt x="2125" y="1468"/>
                  <a:pt x="2108" y="1563"/>
                  <a:pt x="2114" y="1655"/>
                </a:cubicBezTo>
                <a:cubicBezTo>
                  <a:pt x="2117" y="1697"/>
                  <a:pt x="2126" y="1690"/>
                  <a:pt x="2156" y="1682"/>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00" name="Comment 12"/>
          <p:cNvSpPr>
            <a:spLocks noRot="1" noChangeAspect="1" noEditPoints="1" noChangeArrowheads="1" noChangeShapeType="1" noTextEdit="1"/>
          </p:cNvSpPr>
          <p:nvPr/>
        </p:nvSpPr>
        <p:spPr bwMode="auto">
          <a:xfrm>
            <a:off x="4657725" y="5467350"/>
            <a:ext cx="866775" cy="398463"/>
          </a:xfrm>
          <a:custGeom>
            <a:avLst/>
            <a:gdLst>
              <a:gd name="T0" fmla="+- 0 12995 12938"/>
              <a:gd name="T1" fmla="*/ T0 w 2408"/>
              <a:gd name="T2" fmla="+- 0 15187 15187"/>
              <a:gd name="T3" fmla="*/ 15187 h 1108"/>
              <a:gd name="T4" fmla="+- 0 12959 12938"/>
              <a:gd name="T5" fmla="*/ T4 w 2408"/>
              <a:gd name="T6" fmla="+- 0 15362 15187"/>
              <a:gd name="T7" fmla="*/ 15362 h 1108"/>
              <a:gd name="T8" fmla="+- 0 12938 12938"/>
              <a:gd name="T9" fmla="*/ T8 w 2408"/>
              <a:gd name="T10" fmla="+- 0 15466 15187"/>
              <a:gd name="T11" fmla="*/ 15466 h 1108"/>
              <a:gd name="T12" fmla="+- 0 13002 12938"/>
              <a:gd name="T13" fmla="*/ T12 w 2408"/>
              <a:gd name="T14" fmla="+- 0 15370 15187"/>
              <a:gd name="T15" fmla="*/ 15370 h 1108"/>
              <a:gd name="T16" fmla="+- 0 13099 12938"/>
              <a:gd name="T17" fmla="*/ T16 w 2408"/>
              <a:gd name="T18" fmla="+- 0 15216 15187"/>
              <a:gd name="T19" fmla="*/ 15216 h 1108"/>
              <a:gd name="T20" fmla="+- 0 13141 12938"/>
              <a:gd name="T21" fmla="*/ T20 w 2408"/>
              <a:gd name="T22" fmla="+- 0 15189 15187"/>
              <a:gd name="T23" fmla="*/ 15189 h 1108"/>
              <a:gd name="T24" fmla="+- 0 13188 12938"/>
              <a:gd name="T25" fmla="*/ T24 w 2408"/>
              <a:gd name="T26" fmla="+- 0 15284 15187"/>
              <a:gd name="T27" fmla="*/ 15284 h 1108"/>
              <a:gd name="T28" fmla="+- 0 13193 12938"/>
              <a:gd name="T29" fmla="*/ T28 w 2408"/>
              <a:gd name="T30" fmla="+- 0 15443 15187"/>
              <a:gd name="T31" fmla="*/ 15443 h 1108"/>
              <a:gd name="T32" fmla="+- 0 13190 12938"/>
              <a:gd name="T33" fmla="*/ T32 w 2408"/>
              <a:gd name="T34" fmla="+- 0 15482 15187"/>
              <a:gd name="T35" fmla="*/ 15482 h 1108"/>
              <a:gd name="T36" fmla="+- 0 13248 12938"/>
              <a:gd name="T37" fmla="*/ T36 w 2408"/>
              <a:gd name="T38" fmla="+- 0 15384 15187"/>
              <a:gd name="T39" fmla="*/ 15384 h 1108"/>
              <a:gd name="T40" fmla="+- 0 13374 12938"/>
              <a:gd name="T41" fmla="*/ T40 w 2408"/>
              <a:gd name="T42" fmla="+- 0 15282 15187"/>
              <a:gd name="T43" fmla="*/ 15282 h 1108"/>
              <a:gd name="T44" fmla="+- 0 13421 12938"/>
              <a:gd name="T45" fmla="*/ T44 w 2408"/>
              <a:gd name="T46" fmla="+- 0 15367 15187"/>
              <a:gd name="T47" fmla="*/ 15367 h 1108"/>
              <a:gd name="T48" fmla="+- 0 13373 12938"/>
              <a:gd name="T49" fmla="*/ T48 w 2408"/>
              <a:gd name="T50" fmla="+- 0 15527 15187"/>
              <a:gd name="T51" fmla="*/ 15527 h 1108"/>
              <a:gd name="T52" fmla="+- 0 13322 12938"/>
              <a:gd name="T53" fmla="*/ T52 w 2408"/>
              <a:gd name="T54" fmla="+- 0 15588 15187"/>
              <a:gd name="T55" fmla="*/ 15588 h 1108"/>
              <a:gd name="T56" fmla="+- 0 13501 12938"/>
              <a:gd name="T57" fmla="*/ T56 w 2408"/>
              <a:gd name="T58" fmla="+- 0 15461 15187"/>
              <a:gd name="T59" fmla="*/ 15461 h 1108"/>
              <a:gd name="T60" fmla="+- 0 13642 12938"/>
              <a:gd name="T61" fmla="*/ T60 w 2408"/>
              <a:gd name="T62" fmla="+- 0 15458 15187"/>
              <a:gd name="T63" fmla="*/ 15458 h 1108"/>
              <a:gd name="T64" fmla="+- 0 13781 12938"/>
              <a:gd name="T65" fmla="*/ T64 w 2408"/>
              <a:gd name="T66" fmla="+- 0 15418 15187"/>
              <a:gd name="T67" fmla="*/ 15418 h 1108"/>
              <a:gd name="T68" fmla="+- 0 13876 12938"/>
              <a:gd name="T69" fmla="*/ T68 w 2408"/>
              <a:gd name="T70" fmla="+- 0 15309 15187"/>
              <a:gd name="T71" fmla="*/ 15309 h 1108"/>
              <a:gd name="T72" fmla="+- 0 13869 12938"/>
              <a:gd name="T73" fmla="*/ T72 w 2408"/>
              <a:gd name="T74" fmla="+- 0 15294 15187"/>
              <a:gd name="T75" fmla="*/ 15294 h 1108"/>
              <a:gd name="T76" fmla="+- 0 13745 12938"/>
              <a:gd name="T77" fmla="*/ T76 w 2408"/>
              <a:gd name="T78" fmla="+- 0 15305 15187"/>
              <a:gd name="T79" fmla="*/ 15305 h 1108"/>
              <a:gd name="T80" fmla="+- 0 13593 12938"/>
              <a:gd name="T81" fmla="*/ T80 w 2408"/>
              <a:gd name="T82" fmla="+- 0 15437 15187"/>
              <a:gd name="T83" fmla="*/ 15437 h 1108"/>
              <a:gd name="T84" fmla="+- 0 13559 12938"/>
              <a:gd name="T85" fmla="*/ T84 w 2408"/>
              <a:gd name="T86" fmla="+- 0 15616 15187"/>
              <a:gd name="T87" fmla="*/ 15616 h 1108"/>
              <a:gd name="T88" fmla="+- 0 13665 12938"/>
              <a:gd name="T89" fmla="*/ T88 w 2408"/>
              <a:gd name="T90" fmla="+- 0 15716 15187"/>
              <a:gd name="T91" fmla="*/ 15716 h 1108"/>
              <a:gd name="T92" fmla="+- 0 13831 12938"/>
              <a:gd name="T93" fmla="*/ T92 w 2408"/>
              <a:gd name="T94" fmla="+- 0 15639 15187"/>
              <a:gd name="T95" fmla="*/ 15639 h 1108"/>
              <a:gd name="T96" fmla="+- 0 13969 12938"/>
              <a:gd name="T97" fmla="*/ T96 w 2408"/>
              <a:gd name="T98" fmla="+- 0 15380 15187"/>
              <a:gd name="T99" fmla="*/ 15380 h 1108"/>
              <a:gd name="T100" fmla="+- 0 13950 12938"/>
              <a:gd name="T101" fmla="*/ T100 w 2408"/>
              <a:gd name="T102" fmla="+- 0 15511 15187"/>
              <a:gd name="T103" fmla="*/ 15511 h 1108"/>
              <a:gd name="T104" fmla="+- 0 13946 12938"/>
              <a:gd name="T105" fmla="*/ T104 w 2408"/>
              <a:gd name="T106" fmla="+- 0 15656 15187"/>
              <a:gd name="T107" fmla="*/ 15656 h 1108"/>
              <a:gd name="T108" fmla="+- 0 13954 12938"/>
              <a:gd name="T109" fmla="*/ T108 w 2408"/>
              <a:gd name="T110" fmla="+- 0 15689 15187"/>
              <a:gd name="T111" fmla="*/ 15689 h 1108"/>
              <a:gd name="T112" fmla="+- 0 14015 12938"/>
              <a:gd name="T113" fmla="*/ T112 w 2408"/>
              <a:gd name="T114" fmla="+- 0 15619 15187"/>
              <a:gd name="T115" fmla="*/ 15619 h 1108"/>
              <a:gd name="T116" fmla="+- 0 14113 12938"/>
              <a:gd name="T117" fmla="*/ T116 w 2408"/>
              <a:gd name="T118" fmla="+- 0 15510 15187"/>
              <a:gd name="T119" fmla="*/ 15510 h 1108"/>
              <a:gd name="T120" fmla="+- 0 14199 12938"/>
              <a:gd name="T121" fmla="*/ T120 w 2408"/>
              <a:gd name="T122" fmla="+- 0 15501 15187"/>
              <a:gd name="T123" fmla="*/ 15501 h 1108"/>
              <a:gd name="T124" fmla="+- 0 14221 12938"/>
              <a:gd name="T125" fmla="*/ T124 w 2408"/>
              <a:gd name="T126" fmla="+- 0 15612 15187"/>
              <a:gd name="T127" fmla="*/ 15612 h 1108"/>
              <a:gd name="T128" fmla="+- 0 14205 12938"/>
              <a:gd name="T129" fmla="*/ T128 w 2408"/>
              <a:gd name="T130" fmla="+- 0 15727 15187"/>
              <a:gd name="T131" fmla="*/ 15727 h 1108"/>
              <a:gd name="T132" fmla="+- 0 14243 12938"/>
              <a:gd name="T133" fmla="*/ T132 w 2408"/>
              <a:gd name="T134" fmla="+- 0 15683 15187"/>
              <a:gd name="T135" fmla="*/ 15683 h 1108"/>
              <a:gd name="T136" fmla="+- 0 14465 12938"/>
              <a:gd name="T137" fmla="*/ T136 w 2408"/>
              <a:gd name="T138" fmla="+- 0 15484 15187"/>
              <a:gd name="T139" fmla="*/ 15484 h 1108"/>
              <a:gd name="T140" fmla="+- 0 14534 12938"/>
              <a:gd name="T141" fmla="*/ T140 w 2408"/>
              <a:gd name="T142" fmla="+- 0 15488 15187"/>
              <a:gd name="T143" fmla="*/ 15488 h 1108"/>
              <a:gd name="T144" fmla="+- 0 14559 12938"/>
              <a:gd name="T145" fmla="*/ T144 w 2408"/>
              <a:gd name="T146" fmla="+- 0 15550 15187"/>
              <a:gd name="T147" fmla="*/ 15550 h 1108"/>
              <a:gd name="T148" fmla="+- 0 14542 12938"/>
              <a:gd name="T149" fmla="*/ T148 w 2408"/>
              <a:gd name="T150" fmla="+- 0 15615 15187"/>
              <a:gd name="T151" fmla="*/ 15615 h 1108"/>
              <a:gd name="T152" fmla="+- 0 14488 12938"/>
              <a:gd name="T153" fmla="*/ T152 w 2408"/>
              <a:gd name="T154" fmla="+- 0 15683 15187"/>
              <a:gd name="T155" fmla="*/ 15683 h 1108"/>
              <a:gd name="T156" fmla="+- 0 14457 12938"/>
              <a:gd name="T157" fmla="*/ T156 w 2408"/>
              <a:gd name="T158" fmla="+- 0 15752 15187"/>
              <a:gd name="T159" fmla="*/ 15752 h 1108"/>
              <a:gd name="T160" fmla="+- 0 14490 12938"/>
              <a:gd name="T161" fmla="*/ T160 w 2408"/>
              <a:gd name="T162" fmla="+- 0 15806 15187"/>
              <a:gd name="T163" fmla="*/ 15806 h 1108"/>
              <a:gd name="T164" fmla="+- 0 14548 12938"/>
              <a:gd name="T165" fmla="*/ T164 w 2408"/>
              <a:gd name="T166" fmla="+- 0 15806 15187"/>
              <a:gd name="T167" fmla="*/ 15806 h 1108"/>
              <a:gd name="T168" fmla="+- 0 14600 12938"/>
              <a:gd name="T169" fmla="*/ T168 w 2408"/>
              <a:gd name="T170" fmla="+- 0 15719 15187"/>
              <a:gd name="T171" fmla="*/ 15719 h 1108"/>
              <a:gd name="T172" fmla="+- 0 14633 12938"/>
              <a:gd name="T173" fmla="*/ T172 w 2408"/>
              <a:gd name="T174" fmla="+- 0 15589 15187"/>
              <a:gd name="T175" fmla="*/ 15589 h 1108"/>
              <a:gd name="T176" fmla="+- 0 14640 12938"/>
              <a:gd name="T177" fmla="*/ T176 w 2408"/>
              <a:gd name="T178" fmla="+- 0 15498 15187"/>
              <a:gd name="T179" fmla="*/ 15498 h 1108"/>
              <a:gd name="T180" fmla="+- 0 14580 12938"/>
              <a:gd name="T181" fmla="*/ T180 w 2408"/>
              <a:gd name="T182" fmla="+- 0 15519 15187"/>
              <a:gd name="T183" fmla="*/ 15519 h 1108"/>
              <a:gd name="T184" fmla="+- 0 14565 12938"/>
              <a:gd name="T185" fmla="*/ T184 w 2408"/>
              <a:gd name="T186" fmla="+- 0 15504 15187"/>
              <a:gd name="T187" fmla="*/ 15504 h 1108"/>
              <a:gd name="T188" fmla="+- 0 14815 12938"/>
              <a:gd name="T189" fmla="*/ T188 w 2408"/>
              <a:gd name="T190" fmla="+- 0 15682 15187"/>
              <a:gd name="T191" fmla="*/ 15682 h 1108"/>
              <a:gd name="T192" fmla="+- 0 14868 12938"/>
              <a:gd name="T193" fmla="*/ T192 w 2408"/>
              <a:gd name="T194" fmla="+- 0 15602 15187"/>
              <a:gd name="T195" fmla="*/ 15602 h 1108"/>
              <a:gd name="T196" fmla="+- 0 14938 12938"/>
              <a:gd name="T197" fmla="*/ T196 w 2408"/>
              <a:gd name="T198" fmla="+- 0 15497 15187"/>
              <a:gd name="T199" fmla="*/ 15497 h 1108"/>
              <a:gd name="T200" fmla="+- 0 15009 12938"/>
              <a:gd name="T201" fmla="*/ T200 w 2408"/>
              <a:gd name="T202" fmla="+- 0 15439 15187"/>
              <a:gd name="T203" fmla="*/ 15439 h 1108"/>
              <a:gd name="T204" fmla="+- 0 15041 12938"/>
              <a:gd name="T205" fmla="*/ T204 w 2408"/>
              <a:gd name="T206" fmla="+- 0 15435 15187"/>
              <a:gd name="T207" fmla="*/ 15435 h 1108"/>
              <a:gd name="T208" fmla="+- 0 15130 12938"/>
              <a:gd name="T209" fmla="*/ T208 w 2408"/>
              <a:gd name="T210" fmla="+- 0 15526 15187"/>
              <a:gd name="T211" fmla="*/ 15526 h 1108"/>
              <a:gd name="T212" fmla="+- 0 15122 12938"/>
              <a:gd name="T213" fmla="*/ T212 w 2408"/>
              <a:gd name="T214" fmla="+- 0 15659 15187"/>
              <a:gd name="T215" fmla="*/ 15659 h 1108"/>
              <a:gd name="T216" fmla="+- 0 15120 12938"/>
              <a:gd name="T217" fmla="*/ T216 w 2408"/>
              <a:gd name="T218" fmla="+- 0 15754 15187"/>
              <a:gd name="T219" fmla="*/ 15754 h 1108"/>
              <a:gd name="T220" fmla="+- 0 15210 12938"/>
              <a:gd name="T221" fmla="*/ T220 w 2408"/>
              <a:gd name="T222" fmla="+- 0 15742 15187"/>
              <a:gd name="T223" fmla="*/ 15742 h 1108"/>
              <a:gd name="T224" fmla="+- 0 15297 12938"/>
              <a:gd name="T225" fmla="*/ T224 w 2408"/>
              <a:gd name="T226" fmla="+- 0 15712 15187"/>
              <a:gd name="T227" fmla="*/ 15712 h 1108"/>
              <a:gd name="T228" fmla="+- 0 15342 12938"/>
              <a:gd name="T229" fmla="*/ T228 w 2408"/>
              <a:gd name="T230" fmla="+- 0 15805 15187"/>
              <a:gd name="T231" fmla="*/ 15805 h 1108"/>
              <a:gd name="T232" fmla="+- 0 15331 12938"/>
              <a:gd name="T233" fmla="*/ T232 w 2408"/>
              <a:gd name="T234" fmla="+- 0 16031 15187"/>
              <a:gd name="T235" fmla="*/ 16031 h 1108"/>
              <a:gd name="T236" fmla="+- 0 15205 12938"/>
              <a:gd name="T237" fmla="*/ T236 w 2408"/>
              <a:gd name="T238" fmla="+- 0 16278 15187"/>
              <a:gd name="T239" fmla="*/ 16278 h 1108"/>
              <a:gd name="T240" fmla="+- 0 15030 12938"/>
              <a:gd name="T241" fmla="*/ T240 w 2408"/>
              <a:gd name="T242" fmla="+- 0 16224 15187"/>
              <a:gd name="T243" fmla="*/ 16224 h 11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2408" h="1108" extrusionOk="0">
                <a:moveTo>
                  <a:pt x="57" y="0"/>
                </a:moveTo>
                <a:cubicBezTo>
                  <a:pt x="41" y="57"/>
                  <a:pt x="29" y="116"/>
                  <a:pt x="21" y="175"/>
                </a:cubicBezTo>
                <a:cubicBezTo>
                  <a:pt x="16" y="211"/>
                  <a:pt x="7" y="244"/>
                  <a:pt x="0" y="279"/>
                </a:cubicBezTo>
                <a:cubicBezTo>
                  <a:pt x="28" y="252"/>
                  <a:pt x="45" y="217"/>
                  <a:pt x="64" y="183"/>
                </a:cubicBezTo>
                <a:cubicBezTo>
                  <a:pt x="93" y="130"/>
                  <a:pt x="121" y="75"/>
                  <a:pt x="161" y="29"/>
                </a:cubicBezTo>
                <a:cubicBezTo>
                  <a:pt x="181" y="10"/>
                  <a:pt x="185" y="4"/>
                  <a:pt x="203" y="2"/>
                </a:cubicBezTo>
                <a:cubicBezTo>
                  <a:pt x="238" y="25"/>
                  <a:pt x="244" y="55"/>
                  <a:pt x="250" y="97"/>
                </a:cubicBezTo>
                <a:cubicBezTo>
                  <a:pt x="258" y="149"/>
                  <a:pt x="258" y="204"/>
                  <a:pt x="255" y="256"/>
                </a:cubicBezTo>
                <a:cubicBezTo>
                  <a:pt x="252" y="277"/>
                  <a:pt x="251" y="282"/>
                  <a:pt x="252" y="295"/>
                </a:cubicBezTo>
                <a:cubicBezTo>
                  <a:pt x="273" y="263"/>
                  <a:pt x="288" y="228"/>
                  <a:pt x="310" y="197"/>
                </a:cubicBezTo>
                <a:cubicBezTo>
                  <a:pt x="337" y="159"/>
                  <a:pt x="383" y="94"/>
                  <a:pt x="436" y="95"/>
                </a:cubicBezTo>
                <a:cubicBezTo>
                  <a:pt x="477" y="96"/>
                  <a:pt x="485" y="149"/>
                  <a:pt x="483" y="180"/>
                </a:cubicBezTo>
                <a:cubicBezTo>
                  <a:pt x="480" y="228"/>
                  <a:pt x="461" y="299"/>
                  <a:pt x="435" y="340"/>
                </a:cubicBezTo>
                <a:cubicBezTo>
                  <a:pt x="422" y="360"/>
                  <a:pt x="400" y="382"/>
                  <a:pt x="384" y="401"/>
                </a:cubicBezTo>
              </a:path>
              <a:path w="2408" h="1108" extrusionOk="0">
                <a:moveTo>
                  <a:pt x="563" y="274"/>
                </a:moveTo>
                <a:cubicBezTo>
                  <a:pt x="610" y="270"/>
                  <a:pt x="658" y="275"/>
                  <a:pt x="704" y="271"/>
                </a:cubicBezTo>
                <a:cubicBezTo>
                  <a:pt x="749" y="267"/>
                  <a:pt x="802" y="252"/>
                  <a:pt x="843" y="231"/>
                </a:cubicBezTo>
                <a:cubicBezTo>
                  <a:pt x="879" y="213"/>
                  <a:pt x="943" y="170"/>
                  <a:pt x="938" y="122"/>
                </a:cubicBezTo>
                <a:cubicBezTo>
                  <a:pt x="936" y="117"/>
                  <a:pt x="933" y="112"/>
                  <a:pt x="931" y="107"/>
                </a:cubicBezTo>
                <a:cubicBezTo>
                  <a:pt x="886" y="95"/>
                  <a:pt x="851" y="98"/>
                  <a:pt x="807" y="118"/>
                </a:cubicBezTo>
                <a:cubicBezTo>
                  <a:pt x="746" y="146"/>
                  <a:pt x="692" y="194"/>
                  <a:pt x="655" y="250"/>
                </a:cubicBezTo>
                <a:cubicBezTo>
                  <a:pt x="621" y="302"/>
                  <a:pt x="605" y="368"/>
                  <a:pt x="621" y="429"/>
                </a:cubicBezTo>
                <a:cubicBezTo>
                  <a:pt x="634" y="479"/>
                  <a:pt x="674" y="523"/>
                  <a:pt x="727" y="529"/>
                </a:cubicBezTo>
                <a:cubicBezTo>
                  <a:pt x="797" y="537"/>
                  <a:pt x="844" y="494"/>
                  <a:pt x="893" y="452"/>
                </a:cubicBezTo>
              </a:path>
              <a:path w="2408" h="1108" extrusionOk="0">
                <a:moveTo>
                  <a:pt x="1031" y="193"/>
                </a:moveTo>
                <a:cubicBezTo>
                  <a:pt x="1023" y="236"/>
                  <a:pt x="1015" y="281"/>
                  <a:pt x="1012" y="324"/>
                </a:cubicBezTo>
                <a:cubicBezTo>
                  <a:pt x="1009" y="372"/>
                  <a:pt x="1005" y="421"/>
                  <a:pt x="1008" y="469"/>
                </a:cubicBezTo>
                <a:cubicBezTo>
                  <a:pt x="1011" y="488"/>
                  <a:pt x="1010" y="492"/>
                  <a:pt x="1016" y="502"/>
                </a:cubicBezTo>
                <a:cubicBezTo>
                  <a:pt x="1046" y="485"/>
                  <a:pt x="1056" y="460"/>
                  <a:pt x="1077" y="432"/>
                </a:cubicBezTo>
                <a:cubicBezTo>
                  <a:pt x="1106" y="393"/>
                  <a:pt x="1135" y="352"/>
                  <a:pt x="1175" y="323"/>
                </a:cubicBezTo>
                <a:cubicBezTo>
                  <a:pt x="1200" y="305"/>
                  <a:pt x="1235" y="288"/>
                  <a:pt x="1261" y="314"/>
                </a:cubicBezTo>
                <a:cubicBezTo>
                  <a:pt x="1288" y="341"/>
                  <a:pt x="1284" y="391"/>
                  <a:pt x="1283" y="425"/>
                </a:cubicBezTo>
                <a:cubicBezTo>
                  <a:pt x="1281" y="464"/>
                  <a:pt x="1272" y="501"/>
                  <a:pt x="1267" y="540"/>
                </a:cubicBezTo>
                <a:cubicBezTo>
                  <a:pt x="1262" y="581"/>
                  <a:pt x="1300" y="504"/>
                  <a:pt x="1305" y="496"/>
                </a:cubicBezTo>
              </a:path>
              <a:path w="2408" h="1108" extrusionOk="0">
                <a:moveTo>
                  <a:pt x="1527" y="297"/>
                </a:moveTo>
                <a:cubicBezTo>
                  <a:pt x="1550" y="289"/>
                  <a:pt x="1574" y="281"/>
                  <a:pt x="1596" y="301"/>
                </a:cubicBezTo>
                <a:cubicBezTo>
                  <a:pt x="1611" y="314"/>
                  <a:pt x="1619" y="344"/>
                  <a:pt x="1621" y="363"/>
                </a:cubicBezTo>
                <a:cubicBezTo>
                  <a:pt x="1624" y="386"/>
                  <a:pt x="1617" y="408"/>
                  <a:pt x="1604" y="428"/>
                </a:cubicBezTo>
                <a:cubicBezTo>
                  <a:pt x="1589" y="452"/>
                  <a:pt x="1567" y="473"/>
                  <a:pt x="1550" y="496"/>
                </a:cubicBezTo>
                <a:cubicBezTo>
                  <a:pt x="1535" y="516"/>
                  <a:pt x="1521" y="539"/>
                  <a:pt x="1519" y="565"/>
                </a:cubicBezTo>
                <a:cubicBezTo>
                  <a:pt x="1518" y="588"/>
                  <a:pt x="1531" y="609"/>
                  <a:pt x="1552" y="619"/>
                </a:cubicBezTo>
                <a:cubicBezTo>
                  <a:pt x="1567" y="626"/>
                  <a:pt x="1596" y="631"/>
                  <a:pt x="1610" y="619"/>
                </a:cubicBezTo>
                <a:cubicBezTo>
                  <a:pt x="1636" y="597"/>
                  <a:pt x="1650" y="563"/>
                  <a:pt x="1662" y="532"/>
                </a:cubicBezTo>
                <a:cubicBezTo>
                  <a:pt x="1678" y="490"/>
                  <a:pt x="1688" y="446"/>
                  <a:pt x="1695" y="402"/>
                </a:cubicBezTo>
                <a:cubicBezTo>
                  <a:pt x="1699" y="379"/>
                  <a:pt x="1713" y="335"/>
                  <a:pt x="1702" y="311"/>
                </a:cubicBezTo>
                <a:cubicBezTo>
                  <a:pt x="1689" y="283"/>
                  <a:pt x="1653" y="318"/>
                  <a:pt x="1642" y="332"/>
                </a:cubicBezTo>
                <a:cubicBezTo>
                  <a:pt x="1627" y="351"/>
                  <a:pt x="1631" y="340"/>
                  <a:pt x="1627" y="317"/>
                </a:cubicBezTo>
              </a:path>
              <a:path w="2408" h="1108" extrusionOk="0">
                <a:moveTo>
                  <a:pt x="1877" y="495"/>
                </a:moveTo>
                <a:cubicBezTo>
                  <a:pt x="1901" y="474"/>
                  <a:pt x="1914" y="444"/>
                  <a:pt x="1930" y="415"/>
                </a:cubicBezTo>
                <a:cubicBezTo>
                  <a:pt x="1951" y="378"/>
                  <a:pt x="1975" y="344"/>
                  <a:pt x="2000" y="310"/>
                </a:cubicBezTo>
                <a:cubicBezTo>
                  <a:pt x="2017" y="287"/>
                  <a:pt x="2043" y="263"/>
                  <a:pt x="2071" y="252"/>
                </a:cubicBezTo>
                <a:cubicBezTo>
                  <a:pt x="2087" y="248"/>
                  <a:pt x="2092" y="247"/>
                  <a:pt x="2103" y="248"/>
                </a:cubicBezTo>
              </a:path>
              <a:path w="2408" h="1108" extrusionOk="0">
                <a:moveTo>
                  <a:pt x="2192" y="339"/>
                </a:moveTo>
                <a:cubicBezTo>
                  <a:pt x="2190" y="382"/>
                  <a:pt x="2190" y="431"/>
                  <a:pt x="2184" y="472"/>
                </a:cubicBezTo>
                <a:cubicBezTo>
                  <a:pt x="2181" y="495"/>
                  <a:pt x="2158" y="546"/>
                  <a:pt x="2182" y="567"/>
                </a:cubicBezTo>
                <a:cubicBezTo>
                  <a:pt x="2209" y="590"/>
                  <a:pt x="2246" y="567"/>
                  <a:pt x="2272" y="555"/>
                </a:cubicBezTo>
                <a:cubicBezTo>
                  <a:pt x="2297" y="543"/>
                  <a:pt x="2329" y="519"/>
                  <a:pt x="2359" y="525"/>
                </a:cubicBezTo>
                <a:cubicBezTo>
                  <a:pt x="2396" y="533"/>
                  <a:pt x="2401" y="589"/>
                  <a:pt x="2404" y="618"/>
                </a:cubicBezTo>
                <a:cubicBezTo>
                  <a:pt x="2412" y="693"/>
                  <a:pt x="2405" y="770"/>
                  <a:pt x="2393" y="844"/>
                </a:cubicBezTo>
                <a:cubicBezTo>
                  <a:pt x="2378" y="933"/>
                  <a:pt x="2350" y="1043"/>
                  <a:pt x="2267" y="1091"/>
                </a:cubicBezTo>
                <a:cubicBezTo>
                  <a:pt x="2195" y="1133"/>
                  <a:pt x="2144" y="1080"/>
                  <a:pt x="2092" y="1037"/>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01" name="Comment 13"/>
          <p:cNvSpPr>
            <a:spLocks noRot="1" noChangeAspect="1" noEditPoints="1" noChangeArrowheads="1" noChangeShapeType="1" noTextEdit="1"/>
          </p:cNvSpPr>
          <p:nvPr/>
        </p:nvSpPr>
        <p:spPr bwMode="auto">
          <a:xfrm>
            <a:off x="6040438" y="5565775"/>
            <a:ext cx="611187" cy="188913"/>
          </a:xfrm>
          <a:custGeom>
            <a:avLst/>
            <a:gdLst>
              <a:gd name="T0" fmla="+- 0 16799 16779"/>
              <a:gd name="T1" fmla="*/ T0 w 1696"/>
              <a:gd name="T2" fmla="+- 0 15570 15460"/>
              <a:gd name="T3" fmla="*/ 15570 h 525"/>
              <a:gd name="T4" fmla="+- 0 16779 16779"/>
              <a:gd name="T5" fmla="*/ T4 w 1696"/>
              <a:gd name="T6" fmla="+- 0 15676 15460"/>
              <a:gd name="T7" fmla="*/ 15676 h 525"/>
              <a:gd name="T8" fmla="+- 0 16814 16779"/>
              <a:gd name="T9" fmla="*/ T8 w 1696"/>
              <a:gd name="T10" fmla="+- 0 15811 15460"/>
              <a:gd name="T11" fmla="*/ 15811 h 525"/>
              <a:gd name="T12" fmla="+- 0 16919 16779"/>
              <a:gd name="T13" fmla="*/ T12 w 1696"/>
              <a:gd name="T14" fmla="+- 0 15858 15460"/>
              <a:gd name="T15" fmla="*/ 15858 h 525"/>
              <a:gd name="T16" fmla="+- 0 17036 16779"/>
              <a:gd name="T17" fmla="*/ T16 w 1696"/>
              <a:gd name="T18" fmla="+- 0 15746 15460"/>
              <a:gd name="T19" fmla="*/ 15746 h 525"/>
              <a:gd name="T20" fmla="+- 0 17121 16779"/>
              <a:gd name="T21" fmla="*/ T20 w 1696"/>
              <a:gd name="T22" fmla="+- 0 15577 15460"/>
              <a:gd name="T23" fmla="*/ 15577 h 525"/>
              <a:gd name="T24" fmla="+- 0 17162 16779"/>
              <a:gd name="T25" fmla="*/ T24 w 1696"/>
              <a:gd name="T26" fmla="+- 0 15460 15460"/>
              <a:gd name="T27" fmla="*/ 15460 h 525"/>
              <a:gd name="T28" fmla="+- 0 17455 16779"/>
              <a:gd name="T29" fmla="*/ T28 w 1696"/>
              <a:gd name="T30" fmla="+- 0 15472 15460"/>
              <a:gd name="T31" fmla="*/ 15472 h 525"/>
              <a:gd name="T32" fmla="+- 0 17371 16779"/>
              <a:gd name="T33" fmla="*/ T32 w 1696"/>
              <a:gd name="T34" fmla="+- 0 15511 15460"/>
              <a:gd name="T35" fmla="*/ 15511 h 525"/>
              <a:gd name="T36" fmla="+- 0 17262 16779"/>
              <a:gd name="T37" fmla="*/ T36 w 1696"/>
              <a:gd name="T38" fmla="+- 0 15578 15460"/>
              <a:gd name="T39" fmla="*/ 15578 h 525"/>
              <a:gd name="T40" fmla="+- 0 17262 16779"/>
              <a:gd name="T41" fmla="*/ T40 w 1696"/>
              <a:gd name="T42" fmla="+- 0 15668 15460"/>
              <a:gd name="T43" fmla="*/ 15668 h 525"/>
              <a:gd name="T44" fmla="+- 0 17353 16779"/>
              <a:gd name="T45" fmla="*/ T44 w 1696"/>
              <a:gd name="T46" fmla="+- 0 15828 15460"/>
              <a:gd name="T47" fmla="*/ 15828 h 525"/>
              <a:gd name="T48" fmla="+- 0 17268 16779"/>
              <a:gd name="T49" fmla="*/ T48 w 1696"/>
              <a:gd name="T50" fmla="+- 0 15905 15460"/>
              <a:gd name="T51" fmla="*/ 15905 h 525"/>
              <a:gd name="T52" fmla="+- 0 17132 16779"/>
              <a:gd name="T53" fmla="*/ T52 w 1696"/>
              <a:gd name="T54" fmla="+- 0 15894 15460"/>
              <a:gd name="T55" fmla="*/ 15894 h 525"/>
              <a:gd name="T56" fmla="+- 0 17098 16779"/>
              <a:gd name="T57" fmla="*/ T56 w 1696"/>
              <a:gd name="T58" fmla="+- 0 15814 15460"/>
              <a:gd name="T59" fmla="*/ 15814 h 525"/>
              <a:gd name="T60" fmla="+- 0 17228 16779"/>
              <a:gd name="T61" fmla="*/ T60 w 1696"/>
              <a:gd name="T62" fmla="+- 0 15746 15460"/>
              <a:gd name="T63" fmla="*/ 15746 h 525"/>
              <a:gd name="T64" fmla="+- 0 17473 16779"/>
              <a:gd name="T65" fmla="*/ T64 w 1696"/>
              <a:gd name="T66" fmla="+- 0 15743 15460"/>
              <a:gd name="T67" fmla="*/ 15743 h 525"/>
              <a:gd name="T68" fmla="+- 0 17707 16779"/>
              <a:gd name="T69" fmla="*/ T68 w 1696"/>
              <a:gd name="T70" fmla="+- 0 15734 15460"/>
              <a:gd name="T71" fmla="*/ 15734 h 525"/>
              <a:gd name="T72" fmla="+- 0 17784 16779"/>
              <a:gd name="T73" fmla="*/ T72 w 1696"/>
              <a:gd name="T74" fmla="+- 0 15619 15460"/>
              <a:gd name="T75" fmla="*/ 15619 h 525"/>
              <a:gd name="T76" fmla="+- 0 17690 16779"/>
              <a:gd name="T77" fmla="*/ T76 w 1696"/>
              <a:gd name="T78" fmla="+- 0 15566 15460"/>
              <a:gd name="T79" fmla="*/ 15566 h 525"/>
              <a:gd name="T80" fmla="+- 0 17588 16779"/>
              <a:gd name="T81" fmla="*/ T80 w 1696"/>
              <a:gd name="T82" fmla="+- 0 15657 15460"/>
              <a:gd name="T83" fmla="*/ 15657 h 525"/>
              <a:gd name="T84" fmla="+- 0 17606 16779"/>
              <a:gd name="T85" fmla="*/ T84 w 1696"/>
              <a:gd name="T86" fmla="+- 0 15848 15460"/>
              <a:gd name="T87" fmla="*/ 15848 h 525"/>
              <a:gd name="T88" fmla="+- 0 17848 16779"/>
              <a:gd name="T89" fmla="*/ T88 w 1696"/>
              <a:gd name="T90" fmla="+- 0 15984 15460"/>
              <a:gd name="T91" fmla="*/ 15984 h 525"/>
              <a:gd name="T92" fmla="+- 0 18013 16779"/>
              <a:gd name="T93" fmla="*/ T92 w 1696"/>
              <a:gd name="T94" fmla="+- 0 15860 15460"/>
              <a:gd name="T95" fmla="*/ 15860 h 525"/>
              <a:gd name="T96" fmla="+- 0 18143 16779"/>
              <a:gd name="T97" fmla="*/ T96 w 1696"/>
              <a:gd name="T98" fmla="+- 0 15679 15460"/>
              <a:gd name="T99" fmla="*/ 15679 h 525"/>
              <a:gd name="T100" fmla="+- 0 18340 16779"/>
              <a:gd name="T101" fmla="*/ T100 w 1696"/>
              <a:gd name="T102" fmla="+- 0 15597 15460"/>
              <a:gd name="T103" fmla="*/ 15597 h 525"/>
              <a:gd name="T104" fmla="+- 0 18474 16779"/>
              <a:gd name="T105" fmla="*/ T104 w 1696"/>
              <a:gd name="T106" fmla="+- 0 15633 15460"/>
              <a:gd name="T107" fmla="*/ 15633 h 5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1696" h="525" extrusionOk="0">
                <a:moveTo>
                  <a:pt x="20" y="110"/>
                </a:moveTo>
                <a:cubicBezTo>
                  <a:pt x="8" y="144"/>
                  <a:pt x="-3" y="180"/>
                  <a:pt x="0" y="216"/>
                </a:cubicBezTo>
                <a:cubicBezTo>
                  <a:pt x="3" y="260"/>
                  <a:pt x="11" y="313"/>
                  <a:pt x="35" y="351"/>
                </a:cubicBezTo>
                <a:cubicBezTo>
                  <a:pt x="58" y="387"/>
                  <a:pt x="97" y="411"/>
                  <a:pt x="140" y="398"/>
                </a:cubicBezTo>
                <a:cubicBezTo>
                  <a:pt x="190" y="383"/>
                  <a:pt x="230" y="327"/>
                  <a:pt x="257" y="286"/>
                </a:cubicBezTo>
                <a:cubicBezTo>
                  <a:pt x="291" y="234"/>
                  <a:pt x="320" y="173"/>
                  <a:pt x="342" y="117"/>
                </a:cubicBezTo>
                <a:cubicBezTo>
                  <a:pt x="357" y="79"/>
                  <a:pt x="367" y="38"/>
                  <a:pt x="383" y="0"/>
                </a:cubicBezTo>
              </a:path>
              <a:path w="1696" h="525" extrusionOk="0">
                <a:moveTo>
                  <a:pt x="676" y="12"/>
                </a:moveTo>
                <a:cubicBezTo>
                  <a:pt x="653" y="24"/>
                  <a:pt x="622" y="38"/>
                  <a:pt x="592" y="51"/>
                </a:cubicBezTo>
                <a:cubicBezTo>
                  <a:pt x="555" y="67"/>
                  <a:pt x="512" y="89"/>
                  <a:pt x="483" y="118"/>
                </a:cubicBezTo>
                <a:cubicBezTo>
                  <a:pt x="449" y="153"/>
                  <a:pt x="457" y="172"/>
                  <a:pt x="483" y="208"/>
                </a:cubicBezTo>
                <a:cubicBezTo>
                  <a:pt x="517" y="255"/>
                  <a:pt x="591" y="298"/>
                  <a:pt x="574" y="368"/>
                </a:cubicBezTo>
                <a:cubicBezTo>
                  <a:pt x="565" y="402"/>
                  <a:pt x="522" y="437"/>
                  <a:pt x="489" y="445"/>
                </a:cubicBezTo>
                <a:cubicBezTo>
                  <a:pt x="449" y="454"/>
                  <a:pt x="390" y="455"/>
                  <a:pt x="353" y="434"/>
                </a:cubicBezTo>
                <a:cubicBezTo>
                  <a:pt x="324" y="418"/>
                  <a:pt x="303" y="386"/>
                  <a:pt x="319" y="354"/>
                </a:cubicBezTo>
                <a:cubicBezTo>
                  <a:pt x="339" y="316"/>
                  <a:pt x="411" y="291"/>
                  <a:pt x="449" y="286"/>
                </a:cubicBezTo>
                <a:cubicBezTo>
                  <a:pt x="529" y="275"/>
                  <a:pt x="613" y="279"/>
                  <a:pt x="694" y="283"/>
                </a:cubicBezTo>
                <a:cubicBezTo>
                  <a:pt x="771" y="287"/>
                  <a:pt x="853" y="295"/>
                  <a:pt x="928" y="274"/>
                </a:cubicBezTo>
                <a:cubicBezTo>
                  <a:pt x="980" y="260"/>
                  <a:pt x="1028" y="216"/>
                  <a:pt x="1005" y="159"/>
                </a:cubicBezTo>
                <a:cubicBezTo>
                  <a:pt x="991" y="123"/>
                  <a:pt x="947" y="104"/>
                  <a:pt x="911" y="106"/>
                </a:cubicBezTo>
                <a:cubicBezTo>
                  <a:pt x="865" y="109"/>
                  <a:pt x="821" y="155"/>
                  <a:pt x="809" y="197"/>
                </a:cubicBezTo>
                <a:cubicBezTo>
                  <a:pt x="792" y="256"/>
                  <a:pt x="799" y="333"/>
                  <a:pt x="827" y="388"/>
                </a:cubicBezTo>
                <a:cubicBezTo>
                  <a:pt x="868" y="467"/>
                  <a:pt x="971" y="556"/>
                  <a:pt x="1069" y="524"/>
                </a:cubicBezTo>
                <a:cubicBezTo>
                  <a:pt x="1130" y="504"/>
                  <a:pt x="1194" y="449"/>
                  <a:pt x="1234" y="400"/>
                </a:cubicBezTo>
                <a:cubicBezTo>
                  <a:pt x="1280" y="343"/>
                  <a:pt x="1315" y="275"/>
                  <a:pt x="1364" y="219"/>
                </a:cubicBezTo>
                <a:cubicBezTo>
                  <a:pt x="1419" y="156"/>
                  <a:pt x="1480" y="132"/>
                  <a:pt x="1561" y="137"/>
                </a:cubicBezTo>
                <a:cubicBezTo>
                  <a:pt x="1609" y="140"/>
                  <a:pt x="1651" y="156"/>
                  <a:pt x="1695" y="173"/>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02" name="Comment 14"/>
          <p:cNvSpPr>
            <a:spLocks noRot="1" noChangeAspect="1" noEditPoints="1" noChangeArrowheads="1" noChangeShapeType="1" noTextEdit="1"/>
          </p:cNvSpPr>
          <p:nvPr/>
        </p:nvSpPr>
        <p:spPr bwMode="auto">
          <a:xfrm>
            <a:off x="7208838" y="2003425"/>
            <a:ext cx="1257300" cy="1058863"/>
          </a:xfrm>
          <a:custGeom>
            <a:avLst/>
            <a:gdLst>
              <a:gd name="T0" fmla="+- 0 23343 20024"/>
              <a:gd name="T1" fmla="*/ T0 w 3494"/>
              <a:gd name="T2" fmla="+- 0 8504 5566"/>
              <a:gd name="T3" fmla="*/ 8504 h 2939"/>
              <a:gd name="T4" fmla="+- 0 23473 20024"/>
              <a:gd name="T5" fmla="*/ T4 w 3494"/>
              <a:gd name="T6" fmla="+- 0 8202 5566"/>
              <a:gd name="T7" fmla="*/ 8202 h 2939"/>
              <a:gd name="T8" fmla="+- 0 23511 20024"/>
              <a:gd name="T9" fmla="*/ T8 w 3494"/>
              <a:gd name="T10" fmla="+- 0 7876 5566"/>
              <a:gd name="T11" fmla="*/ 7876 h 2939"/>
              <a:gd name="T12" fmla="+- 0 23491 20024"/>
              <a:gd name="T13" fmla="*/ T12 w 3494"/>
              <a:gd name="T14" fmla="+- 0 7780 5566"/>
              <a:gd name="T15" fmla="*/ 7780 h 2939"/>
              <a:gd name="T16" fmla="+- 0 22335 20024"/>
              <a:gd name="T17" fmla="*/ T16 w 3494"/>
              <a:gd name="T18" fmla="+- 0 6656 5566"/>
              <a:gd name="T19" fmla="*/ 6656 h 2939"/>
              <a:gd name="T20" fmla="+- 0 21422 20024"/>
              <a:gd name="T21" fmla="*/ T20 w 3494"/>
              <a:gd name="T22" fmla="+- 0 6147 5566"/>
              <a:gd name="T23" fmla="*/ 6147 h 2939"/>
              <a:gd name="T24" fmla="+- 0 20024 20024"/>
              <a:gd name="T25" fmla="*/ T24 w 3494"/>
              <a:gd name="T26" fmla="+- 0 5566 5566"/>
              <a:gd name="T27" fmla="*/ 5566 h 2939"/>
            </a:gdLst>
            <a:ahLst/>
            <a:cxnLst>
              <a:cxn ang="0">
                <a:pos x="T1" y="T3"/>
              </a:cxn>
              <a:cxn ang="0">
                <a:pos x="T5" y="T7"/>
              </a:cxn>
              <a:cxn ang="0">
                <a:pos x="T9" y="T11"/>
              </a:cxn>
              <a:cxn ang="0">
                <a:pos x="T13" y="T15"/>
              </a:cxn>
              <a:cxn ang="0">
                <a:pos x="T17" y="T19"/>
              </a:cxn>
              <a:cxn ang="0">
                <a:pos x="T21" y="T23"/>
              </a:cxn>
              <a:cxn ang="0">
                <a:pos x="T25" y="T27"/>
              </a:cxn>
            </a:cxnLst>
            <a:rect l="0" t="0" r="r" b="b"/>
            <a:pathLst>
              <a:path w="3494" h="2939" extrusionOk="0">
                <a:moveTo>
                  <a:pt x="3319" y="2938"/>
                </a:moveTo>
                <a:cubicBezTo>
                  <a:pt x="3361" y="2837"/>
                  <a:pt x="3409" y="2738"/>
                  <a:pt x="3449" y="2636"/>
                </a:cubicBezTo>
                <a:cubicBezTo>
                  <a:pt x="3491" y="2531"/>
                  <a:pt x="3502" y="2422"/>
                  <a:pt x="3487" y="2310"/>
                </a:cubicBezTo>
                <a:cubicBezTo>
                  <a:pt x="3480" y="2278"/>
                  <a:pt x="3474" y="2246"/>
                  <a:pt x="3467" y="2214"/>
                </a:cubicBezTo>
              </a:path>
              <a:path w="3494" h="2939" extrusionOk="0">
                <a:moveTo>
                  <a:pt x="2311" y="1090"/>
                </a:moveTo>
                <a:cubicBezTo>
                  <a:pt x="2012" y="911"/>
                  <a:pt x="1710" y="737"/>
                  <a:pt x="1398" y="581"/>
                </a:cubicBezTo>
                <a:cubicBezTo>
                  <a:pt x="948" y="355"/>
                  <a:pt x="480" y="153"/>
                  <a:pt x="0" y="0"/>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03" name="Comment 15"/>
          <p:cNvSpPr>
            <a:spLocks noRot="1" noChangeAspect="1" noEditPoints="1" noChangeArrowheads="1" noChangeShapeType="1" noTextEdit="1"/>
          </p:cNvSpPr>
          <p:nvPr/>
        </p:nvSpPr>
        <p:spPr bwMode="auto">
          <a:xfrm>
            <a:off x="2855913" y="1387475"/>
            <a:ext cx="457200" cy="215900"/>
          </a:xfrm>
          <a:custGeom>
            <a:avLst/>
            <a:gdLst>
              <a:gd name="T0" fmla="+- 0 7938 7934"/>
              <a:gd name="T1" fmla="*/ T0 w 1267"/>
              <a:gd name="T2" fmla="+- 0 4452 3853"/>
              <a:gd name="T3" fmla="*/ 4452 h 600"/>
              <a:gd name="T4" fmla="+- 0 7936 7934"/>
              <a:gd name="T5" fmla="*/ T4 w 1267"/>
              <a:gd name="T6" fmla="+- 0 4391 3853"/>
              <a:gd name="T7" fmla="*/ 4391 h 600"/>
              <a:gd name="T8" fmla="+- 0 7936 7934"/>
              <a:gd name="T9" fmla="*/ T8 w 1267"/>
              <a:gd name="T10" fmla="+- 0 4319 3853"/>
              <a:gd name="T11" fmla="*/ 4319 h 600"/>
              <a:gd name="T12" fmla="+- 0 7942 7934"/>
              <a:gd name="T13" fmla="*/ T12 w 1267"/>
              <a:gd name="T14" fmla="+- 0 4247 3853"/>
              <a:gd name="T15" fmla="*/ 4247 h 600"/>
              <a:gd name="T16" fmla="+- 0 7952 7934"/>
              <a:gd name="T17" fmla="*/ T16 w 1267"/>
              <a:gd name="T18" fmla="+- 0 4140 3853"/>
              <a:gd name="T19" fmla="*/ 4140 h 600"/>
              <a:gd name="T20" fmla="+- 0 7960 7934"/>
              <a:gd name="T21" fmla="*/ T20 w 1267"/>
              <a:gd name="T22" fmla="+- 0 4046 3853"/>
              <a:gd name="T23" fmla="*/ 4046 h 600"/>
              <a:gd name="T24" fmla="+- 0 8014 7934"/>
              <a:gd name="T25" fmla="*/ T24 w 1267"/>
              <a:gd name="T26" fmla="+- 0 4008 3853"/>
              <a:gd name="T27" fmla="*/ 4008 h 600"/>
              <a:gd name="T28" fmla="+- 0 8115 7934"/>
              <a:gd name="T29" fmla="*/ T28 w 1267"/>
              <a:gd name="T30" fmla="+- 0 3970 3853"/>
              <a:gd name="T31" fmla="*/ 3970 h 600"/>
              <a:gd name="T32" fmla="+- 0 8292 7934"/>
              <a:gd name="T33" fmla="*/ T32 w 1267"/>
              <a:gd name="T34" fmla="+- 0 3923 3853"/>
              <a:gd name="T35" fmla="*/ 3923 h 600"/>
              <a:gd name="T36" fmla="+- 0 8745 7934"/>
              <a:gd name="T37" fmla="*/ T36 w 1267"/>
              <a:gd name="T38" fmla="+- 0 3875 3853"/>
              <a:gd name="T39" fmla="*/ 3875 h 600"/>
              <a:gd name="T40" fmla="+- 0 8942 7934"/>
              <a:gd name="T41" fmla="*/ T40 w 1267"/>
              <a:gd name="T42" fmla="+- 0 3871 3853"/>
              <a:gd name="T43" fmla="*/ 3871 h 600"/>
              <a:gd name="T44" fmla="+- 0 9200 7934"/>
              <a:gd name="T45" fmla="*/ T44 w 1267"/>
              <a:gd name="T46" fmla="+- 0 3853 3853"/>
              <a:gd name="T47" fmla="*/ 3853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267" h="600" extrusionOk="0">
                <a:moveTo>
                  <a:pt x="4" y="599"/>
                </a:moveTo>
                <a:cubicBezTo>
                  <a:pt x="1" y="578"/>
                  <a:pt x="1" y="560"/>
                  <a:pt x="2" y="538"/>
                </a:cubicBezTo>
                <a:cubicBezTo>
                  <a:pt x="3" y="514"/>
                  <a:pt x="2" y="490"/>
                  <a:pt x="2" y="466"/>
                </a:cubicBezTo>
                <a:cubicBezTo>
                  <a:pt x="2" y="442"/>
                  <a:pt x="4" y="418"/>
                  <a:pt x="8" y="394"/>
                </a:cubicBezTo>
                <a:cubicBezTo>
                  <a:pt x="14" y="360"/>
                  <a:pt x="17" y="322"/>
                  <a:pt x="18" y="287"/>
                </a:cubicBezTo>
                <a:cubicBezTo>
                  <a:pt x="19" y="252"/>
                  <a:pt x="16" y="226"/>
                  <a:pt x="26" y="193"/>
                </a:cubicBezTo>
                <a:cubicBezTo>
                  <a:pt x="35" y="165"/>
                  <a:pt x="57" y="162"/>
                  <a:pt x="80" y="155"/>
                </a:cubicBezTo>
                <a:cubicBezTo>
                  <a:pt x="115" y="145"/>
                  <a:pt x="147" y="129"/>
                  <a:pt x="181" y="117"/>
                </a:cubicBezTo>
                <a:cubicBezTo>
                  <a:pt x="239" y="97"/>
                  <a:pt x="299" y="83"/>
                  <a:pt x="358" y="70"/>
                </a:cubicBezTo>
              </a:path>
              <a:path w="1267" h="600" extrusionOk="0">
                <a:moveTo>
                  <a:pt x="811" y="22"/>
                </a:moveTo>
                <a:cubicBezTo>
                  <a:pt x="877" y="23"/>
                  <a:pt x="942" y="21"/>
                  <a:pt x="1008" y="18"/>
                </a:cubicBezTo>
                <a:cubicBezTo>
                  <a:pt x="1094" y="15"/>
                  <a:pt x="1180" y="8"/>
                  <a:pt x="1266"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04" name="Comment 16"/>
          <p:cNvSpPr>
            <a:spLocks noRot="1" noChangeAspect="1" noEditPoints="1" noChangeArrowheads="1" noChangeShapeType="1" noTextEdit="1"/>
          </p:cNvSpPr>
          <p:nvPr/>
        </p:nvSpPr>
        <p:spPr bwMode="auto">
          <a:xfrm>
            <a:off x="3910013" y="1316038"/>
            <a:ext cx="3741737" cy="831850"/>
          </a:xfrm>
          <a:custGeom>
            <a:avLst/>
            <a:gdLst>
              <a:gd name="T0" fmla="+- 0 18890 10859"/>
              <a:gd name="T1" fmla="*/ T0 w 10394"/>
              <a:gd name="T2" fmla="+- 0 5283 3655"/>
              <a:gd name="T3" fmla="*/ 5283 h 2310"/>
              <a:gd name="T4" fmla="+- 0 18522 10859"/>
              <a:gd name="T5" fmla="*/ T4 w 10394"/>
              <a:gd name="T6" fmla="+- 0 5211 3655"/>
              <a:gd name="T7" fmla="*/ 5211 h 2310"/>
              <a:gd name="T8" fmla="+- 0 18256 10859"/>
              <a:gd name="T9" fmla="*/ T8 w 10394"/>
              <a:gd name="T10" fmla="+- 0 5165 3655"/>
              <a:gd name="T11" fmla="*/ 5165 h 2310"/>
              <a:gd name="T12" fmla="+- 0 18200 10859"/>
              <a:gd name="T13" fmla="*/ T12 w 10394"/>
              <a:gd name="T14" fmla="+- 0 5144 3655"/>
              <a:gd name="T15" fmla="*/ 5144 h 2310"/>
              <a:gd name="T16" fmla="+- 0 17886 10859"/>
              <a:gd name="T17" fmla="*/ T16 w 10394"/>
              <a:gd name="T18" fmla="+- 0 4866 3655"/>
              <a:gd name="T19" fmla="*/ 4866 h 2310"/>
              <a:gd name="T20" fmla="+- 0 17940 10859"/>
              <a:gd name="T21" fmla="*/ T20 w 10394"/>
              <a:gd name="T22" fmla="+- 0 4836 3655"/>
              <a:gd name="T23" fmla="*/ 4836 h 2310"/>
              <a:gd name="T24" fmla="+- 0 18054 10859"/>
              <a:gd name="T25" fmla="*/ T24 w 10394"/>
              <a:gd name="T26" fmla="+- 0 4774 3655"/>
              <a:gd name="T27" fmla="*/ 4774 h 2310"/>
              <a:gd name="T28" fmla="+- 0 18136 10859"/>
              <a:gd name="T29" fmla="*/ T28 w 10394"/>
              <a:gd name="T30" fmla="+- 0 4759 3655"/>
              <a:gd name="T31" fmla="*/ 4759 h 2310"/>
              <a:gd name="T32" fmla="+- 0 18245 10859"/>
              <a:gd name="T33" fmla="*/ T32 w 10394"/>
              <a:gd name="T34" fmla="+- 0 4752 3655"/>
              <a:gd name="T35" fmla="*/ 4752 h 2310"/>
              <a:gd name="T36" fmla="+- 0 18327 10859"/>
              <a:gd name="T37" fmla="*/ T36 w 10394"/>
              <a:gd name="T38" fmla="+- 0 4737 3655"/>
              <a:gd name="T39" fmla="*/ 4737 h 2310"/>
              <a:gd name="T40" fmla="+- 0 18110 10859"/>
              <a:gd name="T41" fmla="*/ T40 w 10394"/>
              <a:gd name="T42" fmla="+- 0 4670 3655"/>
              <a:gd name="T43" fmla="*/ 4670 h 2310"/>
              <a:gd name="T44" fmla="+- 0 17712 10859"/>
              <a:gd name="T45" fmla="*/ T44 w 10394"/>
              <a:gd name="T46" fmla="+- 0 4771 3655"/>
              <a:gd name="T47" fmla="*/ 4771 h 2310"/>
              <a:gd name="T48" fmla="+- 0 17491 10859"/>
              <a:gd name="T49" fmla="*/ T48 w 10394"/>
              <a:gd name="T50" fmla="+- 0 4990 3655"/>
              <a:gd name="T51" fmla="*/ 4990 h 2310"/>
              <a:gd name="T52" fmla="+- 0 17631 10859"/>
              <a:gd name="T53" fmla="*/ T52 w 10394"/>
              <a:gd name="T54" fmla="+- 0 5274 3655"/>
              <a:gd name="T55" fmla="*/ 5274 h 2310"/>
              <a:gd name="T56" fmla="+- 0 18074 10859"/>
              <a:gd name="T57" fmla="*/ T56 w 10394"/>
              <a:gd name="T58" fmla="+- 0 5716 3655"/>
              <a:gd name="T59" fmla="*/ 5716 h 2310"/>
              <a:gd name="T60" fmla="+- 0 18348 10859"/>
              <a:gd name="T61" fmla="*/ T60 w 10394"/>
              <a:gd name="T62" fmla="+- 0 5964 3655"/>
              <a:gd name="T63" fmla="*/ 5964 h 2310"/>
              <a:gd name="T64" fmla="+- 0 10859 10859"/>
              <a:gd name="T65" fmla="*/ T64 w 10394"/>
              <a:gd name="T66" fmla="+- 0 3771 3655"/>
              <a:gd name="T67" fmla="*/ 3771 h 2310"/>
              <a:gd name="T68" fmla="+- 0 11258 10859"/>
              <a:gd name="T69" fmla="*/ T68 w 10394"/>
              <a:gd name="T70" fmla="+- 0 3757 3655"/>
              <a:gd name="T71" fmla="*/ 3757 h 2310"/>
              <a:gd name="T72" fmla="+- 0 11692 10859"/>
              <a:gd name="T73" fmla="*/ T72 w 10394"/>
              <a:gd name="T74" fmla="+- 0 3741 3655"/>
              <a:gd name="T75" fmla="*/ 3741 h 2310"/>
              <a:gd name="T76" fmla="+- 0 12174 10859"/>
              <a:gd name="T77" fmla="*/ T76 w 10394"/>
              <a:gd name="T78" fmla="+- 0 3698 3655"/>
              <a:gd name="T79" fmla="*/ 3698 h 2310"/>
              <a:gd name="T80" fmla="+- 0 13252 10859"/>
              <a:gd name="T81" fmla="*/ T80 w 10394"/>
              <a:gd name="T82" fmla="+- 0 3655 3655"/>
              <a:gd name="T83" fmla="*/ 3655 h 2310"/>
              <a:gd name="T84" fmla="+- 0 13716 10859"/>
              <a:gd name="T85" fmla="*/ T84 w 10394"/>
              <a:gd name="T86" fmla="+- 0 3680 3655"/>
              <a:gd name="T87" fmla="*/ 3680 h 2310"/>
              <a:gd name="T88" fmla="+- 0 14328 10859"/>
              <a:gd name="T89" fmla="*/ T88 w 10394"/>
              <a:gd name="T90" fmla="+- 0 3729 3655"/>
              <a:gd name="T91" fmla="*/ 3729 h 2310"/>
              <a:gd name="T92" fmla="+- 0 14578 10859"/>
              <a:gd name="T93" fmla="*/ T92 w 10394"/>
              <a:gd name="T94" fmla="+- 0 3741 3655"/>
              <a:gd name="T95" fmla="*/ 3741 h 2310"/>
              <a:gd name="T96" fmla="+- 0 15734 10859"/>
              <a:gd name="T97" fmla="*/ T96 w 10394"/>
              <a:gd name="T98" fmla="+- 0 3812 3655"/>
              <a:gd name="T99" fmla="*/ 3812 h 2310"/>
              <a:gd name="T100" fmla="+- 0 16397 10859"/>
              <a:gd name="T101" fmla="*/ T100 w 10394"/>
              <a:gd name="T102" fmla="+- 0 3946 3655"/>
              <a:gd name="T103" fmla="*/ 3946 h 2310"/>
              <a:gd name="T104" fmla="+- 0 16890 10859"/>
              <a:gd name="T105" fmla="*/ T104 w 10394"/>
              <a:gd name="T106" fmla="+- 0 3955 3655"/>
              <a:gd name="T107" fmla="*/ 3955 h 2310"/>
              <a:gd name="T108" fmla="+- 0 17135 10859"/>
              <a:gd name="T109" fmla="*/ T108 w 10394"/>
              <a:gd name="T110" fmla="+- 0 3935 3655"/>
              <a:gd name="T111" fmla="*/ 3935 h 2310"/>
              <a:gd name="T112" fmla="+- 0 18671 10859"/>
              <a:gd name="T113" fmla="*/ T112 w 10394"/>
              <a:gd name="T114" fmla="+- 0 3894 3655"/>
              <a:gd name="T115" fmla="*/ 3894 h 2310"/>
              <a:gd name="T116" fmla="+- 0 19103 10859"/>
              <a:gd name="T117" fmla="*/ T116 w 10394"/>
              <a:gd name="T118" fmla="+- 0 3976 3655"/>
              <a:gd name="T119" fmla="*/ 3976 h 2310"/>
              <a:gd name="T120" fmla="+- 0 19517 10859"/>
              <a:gd name="T121" fmla="*/ T120 w 10394"/>
              <a:gd name="T122" fmla="+- 0 3995 3655"/>
              <a:gd name="T123" fmla="*/ 3995 h 2310"/>
              <a:gd name="T124" fmla="+- 0 19928 10859"/>
              <a:gd name="T125" fmla="*/ T124 w 10394"/>
              <a:gd name="T126" fmla="+- 0 3971 3655"/>
              <a:gd name="T127" fmla="*/ 3971 h 2310"/>
              <a:gd name="T128" fmla="+- 0 20616 10859"/>
              <a:gd name="T129" fmla="*/ T128 w 10394"/>
              <a:gd name="T130" fmla="+- 0 4019 3655"/>
              <a:gd name="T131" fmla="*/ 4019 h 2310"/>
              <a:gd name="T132" fmla="+- 0 20977 10859"/>
              <a:gd name="T133" fmla="*/ T132 w 10394"/>
              <a:gd name="T134" fmla="+- 0 4158 3655"/>
              <a:gd name="T135" fmla="*/ 4158 h 2310"/>
              <a:gd name="T136" fmla="+- 0 21252 10859"/>
              <a:gd name="T137" fmla="*/ T136 w 10394"/>
              <a:gd name="T138" fmla="+- 0 4396 3655"/>
              <a:gd name="T139" fmla="*/ 4396 h 2310"/>
              <a:gd name="T140" fmla="+- 0 21196 10859"/>
              <a:gd name="T141" fmla="*/ T140 w 10394"/>
              <a:gd name="T142" fmla="+- 0 4719 3655"/>
              <a:gd name="T143" fmla="*/ 4719 h 2310"/>
              <a:gd name="T144" fmla="+- 0 21092 10859"/>
              <a:gd name="T145" fmla="*/ T144 w 10394"/>
              <a:gd name="T146" fmla="+- 0 4881 3655"/>
              <a:gd name="T147" fmla="*/ 4881 h 2310"/>
              <a:gd name="T148" fmla="+- 0 20952 10859"/>
              <a:gd name="T149" fmla="*/ T148 w 10394"/>
              <a:gd name="T150" fmla="+- 0 5002 3655"/>
              <a:gd name="T151" fmla="*/ 5002 h 2310"/>
              <a:gd name="T152" fmla="+- 0 20838 10859"/>
              <a:gd name="T153" fmla="*/ T152 w 10394"/>
              <a:gd name="T154" fmla="+- 0 5075 3655"/>
              <a:gd name="T155" fmla="*/ 5075 h 2310"/>
              <a:gd name="T156" fmla="+- 0 20811 10859"/>
              <a:gd name="T157" fmla="*/ T156 w 10394"/>
              <a:gd name="T158" fmla="+- 0 5095 3655"/>
              <a:gd name="T159" fmla="*/ 5095 h 2310"/>
              <a:gd name="T160" fmla="+- 0 20885 10859"/>
              <a:gd name="T161" fmla="*/ T160 w 10394"/>
              <a:gd name="T162" fmla="+- 0 5063 3655"/>
              <a:gd name="T163" fmla="*/ 5063 h 2310"/>
              <a:gd name="T164" fmla="+- 0 21010 10859"/>
              <a:gd name="T165" fmla="*/ T164 w 10394"/>
              <a:gd name="T166" fmla="+- 0 5035 3655"/>
              <a:gd name="T167" fmla="*/ 5035 h 2310"/>
              <a:gd name="T168" fmla="+- 0 21123 10859"/>
              <a:gd name="T169" fmla="*/ T168 w 10394"/>
              <a:gd name="T170" fmla="+- 0 5017 3655"/>
              <a:gd name="T171" fmla="*/ 5017 h 2310"/>
              <a:gd name="T172" fmla="+- 0 21174 10859"/>
              <a:gd name="T173" fmla="*/ T172 w 10394"/>
              <a:gd name="T174" fmla="+- 0 4985 3655"/>
              <a:gd name="T175" fmla="*/ 4985 h 2310"/>
              <a:gd name="T176" fmla="+- 0 21109 10859"/>
              <a:gd name="T177" fmla="*/ T176 w 10394"/>
              <a:gd name="T178" fmla="+- 0 4976 3655"/>
              <a:gd name="T179" fmla="*/ 4976 h 2310"/>
              <a:gd name="T180" fmla="+- 0 21007 10859"/>
              <a:gd name="T181" fmla="*/ T180 w 10394"/>
              <a:gd name="T182" fmla="+- 0 4991 3655"/>
              <a:gd name="T183" fmla="*/ 4991 h 2310"/>
              <a:gd name="T184" fmla="+- 0 20747 10859"/>
              <a:gd name="T185" fmla="*/ T184 w 10394"/>
              <a:gd name="T186" fmla="+- 0 4908 3655"/>
              <a:gd name="T187" fmla="*/ 4908 h 2310"/>
              <a:gd name="T188" fmla="+- 0 20600 10859"/>
              <a:gd name="T189" fmla="*/ T188 w 10394"/>
              <a:gd name="T190" fmla="+- 0 4857 3655"/>
              <a:gd name="T191" fmla="*/ 4857 h 2310"/>
              <a:gd name="T192" fmla="+- 0 20539 10859"/>
              <a:gd name="T193" fmla="*/ T192 w 10394"/>
              <a:gd name="T194" fmla="+- 0 4807 3655"/>
              <a:gd name="T195" fmla="*/ 4807 h 23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0394" h="2310" extrusionOk="0">
                <a:moveTo>
                  <a:pt x="8031" y="1628"/>
                </a:moveTo>
                <a:cubicBezTo>
                  <a:pt x="7908" y="1605"/>
                  <a:pt x="7786" y="1579"/>
                  <a:pt x="7663" y="1556"/>
                </a:cubicBezTo>
                <a:cubicBezTo>
                  <a:pt x="7576" y="1539"/>
                  <a:pt x="7482" y="1534"/>
                  <a:pt x="7397" y="1510"/>
                </a:cubicBezTo>
                <a:cubicBezTo>
                  <a:pt x="7378" y="1503"/>
                  <a:pt x="7360" y="1496"/>
                  <a:pt x="7341" y="1489"/>
                </a:cubicBezTo>
              </a:path>
              <a:path w="10394" h="2310" extrusionOk="0">
                <a:moveTo>
                  <a:pt x="7027" y="1211"/>
                </a:moveTo>
                <a:cubicBezTo>
                  <a:pt x="7044" y="1202"/>
                  <a:pt x="7059" y="1193"/>
                  <a:pt x="7081" y="1181"/>
                </a:cubicBezTo>
                <a:cubicBezTo>
                  <a:pt x="7121" y="1160"/>
                  <a:pt x="7152" y="1134"/>
                  <a:pt x="7195" y="1119"/>
                </a:cubicBezTo>
                <a:cubicBezTo>
                  <a:pt x="7222" y="1110"/>
                  <a:pt x="7249" y="1107"/>
                  <a:pt x="7277" y="1104"/>
                </a:cubicBezTo>
                <a:cubicBezTo>
                  <a:pt x="7314" y="1100"/>
                  <a:pt x="7349" y="1099"/>
                  <a:pt x="7386" y="1097"/>
                </a:cubicBezTo>
                <a:cubicBezTo>
                  <a:pt x="7418" y="1095"/>
                  <a:pt x="7439" y="1090"/>
                  <a:pt x="7468" y="1082"/>
                </a:cubicBezTo>
                <a:cubicBezTo>
                  <a:pt x="7399" y="1037"/>
                  <a:pt x="7336" y="1017"/>
                  <a:pt x="7251" y="1015"/>
                </a:cubicBezTo>
                <a:cubicBezTo>
                  <a:pt x="7114" y="1011"/>
                  <a:pt x="6974" y="1055"/>
                  <a:pt x="6853" y="1116"/>
                </a:cubicBezTo>
                <a:cubicBezTo>
                  <a:pt x="6768" y="1159"/>
                  <a:pt x="6649" y="1230"/>
                  <a:pt x="6632" y="1335"/>
                </a:cubicBezTo>
                <a:cubicBezTo>
                  <a:pt x="6615" y="1441"/>
                  <a:pt x="6711" y="1546"/>
                  <a:pt x="6772" y="1619"/>
                </a:cubicBezTo>
                <a:cubicBezTo>
                  <a:pt x="6905" y="1778"/>
                  <a:pt x="7063" y="1920"/>
                  <a:pt x="7215" y="2061"/>
                </a:cubicBezTo>
                <a:cubicBezTo>
                  <a:pt x="7352" y="2187"/>
                  <a:pt x="7396" y="2228"/>
                  <a:pt x="7489" y="2309"/>
                </a:cubicBezTo>
              </a:path>
              <a:path w="10394" h="2310" extrusionOk="0">
                <a:moveTo>
                  <a:pt x="0" y="116"/>
                </a:moveTo>
                <a:cubicBezTo>
                  <a:pt x="133" y="110"/>
                  <a:pt x="266" y="108"/>
                  <a:pt x="399" y="102"/>
                </a:cubicBezTo>
                <a:cubicBezTo>
                  <a:pt x="544" y="96"/>
                  <a:pt x="689" y="98"/>
                  <a:pt x="833" y="86"/>
                </a:cubicBezTo>
                <a:cubicBezTo>
                  <a:pt x="994" y="73"/>
                  <a:pt x="1154" y="57"/>
                  <a:pt x="1315" y="43"/>
                </a:cubicBezTo>
              </a:path>
              <a:path w="10394" h="2310" extrusionOk="0">
                <a:moveTo>
                  <a:pt x="2393" y="0"/>
                </a:moveTo>
                <a:cubicBezTo>
                  <a:pt x="2548" y="5"/>
                  <a:pt x="2703" y="12"/>
                  <a:pt x="2857" y="25"/>
                </a:cubicBezTo>
                <a:cubicBezTo>
                  <a:pt x="3061" y="42"/>
                  <a:pt x="3265" y="63"/>
                  <a:pt x="3469" y="74"/>
                </a:cubicBezTo>
                <a:cubicBezTo>
                  <a:pt x="3592" y="78"/>
                  <a:pt x="3636" y="80"/>
                  <a:pt x="3719" y="86"/>
                </a:cubicBezTo>
              </a:path>
              <a:path w="10394" h="2310" extrusionOk="0">
                <a:moveTo>
                  <a:pt x="4875" y="157"/>
                </a:moveTo>
                <a:cubicBezTo>
                  <a:pt x="5095" y="206"/>
                  <a:pt x="5314" y="260"/>
                  <a:pt x="5538" y="291"/>
                </a:cubicBezTo>
                <a:cubicBezTo>
                  <a:pt x="5701" y="314"/>
                  <a:pt x="5867" y="309"/>
                  <a:pt x="6031" y="300"/>
                </a:cubicBezTo>
                <a:cubicBezTo>
                  <a:pt x="6153" y="291"/>
                  <a:pt x="6194" y="288"/>
                  <a:pt x="6276" y="280"/>
                </a:cubicBezTo>
              </a:path>
              <a:path w="10394" h="2310" extrusionOk="0">
                <a:moveTo>
                  <a:pt x="7812" y="239"/>
                </a:moveTo>
                <a:cubicBezTo>
                  <a:pt x="7956" y="267"/>
                  <a:pt x="8099" y="303"/>
                  <a:pt x="8244" y="321"/>
                </a:cubicBezTo>
                <a:cubicBezTo>
                  <a:pt x="8380" y="338"/>
                  <a:pt x="8521" y="347"/>
                  <a:pt x="8658" y="340"/>
                </a:cubicBezTo>
                <a:cubicBezTo>
                  <a:pt x="8795" y="333"/>
                  <a:pt x="8932" y="323"/>
                  <a:pt x="9069" y="316"/>
                </a:cubicBezTo>
                <a:cubicBezTo>
                  <a:pt x="9301" y="305"/>
                  <a:pt x="9530" y="313"/>
                  <a:pt x="9757" y="364"/>
                </a:cubicBezTo>
                <a:cubicBezTo>
                  <a:pt x="9884" y="393"/>
                  <a:pt x="10004" y="440"/>
                  <a:pt x="10118" y="503"/>
                </a:cubicBezTo>
                <a:cubicBezTo>
                  <a:pt x="10229" y="564"/>
                  <a:pt x="10313" y="645"/>
                  <a:pt x="10393" y="741"/>
                </a:cubicBezTo>
              </a:path>
              <a:path w="10394" h="2310" extrusionOk="0">
                <a:moveTo>
                  <a:pt x="10337" y="1064"/>
                </a:moveTo>
                <a:cubicBezTo>
                  <a:pt x="10304" y="1119"/>
                  <a:pt x="10274" y="1176"/>
                  <a:pt x="10233" y="1226"/>
                </a:cubicBezTo>
                <a:cubicBezTo>
                  <a:pt x="10194" y="1274"/>
                  <a:pt x="10145" y="1315"/>
                  <a:pt x="10093" y="1347"/>
                </a:cubicBezTo>
                <a:cubicBezTo>
                  <a:pt x="10055" y="1371"/>
                  <a:pt x="10016" y="1393"/>
                  <a:pt x="9979" y="1420"/>
                </a:cubicBezTo>
                <a:cubicBezTo>
                  <a:pt x="9965" y="1431"/>
                  <a:pt x="9962" y="1434"/>
                  <a:pt x="9952" y="1440"/>
                </a:cubicBezTo>
                <a:cubicBezTo>
                  <a:pt x="9976" y="1425"/>
                  <a:pt x="9999" y="1417"/>
                  <a:pt x="10026" y="1408"/>
                </a:cubicBezTo>
                <a:cubicBezTo>
                  <a:pt x="10067" y="1394"/>
                  <a:pt x="10108" y="1387"/>
                  <a:pt x="10151" y="1380"/>
                </a:cubicBezTo>
                <a:cubicBezTo>
                  <a:pt x="10189" y="1374"/>
                  <a:pt x="10226" y="1369"/>
                  <a:pt x="10264" y="1362"/>
                </a:cubicBezTo>
                <a:cubicBezTo>
                  <a:pt x="10294" y="1356"/>
                  <a:pt x="10298" y="1345"/>
                  <a:pt x="10315" y="1330"/>
                </a:cubicBezTo>
                <a:cubicBezTo>
                  <a:pt x="10290" y="1320"/>
                  <a:pt x="10281" y="1316"/>
                  <a:pt x="10250" y="1321"/>
                </a:cubicBezTo>
                <a:cubicBezTo>
                  <a:pt x="10216" y="1326"/>
                  <a:pt x="10182" y="1335"/>
                  <a:pt x="10148" y="1336"/>
                </a:cubicBezTo>
                <a:cubicBezTo>
                  <a:pt x="10055" y="1340"/>
                  <a:pt x="9971" y="1287"/>
                  <a:pt x="9888" y="1253"/>
                </a:cubicBezTo>
                <a:cubicBezTo>
                  <a:pt x="9840" y="1233"/>
                  <a:pt x="9789" y="1221"/>
                  <a:pt x="9741" y="1202"/>
                </a:cubicBezTo>
                <a:cubicBezTo>
                  <a:pt x="9707" y="1189"/>
                  <a:pt x="9700" y="1179"/>
                  <a:pt x="9680" y="1152"/>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248138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7423"/>
            <a:ext cx="8229600" cy="1143000"/>
          </a:xfrm>
        </p:spPr>
        <p:style>
          <a:lnRef idx="2">
            <a:schemeClr val="accent5">
              <a:shade val="50000"/>
            </a:schemeClr>
          </a:lnRef>
          <a:fillRef idx="1">
            <a:schemeClr val="accent5"/>
          </a:fillRef>
          <a:effectRef idx="0">
            <a:schemeClr val="accent5"/>
          </a:effectRef>
          <a:fontRef idx="minor">
            <a:schemeClr val="lt1"/>
          </a:fontRef>
        </p:style>
        <p:txBody>
          <a:bodyPr/>
          <a:lstStyle/>
          <a:p>
            <a:r>
              <a:rPr lang="en-US" dirty="0" smtClean="0"/>
              <a:t>Shell Demos!</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21</a:t>
            </a:fld>
            <a:endParaRPr lang="en-US"/>
          </a:p>
        </p:txBody>
      </p:sp>
      <p:sp>
        <p:nvSpPr>
          <p:cNvPr id="6" name="Rectangle 5"/>
          <p:cNvSpPr/>
          <p:nvPr/>
        </p:nvSpPr>
        <p:spPr>
          <a:xfrm>
            <a:off x="1564869" y="3105835"/>
            <a:ext cx="6089385" cy="1384995"/>
          </a:xfrm>
          <a:prstGeom prst="rect">
            <a:avLst/>
          </a:prstGeom>
        </p:spPr>
        <p:txBody>
          <a:bodyPr wrap="square">
            <a:spAutoFit/>
          </a:bodyPr>
          <a:lstStyle/>
          <a:p>
            <a:pPr algn="ctr"/>
            <a:r>
              <a:rPr lang="en-US" sz="2800" b="1" dirty="0" err="1"/>
              <a:t>Nishant</a:t>
            </a:r>
            <a:r>
              <a:rPr lang="en-US" sz="2800" b="1" dirty="0"/>
              <a:t> </a:t>
            </a:r>
            <a:r>
              <a:rPr lang="en-US" sz="2800" b="1" dirty="0" err="1" smtClean="0"/>
              <a:t>Shukla</a:t>
            </a:r>
            <a:r>
              <a:rPr lang="en-US" sz="2800" b="1" dirty="0" smtClean="0"/>
              <a:t> and </a:t>
            </a:r>
            <a:r>
              <a:rPr lang="en-US" sz="2800" b="1" dirty="0" err="1"/>
              <a:t>Jasdev</a:t>
            </a:r>
            <a:r>
              <a:rPr lang="en-US" sz="2800" b="1" dirty="0"/>
              <a:t> </a:t>
            </a:r>
            <a:r>
              <a:rPr lang="en-US" sz="2800" b="1" dirty="0" smtClean="0"/>
              <a:t>Singh</a:t>
            </a:r>
          </a:p>
          <a:p>
            <a:pPr algn="ctr"/>
            <a:endParaRPr lang="en-US" sz="2800" b="1" dirty="0"/>
          </a:p>
          <a:p>
            <a:pPr algn="ctr"/>
            <a:r>
              <a:rPr lang="en-US" sz="2800" b="1" dirty="0"/>
              <a:t>Daniel </a:t>
            </a:r>
            <a:r>
              <a:rPr lang="en-US" sz="2800" b="1" dirty="0" err="1" smtClean="0"/>
              <a:t>Nizri</a:t>
            </a:r>
            <a:r>
              <a:rPr lang="en-US" sz="2800" b="1" dirty="0" smtClean="0"/>
              <a:t> and </a:t>
            </a:r>
            <a:r>
              <a:rPr lang="en-US" sz="2800" b="1" dirty="0"/>
              <a:t>Alex Fabian </a:t>
            </a:r>
          </a:p>
        </p:txBody>
      </p:sp>
    </p:spTree>
    <p:extLst>
      <p:ext uri="{BB962C8B-B14F-4D97-AF65-F5344CB8AC3E}">
        <p14:creationId xmlns:p14="http://schemas.microsoft.com/office/powerpoint/2010/main" val="11011738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a:p>
        </p:txBody>
      </p:sp>
      <p:sp>
        <p:nvSpPr>
          <p:cNvPr id="9" name="TextBox 8"/>
          <p:cNvSpPr txBox="1"/>
          <p:nvPr/>
        </p:nvSpPr>
        <p:spPr>
          <a:xfrm>
            <a:off x="4800600" y="4572000"/>
            <a:ext cx="3686175" cy="1323439"/>
          </a:xfrm>
          <a:prstGeom prst="rect">
            <a:avLst/>
          </a:prstGeom>
          <a:noFill/>
        </p:spPr>
        <p:txBody>
          <a:bodyPr wrap="square" rtlCol="0">
            <a:spAutoFit/>
          </a:bodyPr>
          <a:lstStyle/>
          <a:p>
            <a:pPr algn="ctr" fontAlgn="ctr"/>
            <a:r>
              <a:rPr lang="en-US" sz="2000" b="1" dirty="0" smtClean="0"/>
              <a:t>2013 </a:t>
            </a:r>
            <a:r>
              <a:rPr lang="en-US" sz="2000" b="1" dirty="0" err="1" smtClean="0"/>
              <a:t>MacBook</a:t>
            </a:r>
            <a:r>
              <a:rPr lang="en-US" sz="2000" b="1" dirty="0" smtClean="0"/>
              <a:t> Pro</a:t>
            </a:r>
          </a:p>
          <a:p>
            <a:pPr fontAlgn="ctr"/>
            <a:r>
              <a:rPr lang="en-US" sz="2000" dirty="0" smtClean="0"/>
              <a:t>Intel i7-3740QM </a:t>
            </a:r>
          </a:p>
          <a:p>
            <a:pPr fontAlgn="ctr"/>
            <a:r>
              <a:rPr lang="en-US" sz="2000" dirty="0" smtClean="0"/>
              <a:t>2.7 GHz, 4 cores (8 threads)</a:t>
            </a:r>
          </a:p>
          <a:p>
            <a:pPr fontAlgn="ctr"/>
            <a:r>
              <a:rPr lang="en-US" sz="2000" dirty="0" smtClean="0"/>
              <a:t>6MB shared L3 cache</a:t>
            </a:r>
          </a:p>
        </p:txBody>
      </p:sp>
      <p:pic>
        <p:nvPicPr>
          <p:cNvPr id="2049" name="Picture 1"/>
          <p:cNvPicPr>
            <a:picLocks noChangeAspect="1" noChangeArrowheads="1"/>
          </p:cNvPicPr>
          <p:nvPr/>
        </p:nvPicPr>
        <p:blipFill>
          <a:blip r:embed="rId2"/>
          <a:srcRect/>
          <a:stretch>
            <a:fillRect/>
          </a:stretch>
        </p:blipFill>
        <p:spPr bwMode="auto">
          <a:xfrm>
            <a:off x="1042989" y="1498845"/>
            <a:ext cx="7291386" cy="3044580"/>
          </a:xfrm>
          <a:prstGeom prst="rect">
            <a:avLst/>
          </a:prstGeom>
          <a:noFill/>
          <a:ln w="9525">
            <a:noFill/>
            <a:miter lim="800000"/>
            <a:headEnd/>
            <a:tailEnd/>
          </a:ln>
        </p:spPr>
      </p:pic>
      <p:sp>
        <p:nvSpPr>
          <p:cNvPr id="11" name="Rectangle 10"/>
          <p:cNvSpPr/>
          <p:nvPr/>
        </p:nvSpPr>
        <p:spPr>
          <a:xfrm>
            <a:off x="1295400" y="4572000"/>
            <a:ext cx="3033711" cy="1323439"/>
          </a:xfrm>
          <a:prstGeom prst="rect">
            <a:avLst/>
          </a:prstGeom>
        </p:spPr>
        <p:txBody>
          <a:bodyPr wrap="square">
            <a:spAutoFit/>
          </a:bodyPr>
          <a:lstStyle/>
          <a:p>
            <a:pPr algn="ctr"/>
            <a:r>
              <a:rPr lang="en-US" sz="2000" b="1" dirty="0" smtClean="0"/>
              <a:t>2011 </a:t>
            </a:r>
            <a:r>
              <a:rPr lang="en-US" sz="2000" b="1" dirty="0" err="1" smtClean="0"/>
              <a:t>MacBook</a:t>
            </a:r>
            <a:r>
              <a:rPr lang="en-US" sz="2000" b="1" dirty="0" smtClean="0"/>
              <a:t> Air</a:t>
            </a:r>
          </a:p>
          <a:p>
            <a:r>
              <a:rPr lang="en-US" sz="2000" dirty="0" smtClean="0"/>
              <a:t>Intel i5-2557M</a:t>
            </a:r>
          </a:p>
          <a:p>
            <a:r>
              <a:rPr lang="en-US" sz="2000" dirty="0" smtClean="0"/>
              <a:t>1.7 GHz, 2 cores (4 threads)</a:t>
            </a:r>
          </a:p>
          <a:p>
            <a:r>
              <a:rPr lang="en-US" sz="2000" dirty="0" smtClean="0"/>
              <a:t>3 MB shared L3 cache</a:t>
            </a:r>
            <a:endParaRPr lang="en-US" sz="2000" dirty="0"/>
          </a:p>
        </p:txBody>
      </p:sp>
      <p:sp>
        <p:nvSpPr>
          <p:cNvPr id="12" name="Rectangle 11"/>
          <p:cNvSpPr/>
          <p:nvPr/>
        </p:nvSpPr>
        <p:spPr>
          <a:xfrm>
            <a:off x="1905000" y="5867400"/>
            <a:ext cx="5638800" cy="369332"/>
          </a:xfrm>
          <a:prstGeom prst="rect">
            <a:avLst/>
          </a:prstGeom>
        </p:spPr>
        <p:txBody>
          <a:bodyPr wrap="square">
            <a:spAutoFit/>
          </a:bodyPr>
          <a:lstStyle/>
          <a:p>
            <a:pPr fontAlgn="ctr"/>
            <a:r>
              <a:rPr lang="en-US" dirty="0" smtClean="0"/>
              <a:t>both support “</a:t>
            </a:r>
            <a:r>
              <a:rPr lang="en-US" dirty="0" err="1" smtClean="0"/>
              <a:t>hyperthreading</a:t>
            </a:r>
            <a:r>
              <a:rPr lang="en-US" dirty="0" smtClean="0"/>
              <a:t>” (two threads per core)</a:t>
            </a:r>
          </a:p>
        </p:txBody>
      </p:sp>
      <p:sp>
        <p:nvSpPr>
          <p:cNvPr id="13" name="TextBox 12"/>
          <p:cNvSpPr txBox="1"/>
          <p:nvPr/>
        </p:nvSpPr>
        <p:spPr>
          <a:xfrm>
            <a:off x="1295401" y="2209800"/>
            <a:ext cx="2786270" cy="1569660"/>
          </a:xfrm>
          <a:prstGeom prst="rect">
            <a:avLst/>
          </a:prstGeom>
          <a:solidFill>
            <a:schemeClr val="tx2">
              <a:lumMod val="20000"/>
              <a:lumOff val="80000"/>
              <a:alpha val="61000"/>
            </a:schemeClr>
          </a:solidFill>
        </p:spPr>
        <p:txBody>
          <a:bodyPr wrap="square" rtlCol="0">
            <a:spAutoFit/>
          </a:bodyPr>
          <a:lstStyle/>
          <a:p>
            <a:pPr algn="ctr"/>
            <a:r>
              <a:rPr lang="en-US" sz="2400" dirty="0" smtClean="0"/>
              <a:t>60 seconds</a:t>
            </a:r>
          </a:p>
          <a:p>
            <a:r>
              <a:rPr lang="en-US" sz="2400" dirty="0" smtClean="0"/>
              <a:t>(normalized time, running on 16-element list) </a:t>
            </a:r>
            <a:endParaRPr lang="en-US" sz="2400" dirty="0"/>
          </a:p>
        </p:txBody>
      </p:sp>
      <p:sp>
        <p:nvSpPr>
          <p:cNvPr id="14" name="TextBox 13"/>
          <p:cNvSpPr txBox="1"/>
          <p:nvPr/>
        </p:nvSpPr>
        <p:spPr>
          <a:xfrm>
            <a:off x="5796822" y="2209800"/>
            <a:ext cx="445956" cy="769441"/>
          </a:xfrm>
          <a:prstGeom prst="rect">
            <a:avLst/>
          </a:prstGeom>
          <a:solidFill>
            <a:schemeClr val="tx2">
              <a:lumMod val="20000"/>
              <a:lumOff val="80000"/>
            </a:schemeClr>
          </a:solidFill>
        </p:spPr>
        <p:txBody>
          <a:bodyPr wrap="none" rtlCol="0">
            <a:spAutoFit/>
          </a:bodyPr>
          <a:lstStyle/>
          <a:p>
            <a:r>
              <a:rPr lang="en-US" sz="4400" dirty="0" smtClean="0"/>
              <a:t>?</a:t>
            </a:r>
            <a:endParaRPr lang="en-US" sz="4400" dirty="0"/>
          </a:p>
        </p:txBody>
      </p:sp>
      <p:sp>
        <p:nvSpPr>
          <p:cNvPr id="10" name="Title 9"/>
          <p:cNvSpPr>
            <a:spLocks noGrp="1"/>
          </p:cNvSpPr>
          <p:nvPr>
            <p:ph type="title"/>
          </p:nvPr>
        </p:nvSpPr>
        <p:spPr>
          <a:xfrm>
            <a:off x="136075" y="225885"/>
            <a:ext cx="8844917" cy="1134940"/>
          </a:xfrm>
          <a:solidFill>
            <a:schemeClr val="accent5">
              <a:lumMod val="20000"/>
              <a:lumOff val="80000"/>
            </a:schemeClr>
          </a:solidFill>
        </p:spPr>
        <p:txBody>
          <a:bodyPr>
            <a:noAutofit/>
          </a:bodyPr>
          <a:lstStyle/>
          <a:p>
            <a:r>
              <a:rPr lang="en-US" sz="3800" dirty="0" smtClean="0"/>
              <a:t>From Class 9: How much faster will my Rust mapping program be on my new machine?</a:t>
            </a:r>
            <a:endParaRPr lang="en-US" sz="3800" dirty="0"/>
          </a:p>
        </p:txBody>
      </p:sp>
    </p:spTree>
    <p:extLst>
      <p:ext uri="{BB962C8B-B14F-4D97-AF65-F5344CB8AC3E}">
        <p14:creationId xmlns:p14="http://schemas.microsoft.com/office/powerpoint/2010/main" val="34296893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23</a:t>
            </a:fld>
            <a:endParaRPr lang="en-US"/>
          </a:p>
        </p:txBody>
      </p:sp>
      <p:sp>
        <p:nvSpPr>
          <p:cNvPr id="7" name="Rectangle 6"/>
          <p:cNvSpPr/>
          <p:nvPr/>
        </p:nvSpPr>
        <p:spPr>
          <a:xfrm>
            <a:off x="1054587" y="757108"/>
            <a:ext cx="6758424" cy="501675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err="1"/>
              <a:t>impl</a:t>
            </a:r>
            <a:r>
              <a:rPr lang="en-US" sz="2000" dirty="0"/>
              <a:t> Map for List {</a:t>
            </a:r>
          </a:p>
          <a:p>
            <a:r>
              <a:rPr lang="en-US" sz="2000" dirty="0"/>
              <a:t>    </a:t>
            </a:r>
            <a:r>
              <a:rPr lang="en-US" sz="2000" dirty="0" err="1"/>
              <a:t>fn</a:t>
            </a:r>
            <a:r>
              <a:rPr lang="en-US" sz="2000" dirty="0"/>
              <a:t> </a:t>
            </a:r>
            <a:r>
              <a:rPr lang="en-US" sz="2000" dirty="0" err="1"/>
              <a:t>mapr</a:t>
            </a:r>
            <a:r>
              <a:rPr lang="en-US" sz="2000" dirty="0"/>
              <a:t>(&amp;self, f: extern </a:t>
            </a:r>
            <a:r>
              <a:rPr lang="en-US" sz="2000" dirty="0" err="1"/>
              <a:t>fn</a:t>
            </a:r>
            <a:r>
              <a:rPr lang="en-US" sz="2000" dirty="0"/>
              <a:t>(</a:t>
            </a:r>
            <a:r>
              <a:rPr lang="en-US" sz="2000" dirty="0" err="1"/>
              <a:t>int</a:t>
            </a:r>
            <a:r>
              <a:rPr lang="en-US" sz="2000" dirty="0"/>
              <a:t>) -&gt; </a:t>
            </a:r>
            <a:r>
              <a:rPr lang="en-US" sz="2000" dirty="0" err="1"/>
              <a:t>int</a:t>
            </a:r>
            <a:r>
              <a:rPr lang="en-US" sz="2000" dirty="0"/>
              <a:t>) -&gt; List {</a:t>
            </a:r>
          </a:p>
          <a:p>
            <a:r>
              <a:rPr lang="en-US" sz="2000" dirty="0"/>
              <a:t>         match(*self) {</a:t>
            </a:r>
          </a:p>
          <a:p>
            <a:r>
              <a:rPr lang="en-US" sz="2000" dirty="0"/>
              <a:t>            None =&gt; None,</a:t>
            </a:r>
          </a:p>
          <a:p>
            <a:r>
              <a:rPr lang="en-US" sz="2000" dirty="0" smtClean="0"/>
              <a:t>            Some</a:t>
            </a:r>
            <a:r>
              <a:rPr lang="en-US" sz="2000" dirty="0"/>
              <a:t>(ref node) =&gt; {</a:t>
            </a:r>
          </a:p>
          <a:p>
            <a:r>
              <a:rPr lang="en-US" sz="2000" dirty="0"/>
              <a:t>	</a:t>
            </a:r>
            <a:r>
              <a:rPr lang="en-US" sz="2000" dirty="0" smtClean="0"/>
              <a:t>       let </a:t>
            </a:r>
            <a:r>
              <a:rPr lang="en-US" sz="2000" dirty="0"/>
              <a:t>(port, </a:t>
            </a:r>
            <a:r>
              <a:rPr lang="en-US" sz="2000" dirty="0" err="1"/>
              <a:t>chan</a:t>
            </a:r>
            <a:r>
              <a:rPr lang="en-US" sz="2000" dirty="0"/>
              <a:t>) : (Port&lt;</a:t>
            </a:r>
            <a:r>
              <a:rPr lang="en-US" sz="2000" dirty="0" err="1"/>
              <a:t>int</a:t>
            </a:r>
            <a:r>
              <a:rPr lang="en-US" sz="2000" dirty="0"/>
              <a:t>&gt;, Chan&lt;</a:t>
            </a:r>
            <a:r>
              <a:rPr lang="en-US" sz="2000" dirty="0" err="1"/>
              <a:t>int</a:t>
            </a:r>
            <a:r>
              <a:rPr lang="en-US" sz="2000" dirty="0"/>
              <a:t>&gt;) = stream();</a:t>
            </a:r>
          </a:p>
          <a:p>
            <a:r>
              <a:rPr lang="en-US" sz="2000" dirty="0" smtClean="0"/>
              <a:t>                let </a:t>
            </a:r>
            <a:r>
              <a:rPr lang="en-US" sz="2000" dirty="0" err="1"/>
              <a:t>val</a:t>
            </a:r>
            <a:r>
              <a:rPr lang="en-US" sz="2000" dirty="0"/>
              <a:t> = </a:t>
            </a:r>
            <a:r>
              <a:rPr lang="en-US" sz="2000" dirty="0" err="1"/>
              <a:t>node.head</a:t>
            </a:r>
            <a:r>
              <a:rPr lang="en-US" sz="2000" dirty="0"/>
              <a:t>;</a:t>
            </a:r>
          </a:p>
          <a:p>
            <a:r>
              <a:rPr lang="en-US" sz="2000" b="1" dirty="0"/>
              <a:t>                do spawn </a:t>
            </a:r>
            <a:r>
              <a:rPr lang="en-US" sz="2000" b="1" dirty="0" smtClean="0"/>
              <a:t>{ </a:t>
            </a:r>
          </a:p>
          <a:p>
            <a:r>
              <a:rPr lang="en-US" sz="2000" b="1" dirty="0"/>
              <a:t> </a:t>
            </a:r>
            <a:r>
              <a:rPr lang="en-US" sz="2000" b="1" dirty="0" smtClean="0"/>
              <a:t>                      </a:t>
            </a:r>
            <a:r>
              <a:rPr lang="en-US" sz="2000" dirty="0" err="1" smtClean="0"/>
              <a:t>chan.send</a:t>
            </a:r>
            <a:r>
              <a:rPr lang="en-US" sz="2000" dirty="0" smtClean="0"/>
              <a:t>(</a:t>
            </a:r>
            <a:r>
              <a:rPr lang="en-US" sz="2000" b="1" dirty="0" smtClean="0">
                <a:solidFill>
                  <a:srgbClr val="0000FF"/>
                </a:solidFill>
              </a:rPr>
              <a:t>f(</a:t>
            </a:r>
            <a:r>
              <a:rPr lang="en-US" sz="2000" b="1" dirty="0" err="1" smtClean="0">
                <a:solidFill>
                  <a:srgbClr val="0000FF"/>
                </a:solidFill>
              </a:rPr>
              <a:t>val</a:t>
            </a:r>
            <a:r>
              <a:rPr lang="en-US" sz="2000" b="1" dirty="0" smtClean="0">
                <a:solidFill>
                  <a:srgbClr val="0000FF"/>
                </a:solidFill>
              </a:rPr>
              <a:t>)</a:t>
            </a:r>
            <a:r>
              <a:rPr lang="en-US" sz="2000" dirty="0" smtClean="0"/>
              <a:t>); </a:t>
            </a:r>
          </a:p>
          <a:p>
            <a:r>
              <a:rPr lang="en-US" sz="2000" b="1" dirty="0"/>
              <a:t> </a:t>
            </a:r>
            <a:r>
              <a:rPr lang="en-US" sz="2000" b="1" dirty="0" smtClean="0"/>
              <a:t>               }</a:t>
            </a:r>
            <a:endParaRPr lang="en-US" sz="2000" b="1" dirty="0"/>
          </a:p>
          <a:p>
            <a:r>
              <a:rPr lang="en-US" sz="2000" dirty="0"/>
              <a:t>                let </a:t>
            </a:r>
            <a:r>
              <a:rPr lang="en-US" sz="2000" dirty="0" err="1"/>
              <a:t>newtail</a:t>
            </a:r>
            <a:r>
              <a:rPr lang="en-US" sz="2000" dirty="0"/>
              <a:t> = </a:t>
            </a:r>
            <a:r>
              <a:rPr lang="en-US" sz="2000" dirty="0" err="1"/>
              <a:t>node.tail.mapr</a:t>
            </a:r>
            <a:r>
              <a:rPr lang="en-US" sz="2000" dirty="0"/>
              <a:t>(f)</a:t>
            </a:r>
            <a:r>
              <a:rPr lang="en-US" sz="2000" dirty="0" smtClean="0"/>
              <a:t>; </a:t>
            </a:r>
            <a:endParaRPr lang="en-US" sz="2000" dirty="0"/>
          </a:p>
          <a:p>
            <a:r>
              <a:rPr lang="en-US" sz="2000" dirty="0" smtClean="0"/>
              <a:t>                Some</a:t>
            </a:r>
            <a:r>
              <a:rPr lang="en-US" sz="2000" dirty="0"/>
              <a:t>(~Node{ head: </a:t>
            </a:r>
            <a:r>
              <a:rPr lang="en-US" sz="2000" dirty="0" err="1" smtClean="0"/>
              <a:t>port.recv</a:t>
            </a:r>
            <a:r>
              <a:rPr lang="en-US" sz="2000" dirty="0" smtClean="0"/>
              <a:t>(), </a:t>
            </a:r>
            <a:r>
              <a:rPr lang="en-US" sz="2000" dirty="0"/>
              <a:t>tail: </a:t>
            </a:r>
            <a:r>
              <a:rPr lang="en-US" sz="2000" dirty="0" err="1"/>
              <a:t>newtail</a:t>
            </a:r>
            <a:r>
              <a:rPr lang="en-US" sz="2000" dirty="0"/>
              <a:t> })</a:t>
            </a:r>
          </a:p>
          <a:p>
            <a:r>
              <a:rPr lang="en-US" sz="2000" dirty="0"/>
              <a:t>            </a:t>
            </a:r>
            <a:r>
              <a:rPr lang="en-US" sz="2000" dirty="0" smtClean="0"/>
              <a:t>} </a:t>
            </a:r>
          </a:p>
          <a:p>
            <a:r>
              <a:rPr lang="en-US" sz="2000" dirty="0"/>
              <a:t> </a:t>
            </a:r>
            <a:r>
              <a:rPr lang="en-US" sz="2000" dirty="0" smtClean="0"/>
              <a:t>       } </a:t>
            </a:r>
          </a:p>
          <a:p>
            <a:r>
              <a:rPr lang="en-US" sz="2000" dirty="0"/>
              <a:t> </a:t>
            </a:r>
            <a:r>
              <a:rPr lang="en-US" sz="2000" dirty="0" smtClean="0"/>
              <a:t>    }</a:t>
            </a:r>
          </a:p>
          <a:p>
            <a:r>
              <a:rPr lang="en-US" sz="2000" dirty="0" smtClean="0"/>
              <a:t>}</a:t>
            </a:r>
            <a:endParaRPr lang="en-US" sz="2000" dirty="0"/>
          </a:p>
        </p:txBody>
      </p:sp>
    </p:spTree>
    <p:extLst>
      <p:ext uri="{BB962C8B-B14F-4D97-AF65-F5344CB8AC3E}">
        <p14:creationId xmlns:p14="http://schemas.microsoft.com/office/powerpoint/2010/main" val="33834407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a:p>
        </p:txBody>
      </p:sp>
      <p:sp>
        <p:nvSpPr>
          <p:cNvPr id="6" name="Rectangle 5"/>
          <p:cNvSpPr/>
          <p:nvPr/>
        </p:nvSpPr>
        <p:spPr>
          <a:xfrm>
            <a:off x="397527" y="270409"/>
            <a:ext cx="8334633" cy="590931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err="1"/>
              <a:t>fn</a:t>
            </a:r>
            <a:r>
              <a:rPr lang="en-US" dirty="0"/>
              <a:t> </a:t>
            </a:r>
            <a:r>
              <a:rPr lang="en-US" dirty="0" err="1"/>
              <a:t>collatz_steps</a:t>
            </a:r>
            <a:r>
              <a:rPr lang="en-US" dirty="0"/>
              <a:t>(n: </a:t>
            </a:r>
            <a:r>
              <a:rPr lang="en-US" dirty="0" err="1"/>
              <a:t>int</a:t>
            </a:r>
            <a:r>
              <a:rPr lang="en-US" dirty="0"/>
              <a:t>) -&gt; </a:t>
            </a:r>
            <a:r>
              <a:rPr lang="en-US" dirty="0" err="1"/>
              <a:t>int</a:t>
            </a:r>
            <a:r>
              <a:rPr lang="en-US" dirty="0"/>
              <a:t> {</a:t>
            </a:r>
          </a:p>
          <a:p>
            <a:r>
              <a:rPr lang="en-US" dirty="0"/>
              <a:t>    if n == 1 </a:t>
            </a:r>
            <a:r>
              <a:rPr lang="en-US" dirty="0" smtClean="0"/>
              <a:t>{ 0 } else { 1 </a:t>
            </a:r>
            <a:r>
              <a:rPr lang="en-US" dirty="0"/>
              <a:t>+ </a:t>
            </a:r>
            <a:r>
              <a:rPr lang="en-US" dirty="0" err="1"/>
              <a:t>collatz_steps</a:t>
            </a:r>
            <a:r>
              <a:rPr lang="en-US" dirty="0"/>
              <a:t>(if n % 2 == 0 { n / 2 } else { 3*n + 1 }</a:t>
            </a:r>
            <a:r>
              <a:rPr lang="en-US" dirty="0" smtClean="0"/>
              <a:t>) }</a:t>
            </a:r>
            <a:endParaRPr lang="en-US" dirty="0"/>
          </a:p>
          <a:p>
            <a:r>
              <a:rPr lang="en-US" dirty="0"/>
              <a:t>}</a:t>
            </a:r>
          </a:p>
          <a:p>
            <a:endParaRPr lang="en-US" dirty="0"/>
          </a:p>
          <a:p>
            <a:r>
              <a:rPr lang="en-US" dirty="0" err="1"/>
              <a:t>fn</a:t>
            </a:r>
            <a:r>
              <a:rPr lang="en-US" dirty="0"/>
              <a:t> </a:t>
            </a:r>
            <a:r>
              <a:rPr lang="en-US" dirty="0" err="1"/>
              <a:t>find_collatz</a:t>
            </a:r>
            <a:r>
              <a:rPr lang="en-US" dirty="0"/>
              <a:t>(k: </a:t>
            </a:r>
            <a:r>
              <a:rPr lang="en-US" dirty="0" err="1"/>
              <a:t>int</a:t>
            </a:r>
            <a:r>
              <a:rPr lang="en-US" dirty="0"/>
              <a:t>) -&gt; </a:t>
            </a:r>
            <a:r>
              <a:rPr lang="en-US" dirty="0" err="1"/>
              <a:t>int</a:t>
            </a:r>
            <a:r>
              <a:rPr lang="en-US" dirty="0"/>
              <a:t> </a:t>
            </a:r>
            <a:r>
              <a:rPr lang="en-US" dirty="0" smtClean="0"/>
              <a:t>{ /</a:t>
            </a:r>
            <a:r>
              <a:rPr lang="en-US" dirty="0"/>
              <a:t>/ </a:t>
            </a:r>
            <a:r>
              <a:rPr lang="en-US" dirty="0" smtClean="0"/>
              <a:t>Minimum </a:t>
            </a:r>
            <a:r>
              <a:rPr lang="en-US" dirty="0"/>
              <a:t>value, n, with </a:t>
            </a:r>
            <a:r>
              <a:rPr lang="en-US" dirty="0" err="1"/>
              <a:t>Collatz</a:t>
            </a:r>
            <a:r>
              <a:rPr lang="en-US" dirty="0"/>
              <a:t> stopping time &gt;= k.                                                                                                           </a:t>
            </a:r>
          </a:p>
          <a:p>
            <a:r>
              <a:rPr lang="en-US" dirty="0"/>
              <a:t>    let </a:t>
            </a:r>
            <a:r>
              <a:rPr lang="en-US" dirty="0" err="1"/>
              <a:t>mut</a:t>
            </a:r>
            <a:r>
              <a:rPr lang="en-US" dirty="0"/>
              <a:t> n = 1;</a:t>
            </a:r>
          </a:p>
          <a:p>
            <a:r>
              <a:rPr lang="en-US" dirty="0"/>
              <a:t>    while </a:t>
            </a:r>
            <a:r>
              <a:rPr lang="en-US" dirty="0" err="1"/>
              <a:t>collatz_steps</a:t>
            </a:r>
            <a:r>
              <a:rPr lang="en-US" dirty="0"/>
              <a:t>(n) &lt; k { n += 1; }</a:t>
            </a:r>
          </a:p>
          <a:p>
            <a:r>
              <a:rPr lang="en-US" dirty="0"/>
              <a:t>    n</a:t>
            </a:r>
          </a:p>
          <a:p>
            <a:r>
              <a:rPr lang="en-US" dirty="0"/>
              <a:t>}</a:t>
            </a:r>
          </a:p>
          <a:p>
            <a:endParaRPr lang="en-US" dirty="0"/>
          </a:p>
          <a:p>
            <a:r>
              <a:rPr lang="en-US" dirty="0" err="1"/>
              <a:t>fn</a:t>
            </a:r>
            <a:r>
              <a:rPr lang="en-US" dirty="0"/>
              <a:t> </a:t>
            </a:r>
            <a:r>
              <a:rPr lang="en-US" dirty="0" err="1"/>
              <a:t>test_list</a:t>
            </a:r>
            <a:r>
              <a:rPr lang="en-US" dirty="0"/>
              <a:t>(n: </a:t>
            </a:r>
            <a:r>
              <a:rPr lang="en-US" dirty="0" err="1"/>
              <a:t>int</a:t>
            </a:r>
            <a:r>
              <a:rPr lang="en-US" dirty="0"/>
              <a:t>, x: </a:t>
            </a:r>
            <a:r>
              <a:rPr lang="en-US" dirty="0" err="1"/>
              <a:t>int</a:t>
            </a:r>
            <a:r>
              <a:rPr lang="en-US" dirty="0"/>
              <a:t>) -&gt; List {</a:t>
            </a:r>
          </a:p>
          <a:p>
            <a:r>
              <a:rPr lang="en-US" dirty="0"/>
              <a:t>    if n == 0 </a:t>
            </a:r>
            <a:r>
              <a:rPr lang="en-US" dirty="0" smtClean="0"/>
              <a:t>{ None } </a:t>
            </a:r>
            <a:r>
              <a:rPr lang="en-US" dirty="0"/>
              <a:t>else </a:t>
            </a:r>
            <a:r>
              <a:rPr lang="en-US" dirty="0" smtClean="0"/>
              <a:t>{ Some</a:t>
            </a:r>
            <a:r>
              <a:rPr lang="en-US" dirty="0"/>
              <a:t>(~Node{head: x, tail: </a:t>
            </a:r>
            <a:r>
              <a:rPr lang="en-US" dirty="0" err="1"/>
              <a:t>test_list</a:t>
            </a:r>
            <a:r>
              <a:rPr lang="en-US" dirty="0"/>
              <a:t>(n - 1, x + 1)}</a:t>
            </a:r>
            <a:r>
              <a:rPr lang="en-US" dirty="0" smtClean="0"/>
              <a:t>) }</a:t>
            </a:r>
            <a:endParaRPr lang="en-US" dirty="0"/>
          </a:p>
          <a:p>
            <a:r>
              <a:rPr lang="en-US" dirty="0"/>
              <a:t>}</a:t>
            </a:r>
          </a:p>
          <a:p>
            <a:endParaRPr lang="en-US" dirty="0"/>
          </a:p>
          <a:p>
            <a:r>
              <a:rPr lang="en-US" dirty="0" err="1"/>
              <a:t>fn</a:t>
            </a:r>
            <a:r>
              <a:rPr lang="en-US" dirty="0"/>
              <a:t> main() {</a:t>
            </a:r>
          </a:p>
          <a:p>
            <a:r>
              <a:rPr lang="en-US" dirty="0" smtClean="0"/>
              <a:t>    let </a:t>
            </a:r>
            <a:r>
              <a:rPr lang="en-US" dirty="0"/>
              <a:t>lst0 = </a:t>
            </a:r>
            <a:r>
              <a:rPr lang="en-US" dirty="0" err="1"/>
              <a:t>test_list</a:t>
            </a:r>
            <a:r>
              <a:rPr lang="en-US" dirty="0"/>
              <a:t>(16, 565);</a:t>
            </a:r>
          </a:p>
          <a:p>
            <a:r>
              <a:rPr lang="en-US" dirty="0"/>
              <a:t>    </a:t>
            </a:r>
            <a:r>
              <a:rPr lang="en-US" dirty="0" err="1"/>
              <a:t>println</a:t>
            </a:r>
            <a:r>
              <a:rPr lang="en-US" dirty="0"/>
              <a:t>(lst0.to_str());</a:t>
            </a:r>
          </a:p>
          <a:p>
            <a:r>
              <a:rPr lang="en-US" dirty="0"/>
              <a:t>    let lst1 = lst0.mapr(</a:t>
            </a:r>
            <a:r>
              <a:rPr lang="en-US" dirty="0" err="1"/>
              <a:t>find_collatz</a:t>
            </a:r>
            <a:r>
              <a:rPr lang="en-US" dirty="0"/>
              <a:t>);</a:t>
            </a:r>
          </a:p>
          <a:p>
            <a:r>
              <a:rPr lang="en-US" dirty="0"/>
              <a:t>    </a:t>
            </a:r>
            <a:r>
              <a:rPr lang="en-US" dirty="0" err="1"/>
              <a:t>println</a:t>
            </a:r>
            <a:r>
              <a:rPr lang="en-US" dirty="0"/>
              <a:t>(lst1.to_str());</a:t>
            </a:r>
          </a:p>
          <a:p>
            <a:r>
              <a:rPr lang="en-US" dirty="0"/>
              <a:t>}</a:t>
            </a:r>
          </a:p>
          <a:p>
            <a:endParaRPr lang="en-US" dirty="0"/>
          </a:p>
        </p:txBody>
      </p:sp>
      <p:sp>
        <p:nvSpPr>
          <p:cNvPr id="7" name="TextBox 6"/>
          <p:cNvSpPr txBox="1"/>
          <p:nvPr/>
        </p:nvSpPr>
        <p:spPr>
          <a:xfrm>
            <a:off x="4184326" y="5312864"/>
            <a:ext cx="4307951"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Formatted to fit on slide</a:t>
            </a:r>
            <a:r>
              <a:rPr lang="en-US" dirty="0" smtClean="0"/>
              <a:t>.  Your code should have many more newlines than this!  </a:t>
            </a:r>
            <a:endParaRPr lang="en-US" dirty="0"/>
          </a:p>
        </p:txBody>
      </p:sp>
      <p:sp>
        <p:nvSpPr>
          <p:cNvPr id="13314" name="Comment 2"/>
          <p:cNvSpPr>
            <a:spLocks noRot="1" noChangeAspect="1" noEditPoints="1" noChangeArrowheads="1" noChangeShapeType="1" noTextEdit="1"/>
          </p:cNvSpPr>
          <p:nvPr/>
        </p:nvSpPr>
        <p:spPr bwMode="auto">
          <a:xfrm>
            <a:off x="2247900" y="4330700"/>
            <a:ext cx="1355725" cy="1030288"/>
          </a:xfrm>
          <a:custGeom>
            <a:avLst/>
            <a:gdLst>
              <a:gd name="T0" fmla="+- 0 6549 6244"/>
              <a:gd name="T1" fmla="*/ T0 w 3764"/>
              <a:gd name="T2" fmla="+- 0 12131 12028"/>
              <a:gd name="T3" fmla="*/ 12131 h 2862"/>
              <a:gd name="T4" fmla="+- 0 6595 6244"/>
              <a:gd name="T5" fmla="*/ T4 w 3764"/>
              <a:gd name="T6" fmla="+- 0 12093 12028"/>
              <a:gd name="T7" fmla="*/ 12093 h 2862"/>
              <a:gd name="T8" fmla="+- 0 6733 6244"/>
              <a:gd name="T9" fmla="*/ T8 w 3764"/>
              <a:gd name="T10" fmla="+- 0 12052 12028"/>
              <a:gd name="T11" fmla="*/ 12052 h 2862"/>
              <a:gd name="T12" fmla="+- 0 6943 6244"/>
              <a:gd name="T13" fmla="*/ T12 w 3764"/>
              <a:gd name="T14" fmla="+- 0 12028 12028"/>
              <a:gd name="T15" fmla="*/ 12028 h 2862"/>
              <a:gd name="T16" fmla="+- 0 7333 6244"/>
              <a:gd name="T17" fmla="*/ T16 w 3764"/>
              <a:gd name="T18" fmla="+- 0 12173 12028"/>
              <a:gd name="T19" fmla="*/ 12173 h 2862"/>
              <a:gd name="T20" fmla="+- 0 7434 6244"/>
              <a:gd name="T21" fmla="*/ T20 w 3764"/>
              <a:gd name="T22" fmla="+- 0 12384 12028"/>
              <a:gd name="T23" fmla="*/ 12384 h 2862"/>
              <a:gd name="T24" fmla="+- 0 7476 6244"/>
              <a:gd name="T25" fmla="*/ T24 w 3764"/>
              <a:gd name="T26" fmla="+- 0 12861 12028"/>
              <a:gd name="T27" fmla="*/ 12861 h 2862"/>
              <a:gd name="T28" fmla="+- 0 7391 6244"/>
              <a:gd name="T29" fmla="*/ T28 w 3764"/>
              <a:gd name="T30" fmla="+- 0 13042 12028"/>
              <a:gd name="T31" fmla="*/ 13042 h 2862"/>
              <a:gd name="T32" fmla="+- 0 7155 6244"/>
              <a:gd name="T33" fmla="*/ T32 w 3764"/>
              <a:gd name="T34" fmla="+- 0 13141 12028"/>
              <a:gd name="T35" fmla="*/ 13141 h 2862"/>
              <a:gd name="T36" fmla="+- 0 6790 6244"/>
              <a:gd name="T37" fmla="*/ T36 w 3764"/>
              <a:gd name="T38" fmla="+- 0 13164 12028"/>
              <a:gd name="T39" fmla="*/ 13164 h 2862"/>
              <a:gd name="T40" fmla="+- 0 6463 6244"/>
              <a:gd name="T41" fmla="*/ T40 w 3764"/>
              <a:gd name="T42" fmla="+- 0 13110 12028"/>
              <a:gd name="T43" fmla="*/ 13110 h 2862"/>
              <a:gd name="T44" fmla="+- 0 6244 6244"/>
              <a:gd name="T45" fmla="*/ T44 w 3764"/>
              <a:gd name="T46" fmla="+- 0 12760 12028"/>
              <a:gd name="T47" fmla="*/ 12760 h 2862"/>
              <a:gd name="T48" fmla="+- 0 6631 6244"/>
              <a:gd name="T49" fmla="*/ T48 w 3764"/>
              <a:gd name="T50" fmla="+- 0 12163 12028"/>
              <a:gd name="T51" fmla="*/ 12163 h 2862"/>
              <a:gd name="T52" fmla="+- 0 6998 6244"/>
              <a:gd name="T53" fmla="*/ T52 w 3764"/>
              <a:gd name="T54" fmla="+- 0 12068 12028"/>
              <a:gd name="T55" fmla="*/ 12068 h 2862"/>
              <a:gd name="T56" fmla="+- 0 7355 6244"/>
              <a:gd name="T57" fmla="*/ T56 w 3764"/>
              <a:gd name="T58" fmla="+- 0 12222 12028"/>
              <a:gd name="T59" fmla="*/ 12222 h 2862"/>
              <a:gd name="T60" fmla="+- 0 7006 6244"/>
              <a:gd name="T61" fmla="*/ T60 w 3764"/>
              <a:gd name="T62" fmla="+- 0 14609 12028"/>
              <a:gd name="T63" fmla="*/ 14609 h 2862"/>
              <a:gd name="T64" fmla="+- 0 7079 6244"/>
              <a:gd name="T65" fmla="*/ T64 w 3764"/>
              <a:gd name="T66" fmla="+- 0 14623 12028"/>
              <a:gd name="T67" fmla="*/ 14623 h 2862"/>
              <a:gd name="T68" fmla="+- 0 7165 6244"/>
              <a:gd name="T69" fmla="*/ T68 w 3764"/>
              <a:gd name="T70" fmla="+- 0 14658 12028"/>
              <a:gd name="T71" fmla="*/ 14658 h 2862"/>
              <a:gd name="T72" fmla="+- 0 7301 6244"/>
              <a:gd name="T73" fmla="*/ T72 w 3764"/>
              <a:gd name="T74" fmla="+- 0 14704 12028"/>
              <a:gd name="T75" fmla="*/ 14704 h 2862"/>
              <a:gd name="T76" fmla="+- 0 7524 6244"/>
              <a:gd name="T77" fmla="*/ T76 w 3764"/>
              <a:gd name="T78" fmla="+- 0 14755 12028"/>
              <a:gd name="T79" fmla="*/ 14755 h 2862"/>
              <a:gd name="T80" fmla="+- 0 7813 6244"/>
              <a:gd name="T81" fmla="*/ T80 w 3764"/>
              <a:gd name="T82" fmla="+- 0 14814 12028"/>
              <a:gd name="T83" fmla="*/ 14814 h 2862"/>
              <a:gd name="T84" fmla="+- 0 8652 6244"/>
              <a:gd name="T85" fmla="*/ T84 w 3764"/>
              <a:gd name="T86" fmla="+- 0 14888 12028"/>
              <a:gd name="T87" fmla="*/ 14888 h 2862"/>
              <a:gd name="T88" fmla="+- 0 9208 6244"/>
              <a:gd name="T89" fmla="*/ T88 w 3764"/>
              <a:gd name="T90" fmla="+- 0 14817 12028"/>
              <a:gd name="T91" fmla="*/ 14817 h 2862"/>
              <a:gd name="T92" fmla="+- 0 9836 6244"/>
              <a:gd name="T93" fmla="*/ T92 w 3764"/>
              <a:gd name="T94" fmla="+- 0 14752 12028"/>
              <a:gd name="T95" fmla="*/ 14752 h 2862"/>
              <a:gd name="T96" fmla="+- 0 10007 6244"/>
              <a:gd name="T97" fmla="*/ T96 w 3764"/>
              <a:gd name="T98" fmla="+- 0 14791 12028"/>
              <a:gd name="T99" fmla="*/ 14791 h 28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764" h="2862" extrusionOk="0">
                <a:moveTo>
                  <a:pt x="305" y="103"/>
                </a:moveTo>
                <a:cubicBezTo>
                  <a:pt x="322" y="78"/>
                  <a:pt x="323" y="77"/>
                  <a:pt x="351" y="65"/>
                </a:cubicBezTo>
                <a:cubicBezTo>
                  <a:pt x="393" y="46"/>
                  <a:pt x="444" y="33"/>
                  <a:pt x="489" y="24"/>
                </a:cubicBezTo>
                <a:cubicBezTo>
                  <a:pt x="558" y="11"/>
                  <a:pt x="629" y="1"/>
                  <a:pt x="699" y="0"/>
                </a:cubicBezTo>
                <a:cubicBezTo>
                  <a:pt x="847" y="-1"/>
                  <a:pt x="991" y="25"/>
                  <a:pt x="1089" y="145"/>
                </a:cubicBezTo>
                <a:cubicBezTo>
                  <a:pt x="1138" y="204"/>
                  <a:pt x="1169" y="283"/>
                  <a:pt x="1190" y="356"/>
                </a:cubicBezTo>
                <a:cubicBezTo>
                  <a:pt x="1234" y="506"/>
                  <a:pt x="1254" y="678"/>
                  <a:pt x="1232" y="833"/>
                </a:cubicBezTo>
                <a:cubicBezTo>
                  <a:pt x="1222" y="903"/>
                  <a:pt x="1198" y="964"/>
                  <a:pt x="1147" y="1014"/>
                </a:cubicBezTo>
                <a:cubicBezTo>
                  <a:pt x="1083" y="1076"/>
                  <a:pt x="995" y="1096"/>
                  <a:pt x="911" y="1113"/>
                </a:cubicBezTo>
                <a:cubicBezTo>
                  <a:pt x="791" y="1137"/>
                  <a:pt x="668" y="1139"/>
                  <a:pt x="546" y="1136"/>
                </a:cubicBezTo>
                <a:cubicBezTo>
                  <a:pt x="437" y="1134"/>
                  <a:pt x="321" y="1125"/>
                  <a:pt x="219" y="1082"/>
                </a:cubicBezTo>
                <a:cubicBezTo>
                  <a:pt x="75" y="1021"/>
                  <a:pt x="-2" y="885"/>
                  <a:pt x="0" y="732"/>
                </a:cubicBezTo>
                <a:cubicBezTo>
                  <a:pt x="3" y="483"/>
                  <a:pt x="182" y="259"/>
                  <a:pt x="387" y="135"/>
                </a:cubicBezTo>
                <a:cubicBezTo>
                  <a:pt x="497" y="69"/>
                  <a:pt x="625" y="31"/>
                  <a:pt x="754" y="40"/>
                </a:cubicBezTo>
                <a:cubicBezTo>
                  <a:pt x="893" y="50"/>
                  <a:pt x="997" y="121"/>
                  <a:pt x="1111" y="194"/>
                </a:cubicBezTo>
              </a:path>
              <a:path w="3764" h="2862" extrusionOk="0">
                <a:moveTo>
                  <a:pt x="762" y="2581"/>
                </a:moveTo>
                <a:cubicBezTo>
                  <a:pt x="787" y="2586"/>
                  <a:pt x="810" y="2587"/>
                  <a:pt x="835" y="2595"/>
                </a:cubicBezTo>
                <a:cubicBezTo>
                  <a:pt x="865" y="2604"/>
                  <a:pt x="891" y="2618"/>
                  <a:pt x="921" y="2630"/>
                </a:cubicBezTo>
                <a:cubicBezTo>
                  <a:pt x="965" y="2647"/>
                  <a:pt x="1011" y="2664"/>
                  <a:pt x="1057" y="2676"/>
                </a:cubicBezTo>
                <a:cubicBezTo>
                  <a:pt x="1130" y="2696"/>
                  <a:pt x="1206" y="2712"/>
                  <a:pt x="1280" y="2727"/>
                </a:cubicBezTo>
                <a:cubicBezTo>
                  <a:pt x="1376" y="2746"/>
                  <a:pt x="1472" y="2768"/>
                  <a:pt x="1569" y="2786"/>
                </a:cubicBezTo>
                <a:cubicBezTo>
                  <a:pt x="1844" y="2836"/>
                  <a:pt x="2129" y="2865"/>
                  <a:pt x="2408" y="2860"/>
                </a:cubicBezTo>
                <a:cubicBezTo>
                  <a:pt x="2596" y="2856"/>
                  <a:pt x="2779" y="2821"/>
                  <a:pt x="2964" y="2789"/>
                </a:cubicBezTo>
                <a:cubicBezTo>
                  <a:pt x="3171" y="2753"/>
                  <a:pt x="3382" y="2723"/>
                  <a:pt x="3592" y="2724"/>
                </a:cubicBezTo>
                <a:cubicBezTo>
                  <a:pt x="3660" y="2724"/>
                  <a:pt x="3701" y="2739"/>
                  <a:pt x="3763" y="2763"/>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5" name="Comment 3"/>
          <p:cNvSpPr>
            <a:spLocks noRot="1" noChangeAspect="1" noEditPoints="1" noChangeArrowheads="1" noChangeShapeType="1" noTextEdit="1"/>
          </p:cNvSpPr>
          <p:nvPr/>
        </p:nvSpPr>
        <p:spPr bwMode="auto">
          <a:xfrm>
            <a:off x="3976688" y="3597275"/>
            <a:ext cx="849312" cy="41275"/>
          </a:xfrm>
          <a:custGeom>
            <a:avLst/>
            <a:gdLst>
              <a:gd name="T0" fmla="+- 0 13404 11046"/>
              <a:gd name="T1" fmla="*/ T0 w 2359"/>
              <a:gd name="T2" fmla="+- 0 10105 9994"/>
              <a:gd name="T3" fmla="*/ 10105 h 115"/>
              <a:gd name="T4" fmla="+- 0 13384 11046"/>
              <a:gd name="T5" fmla="*/ T4 w 2359"/>
              <a:gd name="T6" fmla="+- 0 10106 9994"/>
              <a:gd name="T7" fmla="*/ 10106 h 115"/>
              <a:gd name="T8" fmla="+- 0 13365 11046"/>
              <a:gd name="T9" fmla="*/ T8 w 2359"/>
              <a:gd name="T10" fmla="+- 0 10107 9994"/>
              <a:gd name="T11" fmla="*/ 10107 h 115"/>
              <a:gd name="T12" fmla="+- 0 13344 11046"/>
              <a:gd name="T13" fmla="*/ T12 w 2359"/>
              <a:gd name="T14" fmla="+- 0 10107 9994"/>
              <a:gd name="T15" fmla="*/ 10107 h 115"/>
              <a:gd name="T16" fmla="+- 0 13247 11046"/>
              <a:gd name="T17" fmla="*/ T16 w 2359"/>
              <a:gd name="T18" fmla="+- 0 10105 9994"/>
              <a:gd name="T19" fmla="*/ 10105 h 115"/>
              <a:gd name="T20" fmla="+- 0 13151 11046"/>
              <a:gd name="T21" fmla="*/ T20 w 2359"/>
              <a:gd name="T22" fmla="+- 0 10091 9994"/>
              <a:gd name="T23" fmla="*/ 10091 h 115"/>
              <a:gd name="T24" fmla="+- 0 13054 11046"/>
              <a:gd name="T25" fmla="*/ T24 w 2359"/>
              <a:gd name="T26" fmla="+- 0 10089 9994"/>
              <a:gd name="T27" fmla="*/ 10089 h 115"/>
              <a:gd name="T28" fmla="+- 0 12956 11046"/>
              <a:gd name="T29" fmla="*/ T28 w 2359"/>
              <a:gd name="T30" fmla="+- 0 10087 9994"/>
              <a:gd name="T31" fmla="*/ 10087 h 115"/>
              <a:gd name="T32" fmla="+- 0 12858 11046"/>
              <a:gd name="T33" fmla="*/ T32 w 2359"/>
              <a:gd name="T34" fmla="+- 0 10081 9994"/>
              <a:gd name="T35" fmla="*/ 10081 h 115"/>
              <a:gd name="T36" fmla="+- 0 12760 11046"/>
              <a:gd name="T37" fmla="*/ T36 w 2359"/>
              <a:gd name="T38" fmla="+- 0 10076 9994"/>
              <a:gd name="T39" fmla="*/ 10076 h 115"/>
              <a:gd name="T40" fmla="+- 0 12637 11046"/>
              <a:gd name="T41" fmla="*/ T40 w 2359"/>
              <a:gd name="T42" fmla="+- 0 10070 9994"/>
              <a:gd name="T43" fmla="*/ 10070 h 115"/>
              <a:gd name="T44" fmla="+- 0 12514 11046"/>
              <a:gd name="T45" fmla="*/ T44 w 2359"/>
              <a:gd name="T46" fmla="+- 0 10059 9994"/>
              <a:gd name="T47" fmla="*/ 10059 h 115"/>
              <a:gd name="T48" fmla="+- 0 12391 11046"/>
              <a:gd name="T49" fmla="*/ T48 w 2359"/>
              <a:gd name="T50" fmla="+- 0 10054 9994"/>
              <a:gd name="T51" fmla="*/ 10054 h 115"/>
              <a:gd name="T52" fmla="+- 0 12171 11046"/>
              <a:gd name="T53" fmla="*/ T52 w 2359"/>
              <a:gd name="T54" fmla="+- 0 10045 9994"/>
              <a:gd name="T55" fmla="*/ 10045 h 115"/>
              <a:gd name="T56" fmla="+- 0 11952 11046"/>
              <a:gd name="T57" fmla="*/ T56 w 2359"/>
              <a:gd name="T58" fmla="+- 0 10062 9994"/>
              <a:gd name="T59" fmla="*/ 10062 h 115"/>
              <a:gd name="T60" fmla="+- 0 11733 11046"/>
              <a:gd name="T61" fmla="*/ T60 w 2359"/>
              <a:gd name="T62" fmla="+- 0 10055 9994"/>
              <a:gd name="T63" fmla="*/ 10055 h 115"/>
              <a:gd name="T64" fmla="+- 0 11526 11046"/>
              <a:gd name="T65" fmla="*/ T64 w 2359"/>
              <a:gd name="T66" fmla="+- 0 10048 9994"/>
              <a:gd name="T67" fmla="*/ 10048 h 115"/>
              <a:gd name="T68" fmla="+- 0 11324 11046"/>
              <a:gd name="T69" fmla="*/ T68 w 2359"/>
              <a:gd name="T70" fmla="+- 0 10002 9994"/>
              <a:gd name="T71" fmla="*/ 10002 h 115"/>
              <a:gd name="T72" fmla="+- 0 11118 11046"/>
              <a:gd name="T73" fmla="*/ T72 w 2359"/>
              <a:gd name="T74" fmla="+- 0 9997 9994"/>
              <a:gd name="T75" fmla="*/ 9997 h 115"/>
              <a:gd name="T76" fmla="+- 0 11079 11046"/>
              <a:gd name="T77" fmla="*/ T76 w 2359"/>
              <a:gd name="T78" fmla="+- 0 9994 9994"/>
              <a:gd name="T79" fmla="*/ 9994 h 115"/>
              <a:gd name="T80" fmla="+- 0 11070 11046"/>
              <a:gd name="T81" fmla="*/ T80 w 2359"/>
              <a:gd name="T82" fmla="+- 0 9992 9994"/>
              <a:gd name="T83" fmla="*/ 9992 h 115"/>
              <a:gd name="T84" fmla="+- 0 11046 11046"/>
              <a:gd name="T85" fmla="*/ T84 w 2359"/>
              <a:gd name="T86" fmla="+- 0 10000 9994"/>
              <a:gd name="T87" fmla="*/ 10000 h 1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2359" h="115" extrusionOk="0">
                <a:moveTo>
                  <a:pt x="2358" y="111"/>
                </a:moveTo>
                <a:cubicBezTo>
                  <a:pt x="2338" y="112"/>
                  <a:pt x="2319" y="113"/>
                  <a:pt x="2298" y="113"/>
                </a:cubicBezTo>
                <a:cubicBezTo>
                  <a:pt x="2201" y="111"/>
                  <a:pt x="2105" y="97"/>
                  <a:pt x="2008" y="95"/>
                </a:cubicBezTo>
                <a:cubicBezTo>
                  <a:pt x="1910" y="93"/>
                  <a:pt x="1812" y="87"/>
                  <a:pt x="1714" y="82"/>
                </a:cubicBezTo>
                <a:cubicBezTo>
                  <a:pt x="1591" y="76"/>
                  <a:pt x="1468" y="65"/>
                  <a:pt x="1345" y="60"/>
                </a:cubicBezTo>
                <a:cubicBezTo>
                  <a:pt x="1125" y="51"/>
                  <a:pt x="906" y="68"/>
                  <a:pt x="687" y="61"/>
                </a:cubicBezTo>
                <a:cubicBezTo>
                  <a:pt x="480" y="54"/>
                  <a:pt x="278" y="8"/>
                  <a:pt x="72" y="3"/>
                </a:cubicBezTo>
                <a:cubicBezTo>
                  <a:pt x="33" y="0"/>
                  <a:pt x="24" y="-2"/>
                  <a:pt x="0" y="6"/>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6" name="Comment 4"/>
          <p:cNvSpPr>
            <a:spLocks noRot="1" noChangeAspect="1" noEditPoints="1" noChangeArrowheads="1" noChangeShapeType="1" noTextEdit="1"/>
          </p:cNvSpPr>
          <p:nvPr/>
        </p:nvSpPr>
        <p:spPr bwMode="auto">
          <a:xfrm>
            <a:off x="271463" y="230188"/>
            <a:ext cx="288925" cy="949325"/>
          </a:xfrm>
          <a:custGeom>
            <a:avLst/>
            <a:gdLst>
              <a:gd name="T0" fmla="+- 0 1556 752"/>
              <a:gd name="T1" fmla="*/ T0 w 805"/>
              <a:gd name="T2" fmla="+- 0 669 641"/>
              <a:gd name="T3" fmla="*/ 669 h 2634"/>
              <a:gd name="T4" fmla="+- 0 1458 752"/>
              <a:gd name="T5" fmla="*/ T4 w 805"/>
              <a:gd name="T6" fmla="+- 0 643 641"/>
              <a:gd name="T7" fmla="*/ 643 h 2634"/>
              <a:gd name="T8" fmla="+- 0 1390 752"/>
              <a:gd name="T9" fmla="*/ T8 w 805"/>
              <a:gd name="T10" fmla="+- 0 681 641"/>
              <a:gd name="T11" fmla="*/ 681 h 2634"/>
              <a:gd name="T12" fmla="+- 0 1285 752"/>
              <a:gd name="T13" fmla="*/ T12 w 805"/>
              <a:gd name="T14" fmla="+- 0 709 641"/>
              <a:gd name="T15" fmla="*/ 709 h 2634"/>
              <a:gd name="T16" fmla="+- 0 1198 752"/>
              <a:gd name="T17" fmla="*/ T16 w 805"/>
              <a:gd name="T18" fmla="+- 0 732 641"/>
              <a:gd name="T19" fmla="*/ 732 h 2634"/>
              <a:gd name="T20" fmla="+- 0 1105 752"/>
              <a:gd name="T21" fmla="*/ T20 w 805"/>
              <a:gd name="T22" fmla="+- 0 748 641"/>
              <a:gd name="T23" fmla="*/ 748 h 2634"/>
              <a:gd name="T24" fmla="+- 0 1022 752"/>
              <a:gd name="T25" fmla="*/ T24 w 805"/>
              <a:gd name="T26" fmla="+- 0 784 641"/>
              <a:gd name="T27" fmla="*/ 784 h 2634"/>
              <a:gd name="T28" fmla="+- 0 921 752"/>
              <a:gd name="T29" fmla="*/ T28 w 805"/>
              <a:gd name="T30" fmla="+- 0 828 641"/>
              <a:gd name="T31" fmla="*/ 828 h 2634"/>
              <a:gd name="T32" fmla="+- 0 915 752"/>
              <a:gd name="T33" fmla="*/ T32 w 805"/>
              <a:gd name="T34" fmla="+- 0 915 641"/>
              <a:gd name="T35" fmla="*/ 915 h 2634"/>
              <a:gd name="T36" fmla="+- 0 887 752"/>
              <a:gd name="T37" fmla="*/ T36 w 805"/>
              <a:gd name="T38" fmla="+- 0 1010 641"/>
              <a:gd name="T39" fmla="*/ 1010 h 2634"/>
              <a:gd name="T40" fmla="+- 0 855 752"/>
              <a:gd name="T41" fmla="*/ T40 w 805"/>
              <a:gd name="T42" fmla="+- 0 1119 641"/>
              <a:gd name="T43" fmla="*/ 1119 h 2634"/>
              <a:gd name="T44" fmla="+- 0 824 752"/>
              <a:gd name="T45" fmla="*/ T44 w 805"/>
              <a:gd name="T46" fmla="+- 0 1224 641"/>
              <a:gd name="T47" fmla="*/ 1224 h 2634"/>
              <a:gd name="T48" fmla="+- 0 804 752"/>
              <a:gd name="T49" fmla="*/ T48 w 805"/>
              <a:gd name="T50" fmla="+- 0 1336 641"/>
              <a:gd name="T51" fmla="*/ 1336 h 2634"/>
              <a:gd name="T52" fmla="+- 0 739 752"/>
              <a:gd name="T53" fmla="*/ T52 w 805"/>
              <a:gd name="T54" fmla="+- 0 1705 641"/>
              <a:gd name="T55" fmla="*/ 1705 h 2634"/>
              <a:gd name="T56" fmla="+- 0 740 752"/>
              <a:gd name="T57" fmla="*/ T56 w 805"/>
              <a:gd name="T58" fmla="+- 0 2090 641"/>
              <a:gd name="T59" fmla="*/ 2090 h 2634"/>
              <a:gd name="T60" fmla="+- 0 765 752"/>
              <a:gd name="T61" fmla="*/ T60 w 805"/>
              <a:gd name="T62" fmla="+- 0 2463 641"/>
              <a:gd name="T63" fmla="*/ 2463 h 2634"/>
              <a:gd name="T64" fmla="+- 0 777 752"/>
              <a:gd name="T65" fmla="*/ T64 w 805"/>
              <a:gd name="T66" fmla="+- 0 2641 641"/>
              <a:gd name="T67" fmla="*/ 2641 h 2634"/>
              <a:gd name="T68" fmla="+- 0 823 752"/>
              <a:gd name="T69" fmla="*/ T68 w 805"/>
              <a:gd name="T70" fmla="+- 0 2848 641"/>
              <a:gd name="T71" fmla="*/ 2848 h 2634"/>
              <a:gd name="T72" fmla="+- 0 783 752"/>
              <a:gd name="T73" fmla="*/ T72 w 805"/>
              <a:gd name="T74" fmla="+- 0 3025 641"/>
              <a:gd name="T75" fmla="*/ 3025 h 2634"/>
              <a:gd name="T76" fmla="+- 0 778 752"/>
              <a:gd name="T77" fmla="*/ T76 w 805"/>
              <a:gd name="T78" fmla="+- 0 3045 641"/>
              <a:gd name="T79" fmla="*/ 3045 h 2634"/>
              <a:gd name="T80" fmla="+- 0 768 752"/>
              <a:gd name="T81" fmla="*/ T80 w 805"/>
              <a:gd name="T82" fmla="+- 0 3062 641"/>
              <a:gd name="T83" fmla="*/ 3062 h 2634"/>
              <a:gd name="T84" fmla="+- 0 762 752"/>
              <a:gd name="T85" fmla="*/ T84 w 805"/>
              <a:gd name="T86" fmla="+- 0 3081 641"/>
              <a:gd name="T87" fmla="*/ 3081 h 2634"/>
              <a:gd name="T88" fmla="+- 0 810 752"/>
              <a:gd name="T89" fmla="*/ T88 w 805"/>
              <a:gd name="T90" fmla="+- 0 3093 641"/>
              <a:gd name="T91" fmla="*/ 3093 h 2634"/>
              <a:gd name="T92" fmla="+- 0 860 752"/>
              <a:gd name="T93" fmla="*/ T92 w 805"/>
              <a:gd name="T94" fmla="+- 0 3105 641"/>
              <a:gd name="T95" fmla="*/ 3105 h 2634"/>
              <a:gd name="T96" fmla="+- 0 909 752"/>
              <a:gd name="T97" fmla="*/ T96 w 805"/>
              <a:gd name="T98" fmla="+- 0 3119 641"/>
              <a:gd name="T99" fmla="*/ 3119 h 2634"/>
              <a:gd name="T100" fmla="+- 0 997 752"/>
              <a:gd name="T101" fmla="*/ T100 w 805"/>
              <a:gd name="T102" fmla="+- 0 3144 641"/>
              <a:gd name="T103" fmla="*/ 3144 h 2634"/>
              <a:gd name="T104" fmla="+- 0 1087 752"/>
              <a:gd name="T105" fmla="*/ T104 w 805"/>
              <a:gd name="T106" fmla="+- 0 3174 641"/>
              <a:gd name="T107" fmla="*/ 3174 h 2634"/>
              <a:gd name="T108" fmla="+- 0 1170 752"/>
              <a:gd name="T109" fmla="*/ T108 w 805"/>
              <a:gd name="T110" fmla="+- 0 3213 641"/>
              <a:gd name="T111" fmla="*/ 3213 h 2634"/>
              <a:gd name="T112" fmla="+- 0 1208 752"/>
              <a:gd name="T113" fmla="*/ T112 w 805"/>
              <a:gd name="T114" fmla="+- 0 3231 641"/>
              <a:gd name="T115" fmla="*/ 3231 h 2634"/>
              <a:gd name="T116" fmla="+- 0 1242 752"/>
              <a:gd name="T117" fmla="*/ T116 w 805"/>
              <a:gd name="T118" fmla="+- 0 3254 641"/>
              <a:gd name="T119" fmla="*/ 3254 h 2634"/>
              <a:gd name="T120" fmla="+- 0 1279 752"/>
              <a:gd name="T121" fmla="*/ T120 w 805"/>
              <a:gd name="T122" fmla="+- 0 3274 641"/>
              <a:gd name="T123" fmla="*/ 3274 h 26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805" h="2634" extrusionOk="0">
                <a:moveTo>
                  <a:pt x="804" y="28"/>
                </a:moveTo>
                <a:cubicBezTo>
                  <a:pt x="706" y="2"/>
                  <a:pt x="638" y="40"/>
                  <a:pt x="533" y="68"/>
                </a:cubicBezTo>
                <a:cubicBezTo>
                  <a:pt x="446" y="91"/>
                  <a:pt x="353" y="107"/>
                  <a:pt x="270" y="143"/>
                </a:cubicBezTo>
                <a:cubicBezTo>
                  <a:pt x="169" y="187"/>
                  <a:pt x="163" y="274"/>
                  <a:pt x="135" y="369"/>
                </a:cubicBezTo>
                <a:cubicBezTo>
                  <a:pt x="103" y="478"/>
                  <a:pt x="72" y="583"/>
                  <a:pt x="52" y="695"/>
                </a:cubicBezTo>
                <a:cubicBezTo>
                  <a:pt x="-13" y="1064"/>
                  <a:pt x="-12" y="1449"/>
                  <a:pt x="13" y="1822"/>
                </a:cubicBezTo>
                <a:cubicBezTo>
                  <a:pt x="25" y="2000"/>
                  <a:pt x="71" y="2207"/>
                  <a:pt x="31" y="2384"/>
                </a:cubicBezTo>
                <a:cubicBezTo>
                  <a:pt x="26" y="2404"/>
                  <a:pt x="16" y="2421"/>
                  <a:pt x="10" y="2440"/>
                </a:cubicBezTo>
                <a:cubicBezTo>
                  <a:pt x="58" y="2452"/>
                  <a:pt x="108" y="2464"/>
                  <a:pt x="157" y="2478"/>
                </a:cubicBezTo>
                <a:cubicBezTo>
                  <a:pt x="245" y="2503"/>
                  <a:pt x="335" y="2533"/>
                  <a:pt x="418" y="2572"/>
                </a:cubicBezTo>
                <a:cubicBezTo>
                  <a:pt x="456" y="2590"/>
                  <a:pt x="490" y="2613"/>
                  <a:pt x="527" y="2633"/>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877350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25</a:t>
            </a:fld>
            <a:endParaRPr lang="en-US"/>
          </a:p>
        </p:txBody>
      </p:sp>
      <p:pic>
        <p:nvPicPr>
          <p:cNvPr id="7" name="Picture 6"/>
          <p:cNvPicPr>
            <a:picLocks noChangeAspect="1"/>
          </p:cNvPicPr>
          <p:nvPr/>
        </p:nvPicPr>
        <p:blipFill rotWithShape="1">
          <a:blip r:embed="rId2"/>
          <a:srcRect l="9582" r="10989"/>
          <a:stretch/>
        </p:blipFill>
        <p:spPr>
          <a:xfrm>
            <a:off x="0" y="393185"/>
            <a:ext cx="8980534" cy="5673833"/>
          </a:xfrm>
          <a:prstGeom prst="rect">
            <a:avLst/>
          </a:prstGeom>
        </p:spPr>
      </p:pic>
      <p:sp>
        <p:nvSpPr>
          <p:cNvPr id="8" name="TextBox 7"/>
          <p:cNvSpPr txBox="1"/>
          <p:nvPr/>
        </p:nvSpPr>
        <p:spPr>
          <a:xfrm>
            <a:off x="228600" y="437700"/>
            <a:ext cx="648810" cy="369332"/>
          </a:xfrm>
          <a:prstGeom prst="rect">
            <a:avLst/>
          </a:prstGeom>
          <a:solidFill>
            <a:schemeClr val="bg1"/>
          </a:solidFill>
        </p:spPr>
        <p:txBody>
          <a:bodyPr wrap="none" rtlCol="0">
            <a:spAutoFit/>
          </a:bodyPr>
          <a:lstStyle/>
          <a:p>
            <a:r>
              <a:rPr lang="en-US" dirty="0" smtClean="0"/>
              <a:t>x 10</a:t>
            </a:r>
            <a:r>
              <a:rPr lang="en-US" baseline="30000" dirty="0" smtClean="0"/>
              <a:t>5</a:t>
            </a:r>
            <a:endParaRPr lang="en-US" baseline="30000" dirty="0"/>
          </a:p>
        </p:txBody>
      </p:sp>
      <p:sp>
        <p:nvSpPr>
          <p:cNvPr id="9" name="TextBox 8"/>
          <p:cNvSpPr txBox="1"/>
          <p:nvPr/>
        </p:nvSpPr>
        <p:spPr>
          <a:xfrm>
            <a:off x="1600200" y="5638800"/>
            <a:ext cx="5663630" cy="461665"/>
          </a:xfrm>
          <a:prstGeom prst="rect">
            <a:avLst/>
          </a:prstGeom>
          <a:noFill/>
        </p:spPr>
        <p:txBody>
          <a:bodyPr wrap="none" rtlCol="0">
            <a:spAutoFit/>
          </a:bodyPr>
          <a:lstStyle/>
          <a:p>
            <a:r>
              <a:rPr lang="en-US" sz="2400" dirty="0" smtClean="0"/>
              <a:t>Stopping Time distribution for 1-100 Million</a:t>
            </a:r>
            <a:endParaRPr lang="en-US" sz="2400" dirty="0"/>
          </a:p>
        </p:txBody>
      </p:sp>
      <p:sp>
        <p:nvSpPr>
          <p:cNvPr id="10" name="Rectangle 9"/>
          <p:cNvSpPr/>
          <p:nvPr/>
        </p:nvSpPr>
        <p:spPr>
          <a:xfrm>
            <a:off x="1295400" y="6019800"/>
            <a:ext cx="6581596" cy="369332"/>
          </a:xfrm>
          <a:prstGeom prst="rect">
            <a:avLst/>
          </a:prstGeom>
        </p:spPr>
        <p:txBody>
          <a:bodyPr wrap="square">
            <a:spAutoFit/>
          </a:bodyPr>
          <a:lstStyle/>
          <a:p>
            <a:r>
              <a:rPr lang="en-US" dirty="0"/>
              <a:t>http://</a:t>
            </a:r>
            <a:r>
              <a:rPr lang="en-US" dirty="0" err="1"/>
              <a:t>en.wikipedia.org</a:t>
            </a:r>
            <a:r>
              <a:rPr lang="en-US" dirty="0"/>
              <a:t>/wiki/File:CollatzStatistic100million.png</a:t>
            </a:r>
          </a:p>
        </p:txBody>
      </p:sp>
      <p:pic>
        <p:nvPicPr>
          <p:cNvPr id="11" name="Picture 10"/>
          <p:cNvPicPr>
            <a:picLocks noChangeAspect="1"/>
          </p:cNvPicPr>
          <p:nvPr/>
        </p:nvPicPr>
        <p:blipFill>
          <a:blip r:embed="rId3"/>
          <a:stretch>
            <a:fillRect/>
          </a:stretch>
        </p:blipFill>
        <p:spPr>
          <a:xfrm>
            <a:off x="5593069" y="127871"/>
            <a:ext cx="3387465" cy="4923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90519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7" name="Content Placeholder 6"/>
          <p:cNvSpPr>
            <a:spLocks noGrp="1"/>
          </p:cNvSpPr>
          <p:nvPr>
            <p:ph sz="half" idx="1"/>
          </p:nvPr>
        </p:nvSpPr>
        <p:spPr/>
        <p:txBody>
          <a:bodyPr>
            <a:normAutofit fontScale="62500" lnSpcReduction="20000"/>
          </a:bodyPr>
          <a:lstStyle/>
          <a:p>
            <a:pPr marL="0" indent="0" algn="ctr">
              <a:buNone/>
            </a:pPr>
            <a:r>
              <a:rPr lang="en-US" b="1" dirty="0" smtClean="0"/>
              <a:t>Old MacBook Air</a:t>
            </a:r>
          </a:p>
          <a:p>
            <a:pPr marL="0" indent="0" algn="ctr">
              <a:buNone/>
            </a:pPr>
            <a:endParaRPr lang="en-US" b="1" dirty="0"/>
          </a:p>
          <a:p>
            <a:pPr marL="0" indent="0">
              <a:buNone/>
            </a:pPr>
            <a:r>
              <a:rPr lang="en-US" dirty="0" smtClean="0"/>
              <a:t>$ </a:t>
            </a:r>
            <a:r>
              <a:rPr lang="en-US" dirty="0" err="1" smtClean="0"/>
              <a:t>rustc</a:t>
            </a:r>
            <a:r>
              <a:rPr lang="en-US" dirty="0" smtClean="0"/>
              <a:t> </a:t>
            </a:r>
            <a:r>
              <a:rPr lang="en-US" dirty="0" err="1" smtClean="0"/>
              <a:t>listspawn.rs</a:t>
            </a:r>
            <a:endParaRPr lang="en-US" dirty="0" smtClean="0"/>
          </a:p>
          <a:p>
            <a:pPr marL="0" indent="0">
              <a:buNone/>
            </a:pPr>
            <a:r>
              <a:rPr lang="en-US" dirty="0" smtClean="0"/>
              <a:t>$ time ./</a:t>
            </a:r>
            <a:r>
              <a:rPr lang="en-US" dirty="0" err="1" smtClean="0"/>
              <a:t>listspawn</a:t>
            </a:r>
            <a:endParaRPr lang="en-US" dirty="0" smtClean="0"/>
          </a:p>
          <a:p>
            <a:pPr marL="0" indent="0">
              <a:buNone/>
            </a:pPr>
            <a:r>
              <a:rPr lang="en-US" dirty="0"/>
              <a:t>[565, 566, 567, 568, 569, 570, 571, 572, 573, 574, 575, 576, 577, 578, 579, 580]</a:t>
            </a:r>
          </a:p>
          <a:p>
            <a:pPr marL="0" indent="0">
              <a:buNone/>
            </a:pPr>
            <a:r>
              <a:rPr lang="en-US" dirty="0"/>
              <a:t>[3542887, 3542887, 3542887, 3542887, 3542887, 3542887, 3542887, 3542887, 3542887, 3542887, 3542887, 3542887, 3542887, 3542887, 3542887, 3542887]</a:t>
            </a:r>
          </a:p>
          <a:p>
            <a:pPr marL="0" indent="0">
              <a:buNone/>
            </a:pPr>
            <a:endParaRPr lang="en-US" dirty="0"/>
          </a:p>
          <a:p>
            <a:pPr marL="0" indent="0">
              <a:buNone/>
            </a:pPr>
            <a:r>
              <a:rPr lang="en-US" sz="4500" b="1" dirty="0"/>
              <a:t>real    0m58.843s</a:t>
            </a:r>
          </a:p>
          <a:p>
            <a:pPr marL="0" indent="0">
              <a:buNone/>
            </a:pPr>
            <a:r>
              <a:rPr lang="en-US" sz="4500" b="1" dirty="0"/>
              <a:t>user   </a:t>
            </a:r>
            <a:r>
              <a:rPr lang="en-US" sz="4500" b="1" dirty="0" smtClean="0"/>
              <a:t>3m39.459s</a:t>
            </a:r>
            <a:endParaRPr lang="en-US" sz="4500" b="1" dirty="0"/>
          </a:p>
          <a:p>
            <a:pPr marL="0" indent="0">
              <a:buNone/>
            </a:pPr>
            <a:r>
              <a:rPr lang="en-US" sz="4500" b="1" dirty="0"/>
              <a:t>sys     </a:t>
            </a:r>
            <a:r>
              <a:rPr lang="en-US" sz="4500" b="1" dirty="0" smtClean="0"/>
              <a:t>0m0.266s</a:t>
            </a:r>
            <a:endParaRPr lang="en-US" sz="4500" b="1" dirty="0"/>
          </a:p>
        </p:txBody>
      </p:sp>
      <p:sp>
        <p:nvSpPr>
          <p:cNvPr id="8" name="Content Placeholder 7"/>
          <p:cNvSpPr>
            <a:spLocks noGrp="1"/>
          </p:cNvSpPr>
          <p:nvPr>
            <p:ph sz="half" idx="2"/>
          </p:nvPr>
        </p:nvSpPr>
        <p:spPr/>
        <p:txBody>
          <a:bodyPr>
            <a:normAutofit fontScale="62500" lnSpcReduction="20000"/>
          </a:bodyPr>
          <a:lstStyle/>
          <a:p>
            <a:pPr marL="0" indent="0" algn="ctr">
              <a:buNone/>
            </a:pPr>
            <a:r>
              <a:rPr lang="en-US" b="1" dirty="0" smtClean="0"/>
              <a:t>New MacBook Pro</a:t>
            </a:r>
          </a:p>
          <a:p>
            <a:pPr marL="0" indent="0" algn="ctr">
              <a:buNone/>
            </a:pPr>
            <a:endParaRPr lang="en-US" b="1" dirty="0"/>
          </a:p>
          <a:p>
            <a:pPr marL="0" indent="0">
              <a:buNone/>
            </a:pPr>
            <a:endParaRPr lang="en-US" dirty="0" smtClean="0"/>
          </a:p>
          <a:p>
            <a:pPr marL="0" indent="0">
              <a:buNone/>
            </a:pPr>
            <a:r>
              <a:rPr lang="en-US" dirty="0" smtClean="0"/>
              <a:t>$ time </a:t>
            </a:r>
            <a:r>
              <a:rPr lang="en-US" dirty="0"/>
              <a:t>./</a:t>
            </a:r>
            <a:r>
              <a:rPr lang="en-US" dirty="0" err="1"/>
              <a:t>listspawn</a:t>
            </a:r>
            <a:endParaRPr lang="en-US" dirty="0"/>
          </a:p>
          <a:p>
            <a:pPr marL="0" indent="0">
              <a:buNone/>
            </a:pPr>
            <a:r>
              <a:rPr lang="en-US" dirty="0"/>
              <a:t>[565, 566, 567, 568, 569, 570, 571, 572, 573, 574, 575, 576, 577, 578, 579, 580]</a:t>
            </a:r>
          </a:p>
          <a:p>
            <a:pPr marL="0" indent="0">
              <a:buNone/>
            </a:pPr>
            <a:r>
              <a:rPr lang="en-US" dirty="0"/>
              <a:t>[3542887, 3542887, 3542887, 3542887, 3542887, 3542887, 3542887, 3542887, 3542887, 3542887, 3542887, 3542887, 3542887, 3542887, 3542887, 3542887]</a:t>
            </a:r>
          </a:p>
          <a:p>
            <a:pPr marL="0" indent="0">
              <a:buNone/>
            </a:pPr>
            <a:endParaRPr lang="en-US" dirty="0"/>
          </a:p>
          <a:p>
            <a:pPr marL="0" indent="0">
              <a:buNone/>
            </a:pPr>
            <a:r>
              <a:rPr lang="en-US" sz="4500" b="1" dirty="0">
                <a:solidFill>
                  <a:srgbClr val="0000FF"/>
                </a:solidFill>
              </a:rPr>
              <a:t>real    0m18.593s</a:t>
            </a:r>
          </a:p>
          <a:p>
            <a:pPr marL="0" indent="0">
              <a:buNone/>
            </a:pPr>
            <a:r>
              <a:rPr lang="en-US" sz="4500" b="1" dirty="0">
                <a:solidFill>
                  <a:srgbClr val="0000FF"/>
                </a:solidFill>
              </a:rPr>
              <a:t>user   </a:t>
            </a:r>
            <a:r>
              <a:rPr lang="en-US" sz="4500" b="1" dirty="0" smtClean="0">
                <a:solidFill>
                  <a:srgbClr val="0000FF"/>
                </a:solidFill>
              </a:rPr>
              <a:t>2m17.990s</a:t>
            </a:r>
            <a:endParaRPr lang="en-US" sz="4500" b="1" dirty="0">
              <a:solidFill>
                <a:srgbClr val="0000FF"/>
              </a:solidFill>
            </a:endParaRPr>
          </a:p>
          <a:p>
            <a:pPr marL="0" indent="0">
              <a:buNone/>
            </a:pPr>
            <a:r>
              <a:rPr lang="en-US" sz="4500" b="1" dirty="0">
                <a:solidFill>
                  <a:srgbClr val="0000FF"/>
                </a:solidFill>
              </a:rPr>
              <a:t>sys     0m0.120s</a:t>
            </a:r>
          </a:p>
        </p:txBody>
      </p:sp>
      <p:sp>
        <p:nvSpPr>
          <p:cNvPr id="4" name="Date Placeholder 3"/>
          <p:cNvSpPr>
            <a:spLocks noGrp="1"/>
          </p:cNvSpPr>
          <p:nvPr>
            <p:ph type="dt" sz="half" idx="10"/>
          </p:nvPr>
        </p:nvSpPr>
        <p:spPr/>
        <p:txBody>
          <a:bodyPr/>
          <a:lstStyle/>
          <a:p>
            <a:fld id="{E48EC9F4-81CA-FE4E-B09D-7AC5A00CB4BD}"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26</a:t>
            </a:fld>
            <a:endParaRPr lang="en-US"/>
          </a:p>
        </p:txBody>
      </p:sp>
    </p:spTree>
    <p:extLst>
      <p:ext uri="{BB962C8B-B14F-4D97-AF65-F5344CB8AC3E}">
        <p14:creationId xmlns:p14="http://schemas.microsoft.com/office/powerpoint/2010/main" val="2224603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checkerboard(across)">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checkerboard(across)">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checkerboard(across)">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checkerboard(across)">
                                      <p:cBhvr>
                                        <p:cTn id="22" dur="500"/>
                                        <p:tgtEl>
                                          <p:spTgt spid="8">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checkerboard(across)">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checkerboard(across)">
                                      <p:cBhvr>
                                        <p:cTn id="3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Results</a:t>
            </a:r>
            <a:endParaRPr lang="en-US" dirty="0"/>
          </a:p>
        </p:txBody>
      </p:sp>
      <p:sp>
        <p:nvSpPr>
          <p:cNvPr id="7" name="Content Placeholder 6"/>
          <p:cNvSpPr>
            <a:spLocks noGrp="1"/>
          </p:cNvSpPr>
          <p:nvPr>
            <p:ph sz="half" idx="1"/>
          </p:nvPr>
        </p:nvSpPr>
        <p:spPr>
          <a:xfrm>
            <a:off x="457200" y="1600201"/>
            <a:ext cx="4038600" cy="3694966"/>
          </a:xfrm>
        </p:spPr>
        <p:txBody>
          <a:bodyPr>
            <a:normAutofit fontScale="62500" lnSpcReduction="20000"/>
          </a:bodyPr>
          <a:lstStyle/>
          <a:p>
            <a:pPr marL="0" indent="0" algn="ctr">
              <a:buNone/>
            </a:pPr>
            <a:r>
              <a:rPr lang="en-US" b="1" dirty="0" smtClean="0"/>
              <a:t>Old MacBook Air</a:t>
            </a:r>
            <a:endParaRPr lang="en-US" b="1" dirty="0"/>
          </a:p>
          <a:p>
            <a:pPr marL="0" indent="0">
              <a:buNone/>
            </a:pPr>
            <a:r>
              <a:rPr lang="en-US" dirty="0" smtClean="0"/>
              <a:t>$ time ./</a:t>
            </a:r>
            <a:r>
              <a:rPr lang="en-US" dirty="0" err="1" smtClean="0"/>
              <a:t>listspawn</a:t>
            </a:r>
            <a:endParaRPr lang="en-US" dirty="0"/>
          </a:p>
          <a:p>
            <a:pPr marL="0" indent="0">
              <a:buNone/>
            </a:pPr>
            <a:r>
              <a:rPr lang="en-US" dirty="0"/>
              <a:t>real    0m58.843s</a:t>
            </a:r>
          </a:p>
          <a:p>
            <a:pPr marL="0" indent="0">
              <a:buNone/>
            </a:pPr>
            <a:r>
              <a:rPr lang="en-US" dirty="0"/>
              <a:t>user    3m39.459s</a:t>
            </a:r>
          </a:p>
          <a:p>
            <a:pPr marL="0" indent="0">
              <a:buNone/>
            </a:pPr>
            <a:r>
              <a:rPr lang="en-US" dirty="0"/>
              <a:t>sys     </a:t>
            </a:r>
            <a:r>
              <a:rPr lang="en-US" dirty="0" smtClean="0"/>
              <a:t>0m0.266s</a:t>
            </a:r>
          </a:p>
          <a:p>
            <a:pPr marL="0" indent="0">
              <a:buNone/>
            </a:pPr>
            <a:r>
              <a:rPr lang="en-US" dirty="0"/>
              <a:t>$ </a:t>
            </a:r>
            <a:r>
              <a:rPr lang="en-US" dirty="0" smtClean="0"/>
              <a:t>!!</a:t>
            </a:r>
            <a:endParaRPr lang="en-US" dirty="0"/>
          </a:p>
          <a:p>
            <a:pPr marL="0" indent="0">
              <a:buNone/>
            </a:pPr>
            <a:r>
              <a:rPr lang="en-US" dirty="0"/>
              <a:t>real    1m0.931s</a:t>
            </a:r>
          </a:p>
          <a:p>
            <a:pPr marL="0" indent="0">
              <a:buNone/>
            </a:pPr>
            <a:r>
              <a:rPr lang="en-US" dirty="0"/>
              <a:t>user    3m47.609s</a:t>
            </a:r>
          </a:p>
          <a:p>
            <a:pPr marL="0" indent="0">
              <a:buNone/>
            </a:pPr>
            <a:r>
              <a:rPr lang="en-US" dirty="0"/>
              <a:t>sys     0m0.291s</a:t>
            </a:r>
          </a:p>
          <a:p>
            <a:pPr marL="0" indent="0">
              <a:buNone/>
            </a:pPr>
            <a:r>
              <a:rPr lang="en-US" dirty="0"/>
              <a:t>$ !</a:t>
            </a:r>
            <a:r>
              <a:rPr lang="en-US" dirty="0" smtClean="0"/>
              <a:t>!</a:t>
            </a:r>
            <a:endParaRPr lang="en-US" dirty="0"/>
          </a:p>
          <a:p>
            <a:pPr marL="0" indent="0">
              <a:buNone/>
            </a:pPr>
            <a:r>
              <a:rPr lang="en-US" dirty="0"/>
              <a:t>real    0m57.967s</a:t>
            </a:r>
          </a:p>
          <a:p>
            <a:pPr marL="0" indent="0">
              <a:buNone/>
            </a:pPr>
            <a:r>
              <a:rPr lang="en-US" dirty="0"/>
              <a:t>user    3m36.343s</a:t>
            </a:r>
          </a:p>
          <a:p>
            <a:pPr marL="0" indent="0">
              <a:buNone/>
            </a:pPr>
            <a:r>
              <a:rPr lang="en-US" dirty="0"/>
              <a:t>sys     </a:t>
            </a:r>
            <a:r>
              <a:rPr lang="en-US" dirty="0" smtClean="0"/>
              <a:t>0m0.266s</a:t>
            </a:r>
            <a:endParaRPr lang="en-US" dirty="0"/>
          </a:p>
        </p:txBody>
      </p:sp>
      <p:sp>
        <p:nvSpPr>
          <p:cNvPr id="8" name="Content Placeholder 7"/>
          <p:cNvSpPr>
            <a:spLocks noGrp="1"/>
          </p:cNvSpPr>
          <p:nvPr>
            <p:ph sz="half" idx="2"/>
          </p:nvPr>
        </p:nvSpPr>
        <p:spPr>
          <a:xfrm>
            <a:off x="4648200" y="1600201"/>
            <a:ext cx="4038600" cy="3694966"/>
          </a:xfrm>
        </p:spPr>
        <p:txBody>
          <a:bodyPr>
            <a:normAutofit fontScale="62500" lnSpcReduction="20000"/>
          </a:bodyPr>
          <a:lstStyle/>
          <a:p>
            <a:pPr marL="0" indent="0" algn="ctr">
              <a:buNone/>
            </a:pPr>
            <a:r>
              <a:rPr lang="en-US" b="1" dirty="0" smtClean="0"/>
              <a:t>New MacBook Pro</a:t>
            </a:r>
            <a:endParaRPr lang="en-US" dirty="0" smtClean="0"/>
          </a:p>
          <a:p>
            <a:pPr marL="0" indent="0">
              <a:buNone/>
            </a:pPr>
            <a:r>
              <a:rPr lang="en-US" dirty="0"/>
              <a:t>$ time ./</a:t>
            </a:r>
            <a:r>
              <a:rPr lang="en-US" dirty="0" err="1" smtClean="0"/>
              <a:t>listspawn</a:t>
            </a:r>
            <a:endParaRPr lang="en-US" dirty="0"/>
          </a:p>
          <a:p>
            <a:pPr marL="0" indent="0">
              <a:buNone/>
            </a:pPr>
            <a:r>
              <a:rPr lang="en-US" dirty="0"/>
              <a:t>real    0m18.593s</a:t>
            </a:r>
          </a:p>
          <a:p>
            <a:pPr marL="0" indent="0">
              <a:buNone/>
            </a:pPr>
            <a:r>
              <a:rPr lang="en-US" dirty="0"/>
              <a:t>user    2m17.990s</a:t>
            </a:r>
          </a:p>
          <a:p>
            <a:pPr marL="0" indent="0">
              <a:buNone/>
            </a:pPr>
            <a:r>
              <a:rPr lang="en-US" dirty="0"/>
              <a:t>sys     0m0.120s</a:t>
            </a:r>
          </a:p>
          <a:p>
            <a:pPr marL="0" indent="0">
              <a:buNone/>
            </a:pPr>
            <a:r>
              <a:rPr lang="en-US" dirty="0" smtClean="0"/>
              <a:t>$ </a:t>
            </a:r>
            <a:r>
              <a:rPr lang="en-US" dirty="0"/>
              <a:t>!!</a:t>
            </a:r>
          </a:p>
          <a:p>
            <a:pPr marL="0" indent="0">
              <a:buNone/>
            </a:pPr>
            <a:r>
              <a:rPr lang="en-US" dirty="0" smtClean="0"/>
              <a:t>real    </a:t>
            </a:r>
            <a:r>
              <a:rPr lang="en-US" dirty="0"/>
              <a:t>0m18.757s</a:t>
            </a:r>
          </a:p>
          <a:p>
            <a:pPr marL="0" indent="0">
              <a:buNone/>
            </a:pPr>
            <a:r>
              <a:rPr lang="en-US" dirty="0"/>
              <a:t>user    2m20.419s</a:t>
            </a:r>
          </a:p>
          <a:p>
            <a:pPr marL="0" indent="0">
              <a:buNone/>
            </a:pPr>
            <a:r>
              <a:rPr lang="en-US" dirty="0"/>
              <a:t>sys     0m0.116s</a:t>
            </a:r>
          </a:p>
          <a:p>
            <a:pPr marL="0" indent="0">
              <a:buNone/>
            </a:pPr>
            <a:r>
              <a:rPr lang="en-US" dirty="0" smtClean="0"/>
              <a:t>$ </a:t>
            </a:r>
            <a:r>
              <a:rPr lang="en-US" dirty="0"/>
              <a:t>!</a:t>
            </a:r>
            <a:r>
              <a:rPr lang="en-US" dirty="0" smtClean="0"/>
              <a:t>!</a:t>
            </a:r>
            <a:endParaRPr lang="en-US" dirty="0"/>
          </a:p>
          <a:p>
            <a:pPr marL="0" indent="0">
              <a:buNone/>
            </a:pPr>
            <a:r>
              <a:rPr lang="en-US" dirty="0"/>
              <a:t>real    0m18.505s</a:t>
            </a:r>
          </a:p>
          <a:p>
            <a:pPr marL="0" indent="0">
              <a:buNone/>
            </a:pPr>
            <a:r>
              <a:rPr lang="en-US" dirty="0"/>
              <a:t>user    2m18.653s</a:t>
            </a:r>
          </a:p>
          <a:p>
            <a:pPr marL="0" indent="0">
              <a:buNone/>
            </a:pPr>
            <a:r>
              <a:rPr lang="en-US" dirty="0"/>
              <a:t>sys     0m0.130s</a:t>
            </a:r>
          </a:p>
        </p:txBody>
      </p:sp>
      <p:sp>
        <p:nvSpPr>
          <p:cNvPr id="4" name="Date Placeholder 3"/>
          <p:cNvSpPr>
            <a:spLocks noGrp="1"/>
          </p:cNvSpPr>
          <p:nvPr>
            <p:ph type="dt" sz="half" idx="10"/>
          </p:nvPr>
        </p:nvSpPr>
        <p:spPr/>
        <p:txBody>
          <a:bodyPr/>
          <a:lstStyle/>
          <a:p>
            <a:fld id="{E48EC9F4-81CA-FE4E-B09D-7AC5A00CB4BD}" type="datetime3">
              <a:rPr lang="en-US" smtClean="0"/>
              <a:pPr/>
              <a:t>1 October 2013</a:t>
            </a:fld>
            <a:endParaRPr lang="en-US" dirty="0"/>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
        <p:nvSpPr>
          <p:cNvPr id="3" name="TextBox 2"/>
          <p:cNvSpPr txBox="1"/>
          <p:nvPr/>
        </p:nvSpPr>
        <p:spPr>
          <a:xfrm>
            <a:off x="630753" y="5295166"/>
            <a:ext cx="3312024"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Median over three trials:</a:t>
            </a:r>
          </a:p>
          <a:p>
            <a:r>
              <a:rPr lang="en-US" sz="2400" dirty="0" smtClean="0"/>
              <a:t>real = 58.8s (user 219.5s)</a:t>
            </a:r>
          </a:p>
        </p:txBody>
      </p:sp>
      <p:sp>
        <p:nvSpPr>
          <p:cNvPr id="9" name="TextBox 8"/>
          <p:cNvSpPr txBox="1"/>
          <p:nvPr/>
        </p:nvSpPr>
        <p:spPr>
          <a:xfrm>
            <a:off x="4774257" y="5276744"/>
            <a:ext cx="3401893"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Median over three trials:</a:t>
            </a:r>
          </a:p>
          <a:p>
            <a:r>
              <a:rPr lang="en-US" sz="2400" dirty="0" smtClean="0"/>
              <a:t>real = 18.6s (user 138.0s)</a:t>
            </a:r>
          </a:p>
        </p:txBody>
      </p:sp>
    </p:spTree>
    <p:extLst>
      <p:ext uri="{BB962C8B-B14F-4D97-AF65-F5344CB8AC3E}">
        <p14:creationId xmlns:p14="http://schemas.microsoft.com/office/powerpoint/2010/main" val="11079349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28</a:t>
            </a:fld>
            <a:endParaRPr lang="en-US"/>
          </a:p>
        </p:txBody>
      </p:sp>
      <p:pic>
        <p:nvPicPr>
          <p:cNvPr id="5" name="Picture 4" descr="Screen Shot 2013-10-01 at 10.19.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22" y="646394"/>
            <a:ext cx="7619315" cy="55628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7418968" y="226804"/>
            <a:ext cx="1523718" cy="2351416"/>
          </a:xfrm>
          <a:prstGeom prst="rect">
            <a:avLst/>
          </a:prstGeom>
        </p:spPr>
      </p:pic>
      <p:sp>
        <p:nvSpPr>
          <p:cNvPr id="7" name="TextBox 6"/>
          <p:cNvSpPr txBox="1"/>
          <p:nvPr/>
        </p:nvSpPr>
        <p:spPr>
          <a:xfrm>
            <a:off x="5193824" y="5525353"/>
            <a:ext cx="3401893"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Median over three trials:</a:t>
            </a:r>
          </a:p>
          <a:p>
            <a:r>
              <a:rPr lang="en-US" sz="2400" dirty="0" smtClean="0"/>
              <a:t>real = 18.6s (user 138.0s)</a:t>
            </a:r>
          </a:p>
        </p:txBody>
      </p:sp>
      <p:sp>
        <p:nvSpPr>
          <p:cNvPr id="14338" name="Comment 2"/>
          <p:cNvSpPr>
            <a:spLocks noRot="1" noChangeAspect="1" noEditPoints="1" noChangeArrowheads="1" noChangeShapeType="1" noTextEdit="1"/>
          </p:cNvSpPr>
          <p:nvPr/>
        </p:nvSpPr>
        <p:spPr bwMode="auto">
          <a:xfrm>
            <a:off x="328613" y="2022475"/>
            <a:ext cx="576262" cy="388938"/>
          </a:xfrm>
          <a:custGeom>
            <a:avLst/>
            <a:gdLst>
              <a:gd name="T0" fmla="+- 0 1331 914"/>
              <a:gd name="T1" fmla="*/ T0 w 1601"/>
              <a:gd name="T2" fmla="+- 0 5822 5617"/>
              <a:gd name="T3" fmla="*/ 5822 h 1081"/>
              <a:gd name="T4" fmla="+- 0 1358 914"/>
              <a:gd name="T5" fmla="*/ T4 w 1601"/>
              <a:gd name="T6" fmla="+- 0 5793 5617"/>
              <a:gd name="T7" fmla="*/ 5793 h 1081"/>
              <a:gd name="T8" fmla="+- 0 1384 914"/>
              <a:gd name="T9" fmla="*/ T8 w 1601"/>
              <a:gd name="T10" fmla="+- 0 5771 5617"/>
              <a:gd name="T11" fmla="*/ 5771 h 1081"/>
              <a:gd name="T12" fmla="+- 0 1415 914"/>
              <a:gd name="T13" fmla="*/ T12 w 1601"/>
              <a:gd name="T14" fmla="+- 0 5748 5617"/>
              <a:gd name="T15" fmla="*/ 5748 h 1081"/>
              <a:gd name="T16" fmla="+- 0 1450 914"/>
              <a:gd name="T17" fmla="*/ T16 w 1601"/>
              <a:gd name="T18" fmla="+- 0 5722 5617"/>
              <a:gd name="T19" fmla="*/ 5722 h 1081"/>
              <a:gd name="T20" fmla="+- 0 1484 914"/>
              <a:gd name="T21" fmla="*/ T20 w 1601"/>
              <a:gd name="T22" fmla="+- 0 5699 5617"/>
              <a:gd name="T23" fmla="*/ 5699 h 1081"/>
              <a:gd name="T24" fmla="+- 0 1523 914"/>
              <a:gd name="T25" fmla="*/ T24 w 1601"/>
              <a:gd name="T26" fmla="+- 0 5678 5617"/>
              <a:gd name="T27" fmla="*/ 5678 h 1081"/>
              <a:gd name="T28" fmla="+- 0 1701 914"/>
              <a:gd name="T29" fmla="*/ T28 w 1601"/>
              <a:gd name="T30" fmla="+- 0 5584 5617"/>
              <a:gd name="T31" fmla="*/ 5584 h 1081"/>
              <a:gd name="T32" fmla="+- 0 1922 914"/>
              <a:gd name="T33" fmla="*/ T32 w 1601"/>
              <a:gd name="T34" fmla="+- 0 5602 5617"/>
              <a:gd name="T35" fmla="*/ 5602 h 1081"/>
              <a:gd name="T36" fmla="+- 0 2094 914"/>
              <a:gd name="T37" fmla="*/ T36 w 1601"/>
              <a:gd name="T38" fmla="+- 0 5705 5617"/>
              <a:gd name="T39" fmla="*/ 5705 h 1081"/>
              <a:gd name="T40" fmla="+- 0 2192 914"/>
              <a:gd name="T41" fmla="*/ T40 w 1601"/>
              <a:gd name="T42" fmla="+- 0 5764 5617"/>
              <a:gd name="T43" fmla="*/ 5764 h 1081"/>
              <a:gd name="T44" fmla="+- 0 2268 914"/>
              <a:gd name="T45" fmla="*/ T44 w 1601"/>
              <a:gd name="T46" fmla="+- 0 5857 5617"/>
              <a:gd name="T47" fmla="*/ 5857 h 1081"/>
              <a:gd name="T48" fmla="+- 0 2321 914"/>
              <a:gd name="T49" fmla="*/ T48 w 1601"/>
              <a:gd name="T50" fmla="+- 0 5957 5617"/>
              <a:gd name="T51" fmla="*/ 5957 h 1081"/>
              <a:gd name="T52" fmla="+- 0 2401 914"/>
              <a:gd name="T53" fmla="*/ T52 w 1601"/>
              <a:gd name="T54" fmla="+- 0 6107 5617"/>
              <a:gd name="T55" fmla="*/ 6107 h 1081"/>
              <a:gd name="T56" fmla="+- 0 2445 914"/>
              <a:gd name="T57" fmla="*/ T56 w 1601"/>
              <a:gd name="T58" fmla="+- 0 6282 5617"/>
              <a:gd name="T59" fmla="*/ 6282 h 1081"/>
              <a:gd name="T60" fmla="+- 0 2364 914"/>
              <a:gd name="T61" fmla="*/ T60 w 1601"/>
              <a:gd name="T62" fmla="+- 0 6440 5617"/>
              <a:gd name="T63" fmla="*/ 6440 h 1081"/>
              <a:gd name="T64" fmla="+- 0 2325 914"/>
              <a:gd name="T65" fmla="*/ T64 w 1601"/>
              <a:gd name="T66" fmla="+- 0 6516 5617"/>
              <a:gd name="T67" fmla="*/ 6516 h 1081"/>
              <a:gd name="T68" fmla="+- 0 2265 914"/>
              <a:gd name="T69" fmla="*/ T68 w 1601"/>
              <a:gd name="T70" fmla="+- 0 6568 5617"/>
              <a:gd name="T71" fmla="*/ 6568 h 1081"/>
              <a:gd name="T72" fmla="+- 0 2191 914"/>
              <a:gd name="T73" fmla="*/ T72 w 1601"/>
              <a:gd name="T74" fmla="+- 0 6609 5617"/>
              <a:gd name="T75" fmla="*/ 6609 h 1081"/>
              <a:gd name="T76" fmla="+- 0 2090 914"/>
              <a:gd name="T77" fmla="*/ T76 w 1601"/>
              <a:gd name="T78" fmla="+- 0 6665 5617"/>
              <a:gd name="T79" fmla="*/ 6665 h 1081"/>
              <a:gd name="T80" fmla="+- 0 1974 914"/>
              <a:gd name="T81" fmla="*/ T80 w 1601"/>
              <a:gd name="T82" fmla="+- 0 6688 5617"/>
              <a:gd name="T83" fmla="*/ 6688 h 1081"/>
              <a:gd name="T84" fmla="+- 0 1859 914"/>
              <a:gd name="T85" fmla="*/ T84 w 1601"/>
              <a:gd name="T86" fmla="+- 0 6695 5617"/>
              <a:gd name="T87" fmla="*/ 6695 h 1081"/>
              <a:gd name="T88" fmla="+- 0 1707 914"/>
              <a:gd name="T89" fmla="*/ T88 w 1601"/>
              <a:gd name="T90" fmla="+- 0 6705 5617"/>
              <a:gd name="T91" fmla="*/ 6705 h 1081"/>
              <a:gd name="T92" fmla="+- 0 1552 914"/>
              <a:gd name="T93" fmla="*/ T92 w 1601"/>
              <a:gd name="T94" fmla="+- 0 6683 5617"/>
              <a:gd name="T95" fmla="*/ 6683 h 1081"/>
              <a:gd name="T96" fmla="+- 0 1406 914"/>
              <a:gd name="T97" fmla="*/ T96 w 1601"/>
              <a:gd name="T98" fmla="+- 0 6642 5617"/>
              <a:gd name="T99" fmla="*/ 6642 h 1081"/>
              <a:gd name="T100" fmla="+- 0 1270 914"/>
              <a:gd name="T101" fmla="*/ T100 w 1601"/>
              <a:gd name="T102" fmla="+- 0 6604 5617"/>
              <a:gd name="T103" fmla="*/ 6604 h 1081"/>
              <a:gd name="T104" fmla="+- 0 1138 914"/>
              <a:gd name="T105" fmla="*/ T104 w 1601"/>
              <a:gd name="T106" fmla="+- 0 6543 5617"/>
              <a:gd name="T107" fmla="*/ 6543 h 1081"/>
              <a:gd name="T108" fmla="+- 0 1035 914"/>
              <a:gd name="T109" fmla="*/ T108 w 1601"/>
              <a:gd name="T110" fmla="+- 0 6444 5617"/>
              <a:gd name="T111" fmla="*/ 6444 h 1081"/>
              <a:gd name="T112" fmla="+- 0 910 914"/>
              <a:gd name="T113" fmla="*/ T112 w 1601"/>
              <a:gd name="T114" fmla="+- 0 6325 5617"/>
              <a:gd name="T115" fmla="*/ 6325 h 1081"/>
              <a:gd name="T116" fmla="+- 0 881 914"/>
              <a:gd name="T117" fmla="*/ T116 w 1601"/>
              <a:gd name="T118" fmla="+- 0 6159 5617"/>
              <a:gd name="T119" fmla="*/ 6159 h 1081"/>
              <a:gd name="T120" fmla="+- 0 961 914"/>
              <a:gd name="T121" fmla="*/ T120 w 1601"/>
              <a:gd name="T122" fmla="+- 0 6007 5617"/>
              <a:gd name="T123" fmla="*/ 6007 h 1081"/>
              <a:gd name="T124" fmla="+- 0 1069 914"/>
              <a:gd name="T125" fmla="*/ T124 w 1601"/>
              <a:gd name="T126" fmla="+- 0 5803 5617"/>
              <a:gd name="T127" fmla="*/ 5803 h 1081"/>
              <a:gd name="T128" fmla="+- 0 1304 914"/>
              <a:gd name="T129" fmla="*/ T128 w 1601"/>
              <a:gd name="T130" fmla="+- 0 5697 5617"/>
              <a:gd name="T131" fmla="*/ 5697 h 1081"/>
              <a:gd name="T132" fmla="+- 0 1521 914"/>
              <a:gd name="T133" fmla="*/ T132 w 1601"/>
              <a:gd name="T134" fmla="+- 0 5662 5617"/>
              <a:gd name="T135" fmla="*/ 5662 h 1081"/>
              <a:gd name="T136" fmla="+- 0 1732 914"/>
              <a:gd name="T137" fmla="*/ T136 w 1601"/>
              <a:gd name="T138" fmla="+- 0 5628 5617"/>
              <a:gd name="T139" fmla="*/ 5628 h 1081"/>
              <a:gd name="T140" fmla="+- 0 1956 914"/>
              <a:gd name="T141" fmla="*/ T140 w 1601"/>
              <a:gd name="T142" fmla="+- 0 5668 5617"/>
              <a:gd name="T143" fmla="*/ 5668 h 1081"/>
              <a:gd name="T144" fmla="+- 0 2158 914"/>
              <a:gd name="T145" fmla="*/ T144 w 1601"/>
              <a:gd name="T146" fmla="+- 0 5731 5617"/>
              <a:gd name="T147" fmla="*/ 5731 h 1081"/>
              <a:gd name="T148" fmla="+- 0 2337 914"/>
              <a:gd name="T149" fmla="*/ T148 w 1601"/>
              <a:gd name="T150" fmla="+- 0 5797 5617"/>
              <a:gd name="T151" fmla="*/ 5797 h 1081"/>
              <a:gd name="T152" fmla="+- 0 2397 914"/>
              <a:gd name="T153" fmla="*/ T152 w 1601"/>
              <a:gd name="T154" fmla="+- 0 5819 5617"/>
              <a:gd name="T155" fmla="*/ 5819 h 1081"/>
              <a:gd name="T156" fmla="+- 0 2514 914"/>
              <a:gd name="T157" fmla="*/ T156 w 1601"/>
              <a:gd name="T158" fmla="+- 0 5868 5617"/>
              <a:gd name="T159" fmla="*/ 5868 h 10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601" h="1081" extrusionOk="0">
                <a:moveTo>
                  <a:pt x="417" y="205"/>
                </a:moveTo>
                <a:cubicBezTo>
                  <a:pt x="444" y="176"/>
                  <a:pt x="470" y="154"/>
                  <a:pt x="501" y="131"/>
                </a:cubicBezTo>
                <a:cubicBezTo>
                  <a:pt x="536" y="105"/>
                  <a:pt x="570" y="82"/>
                  <a:pt x="609" y="61"/>
                </a:cubicBezTo>
                <a:cubicBezTo>
                  <a:pt x="787" y="-33"/>
                  <a:pt x="1008" y="-15"/>
                  <a:pt x="1180" y="88"/>
                </a:cubicBezTo>
                <a:cubicBezTo>
                  <a:pt x="1278" y="147"/>
                  <a:pt x="1354" y="240"/>
                  <a:pt x="1407" y="340"/>
                </a:cubicBezTo>
                <a:cubicBezTo>
                  <a:pt x="1487" y="490"/>
                  <a:pt x="1531" y="665"/>
                  <a:pt x="1450" y="823"/>
                </a:cubicBezTo>
                <a:cubicBezTo>
                  <a:pt x="1411" y="899"/>
                  <a:pt x="1351" y="951"/>
                  <a:pt x="1277" y="992"/>
                </a:cubicBezTo>
                <a:cubicBezTo>
                  <a:pt x="1176" y="1048"/>
                  <a:pt x="1060" y="1071"/>
                  <a:pt x="945" y="1078"/>
                </a:cubicBezTo>
                <a:cubicBezTo>
                  <a:pt x="793" y="1088"/>
                  <a:pt x="638" y="1066"/>
                  <a:pt x="492" y="1025"/>
                </a:cubicBezTo>
                <a:cubicBezTo>
                  <a:pt x="356" y="987"/>
                  <a:pt x="224" y="926"/>
                  <a:pt x="121" y="827"/>
                </a:cubicBezTo>
                <a:cubicBezTo>
                  <a:pt x="-4" y="708"/>
                  <a:pt x="-33" y="542"/>
                  <a:pt x="47" y="390"/>
                </a:cubicBezTo>
                <a:cubicBezTo>
                  <a:pt x="155" y="186"/>
                  <a:pt x="390" y="80"/>
                  <a:pt x="607" y="45"/>
                </a:cubicBezTo>
                <a:cubicBezTo>
                  <a:pt x="818" y="11"/>
                  <a:pt x="1042" y="51"/>
                  <a:pt x="1244" y="114"/>
                </a:cubicBezTo>
                <a:cubicBezTo>
                  <a:pt x="1423" y="180"/>
                  <a:pt x="1483" y="202"/>
                  <a:pt x="1600" y="251"/>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029782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a:t>
            </a:fld>
            <a:endParaRPr lang="en-US"/>
          </a:p>
        </p:txBody>
      </p:sp>
      <p:pic>
        <p:nvPicPr>
          <p:cNvPr id="6" name="Picture 5" descr="Screen Shot 2013-09-30 at 3.54.05 PM.pn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t="7173"/>
          <a:stretch/>
        </p:blipFill>
        <p:spPr>
          <a:xfrm>
            <a:off x="908447" y="158762"/>
            <a:ext cx="7995816" cy="512578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rot="16200000">
            <a:off x="-600459" y="1556628"/>
            <a:ext cx="2484649" cy="369332"/>
          </a:xfrm>
          <a:prstGeom prst="rect">
            <a:avLst/>
          </a:prstGeom>
          <a:noFill/>
        </p:spPr>
        <p:txBody>
          <a:bodyPr wrap="none" rtlCol="0">
            <a:spAutoFit/>
          </a:bodyPr>
          <a:lstStyle/>
          <a:p>
            <a:r>
              <a:rPr lang="en-US" dirty="0" smtClean="0"/>
              <a:t>Remember from </a:t>
            </a:r>
            <a:r>
              <a:rPr lang="en-US" b="1" dirty="0" smtClean="0"/>
              <a:t>Class 4</a:t>
            </a:r>
            <a:r>
              <a:rPr lang="en-US" dirty="0" smtClean="0"/>
              <a:t>:</a:t>
            </a:r>
            <a:endParaRPr lang="en-US" dirty="0"/>
          </a:p>
        </p:txBody>
      </p:sp>
      <p:sp>
        <p:nvSpPr>
          <p:cNvPr id="8" name="TextBox 7"/>
          <p:cNvSpPr txBox="1"/>
          <p:nvPr/>
        </p:nvSpPr>
        <p:spPr>
          <a:xfrm>
            <a:off x="457200" y="5109854"/>
            <a:ext cx="7802136" cy="830997"/>
          </a:xfrm>
          <a:prstGeom prst="rect">
            <a:avLst/>
          </a:prstGeom>
          <a:solidFill>
            <a:srgbClr val="008000"/>
          </a:solidFill>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marL="342900" indent="-342900">
              <a:buAutoNum type="arabicPeriod"/>
            </a:pPr>
            <a:r>
              <a:rPr lang="en-US" sz="2400" b="1" dirty="0" smtClean="0"/>
              <a:t>How should the supervisor decide which program to run?</a:t>
            </a:r>
          </a:p>
          <a:p>
            <a:pPr marL="342900" indent="-342900">
              <a:buAutoNum type="arabicPeriod"/>
            </a:pPr>
            <a:r>
              <a:rPr lang="en-US" sz="2400" b="1" dirty="0" smtClean="0">
                <a:solidFill>
                  <a:schemeClr val="bg1">
                    <a:lumMod val="75000"/>
                  </a:schemeClr>
                </a:solidFill>
              </a:rPr>
              <a:t>How long should the alarm clock be set for?</a:t>
            </a:r>
            <a:endParaRPr lang="en-US" sz="2400" b="1" dirty="0">
              <a:solidFill>
                <a:schemeClr val="bg1">
                  <a:lumMod val="75000"/>
                </a:schemeClr>
              </a:solidFill>
            </a:endParaRPr>
          </a:p>
        </p:txBody>
      </p:sp>
      <p:sp>
        <p:nvSpPr>
          <p:cNvPr id="1026" name="Comment 2"/>
          <p:cNvSpPr>
            <a:spLocks noRot="1" noChangeAspect="1" noEditPoints="1" noChangeArrowheads="1" noChangeShapeType="1" noTextEdit="1"/>
          </p:cNvSpPr>
          <p:nvPr/>
        </p:nvSpPr>
        <p:spPr bwMode="auto">
          <a:xfrm>
            <a:off x="5373688" y="5483225"/>
            <a:ext cx="2255837" cy="66675"/>
          </a:xfrm>
          <a:custGeom>
            <a:avLst/>
            <a:gdLst>
              <a:gd name="T0" fmla="+- 0 14928 14928"/>
              <a:gd name="T1" fmla="*/ T0 w 6263"/>
              <a:gd name="T2" fmla="+- 0 15277 15232"/>
              <a:gd name="T3" fmla="*/ 15277 h 183"/>
              <a:gd name="T4" fmla="+- 0 15048 14928"/>
              <a:gd name="T5" fmla="*/ T4 w 6263"/>
              <a:gd name="T6" fmla="+- 0 15238 15232"/>
              <a:gd name="T7" fmla="*/ 15238 h 183"/>
              <a:gd name="T8" fmla="+- 0 15118 14928"/>
              <a:gd name="T9" fmla="*/ T8 w 6263"/>
              <a:gd name="T10" fmla="+- 0 15237 15232"/>
              <a:gd name="T11" fmla="*/ 15237 h 183"/>
              <a:gd name="T12" fmla="+- 0 15259 14928"/>
              <a:gd name="T13" fmla="*/ T12 w 6263"/>
              <a:gd name="T14" fmla="+- 0 15252 15232"/>
              <a:gd name="T15" fmla="*/ 15252 h 183"/>
              <a:gd name="T16" fmla="+- 0 15923 14928"/>
              <a:gd name="T17" fmla="*/ T16 w 6263"/>
              <a:gd name="T18" fmla="+- 0 15324 15232"/>
              <a:gd name="T19" fmla="*/ 15324 h 183"/>
              <a:gd name="T20" fmla="+- 0 16568 14928"/>
              <a:gd name="T21" fmla="*/ T20 w 6263"/>
              <a:gd name="T22" fmla="+- 0 15351 15232"/>
              <a:gd name="T23" fmla="*/ 15351 h 183"/>
              <a:gd name="T24" fmla="+- 0 17236 14928"/>
              <a:gd name="T25" fmla="*/ T24 w 6263"/>
              <a:gd name="T26" fmla="+- 0 15343 15232"/>
              <a:gd name="T27" fmla="*/ 15343 h 183"/>
              <a:gd name="T28" fmla="+- 0 17999 14928"/>
              <a:gd name="T29" fmla="*/ T28 w 6263"/>
              <a:gd name="T30" fmla="+- 0 15334 15232"/>
              <a:gd name="T31" fmla="*/ 15334 h 183"/>
              <a:gd name="T32" fmla="+- 0 18758 14928"/>
              <a:gd name="T33" fmla="*/ T32 w 6263"/>
              <a:gd name="T34" fmla="+- 0 15338 15232"/>
              <a:gd name="T35" fmla="*/ 15338 h 183"/>
              <a:gd name="T36" fmla="+- 0 19520 14928"/>
              <a:gd name="T37" fmla="*/ T36 w 6263"/>
              <a:gd name="T38" fmla="+- 0 15374 15232"/>
              <a:gd name="T39" fmla="*/ 15374 h 183"/>
              <a:gd name="T40" fmla="+- 0 20077 14928"/>
              <a:gd name="T41" fmla="*/ T40 w 6263"/>
              <a:gd name="T42" fmla="+- 0 15400 15232"/>
              <a:gd name="T43" fmla="*/ 15400 h 183"/>
              <a:gd name="T44" fmla="+- 0 20634 14928"/>
              <a:gd name="T45" fmla="*/ T44 w 6263"/>
              <a:gd name="T46" fmla="+- 0 15387 15232"/>
              <a:gd name="T47" fmla="*/ 15387 h 183"/>
              <a:gd name="T48" fmla="+- 0 21190 14928"/>
              <a:gd name="T49" fmla="*/ T48 w 6263"/>
              <a:gd name="T50" fmla="+- 0 15414 15232"/>
              <a:gd name="T51" fmla="*/ 15414 h 1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6263" h="183" extrusionOk="0">
                <a:moveTo>
                  <a:pt x="0" y="45"/>
                </a:moveTo>
                <a:cubicBezTo>
                  <a:pt x="120" y="6"/>
                  <a:pt x="190" y="5"/>
                  <a:pt x="331" y="20"/>
                </a:cubicBezTo>
                <a:cubicBezTo>
                  <a:pt x="995" y="92"/>
                  <a:pt x="1640" y="119"/>
                  <a:pt x="2308" y="111"/>
                </a:cubicBezTo>
                <a:cubicBezTo>
                  <a:pt x="3071" y="102"/>
                  <a:pt x="3830" y="106"/>
                  <a:pt x="4592" y="142"/>
                </a:cubicBezTo>
                <a:cubicBezTo>
                  <a:pt x="5149" y="168"/>
                  <a:pt x="5706" y="155"/>
                  <a:pt x="6262" y="182"/>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3572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this make sense?</a:t>
            </a:r>
            <a:endParaRPr lang="en-US" dirty="0"/>
          </a:p>
        </p:txBody>
      </p:sp>
      <p:sp>
        <p:nvSpPr>
          <p:cNvPr id="7" name="Content Placeholder 6"/>
          <p:cNvSpPr>
            <a:spLocks noGrp="1"/>
          </p:cNvSpPr>
          <p:nvPr>
            <p:ph sz="half" idx="1"/>
          </p:nvPr>
        </p:nvSpPr>
        <p:spPr>
          <a:xfrm>
            <a:off x="457200" y="1430101"/>
            <a:ext cx="4038600" cy="1722484"/>
          </a:xfrm>
        </p:spPr>
        <p:txBody>
          <a:bodyPr>
            <a:normAutofit/>
          </a:bodyPr>
          <a:lstStyle/>
          <a:p>
            <a:pPr marL="0" indent="0" algn="ctr">
              <a:buNone/>
            </a:pPr>
            <a:r>
              <a:rPr lang="en-US" b="1" dirty="0" smtClean="0"/>
              <a:t>Old MacBook Air</a:t>
            </a:r>
            <a:endParaRPr lang="en-US" b="1" dirty="0"/>
          </a:p>
          <a:p>
            <a:pPr marL="0" indent="0">
              <a:buNone/>
            </a:pPr>
            <a:r>
              <a:rPr lang="en-US" dirty="0" smtClean="0"/>
              <a:t>1.7 GHz Processor</a:t>
            </a:r>
          </a:p>
          <a:p>
            <a:pPr marL="0" indent="0">
              <a:buNone/>
            </a:pPr>
            <a:r>
              <a:rPr lang="en-US" dirty="0" smtClean="0"/>
              <a:t>2 cores (4 </a:t>
            </a:r>
            <a:r>
              <a:rPr lang="en-US" dirty="0" err="1" smtClean="0"/>
              <a:t>hyperthreads</a:t>
            </a:r>
            <a:r>
              <a:rPr lang="en-US" dirty="0" smtClean="0"/>
              <a:t>)</a:t>
            </a:r>
            <a:endParaRPr lang="en-US" dirty="0"/>
          </a:p>
        </p:txBody>
      </p:sp>
      <p:sp>
        <p:nvSpPr>
          <p:cNvPr id="8" name="Content Placeholder 7"/>
          <p:cNvSpPr>
            <a:spLocks noGrp="1"/>
          </p:cNvSpPr>
          <p:nvPr>
            <p:ph sz="half" idx="2"/>
          </p:nvPr>
        </p:nvSpPr>
        <p:spPr>
          <a:xfrm>
            <a:off x="4648200" y="1430101"/>
            <a:ext cx="4038600" cy="1722484"/>
          </a:xfrm>
        </p:spPr>
        <p:txBody>
          <a:bodyPr>
            <a:normAutofit/>
          </a:bodyPr>
          <a:lstStyle/>
          <a:p>
            <a:pPr marL="0" indent="0" algn="ctr">
              <a:buNone/>
            </a:pPr>
            <a:r>
              <a:rPr lang="en-US" b="1" dirty="0" smtClean="0"/>
              <a:t>New MacBook Pro</a:t>
            </a:r>
            <a:endParaRPr lang="en-US" dirty="0" smtClean="0"/>
          </a:p>
          <a:p>
            <a:pPr marL="0" indent="0">
              <a:buNone/>
            </a:pPr>
            <a:r>
              <a:rPr lang="en-US" dirty="0" smtClean="0"/>
              <a:t>2.7 GHz Processor </a:t>
            </a:r>
          </a:p>
          <a:p>
            <a:pPr marL="0" indent="0">
              <a:buNone/>
            </a:pPr>
            <a:r>
              <a:rPr lang="en-US" dirty="0" smtClean="0"/>
              <a:t>4 cores (8 </a:t>
            </a:r>
            <a:r>
              <a:rPr lang="en-US" dirty="0" err="1" smtClean="0"/>
              <a:t>hyperthreads</a:t>
            </a:r>
            <a:r>
              <a:rPr lang="en-US" dirty="0" smtClean="0"/>
              <a:t>)</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 October 2013</a:t>
            </a:fld>
            <a:endParaRPr lang="en-US" dirty="0"/>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29</a:t>
            </a:fld>
            <a:endParaRPr lang="en-US"/>
          </a:p>
        </p:txBody>
      </p:sp>
      <p:sp>
        <p:nvSpPr>
          <p:cNvPr id="3" name="TextBox 2"/>
          <p:cNvSpPr txBox="1"/>
          <p:nvPr/>
        </p:nvSpPr>
        <p:spPr>
          <a:xfrm>
            <a:off x="630753" y="3079571"/>
            <a:ext cx="3312024"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Median over three trials:</a:t>
            </a:r>
          </a:p>
          <a:p>
            <a:r>
              <a:rPr lang="en-US" sz="2400" dirty="0" smtClean="0"/>
              <a:t>real = 58.8s (user 219.5s)</a:t>
            </a:r>
          </a:p>
        </p:txBody>
      </p:sp>
      <p:sp>
        <p:nvSpPr>
          <p:cNvPr id="9" name="TextBox 8"/>
          <p:cNvSpPr txBox="1"/>
          <p:nvPr/>
        </p:nvSpPr>
        <p:spPr>
          <a:xfrm>
            <a:off x="4774257" y="3061149"/>
            <a:ext cx="3401893"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Median over three trials:</a:t>
            </a:r>
          </a:p>
          <a:p>
            <a:r>
              <a:rPr lang="en-US" sz="2400" dirty="0" smtClean="0"/>
              <a:t>real = 18.6s (user 138.0s)</a:t>
            </a:r>
          </a:p>
        </p:txBody>
      </p:sp>
      <p:sp>
        <p:nvSpPr>
          <p:cNvPr id="10" name="TextBox 9"/>
          <p:cNvSpPr txBox="1"/>
          <p:nvPr/>
        </p:nvSpPr>
        <p:spPr>
          <a:xfrm>
            <a:off x="630753" y="4594091"/>
            <a:ext cx="3364258" cy="1200328"/>
          </a:xfrm>
          <a:prstGeom prst="rect">
            <a:avLst/>
          </a:prstGeom>
          <a:noFill/>
        </p:spPr>
        <p:txBody>
          <a:bodyPr wrap="square" rtlCol="0">
            <a:spAutoFit/>
          </a:bodyPr>
          <a:lstStyle/>
          <a:p>
            <a:r>
              <a:rPr lang="en-US" sz="2400" dirty="0" smtClean="0"/>
              <a:t>Cycle speed increase:	(2.7/1.7) = 1.59</a:t>
            </a:r>
          </a:p>
          <a:p>
            <a:r>
              <a:rPr lang="en-US" sz="2400" dirty="0" smtClean="0"/>
              <a:t>Thread increase: 2</a:t>
            </a:r>
            <a:endParaRPr lang="en-US" sz="2400" dirty="0"/>
          </a:p>
        </p:txBody>
      </p:sp>
      <p:sp>
        <p:nvSpPr>
          <p:cNvPr id="11" name="Rectangle 10"/>
          <p:cNvSpPr/>
          <p:nvPr/>
        </p:nvSpPr>
        <p:spPr>
          <a:xfrm>
            <a:off x="4774257" y="4046325"/>
            <a:ext cx="3310904" cy="230832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400" dirty="0">
                <a:solidFill>
                  <a:srgbClr val="00FF00"/>
                </a:solidFill>
              </a:rPr>
              <a:t>&gt;&gt;&gt; 219.5 / 138.0</a:t>
            </a:r>
          </a:p>
          <a:p>
            <a:r>
              <a:rPr lang="en-US" sz="2400" dirty="0" smtClean="0">
                <a:solidFill>
                  <a:srgbClr val="00FF00"/>
                </a:solidFill>
              </a:rPr>
              <a:t>1.5905797101449275</a:t>
            </a:r>
          </a:p>
          <a:p>
            <a:r>
              <a:rPr lang="en-US" sz="2400" dirty="0" smtClean="0">
                <a:solidFill>
                  <a:srgbClr val="00FF00"/>
                </a:solidFill>
              </a:rPr>
              <a:t>&gt;</a:t>
            </a:r>
            <a:r>
              <a:rPr lang="en-US" sz="2400" dirty="0">
                <a:solidFill>
                  <a:srgbClr val="00FF00"/>
                </a:solidFill>
              </a:rPr>
              <a:t>&gt;&gt; 58.8 / 18.6</a:t>
            </a:r>
          </a:p>
          <a:p>
            <a:r>
              <a:rPr lang="en-US" sz="2400" dirty="0">
                <a:solidFill>
                  <a:srgbClr val="00FF00"/>
                </a:solidFill>
              </a:rPr>
              <a:t>3.1612903225806446</a:t>
            </a:r>
          </a:p>
          <a:p>
            <a:r>
              <a:rPr lang="en-US" sz="2400" dirty="0">
                <a:solidFill>
                  <a:srgbClr val="00FF00"/>
                </a:solidFill>
              </a:rPr>
              <a:t>&gt;&gt;&gt; (2.7 / 1.7) * 2</a:t>
            </a:r>
          </a:p>
          <a:p>
            <a:r>
              <a:rPr lang="en-US" sz="2400" dirty="0" smtClean="0">
                <a:solidFill>
                  <a:srgbClr val="00FF00"/>
                </a:solidFill>
              </a:rPr>
              <a:t>3.1764705882352944</a:t>
            </a:r>
            <a:endParaRPr lang="en-US" sz="2400" dirty="0">
              <a:solidFill>
                <a:srgbClr val="00FF00"/>
              </a:solidFill>
            </a:endParaRPr>
          </a:p>
        </p:txBody>
      </p:sp>
      <p:sp>
        <p:nvSpPr>
          <p:cNvPr id="15362" name="Comment 2"/>
          <p:cNvSpPr>
            <a:spLocks noRot="1" noChangeAspect="1" noEditPoints="1" noChangeArrowheads="1" noChangeShapeType="1" noTextEdit="1"/>
          </p:cNvSpPr>
          <p:nvPr/>
        </p:nvSpPr>
        <p:spPr bwMode="auto">
          <a:xfrm>
            <a:off x="1162050" y="1082675"/>
            <a:ext cx="930275" cy="357188"/>
          </a:xfrm>
          <a:custGeom>
            <a:avLst/>
            <a:gdLst>
              <a:gd name="T0" fmla="+- 0 3228 3228"/>
              <a:gd name="T1" fmla="*/ T0 w 2586"/>
              <a:gd name="T2" fmla="+- 0 3108 3007"/>
              <a:gd name="T3" fmla="*/ 3108 h 993"/>
              <a:gd name="T4" fmla="+- 0 3316 3228"/>
              <a:gd name="T5" fmla="*/ T4 w 2586"/>
              <a:gd name="T6" fmla="+- 0 3050 3007"/>
              <a:gd name="T7" fmla="*/ 3050 h 993"/>
              <a:gd name="T8" fmla="+- 0 3426 3228"/>
              <a:gd name="T9" fmla="*/ T8 w 2586"/>
              <a:gd name="T10" fmla="+- 0 3009 3007"/>
              <a:gd name="T11" fmla="*/ 3009 h 993"/>
              <a:gd name="T12" fmla="+- 0 3581 3228"/>
              <a:gd name="T13" fmla="*/ T12 w 2586"/>
              <a:gd name="T14" fmla="+- 0 3021 3007"/>
              <a:gd name="T15" fmla="*/ 3021 h 993"/>
              <a:gd name="T16" fmla="+- 0 3702 3228"/>
              <a:gd name="T17" fmla="*/ T16 w 2586"/>
              <a:gd name="T18" fmla="+- 0 3123 3007"/>
              <a:gd name="T19" fmla="*/ 3123 h 993"/>
              <a:gd name="T20" fmla="+- 0 3661 3228"/>
              <a:gd name="T21" fmla="*/ T20 w 2586"/>
              <a:gd name="T22" fmla="+- 0 3232 3007"/>
              <a:gd name="T23" fmla="*/ 3232 h 993"/>
              <a:gd name="T24" fmla="+- 0 3547 3228"/>
              <a:gd name="T25" fmla="*/ T24 w 2586"/>
              <a:gd name="T26" fmla="+- 0 3297 3007"/>
              <a:gd name="T27" fmla="*/ 3297 h 993"/>
              <a:gd name="T28" fmla="+- 0 3456 3228"/>
              <a:gd name="T29" fmla="*/ T28 w 2586"/>
              <a:gd name="T30" fmla="+- 0 3316 3007"/>
              <a:gd name="T31" fmla="*/ 3316 h 993"/>
              <a:gd name="T32" fmla="+- 0 3536 3228"/>
              <a:gd name="T33" fmla="*/ T32 w 2586"/>
              <a:gd name="T34" fmla="+- 0 3379 3007"/>
              <a:gd name="T35" fmla="*/ 3379 h 993"/>
              <a:gd name="T36" fmla="+- 0 3718 3228"/>
              <a:gd name="T37" fmla="*/ T36 w 2586"/>
              <a:gd name="T38" fmla="+- 0 3669 3007"/>
              <a:gd name="T39" fmla="*/ 3669 h 993"/>
              <a:gd name="T40" fmla="+- 0 3684 3228"/>
              <a:gd name="T41" fmla="*/ T40 w 2586"/>
              <a:gd name="T42" fmla="+- 0 3797 3007"/>
              <a:gd name="T43" fmla="*/ 3797 h 993"/>
              <a:gd name="T44" fmla="+- 0 3451 3228"/>
              <a:gd name="T45" fmla="*/ T44 w 2586"/>
              <a:gd name="T46" fmla="+- 0 3827 3007"/>
              <a:gd name="T47" fmla="*/ 3827 h 993"/>
              <a:gd name="T48" fmla="+- 0 3290 3228"/>
              <a:gd name="T49" fmla="*/ T48 w 2586"/>
              <a:gd name="T50" fmla="+- 0 3779 3007"/>
              <a:gd name="T51" fmla="*/ 3779 h 993"/>
              <a:gd name="T52" fmla="+- 0 3282 3228"/>
              <a:gd name="T53" fmla="*/ T52 w 2586"/>
              <a:gd name="T54" fmla="+- 0 3765 3007"/>
              <a:gd name="T55" fmla="*/ 3765 h 993"/>
              <a:gd name="T56" fmla="+- 0 4206 3228"/>
              <a:gd name="T57" fmla="*/ T56 w 2586"/>
              <a:gd name="T58" fmla="+- 0 3947 3007"/>
              <a:gd name="T59" fmla="*/ 3947 h 993"/>
              <a:gd name="T60" fmla="+- 0 4179 3228"/>
              <a:gd name="T61" fmla="*/ T60 w 2586"/>
              <a:gd name="T62" fmla="+- 0 3755 3007"/>
              <a:gd name="T63" fmla="*/ 3755 h 993"/>
              <a:gd name="T64" fmla="+- 0 4197 3228"/>
              <a:gd name="T65" fmla="*/ T64 w 2586"/>
              <a:gd name="T66" fmla="+- 0 3512 3007"/>
              <a:gd name="T67" fmla="*/ 3512 h 993"/>
              <a:gd name="T68" fmla="+- 0 4250 3228"/>
              <a:gd name="T69" fmla="*/ T68 w 2586"/>
              <a:gd name="T70" fmla="+- 0 3359 3007"/>
              <a:gd name="T71" fmla="*/ 3359 h 993"/>
              <a:gd name="T72" fmla="+- 0 4321 3228"/>
              <a:gd name="T73" fmla="*/ T72 w 2586"/>
              <a:gd name="T74" fmla="+- 0 3431 3007"/>
              <a:gd name="T75" fmla="*/ 3431 h 993"/>
              <a:gd name="T76" fmla="+- 0 4412 3228"/>
              <a:gd name="T77" fmla="*/ T76 w 2586"/>
              <a:gd name="T78" fmla="+- 0 3605 3007"/>
              <a:gd name="T79" fmla="*/ 3605 h 993"/>
              <a:gd name="T80" fmla="+- 0 4502 3228"/>
              <a:gd name="T81" fmla="*/ T80 w 2586"/>
              <a:gd name="T82" fmla="+- 0 3710 3007"/>
              <a:gd name="T83" fmla="*/ 3710 h 993"/>
              <a:gd name="T84" fmla="+- 0 4587 3228"/>
              <a:gd name="T85" fmla="*/ T84 w 2586"/>
              <a:gd name="T86" fmla="+- 0 3645 3007"/>
              <a:gd name="T87" fmla="*/ 3645 h 993"/>
              <a:gd name="T88" fmla="+- 0 4733 3228"/>
              <a:gd name="T89" fmla="*/ T88 w 2586"/>
              <a:gd name="T90" fmla="+- 0 3426 3007"/>
              <a:gd name="T91" fmla="*/ 3426 h 993"/>
              <a:gd name="T92" fmla="+- 0 4816 3228"/>
              <a:gd name="T93" fmla="*/ T92 w 2586"/>
              <a:gd name="T94" fmla="+- 0 3462 3007"/>
              <a:gd name="T95" fmla="*/ 3462 h 993"/>
              <a:gd name="T96" fmla="+- 0 4873 3228"/>
              <a:gd name="T97" fmla="*/ T96 w 2586"/>
              <a:gd name="T98" fmla="+- 0 3664 3007"/>
              <a:gd name="T99" fmla="*/ 3664 h 993"/>
              <a:gd name="T100" fmla="+- 0 4881 3228"/>
              <a:gd name="T101" fmla="*/ T100 w 2586"/>
              <a:gd name="T102" fmla="+- 0 3890 3007"/>
              <a:gd name="T103" fmla="*/ 3890 h 993"/>
              <a:gd name="T104" fmla="+- 0 4896 3228"/>
              <a:gd name="T105" fmla="*/ T104 w 2586"/>
              <a:gd name="T106" fmla="+- 0 3999 3007"/>
              <a:gd name="T107" fmla="*/ 3999 h 993"/>
              <a:gd name="T108" fmla="+- 0 5260 3228"/>
              <a:gd name="T109" fmla="*/ T108 w 2586"/>
              <a:gd name="T110" fmla="+- 0 3887 3007"/>
              <a:gd name="T111" fmla="*/ 3887 h 993"/>
              <a:gd name="T112" fmla="+- 0 5255 3228"/>
              <a:gd name="T113" fmla="*/ T112 w 2586"/>
              <a:gd name="T114" fmla="+- 0 3782 3007"/>
              <a:gd name="T115" fmla="*/ 3782 h 993"/>
              <a:gd name="T116" fmla="+- 0 5263 3228"/>
              <a:gd name="T117" fmla="*/ T116 w 2586"/>
              <a:gd name="T118" fmla="+- 0 3584 3007"/>
              <a:gd name="T119" fmla="*/ 3584 h 993"/>
              <a:gd name="T120" fmla="+- 0 5318 3228"/>
              <a:gd name="T121" fmla="*/ T120 w 2586"/>
              <a:gd name="T122" fmla="+- 0 3373 3007"/>
              <a:gd name="T123" fmla="*/ 3373 h 993"/>
              <a:gd name="T124" fmla="+- 0 5428 3228"/>
              <a:gd name="T125" fmla="*/ T124 w 2586"/>
              <a:gd name="T126" fmla="+- 0 3269 3007"/>
              <a:gd name="T127" fmla="*/ 3269 h 993"/>
              <a:gd name="T128" fmla="+- 0 5535 3228"/>
              <a:gd name="T129" fmla="*/ T128 w 2586"/>
              <a:gd name="T130" fmla="+- 0 3313 3007"/>
              <a:gd name="T131" fmla="*/ 3313 h 993"/>
              <a:gd name="T132" fmla="+- 0 5546 3228"/>
              <a:gd name="T133" fmla="*/ T132 w 2586"/>
              <a:gd name="T134" fmla="+- 0 3457 3007"/>
              <a:gd name="T135" fmla="*/ 3457 h 993"/>
              <a:gd name="T136" fmla="+- 0 5401 3228"/>
              <a:gd name="T137" fmla="*/ T136 w 2586"/>
              <a:gd name="T138" fmla="+- 0 3601 3007"/>
              <a:gd name="T139" fmla="*/ 3601 h 993"/>
              <a:gd name="T140" fmla="+- 0 5403 3228"/>
              <a:gd name="T141" fmla="*/ T140 w 2586"/>
              <a:gd name="T142" fmla="+- 0 3600 3007"/>
              <a:gd name="T143" fmla="*/ 3600 h 993"/>
              <a:gd name="T144" fmla="+- 0 5715 3228"/>
              <a:gd name="T145" fmla="*/ T144 w 2586"/>
              <a:gd name="T146" fmla="+- 0 3667 3007"/>
              <a:gd name="T147" fmla="*/ 3667 h 993"/>
              <a:gd name="T148" fmla="+- 0 5813 3228"/>
              <a:gd name="T149" fmla="*/ T148 w 2586"/>
              <a:gd name="T150" fmla="+- 0 3802 3007"/>
              <a:gd name="T151" fmla="*/ 3802 h 993"/>
              <a:gd name="T152" fmla="+- 0 5726 3228"/>
              <a:gd name="T153" fmla="*/ T152 w 2586"/>
              <a:gd name="T154" fmla="+- 0 3924 3007"/>
              <a:gd name="T155" fmla="*/ 3924 h 993"/>
              <a:gd name="T156" fmla="+- 0 5478 3228"/>
              <a:gd name="T157" fmla="*/ T156 w 2586"/>
              <a:gd name="T158" fmla="+- 0 3985 3007"/>
              <a:gd name="T159" fmla="*/ 3985 h 993"/>
              <a:gd name="T160" fmla="+- 0 5342 3228"/>
              <a:gd name="T161" fmla="*/ T160 w 2586"/>
              <a:gd name="T162" fmla="+- 0 3970 3007"/>
              <a:gd name="T163" fmla="*/ 3970 h 9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2586" h="993" extrusionOk="0">
                <a:moveTo>
                  <a:pt x="0" y="101"/>
                </a:moveTo>
                <a:cubicBezTo>
                  <a:pt x="27" y="81"/>
                  <a:pt x="60" y="57"/>
                  <a:pt x="88" y="43"/>
                </a:cubicBezTo>
                <a:cubicBezTo>
                  <a:pt x="122" y="26"/>
                  <a:pt x="159" y="7"/>
                  <a:pt x="198" y="2"/>
                </a:cubicBezTo>
                <a:cubicBezTo>
                  <a:pt x="249" y="-5"/>
                  <a:pt x="303" y="0"/>
                  <a:pt x="353" y="14"/>
                </a:cubicBezTo>
                <a:cubicBezTo>
                  <a:pt x="405" y="28"/>
                  <a:pt x="464" y="58"/>
                  <a:pt x="474" y="116"/>
                </a:cubicBezTo>
                <a:cubicBezTo>
                  <a:pt x="481" y="153"/>
                  <a:pt x="457" y="199"/>
                  <a:pt x="433" y="225"/>
                </a:cubicBezTo>
                <a:cubicBezTo>
                  <a:pt x="403" y="258"/>
                  <a:pt x="361" y="276"/>
                  <a:pt x="319" y="290"/>
                </a:cubicBezTo>
                <a:cubicBezTo>
                  <a:pt x="290" y="300"/>
                  <a:pt x="258" y="303"/>
                  <a:pt x="228" y="309"/>
                </a:cubicBezTo>
                <a:cubicBezTo>
                  <a:pt x="256" y="329"/>
                  <a:pt x="283" y="348"/>
                  <a:pt x="308" y="372"/>
                </a:cubicBezTo>
                <a:cubicBezTo>
                  <a:pt x="387" y="450"/>
                  <a:pt x="466" y="551"/>
                  <a:pt x="490" y="662"/>
                </a:cubicBezTo>
                <a:cubicBezTo>
                  <a:pt x="500" y="708"/>
                  <a:pt x="497" y="761"/>
                  <a:pt x="456" y="790"/>
                </a:cubicBezTo>
                <a:cubicBezTo>
                  <a:pt x="396" y="833"/>
                  <a:pt x="292" y="829"/>
                  <a:pt x="223" y="820"/>
                </a:cubicBezTo>
                <a:cubicBezTo>
                  <a:pt x="177" y="814"/>
                  <a:pt x="99" y="804"/>
                  <a:pt x="62" y="772"/>
                </a:cubicBezTo>
                <a:cubicBezTo>
                  <a:pt x="59" y="767"/>
                  <a:pt x="57" y="763"/>
                  <a:pt x="54" y="758"/>
                </a:cubicBezTo>
              </a:path>
              <a:path w="2586" h="993" extrusionOk="0">
                <a:moveTo>
                  <a:pt x="978" y="940"/>
                </a:moveTo>
                <a:cubicBezTo>
                  <a:pt x="967" y="875"/>
                  <a:pt x="955" y="813"/>
                  <a:pt x="951" y="748"/>
                </a:cubicBezTo>
                <a:cubicBezTo>
                  <a:pt x="946" y="667"/>
                  <a:pt x="953" y="585"/>
                  <a:pt x="969" y="505"/>
                </a:cubicBezTo>
                <a:cubicBezTo>
                  <a:pt x="980" y="451"/>
                  <a:pt x="996" y="400"/>
                  <a:pt x="1022" y="352"/>
                </a:cubicBezTo>
                <a:cubicBezTo>
                  <a:pt x="1064" y="355"/>
                  <a:pt x="1072" y="384"/>
                  <a:pt x="1093" y="424"/>
                </a:cubicBezTo>
                <a:cubicBezTo>
                  <a:pt x="1124" y="482"/>
                  <a:pt x="1150" y="542"/>
                  <a:pt x="1184" y="598"/>
                </a:cubicBezTo>
                <a:cubicBezTo>
                  <a:pt x="1203" y="630"/>
                  <a:pt x="1236" y="689"/>
                  <a:pt x="1274" y="703"/>
                </a:cubicBezTo>
                <a:cubicBezTo>
                  <a:pt x="1313" y="717"/>
                  <a:pt x="1343" y="662"/>
                  <a:pt x="1359" y="638"/>
                </a:cubicBezTo>
                <a:cubicBezTo>
                  <a:pt x="1403" y="570"/>
                  <a:pt x="1439" y="469"/>
                  <a:pt x="1505" y="419"/>
                </a:cubicBezTo>
                <a:cubicBezTo>
                  <a:pt x="1544" y="390"/>
                  <a:pt x="1571" y="421"/>
                  <a:pt x="1588" y="455"/>
                </a:cubicBezTo>
                <a:cubicBezTo>
                  <a:pt x="1619" y="516"/>
                  <a:pt x="1636" y="590"/>
                  <a:pt x="1645" y="657"/>
                </a:cubicBezTo>
                <a:cubicBezTo>
                  <a:pt x="1655" y="733"/>
                  <a:pt x="1650" y="807"/>
                  <a:pt x="1653" y="883"/>
                </a:cubicBezTo>
                <a:cubicBezTo>
                  <a:pt x="1655" y="922"/>
                  <a:pt x="1659" y="955"/>
                  <a:pt x="1668" y="992"/>
                </a:cubicBezTo>
              </a:path>
              <a:path w="2586" h="993" extrusionOk="0">
                <a:moveTo>
                  <a:pt x="2032" y="880"/>
                </a:moveTo>
                <a:cubicBezTo>
                  <a:pt x="2028" y="844"/>
                  <a:pt x="2027" y="811"/>
                  <a:pt x="2027" y="775"/>
                </a:cubicBezTo>
                <a:cubicBezTo>
                  <a:pt x="2026" y="708"/>
                  <a:pt x="2027" y="643"/>
                  <a:pt x="2035" y="577"/>
                </a:cubicBezTo>
                <a:cubicBezTo>
                  <a:pt x="2044" y="505"/>
                  <a:pt x="2057" y="431"/>
                  <a:pt x="2090" y="366"/>
                </a:cubicBezTo>
                <a:cubicBezTo>
                  <a:pt x="2113" y="321"/>
                  <a:pt x="2149" y="275"/>
                  <a:pt x="2200" y="262"/>
                </a:cubicBezTo>
                <a:cubicBezTo>
                  <a:pt x="2241" y="252"/>
                  <a:pt x="2284" y="272"/>
                  <a:pt x="2307" y="306"/>
                </a:cubicBezTo>
                <a:cubicBezTo>
                  <a:pt x="2334" y="347"/>
                  <a:pt x="2333" y="405"/>
                  <a:pt x="2318" y="450"/>
                </a:cubicBezTo>
                <a:cubicBezTo>
                  <a:pt x="2294" y="521"/>
                  <a:pt x="2238" y="563"/>
                  <a:pt x="2173" y="594"/>
                </a:cubicBezTo>
                <a:cubicBezTo>
                  <a:pt x="2135" y="602"/>
                  <a:pt x="2141" y="597"/>
                  <a:pt x="2175" y="593"/>
                </a:cubicBezTo>
                <a:cubicBezTo>
                  <a:pt x="2284" y="581"/>
                  <a:pt x="2394" y="600"/>
                  <a:pt x="2487" y="660"/>
                </a:cubicBezTo>
                <a:cubicBezTo>
                  <a:pt x="2534" y="690"/>
                  <a:pt x="2579" y="737"/>
                  <a:pt x="2585" y="795"/>
                </a:cubicBezTo>
                <a:cubicBezTo>
                  <a:pt x="2591" y="858"/>
                  <a:pt x="2544" y="888"/>
                  <a:pt x="2498" y="917"/>
                </a:cubicBezTo>
                <a:cubicBezTo>
                  <a:pt x="2427" y="962"/>
                  <a:pt x="2333" y="975"/>
                  <a:pt x="2250" y="978"/>
                </a:cubicBezTo>
                <a:cubicBezTo>
                  <a:pt x="2182" y="976"/>
                  <a:pt x="2159" y="975"/>
                  <a:pt x="2114" y="963"/>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63" name="Comment 3"/>
          <p:cNvSpPr>
            <a:spLocks noRot="1" noChangeAspect="1" noEditPoints="1" noChangeArrowheads="1" noChangeShapeType="1" noTextEdit="1"/>
          </p:cNvSpPr>
          <p:nvPr/>
        </p:nvSpPr>
        <p:spPr bwMode="auto">
          <a:xfrm>
            <a:off x="2462213" y="1154113"/>
            <a:ext cx="457200" cy="258762"/>
          </a:xfrm>
          <a:custGeom>
            <a:avLst/>
            <a:gdLst>
              <a:gd name="T0" fmla="+- 0 6957 6840"/>
              <a:gd name="T1" fmla="*/ T0 w 1269"/>
              <a:gd name="T2" fmla="+- 0 3349 3207"/>
              <a:gd name="T3" fmla="*/ 3349 h 716"/>
              <a:gd name="T4" fmla="+- 0 6976 6840"/>
              <a:gd name="T5" fmla="*/ T4 w 1269"/>
              <a:gd name="T6" fmla="+- 0 3271 3207"/>
              <a:gd name="T7" fmla="*/ 3271 h 716"/>
              <a:gd name="T8" fmla="+- 0 6954 6840"/>
              <a:gd name="T9" fmla="*/ T8 w 1269"/>
              <a:gd name="T10" fmla="+- 0 3356 3207"/>
              <a:gd name="T11" fmla="*/ 3356 h 716"/>
              <a:gd name="T12" fmla="+- 0 6846 6840"/>
              <a:gd name="T13" fmla="*/ T12 w 1269"/>
              <a:gd name="T14" fmla="+- 0 3729 3207"/>
              <a:gd name="T15" fmla="*/ 3729 h 716"/>
              <a:gd name="T16" fmla="+- 0 6862 6840"/>
              <a:gd name="T17" fmla="*/ T16 w 1269"/>
              <a:gd name="T18" fmla="+- 0 3855 3207"/>
              <a:gd name="T19" fmla="*/ 3855 h 716"/>
              <a:gd name="T20" fmla="+- 0 7106 6840"/>
              <a:gd name="T21" fmla="*/ T20 w 1269"/>
              <a:gd name="T22" fmla="+- 0 3921 3207"/>
              <a:gd name="T23" fmla="*/ 3921 h 716"/>
              <a:gd name="T24" fmla="+- 0 7322 6840"/>
              <a:gd name="T25" fmla="*/ T24 w 1269"/>
              <a:gd name="T26" fmla="+- 0 3916 3207"/>
              <a:gd name="T27" fmla="*/ 3916 h 716"/>
              <a:gd name="T28" fmla="+- 0 7456 6840"/>
              <a:gd name="T29" fmla="*/ T28 w 1269"/>
              <a:gd name="T30" fmla="+- 0 3900 3207"/>
              <a:gd name="T31" fmla="*/ 3900 h 716"/>
              <a:gd name="T32" fmla="+- 0 7482 6840"/>
              <a:gd name="T33" fmla="*/ T32 w 1269"/>
              <a:gd name="T34" fmla="+- 0 3879 3207"/>
              <a:gd name="T35" fmla="*/ 3879 h 716"/>
              <a:gd name="T36" fmla="+- 0 7657 6840"/>
              <a:gd name="T37" fmla="*/ T36 w 1269"/>
              <a:gd name="T38" fmla="+- 0 3282 3207"/>
              <a:gd name="T39" fmla="*/ 3282 h 716"/>
              <a:gd name="T40" fmla="+- 0 7698 6840"/>
              <a:gd name="T41" fmla="*/ T40 w 1269"/>
              <a:gd name="T42" fmla="+- 0 3230 3207"/>
              <a:gd name="T43" fmla="*/ 3230 h 716"/>
              <a:gd name="T44" fmla="+- 0 7810 6840"/>
              <a:gd name="T45" fmla="*/ T44 w 1269"/>
              <a:gd name="T46" fmla="+- 0 3208 3207"/>
              <a:gd name="T47" fmla="*/ 3208 h 716"/>
              <a:gd name="T48" fmla="+- 0 7975 6840"/>
              <a:gd name="T49" fmla="*/ T48 w 1269"/>
              <a:gd name="T50" fmla="+- 0 3281 3207"/>
              <a:gd name="T51" fmla="*/ 3281 h 716"/>
              <a:gd name="T52" fmla="+- 0 7983 6840"/>
              <a:gd name="T53" fmla="*/ T52 w 1269"/>
              <a:gd name="T54" fmla="+- 0 3418 3207"/>
              <a:gd name="T55" fmla="*/ 3418 h 716"/>
              <a:gd name="T56" fmla="+- 0 7828 6840"/>
              <a:gd name="T57" fmla="*/ T56 w 1269"/>
              <a:gd name="T58" fmla="+- 0 3491 3207"/>
              <a:gd name="T59" fmla="*/ 3491 h 716"/>
              <a:gd name="T60" fmla="+- 0 7898 6840"/>
              <a:gd name="T61" fmla="*/ T60 w 1269"/>
              <a:gd name="T62" fmla="+- 0 3534 3207"/>
              <a:gd name="T63" fmla="*/ 3534 h 716"/>
              <a:gd name="T64" fmla="+- 0 8101 6840"/>
              <a:gd name="T65" fmla="*/ T64 w 1269"/>
              <a:gd name="T66" fmla="+- 0 3741 3207"/>
              <a:gd name="T67" fmla="*/ 3741 h 716"/>
              <a:gd name="T68" fmla="+- 0 8051 6840"/>
              <a:gd name="T69" fmla="*/ T68 w 1269"/>
              <a:gd name="T70" fmla="+- 0 3843 3207"/>
              <a:gd name="T71" fmla="*/ 3843 h 716"/>
              <a:gd name="T72" fmla="+- 0 7786 6840"/>
              <a:gd name="T73" fmla="*/ T72 w 1269"/>
              <a:gd name="T74" fmla="+- 0 3868 3207"/>
              <a:gd name="T75" fmla="*/ 3868 h 716"/>
              <a:gd name="T76" fmla="+- 0 7552 6840"/>
              <a:gd name="T77" fmla="*/ T76 w 1269"/>
              <a:gd name="T78" fmla="+- 0 3832 3207"/>
              <a:gd name="T79" fmla="*/ 3832 h 7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269" h="716" extrusionOk="0">
                <a:moveTo>
                  <a:pt x="117" y="142"/>
                </a:moveTo>
                <a:cubicBezTo>
                  <a:pt x="129" y="111"/>
                  <a:pt x="136" y="94"/>
                  <a:pt x="136" y="64"/>
                </a:cubicBezTo>
                <a:cubicBezTo>
                  <a:pt x="130" y="101"/>
                  <a:pt x="125" y="113"/>
                  <a:pt x="114" y="149"/>
                </a:cubicBezTo>
                <a:cubicBezTo>
                  <a:pt x="76" y="272"/>
                  <a:pt x="28" y="395"/>
                  <a:pt x="6" y="522"/>
                </a:cubicBezTo>
                <a:cubicBezTo>
                  <a:pt x="-2" y="565"/>
                  <a:pt x="-9" y="612"/>
                  <a:pt x="22" y="648"/>
                </a:cubicBezTo>
                <a:cubicBezTo>
                  <a:pt x="75" y="709"/>
                  <a:pt x="193" y="711"/>
                  <a:pt x="266" y="714"/>
                </a:cubicBezTo>
                <a:cubicBezTo>
                  <a:pt x="338" y="717"/>
                  <a:pt x="410" y="711"/>
                  <a:pt x="482" y="709"/>
                </a:cubicBezTo>
                <a:cubicBezTo>
                  <a:pt x="518" y="708"/>
                  <a:pt x="584" y="711"/>
                  <a:pt x="616" y="693"/>
                </a:cubicBezTo>
                <a:cubicBezTo>
                  <a:pt x="632" y="686"/>
                  <a:pt x="638" y="684"/>
                  <a:pt x="642" y="672"/>
                </a:cubicBezTo>
              </a:path>
              <a:path w="1269" h="716" extrusionOk="0">
                <a:moveTo>
                  <a:pt x="817" y="75"/>
                </a:moveTo>
                <a:cubicBezTo>
                  <a:pt x="831" y="51"/>
                  <a:pt x="825" y="43"/>
                  <a:pt x="858" y="23"/>
                </a:cubicBezTo>
                <a:cubicBezTo>
                  <a:pt x="891" y="3"/>
                  <a:pt x="931" y="-2"/>
                  <a:pt x="970" y="1"/>
                </a:cubicBezTo>
                <a:cubicBezTo>
                  <a:pt x="1031" y="6"/>
                  <a:pt x="1093" y="27"/>
                  <a:pt x="1135" y="74"/>
                </a:cubicBezTo>
                <a:cubicBezTo>
                  <a:pt x="1171" y="114"/>
                  <a:pt x="1178" y="168"/>
                  <a:pt x="1143" y="211"/>
                </a:cubicBezTo>
                <a:cubicBezTo>
                  <a:pt x="1105" y="258"/>
                  <a:pt x="1043" y="272"/>
                  <a:pt x="988" y="284"/>
                </a:cubicBezTo>
                <a:cubicBezTo>
                  <a:pt x="1008" y="298"/>
                  <a:pt x="1035" y="312"/>
                  <a:pt x="1058" y="327"/>
                </a:cubicBezTo>
                <a:cubicBezTo>
                  <a:pt x="1138" y="377"/>
                  <a:pt x="1227" y="442"/>
                  <a:pt x="1261" y="534"/>
                </a:cubicBezTo>
                <a:cubicBezTo>
                  <a:pt x="1279" y="584"/>
                  <a:pt x="1259" y="617"/>
                  <a:pt x="1211" y="636"/>
                </a:cubicBezTo>
                <a:cubicBezTo>
                  <a:pt x="1132" y="666"/>
                  <a:pt x="1028" y="665"/>
                  <a:pt x="946" y="661"/>
                </a:cubicBezTo>
                <a:cubicBezTo>
                  <a:pt x="866" y="657"/>
                  <a:pt x="790" y="641"/>
                  <a:pt x="712" y="625"/>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64" name="Comment 4"/>
          <p:cNvSpPr>
            <a:spLocks noRot="1" noChangeAspect="1" noEditPoints="1" noChangeArrowheads="1" noChangeShapeType="1" noTextEdit="1"/>
          </p:cNvSpPr>
          <p:nvPr/>
        </p:nvSpPr>
        <p:spPr bwMode="auto">
          <a:xfrm>
            <a:off x="5521325" y="1193800"/>
            <a:ext cx="781050" cy="334963"/>
          </a:xfrm>
          <a:custGeom>
            <a:avLst/>
            <a:gdLst>
              <a:gd name="T0" fmla="+- 0 15762 15339"/>
              <a:gd name="T1" fmla="*/ T0 w 2168"/>
              <a:gd name="T2" fmla="+- 0 3403 3316"/>
              <a:gd name="T3" fmla="*/ 3403 h 929"/>
              <a:gd name="T4" fmla="+- 0 15676 15339"/>
              <a:gd name="T5" fmla="*/ T4 w 2168"/>
              <a:gd name="T6" fmla="+- 0 3323 3316"/>
              <a:gd name="T7" fmla="*/ 3323 h 929"/>
              <a:gd name="T8" fmla="+- 0 15543 15339"/>
              <a:gd name="T9" fmla="*/ T8 w 2168"/>
              <a:gd name="T10" fmla="+- 0 3358 3316"/>
              <a:gd name="T11" fmla="*/ 3358 h 929"/>
              <a:gd name="T12" fmla="+- 0 15415 15339"/>
              <a:gd name="T13" fmla="*/ T12 w 2168"/>
              <a:gd name="T14" fmla="+- 0 3539 3316"/>
              <a:gd name="T15" fmla="*/ 3539 h 929"/>
              <a:gd name="T16" fmla="+- 0 15371 15339"/>
              <a:gd name="T17" fmla="*/ T16 w 2168"/>
              <a:gd name="T18" fmla="+- 0 3782 3316"/>
              <a:gd name="T19" fmla="*/ 3782 h 929"/>
              <a:gd name="T20" fmla="+- 0 15521 15339"/>
              <a:gd name="T21" fmla="*/ T20 w 2168"/>
              <a:gd name="T22" fmla="+- 0 4046 3316"/>
              <a:gd name="T23" fmla="*/ 4046 h 929"/>
              <a:gd name="T24" fmla="+- 0 15703 15339"/>
              <a:gd name="T25" fmla="*/ T24 w 2168"/>
              <a:gd name="T26" fmla="+- 0 4105 3316"/>
              <a:gd name="T27" fmla="*/ 4105 h 929"/>
              <a:gd name="T28" fmla="+- 0 15803 15339"/>
              <a:gd name="T29" fmla="*/ T28 w 2168"/>
              <a:gd name="T30" fmla="+- 0 4000 3316"/>
              <a:gd name="T31" fmla="*/ 4000 h 929"/>
              <a:gd name="T32" fmla="+- 0 15758 15339"/>
              <a:gd name="T33" fmla="*/ T32 w 2168"/>
              <a:gd name="T34" fmla="+- 0 3906 3316"/>
              <a:gd name="T35" fmla="*/ 3906 h 929"/>
              <a:gd name="T36" fmla="+- 0 15554 15339"/>
              <a:gd name="T37" fmla="*/ T36 w 2168"/>
              <a:gd name="T38" fmla="+- 0 3969 3316"/>
              <a:gd name="T39" fmla="*/ 3969 h 929"/>
              <a:gd name="T40" fmla="+- 0 15394 15339"/>
              <a:gd name="T41" fmla="*/ T40 w 2168"/>
              <a:gd name="T42" fmla="+- 0 4075 3316"/>
              <a:gd name="T43" fmla="*/ 4075 h 929"/>
              <a:gd name="T44" fmla="+- 0 15339 15339"/>
              <a:gd name="T45" fmla="*/ T44 w 2168"/>
              <a:gd name="T46" fmla="+- 0 4096 3316"/>
              <a:gd name="T47" fmla="*/ 4096 h 929"/>
              <a:gd name="T48" fmla="+- 0 16111 15339"/>
              <a:gd name="T49" fmla="*/ T48 w 2168"/>
              <a:gd name="T50" fmla="+- 0 4215 3316"/>
              <a:gd name="T51" fmla="*/ 4215 h 929"/>
              <a:gd name="T52" fmla="+- 0 16131 15339"/>
              <a:gd name="T53" fmla="*/ T52 w 2168"/>
              <a:gd name="T54" fmla="+- 0 4143 3316"/>
              <a:gd name="T55" fmla="*/ 4143 h 929"/>
              <a:gd name="T56" fmla="+- 0 16160 15339"/>
              <a:gd name="T57" fmla="*/ T56 w 2168"/>
              <a:gd name="T58" fmla="+- 0 3985 3316"/>
              <a:gd name="T59" fmla="*/ 3985 h 929"/>
              <a:gd name="T60" fmla="+- 0 16178 15339"/>
              <a:gd name="T61" fmla="*/ T60 w 2168"/>
              <a:gd name="T62" fmla="+- 0 3785 3316"/>
              <a:gd name="T63" fmla="*/ 3785 h 929"/>
              <a:gd name="T64" fmla="+- 0 16184 15339"/>
              <a:gd name="T65" fmla="*/ T64 w 2168"/>
              <a:gd name="T66" fmla="+- 0 3638 3316"/>
              <a:gd name="T67" fmla="*/ 3638 h 929"/>
              <a:gd name="T68" fmla="+- 0 16188 15339"/>
              <a:gd name="T69" fmla="*/ T68 w 2168"/>
              <a:gd name="T70" fmla="+- 0 3624 3316"/>
              <a:gd name="T71" fmla="*/ 3624 h 929"/>
              <a:gd name="T72" fmla="+- 0 16236 15339"/>
              <a:gd name="T73" fmla="*/ T72 w 2168"/>
              <a:gd name="T74" fmla="+- 0 3730 3316"/>
              <a:gd name="T75" fmla="*/ 3730 h 929"/>
              <a:gd name="T76" fmla="+- 0 16348 15339"/>
              <a:gd name="T77" fmla="*/ T76 w 2168"/>
              <a:gd name="T78" fmla="+- 0 3951 3316"/>
              <a:gd name="T79" fmla="*/ 3951 h 929"/>
              <a:gd name="T80" fmla="+- 0 16381 15339"/>
              <a:gd name="T81" fmla="*/ T80 w 2168"/>
              <a:gd name="T82" fmla="+- 0 3967 3316"/>
              <a:gd name="T83" fmla="*/ 3967 h 929"/>
              <a:gd name="T84" fmla="+- 0 16456 15339"/>
              <a:gd name="T85" fmla="*/ T84 w 2168"/>
              <a:gd name="T86" fmla="+- 0 3872 3316"/>
              <a:gd name="T87" fmla="*/ 3872 h 929"/>
              <a:gd name="T88" fmla="+- 0 16569 15339"/>
              <a:gd name="T89" fmla="*/ T88 w 2168"/>
              <a:gd name="T90" fmla="+- 0 3682 3316"/>
              <a:gd name="T91" fmla="*/ 3682 h 929"/>
              <a:gd name="T92" fmla="+- 0 16685 15339"/>
              <a:gd name="T93" fmla="*/ T92 w 2168"/>
              <a:gd name="T94" fmla="+- 0 3592 3316"/>
              <a:gd name="T95" fmla="*/ 3592 h 929"/>
              <a:gd name="T96" fmla="+- 0 16762 15339"/>
              <a:gd name="T97" fmla="*/ T96 w 2168"/>
              <a:gd name="T98" fmla="+- 0 3733 3316"/>
              <a:gd name="T99" fmla="*/ 3733 h 929"/>
              <a:gd name="T100" fmla="+- 0 16766 15339"/>
              <a:gd name="T101" fmla="*/ T100 w 2168"/>
              <a:gd name="T102" fmla="+- 0 4073 3316"/>
              <a:gd name="T103" fmla="*/ 4073 h 929"/>
              <a:gd name="T104" fmla="+- 0 16716 15339"/>
              <a:gd name="T105" fmla="*/ T104 w 2168"/>
              <a:gd name="T106" fmla="+- 0 4244 3316"/>
              <a:gd name="T107" fmla="*/ 4244 h 929"/>
              <a:gd name="T108" fmla="+- 0 17179 15339"/>
              <a:gd name="T109" fmla="*/ T108 w 2168"/>
              <a:gd name="T110" fmla="+- 0 4199 3316"/>
              <a:gd name="T111" fmla="*/ 4199 h 929"/>
              <a:gd name="T112" fmla="+- 0 17088 15339"/>
              <a:gd name="T113" fmla="*/ T112 w 2168"/>
              <a:gd name="T114" fmla="+- 0 4018 3316"/>
              <a:gd name="T115" fmla="*/ 4018 h 929"/>
              <a:gd name="T116" fmla="+- 0 17062 15339"/>
              <a:gd name="T117" fmla="*/ T116 w 2168"/>
              <a:gd name="T118" fmla="+- 0 3800 3316"/>
              <a:gd name="T119" fmla="*/ 3800 h 929"/>
              <a:gd name="T120" fmla="+- 0 17114 15339"/>
              <a:gd name="T121" fmla="*/ T120 w 2168"/>
              <a:gd name="T122" fmla="+- 0 3599 3316"/>
              <a:gd name="T123" fmla="*/ 3599 h 929"/>
              <a:gd name="T124" fmla="+- 0 17238 15339"/>
              <a:gd name="T125" fmla="*/ T124 w 2168"/>
              <a:gd name="T126" fmla="+- 0 3537 3316"/>
              <a:gd name="T127" fmla="*/ 3537 h 929"/>
              <a:gd name="T128" fmla="+- 0 17352 15339"/>
              <a:gd name="T129" fmla="*/ T128 w 2168"/>
              <a:gd name="T130" fmla="+- 0 3685 3316"/>
              <a:gd name="T131" fmla="*/ 3685 h 929"/>
              <a:gd name="T132" fmla="+- 0 17289 15339"/>
              <a:gd name="T133" fmla="*/ T132 w 2168"/>
              <a:gd name="T134" fmla="+- 0 3807 3316"/>
              <a:gd name="T135" fmla="*/ 3807 h 929"/>
              <a:gd name="T136" fmla="+- 0 17134 15339"/>
              <a:gd name="T137" fmla="*/ T136 w 2168"/>
              <a:gd name="T138" fmla="+- 0 3813 3316"/>
              <a:gd name="T139" fmla="*/ 3813 h 929"/>
              <a:gd name="T140" fmla="+- 0 17294 15339"/>
              <a:gd name="T141" fmla="*/ T140 w 2168"/>
              <a:gd name="T142" fmla="+- 0 3825 3316"/>
              <a:gd name="T143" fmla="*/ 3825 h 929"/>
              <a:gd name="T144" fmla="+- 0 17506 15339"/>
              <a:gd name="T145" fmla="*/ T144 w 2168"/>
              <a:gd name="T146" fmla="+- 0 4028 3316"/>
              <a:gd name="T147" fmla="*/ 4028 h 929"/>
              <a:gd name="T148" fmla="+- 0 17415 15339"/>
              <a:gd name="T149" fmla="*/ T148 w 2168"/>
              <a:gd name="T150" fmla="+- 0 4142 3316"/>
              <a:gd name="T151" fmla="*/ 4142 h 929"/>
              <a:gd name="T152" fmla="+- 0 17146 15339"/>
              <a:gd name="T153" fmla="*/ T152 w 2168"/>
              <a:gd name="T154" fmla="+- 0 4124 3316"/>
              <a:gd name="T155" fmla="*/ 4124 h 929"/>
              <a:gd name="T156" fmla="+- 0 17007 15339"/>
              <a:gd name="T157" fmla="*/ T156 w 2168"/>
              <a:gd name="T158" fmla="+- 0 4068 3316"/>
              <a:gd name="T159" fmla="*/ 4068 h 9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168" h="929" extrusionOk="0">
                <a:moveTo>
                  <a:pt x="423" y="87"/>
                </a:moveTo>
                <a:cubicBezTo>
                  <a:pt x="398" y="61"/>
                  <a:pt x="371" y="22"/>
                  <a:pt x="337" y="7"/>
                </a:cubicBezTo>
                <a:cubicBezTo>
                  <a:pt x="290" y="-13"/>
                  <a:pt x="240" y="14"/>
                  <a:pt x="204" y="42"/>
                </a:cubicBezTo>
                <a:cubicBezTo>
                  <a:pt x="147" y="86"/>
                  <a:pt x="107" y="159"/>
                  <a:pt x="76" y="223"/>
                </a:cubicBezTo>
                <a:cubicBezTo>
                  <a:pt x="39" y="299"/>
                  <a:pt x="21" y="381"/>
                  <a:pt x="32" y="466"/>
                </a:cubicBezTo>
                <a:cubicBezTo>
                  <a:pt x="45" y="568"/>
                  <a:pt x="104" y="664"/>
                  <a:pt x="182" y="730"/>
                </a:cubicBezTo>
                <a:cubicBezTo>
                  <a:pt x="233" y="773"/>
                  <a:pt x="296" y="803"/>
                  <a:pt x="364" y="789"/>
                </a:cubicBezTo>
                <a:cubicBezTo>
                  <a:pt x="417" y="778"/>
                  <a:pt x="451" y="734"/>
                  <a:pt x="464" y="684"/>
                </a:cubicBezTo>
                <a:cubicBezTo>
                  <a:pt x="475" y="641"/>
                  <a:pt x="464" y="603"/>
                  <a:pt x="419" y="590"/>
                </a:cubicBezTo>
                <a:cubicBezTo>
                  <a:pt x="351" y="570"/>
                  <a:pt x="270" y="621"/>
                  <a:pt x="215" y="653"/>
                </a:cubicBezTo>
                <a:cubicBezTo>
                  <a:pt x="159" y="686"/>
                  <a:pt x="110" y="726"/>
                  <a:pt x="55" y="759"/>
                </a:cubicBezTo>
                <a:cubicBezTo>
                  <a:pt x="33" y="772"/>
                  <a:pt x="21" y="774"/>
                  <a:pt x="0" y="780"/>
                </a:cubicBezTo>
              </a:path>
              <a:path w="2168" h="929" extrusionOk="0">
                <a:moveTo>
                  <a:pt x="772" y="899"/>
                </a:moveTo>
                <a:cubicBezTo>
                  <a:pt x="778" y="875"/>
                  <a:pt x="788" y="851"/>
                  <a:pt x="792" y="827"/>
                </a:cubicBezTo>
                <a:cubicBezTo>
                  <a:pt x="800" y="774"/>
                  <a:pt x="815" y="722"/>
                  <a:pt x="821" y="669"/>
                </a:cubicBezTo>
                <a:cubicBezTo>
                  <a:pt x="828" y="603"/>
                  <a:pt x="836" y="535"/>
                  <a:pt x="839" y="469"/>
                </a:cubicBezTo>
                <a:cubicBezTo>
                  <a:pt x="842" y="421"/>
                  <a:pt x="839" y="370"/>
                  <a:pt x="845" y="322"/>
                </a:cubicBezTo>
                <a:cubicBezTo>
                  <a:pt x="846" y="317"/>
                  <a:pt x="848" y="313"/>
                  <a:pt x="849" y="308"/>
                </a:cubicBezTo>
                <a:cubicBezTo>
                  <a:pt x="868" y="342"/>
                  <a:pt x="882" y="377"/>
                  <a:pt x="897" y="414"/>
                </a:cubicBezTo>
                <a:cubicBezTo>
                  <a:pt x="922" y="476"/>
                  <a:pt x="953" y="593"/>
                  <a:pt x="1009" y="635"/>
                </a:cubicBezTo>
                <a:cubicBezTo>
                  <a:pt x="1024" y="647"/>
                  <a:pt x="1029" y="651"/>
                  <a:pt x="1042" y="651"/>
                </a:cubicBezTo>
                <a:cubicBezTo>
                  <a:pt x="1073" y="621"/>
                  <a:pt x="1094" y="596"/>
                  <a:pt x="1117" y="556"/>
                </a:cubicBezTo>
                <a:cubicBezTo>
                  <a:pt x="1154" y="492"/>
                  <a:pt x="1187" y="426"/>
                  <a:pt x="1230" y="366"/>
                </a:cubicBezTo>
                <a:cubicBezTo>
                  <a:pt x="1252" y="335"/>
                  <a:pt x="1297" y="265"/>
                  <a:pt x="1346" y="276"/>
                </a:cubicBezTo>
                <a:cubicBezTo>
                  <a:pt x="1396" y="287"/>
                  <a:pt x="1415" y="379"/>
                  <a:pt x="1423" y="417"/>
                </a:cubicBezTo>
                <a:cubicBezTo>
                  <a:pt x="1447" y="525"/>
                  <a:pt x="1447" y="648"/>
                  <a:pt x="1427" y="757"/>
                </a:cubicBezTo>
                <a:cubicBezTo>
                  <a:pt x="1416" y="814"/>
                  <a:pt x="1396" y="873"/>
                  <a:pt x="1377" y="928"/>
                </a:cubicBezTo>
              </a:path>
              <a:path w="2168" h="929" extrusionOk="0">
                <a:moveTo>
                  <a:pt x="1840" y="883"/>
                </a:moveTo>
                <a:cubicBezTo>
                  <a:pt x="1791" y="826"/>
                  <a:pt x="1770" y="773"/>
                  <a:pt x="1749" y="702"/>
                </a:cubicBezTo>
                <a:cubicBezTo>
                  <a:pt x="1727" y="628"/>
                  <a:pt x="1722" y="561"/>
                  <a:pt x="1723" y="484"/>
                </a:cubicBezTo>
                <a:cubicBezTo>
                  <a:pt x="1724" y="411"/>
                  <a:pt x="1736" y="346"/>
                  <a:pt x="1775" y="283"/>
                </a:cubicBezTo>
                <a:cubicBezTo>
                  <a:pt x="1804" y="237"/>
                  <a:pt x="1843" y="208"/>
                  <a:pt x="1899" y="221"/>
                </a:cubicBezTo>
                <a:cubicBezTo>
                  <a:pt x="1964" y="236"/>
                  <a:pt x="2008" y="305"/>
                  <a:pt x="2013" y="369"/>
                </a:cubicBezTo>
                <a:cubicBezTo>
                  <a:pt x="2016" y="417"/>
                  <a:pt x="1993" y="467"/>
                  <a:pt x="1950" y="491"/>
                </a:cubicBezTo>
                <a:cubicBezTo>
                  <a:pt x="1898" y="520"/>
                  <a:pt x="1838" y="516"/>
                  <a:pt x="1795" y="497"/>
                </a:cubicBezTo>
                <a:cubicBezTo>
                  <a:pt x="1852" y="487"/>
                  <a:pt x="1898" y="489"/>
                  <a:pt x="1955" y="509"/>
                </a:cubicBezTo>
                <a:cubicBezTo>
                  <a:pt x="2044" y="540"/>
                  <a:pt x="2150" y="611"/>
                  <a:pt x="2167" y="712"/>
                </a:cubicBezTo>
                <a:cubicBezTo>
                  <a:pt x="2177" y="772"/>
                  <a:pt x="2130" y="813"/>
                  <a:pt x="2076" y="826"/>
                </a:cubicBezTo>
                <a:cubicBezTo>
                  <a:pt x="1984" y="849"/>
                  <a:pt x="1896" y="833"/>
                  <a:pt x="1807" y="808"/>
                </a:cubicBezTo>
                <a:cubicBezTo>
                  <a:pt x="1736" y="785"/>
                  <a:pt x="1712" y="777"/>
                  <a:pt x="1668" y="752"/>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65" name="Comment 5"/>
          <p:cNvSpPr>
            <a:spLocks noRot="1" noChangeAspect="1" noEditPoints="1" noChangeArrowheads="1" noChangeShapeType="1" noTextEdit="1"/>
          </p:cNvSpPr>
          <p:nvPr/>
        </p:nvSpPr>
        <p:spPr bwMode="auto">
          <a:xfrm>
            <a:off x="6629400" y="1152525"/>
            <a:ext cx="422275" cy="249238"/>
          </a:xfrm>
          <a:custGeom>
            <a:avLst/>
            <a:gdLst>
              <a:gd name="T0" fmla="+- 0 18469 18417"/>
              <a:gd name="T1" fmla="*/ T0 w 1171"/>
              <a:gd name="T2" fmla="+- 0 3206 3201"/>
              <a:gd name="T3" fmla="*/ 3206 h 693"/>
              <a:gd name="T4" fmla="+- 0 18461 18417"/>
              <a:gd name="T5" fmla="*/ T4 w 1171"/>
              <a:gd name="T6" fmla="+- 0 3329 3201"/>
              <a:gd name="T7" fmla="*/ 3329 h 693"/>
              <a:gd name="T8" fmla="+- 0 18430 18417"/>
              <a:gd name="T9" fmla="*/ T8 w 1171"/>
              <a:gd name="T10" fmla="+- 0 3570 3201"/>
              <a:gd name="T11" fmla="*/ 3570 h 693"/>
              <a:gd name="T12" fmla="+- 0 18423 18417"/>
              <a:gd name="T13" fmla="*/ T12 w 1171"/>
              <a:gd name="T14" fmla="+- 0 3782 3201"/>
              <a:gd name="T15" fmla="*/ 3782 h 693"/>
              <a:gd name="T16" fmla="+- 0 18502 18417"/>
              <a:gd name="T17" fmla="*/ T16 w 1171"/>
              <a:gd name="T18" fmla="+- 0 3883 3201"/>
              <a:gd name="T19" fmla="*/ 3883 h 693"/>
              <a:gd name="T20" fmla="+- 0 18751 18417"/>
              <a:gd name="T21" fmla="*/ T20 w 1171"/>
              <a:gd name="T22" fmla="+- 0 3885 3201"/>
              <a:gd name="T23" fmla="*/ 3885 h 693"/>
              <a:gd name="T24" fmla="+- 0 18928 18417"/>
              <a:gd name="T25" fmla="*/ T24 w 1171"/>
              <a:gd name="T26" fmla="+- 0 3867 3201"/>
              <a:gd name="T27" fmla="*/ 3867 h 693"/>
              <a:gd name="T28" fmla="+- 0 18980 18417"/>
              <a:gd name="T29" fmla="*/ T28 w 1171"/>
              <a:gd name="T30" fmla="+- 0 3830 3201"/>
              <a:gd name="T31" fmla="*/ 3830 h 693"/>
              <a:gd name="T32" fmla="+- 0 19040 18417"/>
              <a:gd name="T33" fmla="*/ T32 w 1171"/>
              <a:gd name="T34" fmla="+- 0 3303 3201"/>
              <a:gd name="T35" fmla="*/ 3303 h 693"/>
              <a:gd name="T36" fmla="+- 0 19146 18417"/>
              <a:gd name="T37" fmla="*/ T36 w 1171"/>
              <a:gd name="T38" fmla="+- 0 3227 3201"/>
              <a:gd name="T39" fmla="*/ 3227 h 693"/>
              <a:gd name="T40" fmla="+- 0 19309 18417"/>
              <a:gd name="T41" fmla="*/ T40 w 1171"/>
              <a:gd name="T42" fmla="+- 0 3201 3201"/>
              <a:gd name="T43" fmla="*/ 3201 h 693"/>
              <a:gd name="T44" fmla="+- 0 19470 18417"/>
              <a:gd name="T45" fmla="*/ T44 w 1171"/>
              <a:gd name="T46" fmla="+- 0 3265 3201"/>
              <a:gd name="T47" fmla="*/ 3265 h 693"/>
              <a:gd name="T48" fmla="+- 0 19464 18417"/>
              <a:gd name="T49" fmla="*/ T48 w 1171"/>
              <a:gd name="T50" fmla="+- 0 3395 3201"/>
              <a:gd name="T51" fmla="*/ 3395 h 693"/>
              <a:gd name="T52" fmla="+- 0 19282 18417"/>
              <a:gd name="T53" fmla="*/ T52 w 1171"/>
              <a:gd name="T54" fmla="+- 0 3481 3201"/>
              <a:gd name="T55" fmla="*/ 3481 h 693"/>
              <a:gd name="T56" fmla="+- 0 19241 18417"/>
              <a:gd name="T57" fmla="*/ T56 w 1171"/>
              <a:gd name="T58" fmla="+- 0 3501 3201"/>
              <a:gd name="T59" fmla="*/ 3501 h 693"/>
              <a:gd name="T60" fmla="+- 0 19326 18417"/>
              <a:gd name="T61" fmla="*/ T60 w 1171"/>
              <a:gd name="T62" fmla="+- 0 3564 3201"/>
              <a:gd name="T63" fmla="*/ 3564 h 693"/>
              <a:gd name="T64" fmla="+- 0 19499 18417"/>
              <a:gd name="T65" fmla="*/ T64 w 1171"/>
              <a:gd name="T66" fmla="+- 0 3670 3201"/>
              <a:gd name="T67" fmla="*/ 3670 h 693"/>
              <a:gd name="T68" fmla="+- 0 19584 18417"/>
              <a:gd name="T69" fmla="*/ T68 w 1171"/>
              <a:gd name="T70" fmla="+- 0 3818 3201"/>
              <a:gd name="T71" fmla="*/ 3818 h 693"/>
              <a:gd name="T72" fmla="+- 0 19432 18417"/>
              <a:gd name="T73" fmla="*/ T72 w 1171"/>
              <a:gd name="T74" fmla="+- 0 3865 3201"/>
              <a:gd name="T75" fmla="*/ 3865 h 693"/>
              <a:gd name="T76" fmla="+- 0 19139 18417"/>
              <a:gd name="T77" fmla="*/ T76 w 1171"/>
              <a:gd name="T78" fmla="+- 0 3827 3201"/>
              <a:gd name="T79" fmla="*/ 3827 h 693"/>
              <a:gd name="T80" fmla="+- 0 18997 18417"/>
              <a:gd name="T81" fmla="*/ T80 w 1171"/>
              <a:gd name="T82" fmla="+- 0 3766 3201"/>
              <a:gd name="T83" fmla="*/ 3766 h 6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71" h="693" extrusionOk="0">
                <a:moveTo>
                  <a:pt x="52" y="5"/>
                </a:moveTo>
                <a:cubicBezTo>
                  <a:pt x="50" y="46"/>
                  <a:pt x="50" y="88"/>
                  <a:pt x="44" y="128"/>
                </a:cubicBezTo>
                <a:cubicBezTo>
                  <a:pt x="33" y="208"/>
                  <a:pt x="22" y="288"/>
                  <a:pt x="13" y="369"/>
                </a:cubicBezTo>
                <a:cubicBezTo>
                  <a:pt x="5" y="438"/>
                  <a:pt x="-5" y="512"/>
                  <a:pt x="6" y="581"/>
                </a:cubicBezTo>
                <a:cubicBezTo>
                  <a:pt x="14" y="630"/>
                  <a:pt x="36" y="666"/>
                  <a:pt x="85" y="682"/>
                </a:cubicBezTo>
                <a:cubicBezTo>
                  <a:pt x="160" y="706"/>
                  <a:pt x="258" y="692"/>
                  <a:pt x="334" y="684"/>
                </a:cubicBezTo>
                <a:cubicBezTo>
                  <a:pt x="392" y="678"/>
                  <a:pt x="454" y="673"/>
                  <a:pt x="511" y="666"/>
                </a:cubicBezTo>
                <a:cubicBezTo>
                  <a:pt x="541" y="662"/>
                  <a:pt x="547" y="651"/>
                  <a:pt x="563" y="629"/>
                </a:cubicBezTo>
              </a:path>
              <a:path w="1171" h="693" extrusionOk="0">
                <a:moveTo>
                  <a:pt x="623" y="102"/>
                </a:moveTo>
                <a:cubicBezTo>
                  <a:pt x="655" y="74"/>
                  <a:pt x="690" y="43"/>
                  <a:pt x="729" y="26"/>
                </a:cubicBezTo>
                <a:cubicBezTo>
                  <a:pt x="778" y="5"/>
                  <a:pt x="839" y="-6"/>
                  <a:pt x="892" y="0"/>
                </a:cubicBezTo>
                <a:cubicBezTo>
                  <a:pt x="950" y="7"/>
                  <a:pt x="1009" y="25"/>
                  <a:pt x="1053" y="64"/>
                </a:cubicBezTo>
                <a:cubicBezTo>
                  <a:pt x="1100" y="106"/>
                  <a:pt x="1090" y="154"/>
                  <a:pt x="1047" y="194"/>
                </a:cubicBezTo>
                <a:cubicBezTo>
                  <a:pt x="996" y="241"/>
                  <a:pt x="929" y="258"/>
                  <a:pt x="865" y="280"/>
                </a:cubicBezTo>
                <a:cubicBezTo>
                  <a:pt x="842" y="289"/>
                  <a:pt x="836" y="290"/>
                  <a:pt x="824" y="300"/>
                </a:cubicBezTo>
                <a:cubicBezTo>
                  <a:pt x="848" y="330"/>
                  <a:pt x="866" y="341"/>
                  <a:pt x="909" y="363"/>
                </a:cubicBezTo>
                <a:cubicBezTo>
                  <a:pt x="969" y="393"/>
                  <a:pt x="1029" y="429"/>
                  <a:pt x="1082" y="469"/>
                </a:cubicBezTo>
                <a:cubicBezTo>
                  <a:pt x="1120" y="498"/>
                  <a:pt x="1191" y="560"/>
                  <a:pt x="1167" y="617"/>
                </a:cubicBezTo>
                <a:cubicBezTo>
                  <a:pt x="1147" y="664"/>
                  <a:pt x="1055" y="664"/>
                  <a:pt x="1015" y="664"/>
                </a:cubicBezTo>
                <a:cubicBezTo>
                  <a:pt x="915" y="664"/>
                  <a:pt x="819" y="655"/>
                  <a:pt x="722" y="626"/>
                </a:cubicBezTo>
                <a:cubicBezTo>
                  <a:pt x="649" y="600"/>
                  <a:pt x="625" y="591"/>
                  <a:pt x="580" y="565"/>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66" name="Comment 6"/>
          <p:cNvSpPr>
            <a:spLocks noRot="1" noChangeAspect="1" noEditPoints="1" noChangeArrowheads="1" noChangeShapeType="1" noTextEdit="1"/>
          </p:cNvSpPr>
          <p:nvPr/>
        </p:nvSpPr>
        <p:spPr bwMode="auto">
          <a:xfrm>
            <a:off x="3376613" y="2132013"/>
            <a:ext cx="1184275" cy="239712"/>
          </a:xfrm>
          <a:custGeom>
            <a:avLst/>
            <a:gdLst>
              <a:gd name="T0" fmla="+- 0 9378 9378"/>
              <a:gd name="T1" fmla="*/ T0 w 3293"/>
              <a:gd name="T2" fmla="+- 0 6301 5921"/>
              <a:gd name="T3" fmla="*/ 6301 h 669"/>
              <a:gd name="T4" fmla="+- 0 9425 9378"/>
              <a:gd name="T5" fmla="*/ T4 w 3293"/>
              <a:gd name="T6" fmla="+- 0 6305 5921"/>
              <a:gd name="T7" fmla="*/ 6305 h 669"/>
              <a:gd name="T8" fmla="+- 0 9470 9378"/>
              <a:gd name="T9" fmla="*/ T8 w 3293"/>
              <a:gd name="T10" fmla="+- 0 6316 5921"/>
              <a:gd name="T11" fmla="*/ 6316 h 669"/>
              <a:gd name="T12" fmla="+- 0 9520 9378"/>
              <a:gd name="T13" fmla="*/ T12 w 3293"/>
              <a:gd name="T14" fmla="+- 0 6307 5921"/>
              <a:gd name="T15" fmla="*/ 6307 h 669"/>
              <a:gd name="T16" fmla="+- 0 9595 9378"/>
              <a:gd name="T17" fmla="*/ T16 w 3293"/>
              <a:gd name="T18" fmla="+- 0 6294 5921"/>
              <a:gd name="T19" fmla="*/ 6294 h 669"/>
              <a:gd name="T20" fmla="+- 0 9677 9378"/>
              <a:gd name="T21" fmla="*/ T20 w 3293"/>
              <a:gd name="T22" fmla="+- 0 6258 5921"/>
              <a:gd name="T23" fmla="*/ 6258 h 669"/>
              <a:gd name="T24" fmla="+- 0 9746 9378"/>
              <a:gd name="T25" fmla="*/ T24 w 3293"/>
              <a:gd name="T26" fmla="+- 0 6226 5921"/>
              <a:gd name="T27" fmla="*/ 6226 h 669"/>
              <a:gd name="T28" fmla="+- 0 9856 9378"/>
              <a:gd name="T29" fmla="*/ T28 w 3293"/>
              <a:gd name="T30" fmla="+- 0 6176 5921"/>
              <a:gd name="T31" fmla="*/ 6176 h 669"/>
              <a:gd name="T32" fmla="+- 0 9964 9378"/>
              <a:gd name="T33" fmla="*/ T32 w 3293"/>
              <a:gd name="T34" fmla="+- 0 6124 5921"/>
              <a:gd name="T35" fmla="*/ 6124 h 669"/>
              <a:gd name="T36" fmla="+- 0 10076 9378"/>
              <a:gd name="T37" fmla="*/ T36 w 3293"/>
              <a:gd name="T38" fmla="+- 0 6079 5921"/>
              <a:gd name="T39" fmla="*/ 6079 h 669"/>
              <a:gd name="T40" fmla="+- 0 10378 9378"/>
              <a:gd name="T41" fmla="*/ T40 w 3293"/>
              <a:gd name="T42" fmla="+- 0 5959 5921"/>
              <a:gd name="T43" fmla="*/ 5959 h 669"/>
              <a:gd name="T44" fmla="+- 0 10673 9378"/>
              <a:gd name="T45" fmla="*/ T44 w 3293"/>
              <a:gd name="T46" fmla="+- 0 5921 5921"/>
              <a:gd name="T47" fmla="*/ 5921 h 669"/>
              <a:gd name="T48" fmla="+- 0 10996 9378"/>
              <a:gd name="T49" fmla="*/ T48 w 3293"/>
              <a:gd name="T50" fmla="+- 0 5938 5921"/>
              <a:gd name="T51" fmla="*/ 5938 h 669"/>
              <a:gd name="T52" fmla="+- 0 11296 9378"/>
              <a:gd name="T53" fmla="*/ T52 w 3293"/>
              <a:gd name="T54" fmla="+- 0 5954 5921"/>
              <a:gd name="T55" fmla="*/ 5954 h 669"/>
              <a:gd name="T56" fmla="+- 0 11603 9378"/>
              <a:gd name="T57" fmla="*/ T56 w 3293"/>
              <a:gd name="T58" fmla="+- 0 5986 5921"/>
              <a:gd name="T59" fmla="*/ 5986 h 669"/>
              <a:gd name="T60" fmla="+- 0 11899 9378"/>
              <a:gd name="T61" fmla="*/ T60 w 3293"/>
              <a:gd name="T62" fmla="+- 0 6038 5921"/>
              <a:gd name="T63" fmla="*/ 6038 h 669"/>
              <a:gd name="T64" fmla="+- 0 12103 9378"/>
              <a:gd name="T65" fmla="*/ T64 w 3293"/>
              <a:gd name="T66" fmla="+- 0 6074 5921"/>
              <a:gd name="T67" fmla="*/ 6074 h 669"/>
              <a:gd name="T68" fmla="+- 0 12279 9378"/>
              <a:gd name="T69" fmla="*/ T68 w 3293"/>
              <a:gd name="T70" fmla="+- 0 6151 5921"/>
              <a:gd name="T71" fmla="*/ 6151 h 669"/>
              <a:gd name="T72" fmla="+- 0 12468 9378"/>
              <a:gd name="T73" fmla="*/ T72 w 3293"/>
              <a:gd name="T74" fmla="+- 0 6230 5921"/>
              <a:gd name="T75" fmla="*/ 6230 h 669"/>
              <a:gd name="T76" fmla="+- 0 12534 9378"/>
              <a:gd name="T77" fmla="*/ T76 w 3293"/>
              <a:gd name="T78" fmla="+- 0 6257 5921"/>
              <a:gd name="T79" fmla="*/ 6257 h 669"/>
              <a:gd name="T80" fmla="+- 0 12599 9378"/>
              <a:gd name="T81" fmla="*/ T80 w 3293"/>
              <a:gd name="T82" fmla="+- 0 6277 5921"/>
              <a:gd name="T83" fmla="*/ 6277 h 669"/>
              <a:gd name="T84" fmla="+- 0 12667 9378"/>
              <a:gd name="T85" fmla="*/ T84 w 3293"/>
              <a:gd name="T86" fmla="+- 0 6297 5921"/>
              <a:gd name="T87" fmla="*/ 6297 h 669"/>
              <a:gd name="T88" fmla="+- 0 12623 9378"/>
              <a:gd name="T89" fmla="*/ T88 w 3293"/>
              <a:gd name="T90" fmla="+- 0 6317 5921"/>
              <a:gd name="T91" fmla="*/ 6317 h 669"/>
              <a:gd name="T92" fmla="+- 0 12576 9378"/>
              <a:gd name="T93" fmla="*/ T92 w 3293"/>
              <a:gd name="T94" fmla="+- 0 6339 5921"/>
              <a:gd name="T95" fmla="*/ 6339 h 669"/>
              <a:gd name="T96" fmla="+- 0 12528 9378"/>
              <a:gd name="T97" fmla="*/ T96 w 3293"/>
              <a:gd name="T98" fmla="+- 0 6357 5921"/>
              <a:gd name="T99" fmla="*/ 6357 h 669"/>
              <a:gd name="T100" fmla="+- 0 12355 9378"/>
              <a:gd name="T101" fmla="*/ T100 w 3293"/>
              <a:gd name="T102" fmla="+- 0 6423 5921"/>
              <a:gd name="T103" fmla="*/ 6423 h 669"/>
              <a:gd name="T104" fmla="+- 0 12191 9378"/>
              <a:gd name="T105" fmla="*/ T104 w 3293"/>
              <a:gd name="T106" fmla="+- 0 6495 5921"/>
              <a:gd name="T107" fmla="*/ 6495 h 669"/>
              <a:gd name="T108" fmla="+- 0 12032 9378"/>
              <a:gd name="T109" fmla="*/ T108 w 3293"/>
              <a:gd name="T110" fmla="+- 0 6589 5921"/>
              <a:gd name="T111" fmla="*/ 6589 h 669"/>
              <a:gd name="T112" fmla="+- 0 12146 9378"/>
              <a:gd name="T113" fmla="*/ T112 w 3293"/>
              <a:gd name="T114" fmla="+- 0 6531 5921"/>
              <a:gd name="T115" fmla="*/ 6531 h 669"/>
              <a:gd name="T116" fmla="+- 0 12258 9378"/>
              <a:gd name="T117" fmla="*/ T116 w 3293"/>
              <a:gd name="T118" fmla="+- 0 6471 5921"/>
              <a:gd name="T119" fmla="*/ 6471 h 669"/>
              <a:gd name="T120" fmla="+- 0 12374 9378"/>
              <a:gd name="T121" fmla="*/ T120 w 3293"/>
              <a:gd name="T122" fmla="+- 0 6417 5921"/>
              <a:gd name="T123" fmla="*/ 6417 h 669"/>
              <a:gd name="T124" fmla="+- 0 12451 9378"/>
              <a:gd name="T125" fmla="*/ T124 w 3293"/>
              <a:gd name="T126" fmla="+- 0 6381 5921"/>
              <a:gd name="T127" fmla="*/ 6381 h 669"/>
              <a:gd name="T128" fmla="+- 0 12603 9378"/>
              <a:gd name="T129" fmla="*/ T128 w 3293"/>
              <a:gd name="T130" fmla="+- 0 6341 5921"/>
              <a:gd name="T131" fmla="*/ 6341 h 669"/>
              <a:gd name="T132" fmla="+- 0 12654 9378"/>
              <a:gd name="T133" fmla="*/ T132 w 3293"/>
              <a:gd name="T134" fmla="+- 0 6267 5921"/>
              <a:gd name="T135" fmla="*/ 6267 h 669"/>
              <a:gd name="T136" fmla="+- 0 12680 9378"/>
              <a:gd name="T137" fmla="*/ T136 w 3293"/>
              <a:gd name="T138" fmla="+- 0 6229 5921"/>
              <a:gd name="T139" fmla="*/ 6229 h 669"/>
              <a:gd name="T140" fmla="+- 0 12671 9378"/>
              <a:gd name="T141" fmla="*/ T140 w 3293"/>
              <a:gd name="T142" fmla="+- 0 6188 5921"/>
              <a:gd name="T143" fmla="*/ 6188 h 669"/>
              <a:gd name="T144" fmla="+- 0 12656 9378"/>
              <a:gd name="T145" fmla="*/ T144 w 3293"/>
              <a:gd name="T146" fmla="+- 0 6146 5921"/>
              <a:gd name="T147" fmla="*/ 6146 h 669"/>
              <a:gd name="T148" fmla="+- 0 12620 9378"/>
              <a:gd name="T149" fmla="*/ T148 w 3293"/>
              <a:gd name="T150" fmla="+- 0 6043 5921"/>
              <a:gd name="T151" fmla="*/ 6043 h 669"/>
              <a:gd name="T152" fmla="+- 0 12539 9378"/>
              <a:gd name="T153" fmla="*/ T152 w 3293"/>
              <a:gd name="T154" fmla="+- 0 5985 5921"/>
              <a:gd name="T155" fmla="*/ 5985 h 669"/>
              <a:gd name="T156" fmla="+- 0 12457 9378"/>
              <a:gd name="T157" fmla="*/ T156 w 3293"/>
              <a:gd name="T158" fmla="+- 0 5921 5921"/>
              <a:gd name="T159" fmla="*/ 5921 h 6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3293" h="669" extrusionOk="0">
                <a:moveTo>
                  <a:pt x="0" y="380"/>
                </a:moveTo>
                <a:cubicBezTo>
                  <a:pt x="47" y="384"/>
                  <a:pt x="92" y="395"/>
                  <a:pt x="142" y="386"/>
                </a:cubicBezTo>
                <a:cubicBezTo>
                  <a:pt x="217" y="373"/>
                  <a:pt x="299" y="337"/>
                  <a:pt x="368" y="305"/>
                </a:cubicBezTo>
                <a:cubicBezTo>
                  <a:pt x="478" y="255"/>
                  <a:pt x="586" y="203"/>
                  <a:pt x="698" y="158"/>
                </a:cubicBezTo>
                <a:cubicBezTo>
                  <a:pt x="1000" y="38"/>
                  <a:pt x="1295" y="0"/>
                  <a:pt x="1618" y="17"/>
                </a:cubicBezTo>
                <a:cubicBezTo>
                  <a:pt x="1918" y="33"/>
                  <a:pt x="2225" y="65"/>
                  <a:pt x="2521" y="117"/>
                </a:cubicBezTo>
                <a:cubicBezTo>
                  <a:pt x="2725" y="153"/>
                  <a:pt x="2901" y="230"/>
                  <a:pt x="3090" y="309"/>
                </a:cubicBezTo>
                <a:cubicBezTo>
                  <a:pt x="3156" y="336"/>
                  <a:pt x="3221" y="356"/>
                  <a:pt x="3289" y="376"/>
                </a:cubicBezTo>
                <a:cubicBezTo>
                  <a:pt x="3245" y="396"/>
                  <a:pt x="3198" y="418"/>
                  <a:pt x="3150" y="436"/>
                </a:cubicBezTo>
                <a:cubicBezTo>
                  <a:pt x="2977" y="502"/>
                  <a:pt x="2813" y="574"/>
                  <a:pt x="2654" y="668"/>
                </a:cubicBezTo>
                <a:cubicBezTo>
                  <a:pt x="2768" y="610"/>
                  <a:pt x="2880" y="550"/>
                  <a:pt x="2996" y="496"/>
                </a:cubicBezTo>
                <a:cubicBezTo>
                  <a:pt x="3073" y="460"/>
                  <a:pt x="3225" y="420"/>
                  <a:pt x="3276" y="346"/>
                </a:cubicBezTo>
                <a:cubicBezTo>
                  <a:pt x="3302" y="308"/>
                  <a:pt x="3293" y="267"/>
                  <a:pt x="3278" y="225"/>
                </a:cubicBezTo>
                <a:cubicBezTo>
                  <a:pt x="3242" y="122"/>
                  <a:pt x="3161" y="64"/>
                  <a:pt x="3079"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67" name="Comment 7"/>
          <p:cNvSpPr>
            <a:spLocks noRot="1" noChangeAspect="1" noEditPoints="1" noChangeArrowheads="1" noChangeShapeType="1" noTextEdit="1"/>
          </p:cNvSpPr>
          <p:nvPr/>
        </p:nvSpPr>
        <p:spPr bwMode="auto">
          <a:xfrm>
            <a:off x="4071938" y="1679575"/>
            <a:ext cx="131762" cy="173038"/>
          </a:xfrm>
          <a:custGeom>
            <a:avLst/>
            <a:gdLst>
              <a:gd name="T0" fmla="+- 0 11400 11309"/>
              <a:gd name="T1" fmla="*/ T0 w 367"/>
              <a:gd name="T2" fmla="+- 0 4766 4667"/>
              <a:gd name="T3" fmla="*/ 4766 h 477"/>
              <a:gd name="T4" fmla="+- 0 11432 11309"/>
              <a:gd name="T5" fmla="*/ T4 w 367"/>
              <a:gd name="T6" fmla="+- 0 4762 4667"/>
              <a:gd name="T7" fmla="*/ 4762 h 477"/>
              <a:gd name="T8" fmla="+- 0 11439 11309"/>
              <a:gd name="T9" fmla="*/ T8 w 367"/>
              <a:gd name="T10" fmla="+- 0 4752 4667"/>
              <a:gd name="T11" fmla="*/ 4752 h 477"/>
              <a:gd name="T12" fmla="+- 0 11467 11309"/>
              <a:gd name="T13" fmla="*/ T12 w 367"/>
              <a:gd name="T14" fmla="+- 0 4734 4667"/>
              <a:gd name="T15" fmla="*/ 4734 h 477"/>
              <a:gd name="T16" fmla="+- 0 11497 11309"/>
              <a:gd name="T17" fmla="*/ T16 w 367"/>
              <a:gd name="T18" fmla="+- 0 4715 4667"/>
              <a:gd name="T19" fmla="*/ 4715 h 477"/>
              <a:gd name="T20" fmla="+- 0 11529 11309"/>
              <a:gd name="T21" fmla="*/ T20 w 367"/>
              <a:gd name="T22" fmla="+- 0 4691 4667"/>
              <a:gd name="T23" fmla="*/ 4691 h 477"/>
              <a:gd name="T24" fmla="+- 0 11563 11309"/>
              <a:gd name="T25" fmla="*/ T24 w 367"/>
              <a:gd name="T26" fmla="+- 0 4678 4667"/>
              <a:gd name="T27" fmla="*/ 4678 h 477"/>
              <a:gd name="T28" fmla="+- 0 11590 11309"/>
              <a:gd name="T29" fmla="*/ T28 w 367"/>
              <a:gd name="T30" fmla="+- 0 4668 4667"/>
              <a:gd name="T31" fmla="*/ 4668 h 477"/>
              <a:gd name="T32" fmla="+- 0 11632 11309"/>
              <a:gd name="T33" fmla="*/ T32 w 367"/>
              <a:gd name="T34" fmla="+- 0 4658 4667"/>
              <a:gd name="T35" fmla="*/ 4658 h 477"/>
              <a:gd name="T36" fmla="+- 0 11657 11309"/>
              <a:gd name="T37" fmla="*/ T36 w 367"/>
              <a:gd name="T38" fmla="+- 0 4678 4667"/>
              <a:gd name="T39" fmla="*/ 4678 h 477"/>
              <a:gd name="T40" fmla="+- 0 11695 11309"/>
              <a:gd name="T41" fmla="*/ T40 w 367"/>
              <a:gd name="T42" fmla="+- 0 4707 4667"/>
              <a:gd name="T43" fmla="*/ 4707 h 477"/>
              <a:gd name="T44" fmla="+- 0 11667 11309"/>
              <a:gd name="T45" fmla="*/ T44 w 367"/>
              <a:gd name="T46" fmla="+- 0 4765 4667"/>
              <a:gd name="T47" fmla="*/ 4765 h 477"/>
              <a:gd name="T48" fmla="+- 0 11652 11309"/>
              <a:gd name="T49" fmla="*/ T48 w 367"/>
              <a:gd name="T50" fmla="+- 0 4798 4667"/>
              <a:gd name="T51" fmla="*/ 4798 h 477"/>
              <a:gd name="T52" fmla="+- 0 11623 11309"/>
              <a:gd name="T53" fmla="*/ T52 w 367"/>
              <a:gd name="T54" fmla="+- 0 4863 4667"/>
              <a:gd name="T55" fmla="*/ 4863 h 477"/>
              <a:gd name="T56" fmla="+- 0 11582 11309"/>
              <a:gd name="T57" fmla="*/ T56 w 367"/>
              <a:gd name="T58" fmla="+- 0 4920 4667"/>
              <a:gd name="T59" fmla="*/ 4920 h 477"/>
              <a:gd name="T60" fmla="+- 0 11533 11309"/>
              <a:gd name="T61" fmla="*/ T60 w 367"/>
              <a:gd name="T62" fmla="+- 0 4970 4667"/>
              <a:gd name="T63" fmla="*/ 4970 h 477"/>
              <a:gd name="T64" fmla="+- 0 11489 11309"/>
              <a:gd name="T65" fmla="*/ T64 w 367"/>
              <a:gd name="T66" fmla="+- 0 5014 4667"/>
              <a:gd name="T67" fmla="*/ 5014 h 477"/>
              <a:gd name="T68" fmla="+- 0 11438 11309"/>
              <a:gd name="T69" fmla="*/ T68 w 367"/>
              <a:gd name="T70" fmla="+- 0 5049 4667"/>
              <a:gd name="T71" fmla="*/ 5049 h 477"/>
              <a:gd name="T72" fmla="+- 0 11385 11309"/>
              <a:gd name="T73" fmla="*/ T72 w 367"/>
              <a:gd name="T74" fmla="+- 0 5082 4667"/>
              <a:gd name="T75" fmla="*/ 5082 h 477"/>
              <a:gd name="T76" fmla="+- 0 11361 11309"/>
              <a:gd name="T77" fmla="*/ T76 w 367"/>
              <a:gd name="T78" fmla="+- 0 5097 4667"/>
              <a:gd name="T79" fmla="*/ 5097 h 477"/>
              <a:gd name="T80" fmla="+- 0 11335 11309"/>
              <a:gd name="T81" fmla="*/ T80 w 367"/>
              <a:gd name="T82" fmla="+- 0 5111 4667"/>
              <a:gd name="T83" fmla="*/ 5111 h 477"/>
              <a:gd name="T84" fmla="+- 0 11309 11309"/>
              <a:gd name="T85" fmla="*/ T84 w 367"/>
              <a:gd name="T86" fmla="+- 0 5123 4667"/>
              <a:gd name="T87" fmla="*/ 5123 h 477"/>
              <a:gd name="T88" fmla="+- 0 11331 11309"/>
              <a:gd name="T89" fmla="*/ T88 w 367"/>
              <a:gd name="T90" fmla="+- 0 5129 4667"/>
              <a:gd name="T91" fmla="*/ 5129 h 477"/>
              <a:gd name="T92" fmla="+- 0 11357 11309"/>
              <a:gd name="T93" fmla="*/ T92 w 367"/>
              <a:gd name="T94" fmla="+- 0 5129 4667"/>
              <a:gd name="T95" fmla="*/ 5129 h 477"/>
              <a:gd name="T96" fmla="+- 0 11381 11309"/>
              <a:gd name="T97" fmla="*/ T96 w 367"/>
              <a:gd name="T98" fmla="+- 0 5126 4667"/>
              <a:gd name="T99" fmla="*/ 5126 h 477"/>
              <a:gd name="T100" fmla="+- 0 11422 11309"/>
              <a:gd name="T101" fmla="*/ T100 w 367"/>
              <a:gd name="T102" fmla="+- 0 5120 4667"/>
              <a:gd name="T103" fmla="*/ 5120 h 477"/>
              <a:gd name="T104" fmla="+- 0 11453 11309"/>
              <a:gd name="T105" fmla="*/ T104 w 367"/>
              <a:gd name="T106" fmla="+- 0 5117 4667"/>
              <a:gd name="T107" fmla="*/ 5117 h 477"/>
              <a:gd name="T108" fmla="+- 0 11494 11309"/>
              <a:gd name="T109" fmla="*/ T108 w 367"/>
              <a:gd name="T110" fmla="+- 0 5123 4667"/>
              <a:gd name="T111" fmla="*/ 5123 h 477"/>
              <a:gd name="T112" fmla="+- 0 11526 11309"/>
              <a:gd name="T113" fmla="*/ T112 w 367"/>
              <a:gd name="T114" fmla="+- 0 5128 4667"/>
              <a:gd name="T115" fmla="*/ 5128 h 477"/>
              <a:gd name="T116" fmla="+- 0 11556 11309"/>
              <a:gd name="T117" fmla="*/ T116 w 367"/>
              <a:gd name="T118" fmla="+- 0 5134 4667"/>
              <a:gd name="T119" fmla="*/ 5134 h 477"/>
              <a:gd name="T120" fmla="+- 0 11587 11309"/>
              <a:gd name="T121" fmla="*/ T120 w 367"/>
              <a:gd name="T122" fmla="+- 0 5143 4667"/>
              <a:gd name="T123" fmla="*/ 5143 h 4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367" h="477" extrusionOk="0">
                <a:moveTo>
                  <a:pt x="91" y="99"/>
                </a:moveTo>
                <a:cubicBezTo>
                  <a:pt x="123" y="95"/>
                  <a:pt x="130" y="85"/>
                  <a:pt x="158" y="67"/>
                </a:cubicBezTo>
                <a:cubicBezTo>
                  <a:pt x="188" y="48"/>
                  <a:pt x="220" y="24"/>
                  <a:pt x="254" y="11"/>
                </a:cubicBezTo>
                <a:cubicBezTo>
                  <a:pt x="281" y="1"/>
                  <a:pt x="323" y="-9"/>
                  <a:pt x="348" y="11"/>
                </a:cubicBezTo>
                <a:cubicBezTo>
                  <a:pt x="386" y="40"/>
                  <a:pt x="358" y="98"/>
                  <a:pt x="343" y="131"/>
                </a:cubicBezTo>
                <a:cubicBezTo>
                  <a:pt x="314" y="196"/>
                  <a:pt x="273" y="253"/>
                  <a:pt x="224" y="303"/>
                </a:cubicBezTo>
                <a:cubicBezTo>
                  <a:pt x="180" y="347"/>
                  <a:pt x="129" y="382"/>
                  <a:pt x="76" y="415"/>
                </a:cubicBezTo>
                <a:cubicBezTo>
                  <a:pt x="52" y="430"/>
                  <a:pt x="26" y="444"/>
                  <a:pt x="0" y="456"/>
                </a:cubicBezTo>
                <a:cubicBezTo>
                  <a:pt x="22" y="462"/>
                  <a:pt x="48" y="462"/>
                  <a:pt x="72" y="459"/>
                </a:cubicBezTo>
                <a:cubicBezTo>
                  <a:pt x="113" y="453"/>
                  <a:pt x="144" y="450"/>
                  <a:pt x="185" y="456"/>
                </a:cubicBezTo>
                <a:cubicBezTo>
                  <a:pt x="217" y="461"/>
                  <a:pt x="247" y="467"/>
                  <a:pt x="278" y="476"/>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68" name="Comment 8"/>
          <p:cNvSpPr>
            <a:spLocks noRot="1" noChangeAspect="1" noEditPoints="1" noChangeArrowheads="1" noChangeShapeType="1" noTextEdit="1"/>
          </p:cNvSpPr>
          <p:nvPr/>
        </p:nvSpPr>
        <p:spPr bwMode="auto">
          <a:xfrm>
            <a:off x="4262438" y="1849438"/>
            <a:ext cx="4762" cy="36512"/>
          </a:xfrm>
          <a:custGeom>
            <a:avLst/>
            <a:gdLst>
              <a:gd name="T0" fmla="+- 0 11840 11840"/>
              <a:gd name="T1" fmla="*/ T0 w 14"/>
              <a:gd name="T2" fmla="+- 0 5239 5137"/>
              <a:gd name="T3" fmla="*/ 5239 h 103"/>
              <a:gd name="T4" fmla="+- 0 11856 11840"/>
              <a:gd name="T5" fmla="*/ T4 w 14"/>
              <a:gd name="T6" fmla="+- 0 5219 5137"/>
              <a:gd name="T7" fmla="*/ 5219 h 103"/>
              <a:gd name="T8" fmla="+- 0 11852 11840"/>
              <a:gd name="T9" fmla="*/ T8 w 14"/>
              <a:gd name="T10" fmla="+- 0 5207 5137"/>
              <a:gd name="T11" fmla="*/ 5207 h 103"/>
              <a:gd name="T12" fmla="+- 0 11849 11840"/>
              <a:gd name="T13" fmla="*/ T12 w 14"/>
              <a:gd name="T14" fmla="+- 0 5181 5137"/>
              <a:gd name="T15" fmla="*/ 5181 h 103"/>
              <a:gd name="T16" fmla="+- 0 11847 11840"/>
              <a:gd name="T17" fmla="*/ T16 w 14"/>
              <a:gd name="T18" fmla="+- 0 5165 5137"/>
              <a:gd name="T19" fmla="*/ 5165 h 103"/>
              <a:gd name="T20" fmla="+- 0 11844 11840"/>
              <a:gd name="T21" fmla="*/ T20 w 14"/>
              <a:gd name="T22" fmla="+- 0 5153 5137"/>
              <a:gd name="T23" fmla="*/ 5153 h 103"/>
              <a:gd name="T24" fmla="+- 0 11845 11840"/>
              <a:gd name="T25" fmla="*/ T24 w 14"/>
              <a:gd name="T26" fmla="+- 0 5137 5137"/>
              <a:gd name="T27" fmla="*/ 5137 h 103"/>
            </a:gdLst>
            <a:ahLst/>
            <a:cxnLst>
              <a:cxn ang="0">
                <a:pos x="T1" y="T3"/>
              </a:cxn>
              <a:cxn ang="0">
                <a:pos x="T5" y="T7"/>
              </a:cxn>
              <a:cxn ang="0">
                <a:pos x="T9" y="T11"/>
              </a:cxn>
              <a:cxn ang="0">
                <a:pos x="T13" y="T15"/>
              </a:cxn>
              <a:cxn ang="0">
                <a:pos x="T17" y="T19"/>
              </a:cxn>
              <a:cxn ang="0">
                <a:pos x="T21" y="T23"/>
              </a:cxn>
              <a:cxn ang="0">
                <a:pos x="T25" y="T27"/>
              </a:cxn>
            </a:cxnLst>
            <a:rect l="0" t="0" r="r" b="b"/>
            <a:pathLst>
              <a:path w="14" h="103" extrusionOk="0">
                <a:moveTo>
                  <a:pt x="0" y="102"/>
                </a:moveTo>
                <a:cubicBezTo>
                  <a:pt x="16" y="82"/>
                  <a:pt x="12" y="70"/>
                  <a:pt x="9" y="44"/>
                </a:cubicBezTo>
                <a:cubicBezTo>
                  <a:pt x="7" y="28"/>
                  <a:pt x="4" y="16"/>
                  <a:pt x="5"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69" name="Comment 9"/>
          <p:cNvSpPr>
            <a:spLocks noRot="1" noChangeAspect="1" noEditPoints="1" noChangeArrowheads="1" noChangeShapeType="1" noTextEdit="1"/>
          </p:cNvSpPr>
          <p:nvPr/>
        </p:nvSpPr>
        <p:spPr bwMode="auto">
          <a:xfrm>
            <a:off x="4349750" y="1622425"/>
            <a:ext cx="131763" cy="234950"/>
          </a:xfrm>
          <a:custGeom>
            <a:avLst/>
            <a:gdLst>
              <a:gd name="T0" fmla="+- 0 12083 12083"/>
              <a:gd name="T1" fmla="*/ T0 w 367"/>
              <a:gd name="T2" fmla="+- 0 4525 4508"/>
              <a:gd name="T3" fmla="*/ 4525 h 650"/>
              <a:gd name="T4" fmla="+- 0 12109 12083"/>
              <a:gd name="T5" fmla="*/ T4 w 367"/>
              <a:gd name="T6" fmla="+- 0 4530 4508"/>
              <a:gd name="T7" fmla="*/ 4530 h 650"/>
              <a:gd name="T8" fmla="+- 0 12122 12083"/>
              <a:gd name="T9" fmla="*/ T8 w 367"/>
              <a:gd name="T10" fmla="+- 0 4534 4508"/>
              <a:gd name="T11" fmla="*/ 4534 h 650"/>
              <a:gd name="T12" fmla="+- 0 12150 12083"/>
              <a:gd name="T13" fmla="*/ T12 w 367"/>
              <a:gd name="T14" fmla="+- 0 4531 4508"/>
              <a:gd name="T15" fmla="*/ 4531 h 650"/>
              <a:gd name="T16" fmla="+- 0 12194 12083"/>
              <a:gd name="T17" fmla="*/ T16 w 367"/>
              <a:gd name="T18" fmla="+- 0 4527 4508"/>
              <a:gd name="T19" fmla="*/ 4527 h 650"/>
              <a:gd name="T20" fmla="+- 0 12239 12083"/>
              <a:gd name="T21" fmla="*/ T20 w 367"/>
              <a:gd name="T22" fmla="+- 0 4522 4508"/>
              <a:gd name="T23" fmla="*/ 4522 h 650"/>
              <a:gd name="T24" fmla="+- 0 12284 12083"/>
              <a:gd name="T25" fmla="*/ T24 w 367"/>
              <a:gd name="T26" fmla="+- 0 4517 4508"/>
              <a:gd name="T27" fmla="*/ 4517 h 650"/>
              <a:gd name="T28" fmla="+- 0 12332 12083"/>
              <a:gd name="T29" fmla="*/ T28 w 367"/>
              <a:gd name="T30" fmla="+- 0 4511 4508"/>
              <a:gd name="T31" fmla="*/ 4511 h 650"/>
              <a:gd name="T32" fmla="+- 0 12380 12083"/>
              <a:gd name="T33" fmla="*/ T32 w 367"/>
              <a:gd name="T34" fmla="+- 0 4507 4508"/>
              <a:gd name="T35" fmla="*/ 4507 h 650"/>
              <a:gd name="T36" fmla="+- 0 12428 12083"/>
              <a:gd name="T37" fmla="*/ T36 w 367"/>
              <a:gd name="T38" fmla="+- 0 4508 4508"/>
              <a:gd name="T39" fmla="*/ 4508 h 650"/>
              <a:gd name="T40" fmla="+- 0 12432 12083"/>
              <a:gd name="T41" fmla="*/ T40 w 367"/>
              <a:gd name="T42" fmla="+- 0 4508 4508"/>
              <a:gd name="T43" fmla="*/ 4508 h 650"/>
              <a:gd name="T44" fmla="+- 0 12437 12083"/>
              <a:gd name="T45" fmla="*/ T44 w 367"/>
              <a:gd name="T46" fmla="+- 0 4509 4508"/>
              <a:gd name="T47" fmla="*/ 4509 h 650"/>
              <a:gd name="T48" fmla="+- 0 12441 12083"/>
              <a:gd name="T49" fmla="*/ T48 w 367"/>
              <a:gd name="T50" fmla="+- 0 4509 4508"/>
              <a:gd name="T51" fmla="*/ 4509 h 650"/>
              <a:gd name="T52" fmla="+- 0 12451 12083"/>
              <a:gd name="T53" fmla="*/ T52 w 367"/>
              <a:gd name="T54" fmla="+- 0 4542 4508"/>
              <a:gd name="T55" fmla="*/ 4542 h 650"/>
              <a:gd name="T56" fmla="+- 0 12435 12083"/>
              <a:gd name="T57" fmla="*/ T56 w 367"/>
              <a:gd name="T58" fmla="+- 0 4561 4508"/>
              <a:gd name="T59" fmla="*/ 4561 h 650"/>
              <a:gd name="T60" fmla="+- 0 12419 12083"/>
              <a:gd name="T61" fmla="*/ T60 w 367"/>
              <a:gd name="T62" fmla="+- 0 4594 4508"/>
              <a:gd name="T63" fmla="*/ 4594 h 650"/>
              <a:gd name="T64" fmla="+- 0 12388 12083"/>
              <a:gd name="T65" fmla="*/ T64 w 367"/>
              <a:gd name="T66" fmla="+- 0 4658 4508"/>
              <a:gd name="T67" fmla="*/ 4658 h 650"/>
              <a:gd name="T68" fmla="+- 0 12362 12083"/>
              <a:gd name="T69" fmla="*/ T68 w 367"/>
              <a:gd name="T70" fmla="+- 0 4725 4508"/>
              <a:gd name="T71" fmla="*/ 4725 h 650"/>
              <a:gd name="T72" fmla="+- 0 12331 12083"/>
              <a:gd name="T73" fmla="*/ T72 w 367"/>
              <a:gd name="T74" fmla="+- 0 4789 4508"/>
              <a:gd name="T75" fmla="*/ 4789 h 650"/>
              <a:gd name="T76" fmla="+- 0 12295 12083"/>
              <a:gd name="T77" fmla="*/ T76 w 367"/>
              <a:gd name="T78" fmla="+- 0 4862 4508"/>
              <a:gd name="T79" fmla="*/ 4862 h 650"/>
              <a:gd name="T80" fmla="+- 0 12260 12083"/>
              <a:gd name="T81" fmla="*/ T80 w 367"/>
              <a:gd name="T82" fmla="+- 0 4937 4508"/>
              <a:gd name="T83" fmla="*/ 4937 h 650"/>
              <a:gd name="T84" fmla="+- 0 12220 12083"/>
              <a:gd name="T85" fmla="*/ T84 w 367"/>
              <a:gd name="T86" fmla="+- 0 5008 4508"/>
              <a:gd name="T87" fmla="*/ 5008 h 650"/>
              <a:gd name="T88" fmla="+- 0 12196 12083"/>
              <a:gd name="T89" fmla="*/ T88 w 367"/>
              <a:gd name="T90" fmla="+- 0 5051 4508"/>
              <a:gd name="T91" fmla="*/ 5051 h 650"/>
              <a:gd name="T92" fmla="+- 0 12159 12083"/>
              <a:gd name="T93" fmla="*/ T92 w 367"/>
              <a:gd name="T94" fmla="+- 0 5097 4508"/>
              <a:gd name="T95" fmla="*/ 5097 h 650"/>
              <a:gd name="T96" fmla="+- 0 12141 12083"/>
              <a:gd name="T97" fmla="*/ T96 w 367"/>
              <a:gd name="T98" fmla="+- 0 5143 4508"/>
              <a:gd name="T99" fmla="*/ 5143 h 650"/>
              <a:gd name="T100" fmla="+- 0 12141 12083"/>
              <a:gd name="T101" fmla="*/ T100 w 367"/>
              <a:gd name="T102" fmla="+- 0 5148 4508"/>
              <a:gd name="T103" fmla="*/ 5148 h 650"/>
              <a:gd name="T104" fmla="+- 0 12140 12083"/>
              <a:gd name="T105" fmla="*/ T104 w 367"/>
              <a:gd name="T106" fmla="+- 0 5152 4508"/>
              <a:gd name="T107" fmla="*/ 5152 h 650"/>
              <a:gd name="T108" fmla="+- 0 12140 12083"/>
              <a:gd name="T109" fmla="*/ T108 w 367"/>
              <a:gd name="T110" fmla="+- 0 5157 4508"/>
              <a:gd name="T111" fmla="*/ 5157 h 6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367" h="650" extrusionOk="0">
                <a:moveTo>
                  <a:pt x="0" y="17"/>
                </a:moveTo>
                <a:cubicBezTo>
                  <a:pt x="26" y="22"/>
                  <a:pt x="39" y="26"/>
                  <a:pt x="67" y="23"/>
                </a:cubicBezTo>
                <a:cubicBezTo>
                  <a:pt x="111" y="19"/>
                  <a:pt x="156" y="14"/>
                  <a:pt x="201" y="9"/>
                </a:cubicBezTo>
                <a:cubicBezTo>
                  <a:pt x="249" y="3"/>
                  <a:pt x="297" y="-1"/>
                  <a:pt x="345" y="0"/>
                </a:cubicBezTo>
                <a:cubicBezTo>
                  <a:pt x="349" y="0"/>
                  <a:pt x="354" y="1"/>
                  <a:pt x="358" y="1"/>
                </a:cubicBezTo>
                <a:cubicBezTo>
                  <a:pt x="368" y="34"/>
                  <a:pt x="352" y="53"/>
                  <a:pt x="336" y="86"/>
                </a:cubicBezTo>
                <a:cubicBezTo>
                  <a:pt x="305" y="150"/>
                  <a:pt x="279" y="217"/>
                  <a:pt x="248" y="281"/>
                </a:cubicBezTo>
                <a:cubicBezTo>
                  <a:pt x="212" y="354"/>
                  <a:pt x="177" y="429"/>
                  <a:pt x="137" y="500"/>
                </a:cubicBezTo>
                <a:cubicBezTo>
                  <a:pt x="113" y="543"/>
                  <a:pt x="76" y="589"/>
                  <a:pt x="58" y="635"/>
                </a:cubicBezTo>
                <a:cubicBezTo>
                  <a:pt x="58" y="640"/>
                  <a:pt x="57" y="644"/>
                  <a:pt x="57" y="649"/>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0" name="Comment 10"/>
          <p:cNvSpPr>
            <a:spLocks noRot="1" noChangeAspect="1" noEditPoints="1" noChangeArrowheads="1" noChangeShapeType="1" noTextEdit="1"/>
          </p:cNvSpPr>
          <p:nvPr/>
        </p:nvSpPr>
        <p:spPr bwMode="auto">
          <a:xfrm>
            <a:off x="4338638" y="1787525"/>
            <a:ext cx="138112" cy="33338"/>
          </a:xfrm>
          <a:custGeom>
            <a:avLst/>
            <a:gdLst>
              <a:gd name="T0" fmla="+- 0 12396 12050"/>
              <a:gd name="T1" fmla="*/ T0 w 385"/>
              <a:gd name="T2" fmla="+- 0 4979 4967"/>
              <a:gd name="T3" fmla="*/ 4979 h 93"/>
              <a:gd name="T4" fmla="+- 0 12404 12050"/>
              <a:gd name="T5" fmla="*/ T4 w 385"/>
              <a:gd name="T6" fmla="+- 0 4977 4967"/>
              <a:gd name="T7" fmla="*/ 4977 h 93"/>
              <a:gd name="T8" fmla="+- 0 12411 12050"/>
              <a:gd name="T9" fmla="*/ T8 w 385"/>
              <a:gd name="T10" fmla="+- 0 4976 4967"/>
              <a:gd name="T11" fmla="*/ 4976 h 93"/>
              <a:gd name="T12" fmla="+- 0 12419 12050"/>
              <a:gd name="T13" fmla="*/ T12 w 385"/>
              <a:gd name="T14" fmla="+- 0 4974 4967"/>
              <a:gd name="T15" fmla="*/ 4974 h 93"/>
              <a:gd name="T16" fmla="+- 0 12454 12050"/>
              <a:gd name="T17" fmla="*/ T16 w 385"/>
              <a:gd name="T18" fmla="+- 0 4950 4967"/>
              <a:gd name="T19" fmla="*/ 4950 h 93"/>
              <a:gd name="T20" fmla="+- 0 12366 12050"/>
              <a:gd name="T21" fmla="*/ T20 w 385"/>
              <a:gd name="T22" fmla="+- 0 4990 4967"/>
              <a:gd name="T23" fmla="*/ 4990 h 93"/>
              <a:gd name="T24" fmla="+- 0 12355 12050"/>
              <a:gd name="T25" fmla="*/ T24 w 385"/>
              <a:gd name="T26" fmla="+- 0 4993 4967"/>
              <a:gd name="T27" fmla="*/ 4993 h 93"/>
              <a:gd name="T28" fmla="+- 0 12300 12050"/>
              <a:gd name="T29" fmla="*/ T28 w 385"/>
              <a:gd name="T30" fmla="+- 0 5010 4967"/>
              <a:gd name="T31" fmla="*/ 5010 h 93"/>
              <a:gd name="T32" fmla="+- 0 12242 12050"/>
              <a:gd name="T33" fmla="*/ T32 w 385"/>
              <a:gd name="T34" fmla="+- 0 5027 4967"/>
              <a:gd name="T35" fmla="*/ 5027 h 93"/>
              <a:gd name="T36" fmla="+- 0 12186 12050"/>
              <a:gd name="T37" fmla="*/ T36 w 385"/>
              <a:gd name="T38" fmla="+- 0 5040 4967"/>
              <a:gd name="T39" fmla="*/ 5040 h 93"/>
              <a:gd name="T40" fmla="+- 0 12142 12050"/>
              <a:gd name="T41" fmla="*/ T40 w 385"/>
              <a:gd name="T42" fmla="+- 0 5050 4967"/>
              <a:gd name="T43" fmla="*/ 5050 h 93"/>
              <a:gd name="T44" fmla="+- 0 12094 12050"/>
              <a:gd name="T45" fmla="*/ T44 w 385"/>
              <a:gd name="T46" fmla="+- 0 5056 4967"/>
              <a:gd name="T47" fmla="*/ 5056 h 93"/>
              <a:gd name="T48" fmla="+- 0 12050 12050"/>
              <a:gd name="T49" fmla="*/ T48 w 385"/>
              <a:gd name="T50" fmla="+- 0 5059 4967"/>
              <a:gd name="T51" fmla="*/ 5059 h 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385" h="93" extrusionOk="0">
                <a:moveTo>
                  <a:pt x="346" y="12"/>
                </a:moveTo>
                <a:cubicBezTo>
                  <a:pt x="354" y="10"/>
                  <a:pt x="361" y="9"/>
                  <a:pt x="369" y="7"/>
                </a:cubicBezTo>
                <a:cubicBezTo>
                  <a:pt x="404" y="-17"/>
                  <a:pt x="316" y="23"/>
                  <a:pt x="305" y="26"/>
                </a:cubicBezTo>
                <a:cubicBezTo>
                  <a:pt x="250" y="43"/>
                  <a:pt x="192" y="60"/>
                  <a:pt x="136" y="73"/>
                </a:cubicBezTo>
                <a:cubicBezTo>
                  <a:pt x="92" y="83"/>
                  <a:pt x="44" y="89"/>
                  <a:pt x="0" y="92"/>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1" name="Comment 11"/>
          <p:cNvSpPr>
            <a:spLocks noRot="1" noChangeAspect="1" noEditPoints="1" noChangeArrowheads="1" noChangeShapeType="1" noTextEdit="1"/>
          </p:cNvSpPr>
          <p:nvPr/>
        </p:nvSpPr>
        <p:spPr bwMode="auto">
          <a:xfrm>
            <a:off x="4346575" y="1660525"/>
            <a:ext cx="323850" cy="344488"/>
          </a:xfrm>
          <a:custGeom>
            <a:avLst/>
            <a:gdLst>
              <a:gd name="T0" fmla="+- 0 12966 12076"/>
              <a:gd name="T1" fmla="*/ T0 w 897"/>
              <a:gd name="T2" fmla="+- 0 4614 4614"/>
              <a:gd name="T3" fmla="*/ 4614 h 954"/>
              <a:gd name="T4" fmla="+- 0 12958 12076"/>
              <a:gd name="T5" fmla="*/ T4 w 897"/>
              <a:gd name="T6" fmla="+- 0 4642 4614"/>
              <a:gd name="T7" fmla="*/ 4642 h 954"/>
              <a:gd name="T8" fmla="+- 0 12950 12076"/>
              <a:gd name="T9" fmla="*/ T8 w 897"/>
              <a:gd name="T10" fmla="+- 0 4677 4614"/>
              <a:gd name="T11" fmla="*/ 4677 h 954"/>
              <a:gd name="T12" fmla="+- 0 12925 12076"/>
              <a:gd name="T13" fmla="*/ T12 w 897"/>
              <a:gd name="T14" fmla="+- 0 4708 4614"/>
              <a:gd name="T15" fmla="*/ 4708 h 954"/>
              <a:gd name="T16" fmla="+- 0 12861 12076"/>
              <a:gd name="T17" fmla="*/ T16 w 897"/>
              <a:gd name="T18" fmla="+- 0 4787 4614"/>
              <a:gd name="T19" fmla="*/ 4787 h 954"/>
              <a:gd name="T20" fmla="+- 0 12787 12076"/>
              <a:gd name="T21" fmla="*/ T20 w 897"/>
              <a:gd name="T22" fmla="+- 0 4863 4614"/>
              <a:gd name="T23" fmla="*/ 4863 h 954"/>
              <a:gd name="T24" fmla="+- 0 12715 12076"/>
              <a:gd name="T25" fmla="*/ T24 w 897"/>
              <a:gd name="T26" fmla="+- 0 4935 4614"/>
              <a:gd name="T27" fmla="*/ 4935 h 954"/>
              <a:gd name="T28" fmla="+- 0 12617 12076"/>
              <a:gd name="T29" fmla="*/ T28 w 897"/>
              <a:gd name="T30" fmla="+- 0 5032 4614"/>
              <a:gd name="T31" fmla="*/ 5032 h 954"/>
              <a:gd name="T32" fmla="+- 0 12518 12076"/>
              <a:gd name="T33" fmla="*/ T32 w 897"/>
              <a:gd name="T34" fmla="+- 0 5128 4614"/>
              <a:gd name="T35" fmla="*/ 5128 h 954"/>
              <a:gd name="T36" fmla="+- 0 12418 12076"/>
              <a:gd name="T37" fmla="*/ T36 w 897"/>
              <a:gd name="T38" fmla="+- 0 5223 4614"/>
              <a:gd name="T39" fmla="*/ 5223 h 954"/>
              <a:gd name="T40" fmla="+- 0 12337 12076"/>
              <a:gd name="T41" fmla="*/ T40 w 897"/>
              <a:gd name="T42" fmla="+- 0 5299 4614"/>
              <a:gd name="T43" fmla="*/ 5299 h 954"/>
              <a:gd name="T44" fmla="+- 0 12256 12076"/>
              <a:gd name="T45" fmla="*/ T44 w 897"/>
              <a:gd name="T46" fmla="+- 0 5376 4614"/>
              <a:gd name="T47" fmla="*/ 5376 h 954"/>
              <a:gd name="T48" fmla="+- 0 12180 12076"/>
              <a:gd name="T49" fmla="*/ T48 w 897"/>
              <a:gd name="T50" fmla="+- 0 5457 4614"/>
              <a:gd name="T51" fmla="*/ 5457 h 954"/>
              <a:gd name="T52" fmla="+- 0 12145 12076"/>
              <a:gd name="T53" fmla="*/ T52 w 897"/>
              <a:gd name="T54" fmla="+- 0 5494 4614"/>
              <a:gd name="T55" fmla="*/ 5494 h 954"/>
              <a:gd name="T56" fmla="+- 0 12110 12076"/>
              <a:gd name="T57" fmla="*/ T56 w 897"/>
              <a:gd name="T58" fmla="+- 0 5530 4614"/>
              <a:gd name="T59" fmla="*/ 5530 h 954"/>
              <a:gd name="T60" fmla="+- 0 12076 12076"/>
              <a:gd name="T61" fmla="*/ T60 w 897"/>
              <a:gd name="T62" fmla="+- 0 5567 4614"/>
              <a:gd name="T63" fmla="*/ 5567 h 9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897" h="954" extrusionOk="0">
                <a:moveTo>
                  <a:pt x="890" y="0"/>
                </a:moveTo>
                <a:cubicBezTo>
                  <a:pt x="882" y="28"/>
                  <a:pt x="874" y="63"/>
                  <a:pt x="849" y="94"/>
                </a:cubicBezTo>
                <a:cubicBezTo>
                  <a:pt x="785" y="173"/>
                  <a:pt x="711" y="249"/>
                  <a:pt x="639" y="321"/>
                </a:cubicBezTo>
                <a:cubicBezTo>
                  <a:pt x="541" y="418"/>
                  <a:pt x="442" y="514"/>
                  <a:pt x="342" y="609"/>
                </a:cubicBezTo>
                <a:cubicBezTo>
                  <a:pt x="261" y="685"/>
                  <a:pt x="180" y="762"/>
                  <a:pt x="104" y="843"/>
                </a:cubicBezTo>
                <a:cubicBezTo>
                  <a:pt x="69" y="880"/>
                  <a:pt x="34" y="916"/>
                  <a:pt x="0" y="953"/>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2" name="Comment 12"/>
          <p:cNvSpPr>
            <a:spLocks noRot="1" noChangeAspect="1" noEditPoints="1" noChangeArrowheads="1" noChangeShapeType="1" noTextEdit="1"/>
          </p:cNvSpPr>
          <p:nvPr/>
        </p:nvSpPr>
        <p:spPr bwMode="auto">
          <a:xfrm>
            <a:off x="4529138" y="1901825"/>
            <a:ext cx="20637" cy="146050"/>
          </a:xfrm>
          <a:custGeom>
            <a:avLst/>
            <a:gdLst>
              <a:gd name="T0" fmla="+- 0 12637 12580"/>
              <a:gd name="T1" fmla="*/ T0 w 58"/>
              <a:gd name="T2" fmla="+- 0 5281 5281"/>
              <a:gd name="T3" fmla="*/ 5281 h 408"/>
              <a:gd name="T4" fmla="+- 0 12628 12580"/>
              <a:gd name="T5" fmla="*/ T4 w 58"/>
              <a:gd name="T6" fmla="+- 0 5339 5281"/>
              <a:gd name="T7" fmla="*/ 5339 h 408"/>
              <a:gd name="T8" fmla="+- 0 12617 12580"/>
              <a:gd name="T9" fmla="*/ T8 w 58"/>
              <a:gd name="T10" fmla="+- 0 5400 5281"/>
              <a:gd name="T11" fmla="*/ 5400 h 408"/>
              <a:gd name="T12" fmla="+- 0 12611 12580"/>
              <a:gd name="T13" fmla="*/ T12 w 58"/>
              <a:gd name="T14" fmla="+- 0 5459 5281"/>
              <a:gd name="T15" fmla="*/ 5459 h 408"/>
              <a:gd name="T16" fmla="+- 0 12605 12580"/>
              <a:gd name="T17" fmla="*/ T16 w 58"/>
              <a:gd name="T18" fmla="+- 0 5517 5281"/>
              <a:gd name="T19" fmla="*/ 5517 h 408"/>
              <a:gd name="T20" fmla="+- 0 12602 12580"/>
              <a:gd name="T21" fmla="*/ T20 w 58"/>
              <a:gd name="T22" fmla="+- 0 5576 5281"/>
              <a:gd name="T23" fmla="*/ 5576 h 408"/>
              <a:gd name="T24" fmla="+- 0 12592 12580"/>
              <a:gd name="T25" fmla="*/ T24 w 58"/>
              <a:gd name="T26" fmla="+- 0 5634 5281"/>
              <a:gd name="T27" fmla="*/ 5634 h 408"/>
              <a:gd name="T28" fmla="+- 0 12587 12580"/>
              <a:gd name="T29" fmla="*/ T28 w 58"/>
              <a:gd name="T30" fmla="+- 0 5663 5281"/>
              <a:gd name="T31" fmla="*/ 5663 h 408"/>
              <a:gd name="T32" fmla="+- 0 12565 12580"/>
              <a:gd name="T33" fmla="*/ T32 w 58"/>
              <a:gd name="T34" fmla="+- 0 5692 5281"/>
              <a:gd name="T35" fmla="*/ 5692 h 408"/>
              <a:gd name="T36" fmla="+- 0 12602 12580"/>
              <a:gd name="T37" fmla="*/ T36 w 58"/>
              <a:gd name="T38" fmla="+- 0 5677 5281"/>
              <a:gd name="T39" fmla="*/ 5677 h 4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8" h="408" extrusionOk="0">
                <a:moveTo>
                  <a:pt x="57" y="0"/>
                </a:moveTo>
                <a:cubicBezTo>
                  <a:pt x="48" y="58"/>
                  <a:pt x="37" y="119"/>
                  <a:pt x="31" y="178"/>
                </a:cubicBezTo>
                <a:cubicBezTo>
                  <a:pt x="25" y="236"/>
                  <a:pt x="22" y="295"/>
                  <a:pt x="12" y="353"/>
                </a:cubicBezTo>
                <a:cubicBezTo>
                  <a:pt x="7" y="382"/>
                  <a:pt x="-15" y="411"/>
                  <a:pt x="22" y="396"/>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3" name="Comment 13"/>
          <p:cNvSpPr>
            <a:spLocks noRot="1" noChangeAspect="1" noEditPoints="1" noChangeArrowheads="1" noChangeShapeType="1" noTextEdit="1"/>
          </p:cNvSpPr>
          <p:nvPr/>
        </p:nvSpPr>
        <p:spPr bwMode="auto">
          <a:xfrm>
            <a:off x="4621213" y="2038350"/>
            <a:ext cx="7937" cy="19050"/>
          </a:xfrm>
          <a:custGeom>
            <a:avLst/>
            <a:gdLst>
              <a:gd name="T0" fmla="+- 0 12835 12835"/>
              <a:gd name="T1" fmla="*/ T0 w 24"/>
              <a:gd name="T2" fmla="+- 0 5713 5664"/>
              <a:gd name="T3" fmla="*/ 5713 h 50"/>
              <a:gd name="T4" fmla="+- 0 12840 12835"/>
              <a:gd name="T5" fmla="*/ T4 w 24"/>
              <a:gd name="T6" fmla="+- 0 5691 5664"/>
              <a:gd name="T7" fmla="*/ 5691 h 50"/>
              <a:gd name="T8" fmla="+- 0 12844 12835"/>
              <a:gd name="T9" fmla="*/ T8 w 24"/>
              <a:gd name="T10" fmla="+- 0 5680 5664"/>
              <a:gd name="T11" fmla="*/ 5680 h 50"/>
              <a:gd name="T12" fmla="+- 0 12858 12835"/>
              <a:gd name="T13" fmla="*/ T12 w 24"/>
              <a:gd name="T14" fmla="+- 0 5664 5664"/>
              <a:gd name="T15" fmla="*/ 5664 h 50"/>
            </a:gdLst>
            <a:ahLst/>
            <a:cxnLst>
              <a:cxn ang="0">
                <a:pos x="T1" y="T3"/>
              </a:cxn>
              <a:cxn ang="0">
                <a:pos x="T5" y="T7"/>
              </a:cxn>
              <a:cxn ang="0">
                <a:pos x="T9" y="T11"/>
              </a:cxn>
              <a:cxn ang="0">
                <a:pos x="T13" y="T15"/>
              </a:cxn>
            </a:cxnLst>
            <a:rect l="0" t="0" r="r" b="b"/>
            <a:pathLst>
              <a:path w="24" h="50" extrusionOk="0">
                <a:moveTo>
                  <a:pt x="0" y="49"/>
                </a:moveTo>
                <a:cubicBezTo>
                  <a:pt x="5" y="27"/>
                  <a:pt x="9" y="16"/>
                  <a:pt x="23"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4" name="Comment 14"/>
          <p:cNvSpPr>
            <a:spLocks noRot="1" noChangeAspect="1" noEditPoints="1" noChangeArrowheads="1" noChangeShapeType="1" noTextEdit="1"/>
          </p:cNvSpPr>
          <p:nvPr/>
        </p:nvSpPr>
        <p:spPr bwMode="auto">
          <a:xfrm>
            <a:off x="4699000" y="1844675"/>
            <a:ext cx="163513" cy="207963"/>
          </a:xfrm>
          <a:custGeom>
            <a:avLst/>
            <a:gdLst>
              <a:gd name="T0" fmla="+- 0 13051 13051"/>
              <a:gd name="T1" fmla="*/ T0 w 458"/>
              <a:gd name="T2" fmla="+- 0 5197 5126"/>
              <a:gd name="T3" fmla="*/ 5197 h 576"/>
              <a:gd name="T4" fmla="+- 0 13070 13051"/>
              <a:gd name="T5" fmla="*/ T4 w 458"/>
              <a:gd name="T6" fmla="+- 0 5188 5126"/>
              <a:gd name="T7" fmla="*/ 5188 h 576"/>
              <a:gd name="T8" fmla="+- 0 13090 13051"/>
              <a:gd name="T9" fmla="*/ T8 w 458"/>
              <a:gd name="T10" fmla="+- 0 5179 5126"/>
              <a:gd name="T11" fmla="*/ 5179 h 576"/>
              <a:gd name="T12" fmla="+- 0 13109 13051"/>
              <a:gd name="T13" fmla="*/ T12 w 458"/>
              <a:gd name="T14" fmla="+- 0 5171 5126"/>
              <a:gd name="T15" fmla="*/ 5171 h 576"/>
              <a:gd name="T16" fmla="+- 0 13140 13051"/>
              <a:gd name="T17" fmla="*/ T16 w 458"/>
              <a:gd name="T18" fmla="+- 0 5157 5126"/>
              <a:gd name="T19" fmla="*/ 5157 h 576"/>
              <a:gd name="T20" fmla="+- 0 13169 13051"/>
              <a:gd name="T21" fmla="*/ T20 w 458"/>
              <a:gd name="T22" fmla="+- 0 5148 5126"/>
              <a:gd name="T23" fmla="*/ 5148 h 576"/>
              <a:gd name="T24" fmla="+- 0 13203 13051"/>
              <a:gd name="T25" fmla="*/ T24 w 458"/>
              <a:gd name="T26" fmla="+- 0 5141 5126"/>
              <a:gd name="T27" fmla="*/ 5141 h 576"/>
              <a:gd name="T28" fmla="+- 0 13255 13051"/>
              <a:gd name="T29" fmla="*/ T28 w 458"/>
              <a:gd name="T30" fmla="+- 0 5130 5126"/>
              <a:gd name="T31" fmla="*/ 5130 h 576"/>
              <a:gd name="T32" fmla="+- 0 13303 13051"/>
              <a:gd name="T33" fmla="*/ T32 w 458"/>
              <a:gd name="T34" fmla="+- 0 5126 5126"/>
              <a:gd name="T35" fmla="*/ 5126 h 576"/>
              <a:gd name="T36" fmla="+- 0 13356 13051"/>
              <a:gd name="T37" fmla="*/ T36 w 458"/>
              <a:gd name="T38" fmla="+- 0 5127 5126"/>
              <a:gd name="T39" fmla="*/ 5127 h 576"/>
              <a:gd name="T40" fmla="+- 0 13398 13051"/>
              <a:gd name="T41" fmla="*/ T40 w 458"/>
              <a:gd name="T42" fmla="+- 0 5128 5126"/>
              <a:gd name="T43" fmla="*/ 5128 h 576"/>
              <a:gd name="T44" fmla="+- 0 13437 13051"/>
              <a:gd name="T45" fmla="*/ T44 w 458"/>
              <a:gd name="T46" fmla="+- 0 5134 5126"/>
              <a:gd name="T47" fmla="*/ 5134 h 576"/>
              <a:gd name="T48" fmla="+- 0 13476 13051"/>
              <a:gd name="T49" fmla="*/ T48 w 458"/>
              <a:gd name="T50" fmla="+- 0 5149 5126"/>
              <a:gd name="T51" fmla="*/ 5149 h 576"/>
              <a:gd name="T52" fmla="+- 0 13502 13051"/>
              <a:gd name="T53" fmla="*/ T52 w 458"/>
              <a:gd name="T54" fmla="+- 0 5159 5126"/>
              <a:gd name="T55" fmla="*/ 5159 h 576"/>
              <a:gd name="T56" fmla="+- 0 13505 13051"/>
              <a:gd name="T57" fmla="*/ T56 w 458"/>
              <a:gd name="T58" fmla="+- 0 5168 5126"/>
              <a:gd name="T59" fmla="*/ 5168 h 576"/>
              <a:gd name="T60" fmla="+- 0 13507 13051"/>
              <a:gd name="T61" fmla="*/ T60 w 458"/>
              <a:gd name="T62" fmla="+- 0 5193 5126"/>
              <a:gd name="T63" fmla="*/ 5193 h 576"/>
              <a:gd name="T64" fmla="+- 0 13509 13051"/>
              <a:gd name="T65" fmla="*/ T64 w 458"/>
              <a:gd name="T66" fmla="+- 0 5226 5126"/>
              <a:gd name="T67" fmla="*/ 5226 h 576"/>
              <a:gd name="T68" fmla="+- 0 13466 13051"/>
              <a:gd name="T69" fmla="*/ T68 w 458"/>
              <a:gd name="T70" fmla="+- 0 5278 5126"/>
              <a:gd name="T71" fmla="*/ 5278 h 576"/>
              <a:gd name="T72" fmla="+- 0 13450 13051"/>
              <a:gd name="T73" fmla="*/ T72 w 458"/>
              <a:gd name="T74" fmla="+- 0 5303 5126"/>
              <a:gd name="T75" fmla="*/ 5303 h 576"/>
              <a:gd name="T76" fmla="+- 0 13373 13051"/>
              <a:gd name="T77" fmla="*/ T76 w 458"/>
              <a:gd name="T78" fmla="+- 0 5424 5126"/>
              <a:gd name="T79" fmla="*/ 5424 h 576"/>
              <a:gd name="T80" fmla="+- 0 13280 13051"/>
              <a:gd name="T81" fmla="*/ T80 w 458"/>
              <a:gd name="T82" fmla="+- 0 5533 5126"/>
              <a:gd name="T83" fmla="*/ 5533 h 576"/>
              <a:gd name="T84" fmla="+- 0 13196 13051"/>
              <a:gd name="T85" fmla="*/ T84 w 458"/>
              <a:gd name="T86" fmla="+- 0 5649 5126"/>
              <a:gd name="T87" fmla="*/ 5649 h 576"/>
              <a:gd name="T88" fmla="+- 0 13184 13051"/>
              <a:gd name="T89" fmla="*/ T88 w 458"/>
              <a:gd name="T90" fmla="+- 0 5665 5126"/>
              <a:gd name="T91" fmla="*/ 5665 h 576"/>
              <a:gd name="T92" fmla="+- 0 13170 13051"/>
              <a:gd name="T93" fmla="*/ T92 w 458"/>
              <a:gd name="T94" fmla="+- 0 5688 5126"/>
              <a:gd name="T95" fmla="*/ 5688 h 576"/>
              <a:gd name="T96" fmla="+- 0 13160 13051"/>
              <a:gd name="T97" fmla="*/ T96 w 458"/>
              <a:gd name="T98" fmla="+- 0 5701 5126"/>
              <a:gd name="T99" fmla="*/ 5701 h 576"/>
              <a:gd name="T100" fmla="+- 0 13183 13051"/>
              <a:gd name="T101" fmla="*/ T100 w 458"/>
              <a:gd name="T102" fmla="+- 0 5692 5126"/>
              <a:gd name="T103" fmla="*/ 5692 h 576"/>
              <a:gd name="T104" fmla="+- 0 13195 13051"/>
              <a:gd name="T105" fmla="*/ T104 w 458"/>
              <a:gd name="T106" fmla="+- 0 5687 5126"/>
              <a:gd name="T107" fmla="*/ 5687 h 576"/>
              <a:gd name="T108" fmla="+- 0 13217 13051"/>
              <a:gd name="T109" fmla="*/ T108 w 458"/>
              <a:gd name="T110" fmla="+- 0 5672 5126"/>
              <a:gd name="T111" fmla="*/ 5672 h 5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58" h="576" extrusionOk="0">
                <a:moveTo>
                  <a:pt x="0" y="71"/>
                </a:moveTo>
                <a:cubicBezTo>
                  <a:pt x="19" y="62"/>
                  <a:pt x="39" y="53"/>
                  <a:pt x="58" y="45"/>
                </a:cubicBezTo>
                <a:cubicBezTo>
                  <a:pt x="89" y="31"/>
                  <a:pt x="118" y="22"/>
                  <a:pt x="152" y="15"/>
                </a:cubicBezTo>
                <a:cubicBezTo>
                  <a:pt x="204" y="4"/>
                  <a:pt x="252" y="0"/>
                  <a:pt x="305" y="1"/>
                </a:cubicBezTo>
                <a:cubicBezTo>
                  <a:pt x="347" y="2"/>
                  <a:pt x="386" y="8"/>
                  <a:pt x="425" y="23"/>
                </a:cubicBezTo>
                <a:cubicBezTo>
                  <a:pt x="451" y="33"/>
                  <a:pt x="454" y="42"/>
                  <a:pt x="456" y="67"/>
                </a:cubicBezTo>
                <a:cubicBezTo>
                  <a:pt x="458" y="100"/>
                  <a:pt x="415" y="152"/>
                  <a:pt x="399" y="177"/>
                </a:cubicBezTo>
                <a:cubicBezTo>
                  <a:pt x="322" y="298"/>
                  <a:pt x="229" y="407"/>
                  <a:pt x="145" y="523"/>
                </a:cubicBezTo>
                <a:cubicBezTo>
                  <a:pt x="133" y="539"/>
                  <a:pt x="119" y="562"/>
                  <a:pt x="109" y="575"/>
                </a:cubicBezTo>
                <a:cubicBezTo>
                  <a:pt x="132" y="566"/>
                  <a:pt x="144" y="561"/>
                  <a:pt x="166" y="546"/>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5" name="Comment 15"/>
          <p:cNvSpPr>
            <a:spLocks noRot="1" noChangeAspect="1" noEditPoints="1" noChangeArrowheads="1" noChangeShapeType="1" noTextEdit="1"/>
          </p:cNvSpPr>
          <p:nvPr/>
        </p:nvSpPr>
        <p:spPr bwMode="auto">
          <a:xfrm>
            <a:off x="4686300" y="1995488"/>
            <a:ext cx="142875" cy="14287"/>
          </a:xfrm>
          <a:custGeom>
            <a:avLst/>
            <a:gdLst>
              <a:gd name="T0" fmla="+- 0 13403 13017"/>
              <a:gd name="T1" fmla="*/ T0 w 396"/>
              <a:gd name="T2" fmla="+- 0 5581 5541"/>
              <a:gd name="T3" fmla="*/ 5581 h 41"/>
              <a:gd name="T4" fmla="+- 0 13399 13017"/>
              <a:gd name="T5" fmla="*/ T4 w 396"/>
              <a:gd name="T6" fmla="+- 0 5555 5541"/>
              <a:gd name="T7" fmla="*/ 5555 h 41"/>
              <a:gd name="T8" fmla="+- 0 13353 13017"/>
              <a:gd name="T9" fmla="*/ T8 w 396"/>
              <a:gd name="T10" fmla="+- 0 5556 5541"/>
              <a:gd name="T11" fmla="*/ 5556 h 41"/>
              <a:gd name="T12" fmla="+- 0 13315 13017"/>
              <a:gd name="T13" fmla="*/ T12 w 396"/>
              <a:gd name="T14" fmla="+- 0 5552 5541"/>
              <a:gd name="T15" fmla="*/ 5552 h 41"/>
              <a:gd name="T16" fmla="+- 0 13250 13017"/>
              <a:gd name="T17" fmla="*/ T16 w 396"/>
              <a:gd name="T18" fmla="+- 0 5545 5541"/>
              <a:gd name="T19" fmla="*/ 5545 h 41"/>
              <a:gd name="T20" fmla="+- 0 13182 13017"/>
              <a:gd name="T21" fmla="*/ T20 w 396"/>
              <a:gd name="T22" fmla="+- 0 5542 5541"/>
              <a:gd name="T23" fmla="*/ 5542 h 41"/>
              <a:gd name="T24" fmla="+- 0 13117 13017"/>
              <a:gd name="T25" fmla="*/ T24 w 396"/>
              <a:gd name="T26" fmla="+- 0 5541 5541"/>
              <a:gd name="T27" fmla="*/ 5541 h 41"/>
              <a:gd name="T28" fmla="+- 0 13067 13017"/>
              <a:gd name="T29" fmla="*/ T28 w 396"/>
              <a:gd name="T30" fmla="+- 0 5543 5541"/>
              <a:gd name="T31" fmla="*/ 5543 h 41"/>
              <a:gd name="T32" fmla="+- 0 13050 13017"/>
              <a:gd name="T33" fmla="*/ T32 w 396"/>
              <a:gd name="T34" fmla="+- 0 5544 5541"/>
              <a:gd name="T35" fmla="*/ 5544 h 41"/>
              <a:gd name="T36" fmla="+- 0 13017 13017"/>
              <a:gd name="T37" fmla="*/ T36 w 396"/>
              <a:gd name="T38" fmla="+- 0 5541 5541"/>
              <a:gd name="T39" fmla="*/ 5541 h 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96" h="41" extrusionOk="0">
                <a:moveTo>
                  <a:pt x="386" y="40"/>
                </a:moveTo>
                <a:cubicBezTo>
                  <a:pt x="382" y="14"/>
                  <a:pt x="336" y="15"/>
                  <a:pt x="298" y="11"/>
                </a:cubicBezTo>
                <a:cubicBezTo>
                  <a:pt x="233" y="4"/>
                  <a:pt x="165" y="1"/>
                  <a:pt x="100" y="0"/>
                </a:cubicBezTo>
                <a:cubicBezTo>
                  <a:pt x="50" y="2"/>
                  <a:pt x="33" y="3"/>
                  <a:pt x="0"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6" name="Comment 16"/>
          <p:cNvSpPr>
            <a:spLocks noRot="1" noChangeAspect="1" noEditPoints="1" noChangeArrowheads="1" noChangeShapeType="1" noTextEdit="1"/>
          </p:cNvSpPr>
          <p:nvPr/>
        </p:nvSpPr>
        <p:spPr bwMode="auto">
          <a:xfrm>
            <a:off x="4116388" y="2540000"/>
            <a:ext cx="550862" cy="192088"/>
          </a:xfrm>
          <a:custGeom>
            <a:avLst/>
            <a:gdLst>
              <a:gd name="T0" fmla="+- 0 11451 11436"/>
              <a:gd name="T1" fmla="*/ T0 w 1530"/>
              <a:gd name="T2" fmla="+- 0 7401 7054"/>
              <a:gd name="T3" fmla="*/ 7401 h 536"/>
              <a:gd name="T4" fmla="+- 0 11450 11436"/>
              <a:gd name="T5" fmla="*/ T4 w 1530"/>
              <a:gd name="T6" fmla="+- 0 7375 7054"/>
              <a:gd name="T7" fmla="*/ 7375 h 536"/>
              <a:gd name="T8" fmla="+- 0 11427 11436"/>
              <a:gd name="T9" fmla="*/ T8 w 1530"/>
              <a:gd name="T10" fmla="+- 0 7388 7054"/>
              <a:gd name="T11" fmla="*/ 7388 h 536"/>
              <a:gd name="T12" fmla="+- 0 11451 11436"/>
              <a:gd name="T13" fmla="*/ T12 w 1530"/>
              <a:gd name="T14" fmla="+- 0 7347 7054"/>
              <a:gd name="T15" fmla="*/ 7347 h 536"/>
              <a:gd name="T16" fmla="+- 0 11458 11436"/>
              <a:gd name="T17" fmla="*/ T16 w 1530"/>
              <a:gd name="T18" fmla="+- 0 7335 7054"/>
              <a:gd name="T19" fmla="*/ 7335 h 536"/>
              <a:gd name="T20" fmla="+- 0 11491 11436"/>
              <a:gd name="T21" fmla="*/ T20 w 1530"/>
              <a:gd name="T22" fmla="+- 0 7311 7054"/>
              <a:gd name="T23" fmla="*/ 7311 h 536"/>
              <a:gd name="T24" fmla="+- 0 11504 11436"/>
              <a:gd name="T25" fmla="*/ T24 w 1530"/>
              <a:gd name="T26" fmla="+- 0 7303 7054"/>
              <a:gd name="T27" fmla="*/ 7303 h 536"/>
              <a:gd name="T28" fmla="+- 0 11539 11436"/>
              <a:gd name="T29" fmla="*/ T28 w 1530"/>
              <a:gd name="T30" fmla="+- 0 7283 7054"/>
              <a:gd name="T31" fmla="*/ 7283 h 536"/>
              <a:gd name="T32" fmla="+- 0 11582 11436"/>
              <a:gd name="T33" fmla="*/ T32 w 1530"/>
              <a:gd name="T34" fmla="+- 0 7268 7054"/>
              <a:gd name="T35" fmla="*/ 7268 h 536"/>
              <a:gd name="T36" fmla="+- 0 11620 11436"/>
              <a:gd name="T37" fmla="*/ T36 w 1530"/>
              <a:gd name="T38" fmla="+- 0 7254 7054"/>
              <a:gd name="T39" fmla="*/ 7254 h 536"/>
              <a:gd name="T40" fmla="+- 0 11694 11436"/>
              <a:gd name="T41" fmla="*/ T40 w 1530"/>
              <a:gd name="T42" fmla="+- 0 7227 7054"/>
              <a:gd name="T43" fmla="*/ 7227 h 536"/>
              <a:gd name="T44" fmla="+- 0 11770 11436"/>
              <a:gd name="T45" fmla="*/ T44 w 1530"/>
              <a:gd name="T46" fmla="+- 0 7202 7054"/>
              <a:gd name="T47" fmla="*/ 7202 h 536"/>
              <a:gd name="T48" fmla="+- 0 11847 11436"/>
              <a:gd name="T49" fmla="*/ T48 w 1530"/>
              <a:gd name="T50" fmla="+- 0 7184 7054"/>
              <a:gd name="T51" fmla="*/ 7184 h 536"/>
              <a:gd name="T52" fmla="+- 0 12128 11436"/>
              <a:gd name="T53" fmla="*/ T52 w 1530"/>
              <a:gd name="T54" fmla="+- 0 7117 7054"/>
              <a:gd name="T55" fmla="*/ 7117 h 536"/>
              <a:gd name="T56" fmla="+- 0 12423 11436"/>
              <a:gd name="T57" fmla="*/ T56 w 1530"/>
              <a:gd name="T58" fmla="+- 0 7134 7054"/>
              <a:gd name="T59" fmla="*/ 7134 h 536"/>
              <a:gd name="T60" fmla="+- 0 12688 11436"/>
              <a:gd name="T61" fmla="*/ T60 w 1530"/>
              <a:gd name="T62" fmla="+- 0 7253 7054"/>
              <a:gd name="T63" fmla="*/ 7253 h 536"/>
              <a:gd name="T64" fmla="+- 0 12779 11436"/>
              <a:gd name="T65" fmla="*/ T64 w 1530"/>
              <a:gd name="T66" fmla="+- 0 7294 7054"/>
              <a:gd name="T67" fmla="*/ 7294 h 536"/>
              <a:gd name="T68" fmla="+- 0 12877 11436"/>
              <a:gd name="T69" fmla="*/ T68 w 1530"/>
              <a:gd name="T70" fmla="+- 0 7357 7054"/>
              <a:gd name="T71" fmla="*/ 7357 h 536"/>
              <a:gd name="T72" fmla="+- 0 12927 11436"/>
              <a:gd name="T73" fmla="*/ T72 w 1530"/>
              <a:gd name="T74" fmla="+- 0 7447 7054"/>
              <a:gd name="T75" fmla="*/ 7447 h 536"/>
              <a:gd name="T76" fmla="+- 0 12932 11436"/>
              <a:gd name="T77" fmla="*/ T76 w 1530"/>
              <a:gd name="T78" fmla="+- 0 7457 7054"/>
              <a:gd name="T79" fmla="*/ 7457 h 536"/>
              <a:gd name="T80" fmla="+- 0 12934 11436"/>
              <a:gd name="T81" fmla="*/ T80 w 1530"/>
              <a:gd name="T82" fmla="+- 0 7461 7054"/>
              <a:gd name="T83" fmla="*/ 7461 h 536"/>
              <a:gd name="T84" fmla="+- 0 12934 11436"/>
              <a:gd name="T85" fmla="*/ T84 w 1530"/>
              <a:gd name="T86" fmla="+- 0 7469 7054"/>
              <a:gd name="T87" fmla="*/ 7469 h 536"/>
              <a:gd name="T88" fmla="+- 0 12931 11436"/>
              <a:gd name="T89" fmla="*/ T88 w 1530"/>
              <a:gd name="T90" fmla="+- 0 7432 7054"/>
              <a:gd name="T91" fmla="*/ 7432 h 536"/>
              <a:gd name="T92" fmla="+- 0 12928 11436"/>
              <a:gd name="T93" fmla="*/ T92 w 1530"/>
              <a:gd name="T94" fmla="+- 0 7396 7054"/>
              <a:gd name="T95" fmla="*/ 7396 h 536"/>
              <a:gd name="T96" fmla="+- 0 12928 11436"/>
              <a:gd name="T97" fmla="*/ T96 w 1530"/>
              <a:gd name="T98" fmla="+- 0 7358 7054"/>
              <a:gd name="T99" fmla="*/ 7358 h 536"/>
              <a:gd name="T100" fmla="+- 0 12928 11436"/>
              <a:gd name="T101" fmla="*/ T100 w 1530"/>
              <a:gd name="T102" fmla="+- 0 7278 7054"/>
              <a:gd name="T103" fmla="*/ 7278 h 536"/>
              <a:gd name="T104" fmla="+- 0 12929 11436"/>
              <a:gd name="T105" fmla="*/ T104 w 1530"/>
              <a:gd name="T106" fmla="+- 0 7193 7054"/>
              <a:gd name="T107" fmla="*/ 7193 h 536"/>
              <a:gd name="T108" fmla="+- 0 12914 11436"/>
              <a:gd name="T109" fmla="*/ T108 w 1530"/>
              <a:gd name="T110" fmla="+- 0 7114 7054"/>
              <a:gd name="T111" fmla="*/ 7114 h 536"/>
              <a:gd name="T112" fmla="+- 0 12910 11436"/>
              <a:gd name="T113" fmla="*/ T112 w 1530"/>
              <a:gd name="T114" fmla="+- 0 7092 7054"/>
              <a:gd name="T115" fmla="*/ 7092 h 536"/>
              <a:gd name="T116" fmla="+- 0 12904 11436"/>
              <a:gd name="T117" fmla="*/ T116 w 1530"/>
              <a:gd name="T118" fmla="+- 0 7075 7054"/>
              <a:gd name="T119" fmla="*/ 7075 h 536"/>
              <a:gd name="T120" fmla="+- 0 12898 11436"/>
              <a:gd name="T121" fmla="*/ T120 w 1530"/>
              <a:gd name="T122" fmla="+- 0 7054 7054"/>
              <a:gd name="T123" fmla="*/ 7054 h 536"/>
              <a:gd name="T124" fmla="+- 0 12891 11436"/>
              <a:gd name="T125" fmla="*/ T124 w 1530"/>
              <a:gd name="T126" fmla="+- 0 7096 7054"/>
              <a:gd name="T127" fmla="*/ 7096 h 536"/>
              <a:gd name="T128" fmla="+- 0 12883 11436"/>
              <a:gd name="T129" fmla="*/ T128 w 1530"/>
              <a:gd name="T130" fmla="+- 0 7119 7054"/>
              <a:gd name="T131" fmla="*/ 7119 h 536"/>
              <a:gd name="T132" fmla="+- 0 12890 11436"/>
              <a:gd name="T133" fmla="*/ T132 w 1530"/>
              <a:gd name="T134" fmla="+- 0 7166 7054"/>
              <a:gd name="T135" fmla="*/ 7166 h 536"/>
              <a:gd name="T136" fmla="+- 0 12904 11436"/>
              <a:gd name="T137" fmla="*/ T136 w 1530"/>
              <a:gd name="T138" fmla="+- 0 7265 7054"/>
              <a:gd name="T139" fmla="*/ 7265 h 536"/>
              <a:gd name="T140" fmla="+- 0 12988 11436"/>
              <a:gd name="T141" fmla="*/ T140 w 1530"/>
              <a:gd name="T142" fmla="+- 0 7395 7054"/>
              <a:gd name="T143" fmla="*/ 7395 h 536"/>
              <a:gd name="T144" fmla="+- 0 12963 11436"/>
              <a:gd name="T145" fmla="*/ T144 w 1530"/>
              <a:gd name="T146" fmla="+- 0 7495 7054"/>
              <a:gd name="T147" fmla="*/ 7495 h 536"/>
              <a:gd name="T148" fmla="+- 0 12952 11436"/>
              <a:gd name="T149" fmla="*/ T148 w 1530"/>
              <a:gd name="T150" fmla="+- 0 7538 7054"/>
              <a:gd name="T151" fmla="*/ 7538 h 536"/>
              <a:gd name="T152" fmla="+- 0 12925 11436"/>
              <a:gd name="T153" fmla="*/ T152 w 1530"/>
              <a:gd name="T154" fmla="+- 0 7549 7054"/>
              <a:gd name="T155" fmla="*/ 7549 h 536"/>
              <a:gd name="T156" fmla="+- 0 12890 11436"/>
              <a:gd name="T157" fmla="*/ T156 w 1530"/>
              <a:gd name="T158" fmla="+- 0 7569 7054"/>
              <a:gd name="T159" fmla="*/ 7569 h 536"/>
              <a:gd name="T160" fmla="+- 0 12833 11436"/>
              <a:gd name="T161" fmla="*/ T160 w 1530"/>
              <a:gd name="T162" fmla="+- 0 7601 7054"/>
              <a:gd name="T163" fmla="*/ 7601 h 536"/>
              <a:gd name="T164" fmla="+- 0 12744 11436"/>
              <a:gd name="T165" fmla="*/ T164 w 1530"/>
              <a:gd name="T166" fmla="+- 0 7589 7054"/>
              <a:gd name="T167" fmla="*/ 7589 h 536"/>
              <a:gd name="T168" fmla="+- 0 12683 11436"/>
              <a:gd name="T169" fmla="*/ T168 w 1530"/>
              <a:gd name="T170" fmla="+- 0 7581 7054"/>
              <a:gd name="T171" fmla="*/ 7581 h 536"/>
              <a:gd name="T172" fmla="+- 0 12618 11436"/>
              <a:gd name="T173" fmla="*/ T172 w 1530"/>
              <a:gd name="T174" fmla="+- 0 7572 7054"/>
              <a:gd name="T175" fmla="*/ 7572 h 536"/>
              <a:gd name="T176" fmla="+- 0 12563 11436"/>
              <a:gd name="T177" fmla="*/ T176 w 1530"/>
              <a:gd name="T178" fmla="+- 0 7554 7054"/>
              <a:gd name="T179" fmla="*/ 7554 h 536"/>
              <a:gd name="T180" fmla="+- 0 12503 11436"/>
              <a:gd name="T181" fmla="*/ T180 w 1530"/>
              <a:gd name="T182" fmla="+- 0 7529 7054"/>
              <a:gd name="T183" fmla="*/ 7529 h 5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530" h="536" extrusionOk="0">
                <a:moveTo>
                  <a:pt x="15" y="347"/>
                </a:moveTo>
                <a:cubicBezTo>
                  <a:pt x="14" y="321"/>
                  <a:pt x="-9" y="334"/>
                  <a:pt x="15" y="293"/>
                </a:cubicBezTo>
                <a:cubicBezTo>
                  <a:pt x="22" y="281"/>
                  <a:pt x="55" y="257"/>
                  <a:pt x="68" y="249"/>
                </a:cubicBezTo>
                <a:cubicBezTo>
                  <a:pt x="103" y="229"/>
                  <a:pt x="146" y="214"/>
                  <a:pt x="184" y="200"/>
                </a:cubicBezTo>
                <a:cubicBezTo>
                  <a:pt x="258" y="173"/>
                  <a:pt x="334" y="148"/>
                  <a:pt x="411" y="130"/>
                </a:cubicBezTo>
                <a:cubicBezTo>
                  <a:pt x="692" y="63"/>
                  <a:pt x="987" y="80"/>
                  <a:pt x="1252" y="199"/>
                </a:cubicBezTo>
                <a:cubicBezTo>
                  <a:pt x="1343" y="240"/>
                  <a:pt x="1441" y="303"/>
                  <a:pt x="1491" y="393"/>
                </a:cubicBezTo>
                <a:cubicBezTo>
                  <a:pt x="1496" y="403"/>
                  <a:pt x="1498" y="407"/>
                  <a:pt x="1498" y="415"/>
                </a:cubicBezTo>
                <a:cubicBezTo>
                  <a:pt x="1495" y="378"/>
                  <a:pt x="1492" y="342"/>
                  <a:pt x="1492" y="304"/>
                </a:cubicBezTo>
                <a:cubicBezTo>
                  <a:pt x="1492" y="224"/>
                  <a:pt x="1493" y="139"/>
                  <a:pt x="1478" y="60"/>
                </a:cubicBezTo>
                <a:cubicBezTo>
                  <a:pt x="1474" y="38"/>
                  <a:pt x="1468" y="21"/>
                  <a:pt x="1462" y="0"/>
                </a:cubicBezTo>
                <a:cubicBezTo>
                  <a:pt x="1455" y="42"/>
                  <a:pt x="1447" y="65"/>
                  <a:pt x="1454" y="112"/>
                </a:cubicBezTo>
                <a:cubicBezTo>
                  <a:pt x="1468" y="211"/>
                  <a:pt x="1552" y="341"/>
                  <a:pt x="1527" y="441"/>
                </a:cubicBezTo>
                <a:cubicBezTo>
                  <a:pt x="1516" y="484"/>
                  <a:pt x="1489" y="495"/>
                  <a:pt x="1454" y="515"/>
                </a:cubicBezTo>
                <a:cubicBezTo>
                  <a:pt x="1397" y="547"/>
                  <a:pt x="1308" y="535"/>
                  <a:pt x="1247" y="527"/>
                </a:cubicBezTo>
                <a:cubicBezTo>
                  <a:pt x="1182" y="518"/>
                  <a:pt x="1127" y="500"/>
                  <a:pt x="1067" y="475"/>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7" name="Comment 17"/>
          <p:cNvSpPr>
            <a:spLocks noRot="1" noChangeAspect="1" noEditPoints="1" noChangeArrowheads="1" noChangeShapeType="1" noTextEdit="1"/>
          </p:cNvSpPr>
          <p:nvPr/>
        </p:nvSpPr>
        <p:spPr bwMode="auto">
          <a:xfrm>
            <a:off x="4076700" y="2417763"/>
            <a:ext cx="71438" cy="74612"/>
          </a:xfrm>
          <a:custGeom>
            <a:avLst/>
            <a:gdLst>
              <a:gd name="T0" fmla="+- 0 11522 11323"/>
              <a:gd name="T1" fmla="*/ T0 w 200"/>
              <a:gd name="T2" fmla="+- 0 6716 6716"/>
              <a:gd name="T3" fmla="*/ 6716 h 206"/>
              <a:gd name="T4" fmla="+- 0 11513 11323"/>
              <a:gd name="T5" fmla="*/ T4 w 200"/>
              <a:gd name="T6" fmla="+- 0 6740 6716"/>
              <a:gd name="T7" fmla="*/ 6740 h 206"/>
              <a:gd name="T8" fmla="+- 0 11497 11323"/>
              <a:gd name="T9" fmla="*/ T8 w 200"/>
              <a:gd name="T10" fmla="+- 0 6754 6716"/>
              <a:gd name="T11" fmla="*/ 6754 h 206"/>
              <a:gd name="T12" fmla="+- 0 11481 11323"/>
              <a:gd name="T13" fmla="*/ T12 w 200"/>
              <a:gd name="T14" fmla="+- 0 6775 6716"/>
              <a:gd name="T15" fmla="*/ 6775 h 206"/>
              <a:gd name="T16" fmla="+- 0 11458 11323"/>
              <a:gd name="T17" fmla="*/ T16 w 200"/>
              <a:gd name="T18" fmla="+- 0 6804 6716"/>
              <a:gd name="T19" fmla="*/ 6804 h 206"/>
              <a:gd name="T20" fmla="+- 0 11432 11323"/>
              <a:gd name="T21" fmla="*/ T20 w 200"/>
              <a:gd name="T22" fmla="+- 0 6833 6716"/>
              <a:gd name="T23" fmla="*/ 6833 h 206"/>
              <a:gd name="T24" fmla="+- 0 11404 11323"/>
              <a:gd name="T25" fmla="*/ T24 w 200"/>
              <a:gd name="T26" fmla="+- 0 6857 6716"/>
              <a:gd name="T27" fmla="*/ 6857 h 206"/>
              <a:gd name="T28" fmla="+- 0 11382 11323"/>
              <a:gd name="T29" fmla="*/ T28 w 200"/>
              <a:gd name="T30" fmla="+- 0 6876 6716"/>
              <a:gd name="T31" fmla="*/ 6876 h 206"/>
              <a:gd name="T32" fmla="+- 0 11348 11323"/>
              <a:gd name="T33" fmla="*/ T32 w 200"/>
              <a:gd name="T34" fmla="+- 0 6888 6716"/>
              <a:gd name="T35" fmla="*/ 6888 h 206"/>
              <a:gd name="T36" fmla="+- 0 11329 11323"/>
              <a:gd name="T37" fmla="*/ T36 w 200"/>
              <a:gd name="T38" fmla="+- 0 6909 6716"/>
              <a:gd name="T39" fmla="*/ 6909 h 206"/>
              <a:gd name="T40" fmla="+- 0 11327 11323"/>
              <a:gd name="T41" fmla="*/ T40 w 200"/>
              <a:gd name="T42" fmla="+- 0 6913 6716"/>
              <a:gd name="T43" fmla="*/ 6913 h 206"/>
              <a:gd name="T44" fmla="+- 0 11325 11323"/>
              <a:gd name="T45" fmla="*/ T44 w 200"/>
              <a:gd name="T46" fmla="+- 0 6917 6716"/>
              <a:gd name="T47" fmla="*/ 6917 h 206"/>
              <a:gd name="T48" fmla="+- 0 11323 11323"/>
              <a:gd name="T49" fmla="*/ T48 w 200"/>
              <a:gd name="T50" fmla="+- 0 6921 6716"/>
              <a:gd name="T51" fmla="*/ 6921 h 2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0" h="206" extrusionOk="0">
                <a:moveTo>
                  <a:pt x="199" y="0"/>
                </a:moveTo>
                <a:cubicBezTo>
                  <a:pt x="190" y="24"/>
                  <a:pt x="174" y="38"/>
                  <a:pt x="158" y="59"/>
                </a:cubicBezTo>
                <a:cubicBezTo>
                  <a:pt x="135" y="88"/>
                  <a:pt x="109" y="117"/>
                  <a:pt x="81" y="141"/>
                </a:cubicBezTo>
                <a:cubicBezTo>
                  <a:pt x="59" y="160"/>
                  <a:pt x="25" y="172"/>
                  <a:pt x="6" y="193"/>
                </a:cubicBezTo>
                <a:cubicBezTo>
                  <a:pt x="4" y="197"/>
                  <a:pt x="2" y="201"/>
                  <a:pt x="0" y="205"/>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8" name="Comment 18"/>
          <p:cNvSpPr>
            <a:spLocks noRot="1" noChangeAspect="1" noEditPoints="1" noChangeArrowheads="1" noChangeShapeType="1" noTextEdit="1"/>
          </p:cNvSpPr>
          <p:nvPr/>
        </p:nvSpPr>
        <p:spPr bwMode="auto">
          <a:xfrm>
            <a:off x="4038600" y="2430463"/>
            <a:ext cx="130175" cy="76200"/>
          </a:xfrm>
          <a:custGeom>
            <a:avLst/>
            <a:gdLst>
              <a:gd name="T0" fmla="+- 0 11579 11220"/>
              <a:gd name="T1" fmla="*/ T0 w 360"/>
              <a:gd name="T2" fmla="+- 0 6960 6751"/>
              <a:gd name="T3" fmla="*/ 6960 h 210"/>
              <a:gd name="T4" fmla="+- 0 11549 11220"/>
              <a:gd name="T5" fmla="*/ T4 w 360"/>
              <a:gd name="T6" fmla="+- 0 6940 6751"/>
              <a:gd name="T7" fmla="*/ 6940 h 210"/>
              <a:gd name="T8" fmla="+- 0 11519 11220"/>
              <a:gd name="T9" fmla="*/ T8 w 360"/>
              <a:gd name="T10" fmla="+- 0 6928 6751"/>
              <a:gd name="T11" fmla="*/ 6928 h 210"/>
              <a:gd name="T12" fmla="+- 0 11486 11220"/>
              <a:gd name="T13" fmla="*/ T12 w 360"/>
              <a:gd name="T14" fmla="+- 0 6913 6751"/>
              <a:gd name="T15" fmla="*/ 6913 h 210"/>
              <a:gd name="T16" fmla="+- 0 11438 11220"/>
              <a:gd name="T17" fmla="*/ T16 w 360"/>
              <a:gd name="T18" fmla="+- 0 6891 6751"/>
              <a:gd name="T19" fmla="*/ 6891 h 210"/>
              <a:gd name="T20" fmla="+- 0 11391 11220"/>
              <a:gd name="T21" fmla="*/ T20 w 360"/>
              <a:gd name="T22" fmla="+- 0 6866 6751"/>
              <a:gd name="T23" fmla="*/ 6866 h 210"/>
              <a:gd name="T24" fmla="+- 0 11343 11220"/>
              <a:gd name="T25" fmla="*/ T24 w 360"/>
              <a:gd name="T26" fmla="+- 0 6843 6751"/>
              <a:gd name="T27" fmla="*/ 6843 h 210"/>
              <a:gd name="T28" fmla="+- 0 11308 11220"/>
              <a:gd name="T29" fmla="*/ T28 w 360"/>
              <a:gd name="T30" fmla="+- 0 6826 6751"/>
              <a:gd name="T31" fmla="*/ 6826 h 210"/>
              <a:gd name="T32" fmla="+- 0 11268 11220"/>
              <a:gd name="T33" fmla="*/ T32 w 360"/>
              <a:gd name="T34" fmla="+- 0 6810 6751"/>
              <a:gd name="T35" fmla="*/ 6810 h 210"/>
              <a:gd name="T36" fmla="+- 0 11240 11220"/>
              <a:gd name="T37" fmla="*/ T36 w 360"/>
              <a:gd name="T38" fmla="+- 0 6782 6751"/>
              <a:gd name="T39" fmla="*/ 6782 h 210"/>
              <a:gd name="T40" fmla="+- 0 11228 11220"/>
              <a:gd name="T41" fmla="*/ T40 w 360"/>
              <a:gd name="T42" fmla="+- 0 6766 6751"/>
              <a:gd name="T43" fmla="*/ 6766 h 210"/>
              <a:gd name="T44" fmla="+- 0 11224 11220"/>
              <a:gd name="T45" fmla="*/ T44 w 360"/>
              <a:gd name="T46" fmla="+- 0 6763 6751"/>
              <a:gd name="T47" fmla="*/ 6763 h 210"/>
              <a:gd name="T48" fmla="+- 0 11220 11220"/>
              <a:gd name="T49" fmla="*/ T48 w 360"/>
              <a:gd name="T50" fmla="+- 0 6751 6751"/>
              <a:gd name="T51" fmla="*/ 6751 h 2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360" h="210" extrusionOk="0">
                <a:moveTo>
                  <a:pt x="359" y="209"/>
                </a:moveTo>
                <a:cubicBezTo>
                  <a:pt x="329" y="189"/>
                  <a:pt x="299" y="177"/>
                  <a:pt x="266" y="162"/>
                </a:cubicBezTo>
                <a:cubicBezTo>
                  <a:pt x="218" y="140"/>
                  <a:pt x="171" y="115"/>
                  <a:pt x="123" y="92"/>
                </a:cubicBezTo>
                <a:cubicBezTo>
                  <a:pt x="88" y="75"/>
                  <a:pt x="48" y="59"/>
                  <a:pt x="20" y="31"/>
                </a:cubicBezTo>
                <a:cubicBezTo>
                  <a:pt x="8" y="15"/>
                  <a:pt x="4" y="12"/>
                  <a:pt x="0"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9" name="Comment 19"/>
          <p:cNvSpPr>
            <a:spLocks noRot="1" noChangeAspect="1" noEditPoints="1" noChangeArrowheads="1" noChangeShapeType="1" noTextEdit="1"/>
          </p:cNvSpPr>
          <p:nvPr/>
        </p:nvSpPr>
        <p:spPr bwMode="auto">
          <a:xfrm>
            <a:off x="4213225" y="2306638"/>
            <a:ext cx="341313" cy="242887"/>
          </a:xfrm>
          <a:custGeom>
            <a:avLst/>
            <a:gdLst>
              <a:gd name="T0" fmla="+- 0 11702 11702"/>
              <a:gd name="T1" fmla="*/ T0 w 950"/>
              <a:gd name="T2" fmla="+- 0 6481 6407"/>
              <a:gd name="T3" fmla="*/ 6481 h 673"/>
              <a:gd name="T4" fmla="+- 0 11711 11702"/>
              <a:gd name="T5" fmla="*/ T4 w 950"/>
              <a:gd name="T6" fmla="+- 0 6465 6407"/>
              <a:gd name="T7" fmla="*/ 6465 h 673"/>
              <a:gd name="T8" fmla="+- 0 11717 11702"/>
              <a:gd name="T9" fmla="*/ T8 w 950"/>
              <a:gd name="T10" fmla="+- 0 6434 6407"/>
              <a:gd name="T11" fmla="*/ 6434 h 673"/>
              <a:gd name="T12" fmla="+- 0 11736 11702"/>
              <a:gd name="T13" fmla="*/ T12 w 950"/>
              <a:gd name="T14" fmla="+- 0 6422 6407"/>
              <a:gd name="T15" fmla="*/ 6422 h 673"/>
              <a:gd name="T16" fmla="+- 0 11770 11702"/>
              <a:gd name="T17" fmla="*/ T16 w 950"/>
              <a:gd name="T18" fmla="+- 0 6401 6407"/>
              <a:gd name="T19" fmla="*/ 6401 h 673"/>
              <a:gd name="T20" fmla="+- 0 11805 11702"/>
              <a:gd name="T21" fmla="*/ T20 w 950"/>
              <a:gd name="T22" fmla="+- 0 6407 6407"/>
              <a:gd name="T23" fmla="*/ 6407 h 673"/>
              <a:gd name="T24" fmla="+- 0 11841 11702"/>
              <a:gd name="T25" fmla="*/ T24 w 950"/>
              <a:gd name="T26" fmla="+- 0 6416 6407"/>
              <a:gd name="T27" fmla="*/ 6416 h 673"/>
              <a:gd name="T28" fmla="+- 0 11896 11702"/>
              <a:gd name="T29" fmla="*/ T28 w 950"/>
              <a:gd name="T30" fmla="+- 0 6429 6407"/>
              <a:gd name="T31" fmla="*/ 6429 h 673"/>
              <a:gd name="T32" fmla="+- 0 11949 11702"/>
              <a:gd name="T33" fmla="*/ T32 w 950"/>
              <a:gd name="T34" fmla="+- 0 6466 6407"/>
              <a:gd name="T35" fmla="*/ 6466 h 673"/>
              <a:gd name="T36" fmla="+- 0 11990 11702"/>
              <a:gd name="T37" fmla="*/ T36 w 950"/>
              <a:gd name="T38" fmla="+- 0 6505 6407"/>
              <a:gd name="T39" fmla="*/ 6505 h 673"/>
              <a:gd name="T40" fmla="+- 0 12070 11702"/>
              <a:gd name="T41" fmla="*/ T40 w 950"/>
              <a:gd name="T42" fmla="+- 0 6582 6407"/>
              <a:gd name="T43" fmla="*/ 6582 h 673"/>
              <a:gd name="T44" fmla="+- 0 12135 11702"/>
              <a:gd name="T45" fmla="*/ T44 w 950"/>
              <a:gd name="T46" fmla="+- 0 6703 6407"/>
              <a:gd name="T47" fmla="*/ 6703 h 673"/>
              <a:gd name="T48" fmla="+- 0 12100 11702"/>
              <a:gd name="T49" fmla="*/ T48 w 950"/>
              <a:gd name="T50" fmla="+- 0 6816 6407"/>
              <a:gd name="T51" fmla="*/ 6816 h 673"/>
              <a:gd name="T52" fmla="+- 0 12079 11702"/>
              <a:gd name="T53" fmla="*/ T52 w 950"/>
              <a:gd name="T54" fmla="+- 0 6886 6407"/>
              <a:gd name="T55" fmla="*/ 6886 h 673"/>
              <a:gd name="T56" fmla="+- 0 12007 11702"/>
              <a:gd name="T57" fmla="*/ T56 w 950"/>
              <a:gd name="T58" fmla="+- 0 6938 6407"/>
              <a:gd name="T59" fmla="*/ 6938 h 673"/>
              <a:gd name="T60" fmla="+- 0 11935 11702"/>
              <a:gd name="T61" fmla="*/ T60 w 950"/>
              <a:gd name="T62" fmla="+- 0 6945 6407"/>
              <a:gd name="T63" fmla="*/ 6945 h 673"/>
              <a:gd name="T64" fmla="+- 0 11904 11702"/>
              <a:gd name="T65" fmla="*/ T64 w 950"/>
              <a:gd name="T66" fmla="+- 0 6948 6407"/>
              <a:gd name="T67" fmla="*/ 6948 h 673"/>
              <a:gd name="T68" fmla="+- 0 11910 11702"/>
              <a:gd name="T69" fmla="*/ T68 w 950"/>
              <a:gd name="T70" fmla="+- 0 6939 6407"/>
              <a:gd name="T71" fmla="*/ 6939 h 673"/>
              <a:gd name="T72" fmla="+- 0 11889 11702"/>
              <a:gd name="T73" fmla="*/ T72 w 950"/>
              <a:gd name="T74" fmla="+- 0 6932 6407"/>
              <a:gd name="T75" fmla="*/ 6932 h 673"/>
              <a:gd name="T76" fmla="+- 0 11936 11702"/>
              <a:gd name="T77" fmla="*/ T76 w 950"/>
              <a:gd name="T78" fmla="+- 0 6912 6407"/>
              <a:gd name="T79" fmla="*/ 6912 h 673"/>
              <a:gd name="T80" fmla="+- 0 11972 11702"/>
              <a:gd name="T81" fmla="*/ T80 w 950"/>
              <a:gd name="T82" fmla="+- 0 6900 6407"/>
              <a:gd name="T83" fmla="*/ 6900 h 673"/>
              <a:gd name="T84" fmla="+- 0 12026 11702"/>
              <a:gd name="T85" fmla="*/ T84 w 950"/>
              <a:gd name="T86" fmla="+- 0 6898 6407"/>
              <a:gd name="T87" fmla="*/ 6898 h 673"/>
              <a:gd name="T88" fmla="+- 0 12188 11702"/>
              <a:gd name="T89" fmla="*/ T88 w 950"/>
              <a:gd name="T90" fmla="+- 0 6893 6407"/>
              <a:gd name="T91" fmla="*/ 6893 h 673"/>
              <a:gd name="T92" fmla="+- 0 12337 11702"/>
              <a:gd name="T93" fmla="*/ T92 w 950"/>
              <a:gd name="T94" fmla="+- 0 6945 6407"/>
              <a:gd name="T95" fmla="*/ 6945 h 673"/>
              <a:gd name="T96" fmla="+- 0 12484 11702"/>
              <a:gd name="T97" fmla="*/ T96 w 950"/>
              <a:gd name="T98" fmla="+- 0 7007 6407"/>
              <a:gd name="T99" fmla="*/ 7007 h 673"/>
              <a:gd name="T100" fmla="+- 0 12569 11702"/>
              <a:gd name="T101" fmla="*/ T100 w 950"/>
              <a:gd name="T102" fmla="+- 0 7044 6407"/>
              <a:gd name="T103" fmla="*/ 7044 h 673"/>
              <a:gd name="T104" fmla="+- 0 12595 11702"/>
              <a:gd name="T105" fmla="*/ T104 w 950"/>
              <a:gd name="T106" fmla="+- 0 7056 6407"/>
              <a:gd name="T107" fmla="*/ 7056 h 673"/>
              <a:gd name="T108" fmla="+- 0 12651 11702"/>
              <a:gd name="T109" fmla="*/ T108 w 950"/>
              <a:gd name="T110" fmla="+- 0 7079 6407"/>
              <a:gd name="T111" fmla="*/ 7079 h 6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950" h="673" extrusionOk="0">
                <a:moveTo>
                  <a:pt x="0" y="74"/>
                </a:moveTo>
                <a:cubicBezTo>
                  <a:pt x="9" y="58"/>
                  <a:pt x="15" y="27"/>
                  <a:pt x="34" y="15"/>
                </a:cubicBezTo>
                <a:cubicBezTo>
                  <a:pt x="68" y="-6"/>
                  <a:pt x="103" y="0"/>
                  <a:pt x="139" y="9"/>
                </a:cubicBezTo>
                <a:cubicBezTo>
                  <a:pt x="194" y="22"/>
                  <a:pt x="247" y="59"/>
                  <a:pt x="288" y="98"/>
                </a:cubicBezTo>
                <a:cubicBezTo>
                  <a:pt x="368" y="175"/>
                  <a:pt x="433" y="296"/>
                  <a:pt x="398" y="409"/>
                </a:cubicBezTo>
                <a:cubicBezTo>
                  <a:pt x="377" y="479"/>
                  <a:pt x="305" y="531"/>
                  <a:pt x="233" y="538"/>
                </a:cubicBezTo>
                <a:cubicBezTo>
                  <a:pt x="202" y="541"/>
                  <a:pt x="208" y="532"/>
                  <a:pt x="187" y="525"/>
                </a:cubicBezTo>
                <a:cubicBezTo>
                  <a:pt x="234" y="505"/>
                  <a:pt x="270" y="493"/>
                  <a:pt x="324" y="491"/>
                </a:cubicBezTo>
                <a:cubicBezTo>
                  <a:pt x="486" y="486"/>
                  <a:pt x="635" y="538"/>
                  <a:pt x="782" y="600"/>
                </a:cubicBezTo>
                <a:cubicBezTo>
                  <a:pt x="867" y="637"/>
                  <a:pt x="893" y="649"/>
                  <a:pt x="949" y="672"/>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69665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dissolv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dissolve">
                                      <p:cBhvr>
                                        <p:cTn id="20" dur="500"/>
                                        <p:tgtEl>
                                          <p:spTgt spid="11">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dissolve">
                                      <p:cBhvr>
                                        <p:cTn id="23" dur="500"/>
                                        <p:tgtEl>
                                          <p:spTgt spid="11">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animEffect transition="in" filter="dissolve">
                                      <p:cBhvr>
                                        <p:cTn id="26" dur="500"/>
                                        <p:tgtEl>
                                          <p:spTgt spid="11">
                                            <p:txEl>
                                              <p:pRg st="4" end="4"/>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Effect transition="in" filter="dissolve">
                                      <p:cBhvr>
                                        <p:cTn id="29"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839803"/>
          </a:xfrm>
        </p:spPr>
        <p:txBody>
          <a:bodyPr>
            <a:normAutofit/>
          </a:bodyPr>
          <a:lstStyle/>
          <a:p>
            <a:r>
              <a:rPr lang="en-US" sz="6000" dirty="0" smtClean="0"/>
              <a:t>What </a:t>
            </a:r>
            <a:r>
              <a:rPr lang="en-US" sz="6000" dirty="0" err="1" smtClean="0"/>
              <a:t>sh-Ould</a:t>
            </a:r>
            <a:r>
              <a:rPr lang="en-US" sz="6000" dirty="0" smtClean="0"/>
              <a:t> I have done to make it faster?</a:t>
            </a:r>
            <a:endParaRPr lang="en-US" sz="6000" dirty="0"/>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30</a:t>
            </a:fld>
            <a:endParaRPr lang="en-US"/>
          </a:p>
        </p:txBody>
      </p:sp>
      <p:sp>
        <p:nvSpPr>
          <p:cNvPr id="16386" name="Comment 2"/>
          <p:cNvSpPr>
            <a:spLocks noRot="1" noChangeAspect="1" noEditPoints="1" noChangeArrowheads="1" noChangeShapeType="1" noTextEdit="1"/>
          </p:cNvSpPr>
          <p:nvPr/>
        </p:nvSpPr>
        <p:spPr bwMode="auto">
          <a:xfrm>
            <a:off x="3063875" y="2608263"/>
            <a:ext cx="820738" cy="88900"/>
          </a:xfrm>
          <a:custGeom>
            <a:avLst/>
            <a:gdLst>
              <a:gd name="T0" fmla="+- 0 10789 8510"/>
              <a:gd name="T1" fmla="*/ T0 w 2280"/>
              <a:gd name="T2" fmla="+- 0 7381 7246"/>
              <a:gd name="T3" fmla="*/ 7381 h 244"/>
              <a:gd name="T4" fmla="+- 0 10770 8510"/>
              <a:gd name="T5" fmla="*/ T4 w 2280"/>
              <a:gd name="T6" fmla="+- 0 7389 7246"/>
              <a:gd name="T7" fmla="*/ 7389 h 244"/>
              <a:gd name="T8" fmla="+- 0 10747 8510"/>
              <a:gd name="T9" fmla="*/ T8 w 2280"/>
              <a:gd name="T10" fmla="+- 0 7404 7246"/>
              <a:gd name="T11" fmla="*/ 7404 h 244"/>
              <a:gd name="T12" fmla="+- 0 10727 8510"/>
              <a:gd name="T13" fmla="*/ T12 w 2280"/>
              <a:gd name="T14" fmla="+- 0 7409 7246"/>
              <a:gd name="T15" fmla="*/ 7409 h 244"/>
              <a:gd name="T16" fmla="+- 0 10687 8510"/>
              <a:gd name="T17" fmla="*/ T16 w 2280"/>
              <a:gd name="T18" fmla="+- 0 7419 7246"/>
              <a:gd name="T19" fmla="*/ 7419 h 244"/>
              <a:gd name="T20" fmla="+- 0 10653 8510"/>
              <a:gd name="T21" fmla="*/ T20 w 2280"/>
              <a:gd name="T22" fmla="+- 0 7413 7246"/>
              <a:gd name="T23" fmla="*/ 7413 h 244"/>
              <a:gd name="T24" fmla="+- 0 10611 8510"/>
              <a:gd name="T25" fmla="*/ T24 w 2280"/>
              <a:gd name="T26" fmla="+- 0 7404 7246"/>
              <a:gd name="T27" fmla="*/ 7404 h 244"/>
              <a:gd name="T28" fmla="+- 0 10496 8510"/>
              <a:gd name="T29" fmla="*/ T28 w 2280"/>
              <a:gd name="T30" fmla="+- 0 7379 7246"/>
              <a:gd name="T31" fmla="*/ 7379 h 244"/>
              <a:gd name="T32" fmla="+- 0 10384 8510"/>
              <a:gd name="T33" fmla="*/ T32 w 2280"/>
              <a:gd name="T34" fmla="+- 0 7336 7246"/>
              <a:gd name="T35" fmla="*/ 7336 h 244"/>
              <a:gd name="T36" fmla="+- 0 10271 8510"/>
              <a:gd name="T37" fmla="*/ T36 w 2280"/>
              <a:gd name="T38" fmla="+- 0 7305 7246"/>
              <a:gd name="T39" fmla="*/ 7305 h 244"/>
              <a:gd name="T40" fmla="+- 0 10021 8510"/>
              <a:gd name="T41" fmla="*/ T40 w 2280"/>
              <a:gd name="T42" fmla="+- 0 7236 7246"/>
              <a:gd name="T43" fmla="*/ 7236 h 244"/>
              <a:gd name="T44" fmla="+- 0 9784 8510"/>
              <a:gd name="T45" fmla="*/ T44 w 2280"/>
              <a:gd name="T46" fmla="+- 0 7219 7246"/>
              <a:gd name="T47" fmla="*/ 7219 h 244"/>
              <a:gd name="T48" fmla="+- 0 9547 8510"/>
              <a:gd name="T49" fmla="*/ T48 w 2280"/>
              <a:gd name="T50" fmla="+- 0 7335 7246"/>
              <a:gd name="T51" fmla="*/ 7335 h 244"/>
              <a:gd name="T52" fmla="+- 0 9369 8510"/>
              <a:gd name="T53" fmla="*/ T52 w 2280"/>
              <a:gd name="T54" fmla="+- 0 7422 7246"/>
              <a:gd name="T55" fmla="*/ 7422 h 244"/>
              <a:gd name="T56" fmla="+- 0 9196 8510"/>
              <a:gd name="T57" fmla="*/ T56 w 2280"/>
              <a:gd name="T58" fmla="+- 0 7497 7246"/>
              <a:gd name="T59" fmla="*/ 7497 h 244"/>
              <a:gd name="T60" fmla="+- 0 8994 8510"/>
              <a:gd name="T61" fmla="*/ T60 w 2280"/>
              <a:gd name="T62" fmla="+- 0 7489 7246"/>
              <a:gd name="T63" fmla="*/ 7489 h 244"/>
              <a:gd name="T64" fmla="+- 0 8882 8510"/>
              <a:gd name="T65" fmla="*/ T64 w 2280"/>
              <a:gd name="T66" fmla="+- 0 7485 7246"/>
              <a:gd name="T67" fmla="*/ 7485 h 244"/>
              <a:gd name="T68" fmla="+- 0 8764 8510"/>
              <a:gd name="T69" fmla="*/ T68 w 2280"/>
              <a:gd name="T70" fmla="+- 0 7459 7246"/>
              <a:gd name="T71" fmla="*/ 7459 h 244"/>
              <a:gd name="T72" fmla="+- 0 8658 8510"/>
              <a:gd name="T73" fmla="*/ T72 w 2280"/>
              <a:gd name="T74" fmla="+- 0 7424 7246"/>
              <a:gd name="T75" fmla="*/ 7424 h 244"/>
              <a:gd name="T76" fmla="+- 0 8605 8510"/>
              <a:gd name="T77" fmla="*/ T76 w 2280"/>
              <a:gd name="T78" fmla="+- 0 7407 7246"/>
              <a:gd name="T79" fmla="*/ 7407 h 244"/>
              <a:gd name="T80" fmla="+- 0 8560 8510"/>
              <a:gd name="T81" fmla="*/ T80 w 2280"/>
              <a:gd name="T82" fmla="+- 0 7387 7246"/>
              <a:gd name="T83" fmla="*/ 7387 h 244"/>
              <a:gd name="T84" fmla="+- 0 8510 8510"/>
              <a:gd name="T85" fmla="*/ T84 w 2280"/>
              <a:gd name="T86" fmla="+- 0 7363 7246"/>
              <a:gd name="T87" fmla="*/ 7363 h 2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2280" h="244" extrusionOk="0">
                <a:moveTo>
                  <a:pt x="2279" y="135"/>
                </a:moveTo>
                <a:cubicBezTo>
                  <a:pt x="2260" y="143"/>
                  <a:pt x="2237" y="158"/>
                  <a:pt x="2217" y="163"/>
                </a:cubicBezTo>
                <a:cubicBezTo>
                  <a:pt x="2177" y="173"/>
                  <a:pt x="2143" y="167"/>
                  <a:pt x="2101" y="158"/>
                </a:cubicBezTo>
                <a:cubicBezTo>
                  <a:pt x="1986" y="133"/>
                  <a:pt x="1874" y="90"/>
                  <a:pt x="1761" y="59"/>
                </a:cubicBezTo>
                <a:cubicBezTo>
                  <a:pt x="1511" y="-10"/>
                  <a:pt x="1274" y="-27"/>
                  <a:pt x="1037" y="89"/>
                </a:cubicBezTo>
                <a:cubicBezTo>
                  <a:pt x="859" y="176"/>
                  <a:pt x="686" y="251"/>
                  <a:pt x="484" y="243"/>
                </a:cubicBezTo>
                <a:cubicBezTo>
                  <a:pt x="372" y="239"/>
                  <a:pt x="254" y="213"/>
                  <a:pt x="148" y="178"/>
                </a:cubicBezTo>
                <a:cubicBezTo>
                  <a:pt x="95" y="161"/>
                  <a:pt x="50" y="141"/>
                  <a:pt x="0" y="117"/>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009947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 &gt;&gt; $$</a:t>
            </a:r>
            <a:endParaRPr lang="en-US" dirty="0"/>
          </a:p>
        </p:txBody>
      </p:sp>
      <p:sp>
        <p:nvSpPr>
          <p:cNvPr id="7" name="Content Placeholder 6"/>
          <p:cNvSpPr>
            <a:spLocks noGrp="1"/>
          </p:cNvSpPr>
          <p:nvPr>
            <p:ph sz="half" idx="1"/>
          </p:nvPr>
        </p:nvSpPr>
        <p:spPr>
          <a:xfrm>
            <a:off x="457200" y="806401"/>
            <a:ext cx="4038600" cy="3378157"/>
          </a:xfrm>
        </p:spPr>
        <p:txBody>
          <a:bodyPr>
            <a:normAutofit fontScale="55000" lnSpcReduction="20000"/>
          </a:bodyPr>
          <a:lstStyle/>
          <a:p>
            <a:pPr marL="0" indent="0" algn="ctr">
              <a:buNone/>
            </a:pPr>
            <a:r>
              <a:rPr lang="en-US" b="1" dirty="0" smtClean="0"/>
              <a:t>Old MacBook Air</a:t>
            </a:r>
            <a:endParaRPr lang="en-US" b="1" dirty="0"/>
          </a:p>
          <a:p>
            <a:pPr marL="0" indent="0">
              <a:buNone/>
            </a:pPr>
            <a:r>
              <a:rPr lang="en-US" dirty="0" smtClean="0"/>
              <a:t>$ </a:t>
            </a:r>
            <a:r>
              <a:rPr lang="en-US" dirty="0" err="1"/>
              <a:t>rustc</a:t>
            </a:r>
            <a:r>
              <a:rPr lang="en-US" dirty="0"/>
              <a:t> -O </a:t>
            </a:r>
            <a:r>
              <a:rPr lang="en-US" dirty="0" err="1"/>
              <a:t>listspawn.rs</a:t>
            </a:r>
            <a:endParaRPr lang="en-US" dirty="0"/>
          </a:p>
          <a:p>
            <a:pPr marL="0" indent="0">
              <a:buNone/>
            </a:pPr>
            <a:r>
              <a:rPr lang="en-US" dirty="0" smtClean="0"/>
              <a:t>$ time </a:t>
            </a:r>
            <a:r>
              <a:rPr lang="en-US" dirty="0"/>
              <a:t>./</a:t>
            </a:r>
            <a:r>
              <a:rPr lang="en-US" dirty="0" err="1"/>
              <a:t>listspawn</a:t>
            </a:r>
            <a:endParaRPr lang="en-US" dirty="0"/>
          </a:p>
          <a:p>
            <a:pPr marL="0" indent="0">
              <a:buNone/>
            </a:pPr>
            <a:r>
              <a:rPr lang="en-US" b="1" dirty="0" smtClean="0"/>
              <a:t>real    </a:t>
            </a:r>
            <a:r>
              <a:rPr lang="en-US" b="1" dirty="0"/>
              <a:t>0m10.573s</a:t>
            </a:r>
          </a:p>
          <a:p>
            <a:pPr marL="0" indent="0">
              <a:buNone/>
            </a:pPr>
            <a:r>
              <a:rPr lang="en-US" b="1" dirty="0"/>
              <a:t>user    0m36.498s</a:t>
            </a:r>
          </a:p>
          <a:p>
            <a:pPr marL="0" indent="0">
              <a:buNone/>
            </a:pPr>
            <a:r>
              <a:rPr lang="en-US" b="1" dirty="0"/>
              <a:t>sys     0m0.127s</a:t>
            </a:r>
          </a:p>
          <a:p>
            <a:pPr marL="0" indent="0">
              <a:buNone/>
            </a:pPr>
            <a:r>
              <a:rPr lang="en-US" dirty="0"/>
              <a:t>bash-3.2$ </a:t>
            </a:r>
            <a:r>
              <a:rPr lang="en-US" dirty="0" smtClean="0"/>
              <a:t>time </a:t>
            </a:r>
            <a:r>
              <a:rPr lang="en-US" dirty="0"/>
              <a:t>./</a:t>
            </a:r>
            <a:r>
              <a:rPr lang="en-US" dirty="0" err="1"/>
              <a:t>listspawn</a:t>
            </a:r>
            <a:endParaRPr lang="en-US" dirty="0"/>
          </a:p>
          <a:p>
            <a:pPr marL="0" indent="0">
              <a:buNone/>
            </a:pPr>
            <a:r>
              <a:rPr lang="en-US" dirty="0" smtClean="0"/>
              <a:t>real    </a:t>
            </a:r>
            <a:r>
              <a:rPr lang="en-US" dirty="0"/>
              <a:t>0m10.299s</a:t>
            </a:r>
          </a:p>
          <a:p>
            <a:pPr marL="0" indent="0">
              <a:buNone/>
            </a:pPr>
            <a:r>
              <a:rPr lang="en-US" dirty="0"/>
              <a:t>user    0m36.545s</a:t>
            </a:r>
          </a:p>
          <a:p>
            <a:pPr marL="0" indent="0">
              <a:buNone/>
            </a:pPr>
            <a:r>
              <a:rPr lang="en-US" dirty="0"/>
              <a:t>sys     0m0.119s</a:t>
            </a:r>
          </a:p>
          <a:p>
            <a:pPr marL="0" indent="0">
              <a:buNone/>
            </a:pPr>
            <a:r>
              <a:rPr lang="en-US" dirty="0"/>
              <a:t>bash-3.2$ </a:t>
            </a:r>
            <a:r>
              <a:rPr lang="en-US" dirty="0" smtClean="0"/>
              <a:t>time </a:t>
            </a:r>
            <a:r>
              <a:rPr lang="en-US" dirty="0"/>
              <a:t>./</a:t>
            </a:r>
            <a:r>
              <a:rPr lang="en-US" dirty="0" err="1"/>
              <a:t>listspawn</a:t>
            </a:r>
            <a:endParaRPr lang="en-US" dirty="0"/>
          </a:p>
          <a:p>
            <a:pPr marL="0" indent="0">
              <a:buNone/>
            </a:pPr>
            <a:r>
              <a:rPr lang="en-US" dirty="0" smtClean="0"/>
              <a:t>real    </a:t>
            </a:r>
            <a:r>
              <a:rPr lang="en-US" dirty="0"/>
              <a:t>0m10.330s</a:t>
            </a:r>
          </a:p>
          <a:p>
            <a:pPr marL="0" indent="0">
              <a:buNone/>
            </a:pPr>
            <a:r>
              <a:rPr lang="en-US" dirty="0"/>
              <a:t>user    0m36.555s</a:t>
            </a:r>
          </a:p>
          <a:p>
            <a:pPr marL="0" indent="0">
              <a:buNone/>
            </a:pPr>
            <a:r>
              <a:rPr lang="en-US" dirty="0"/>
              <a:t>sys     0m0.112s</a:t>
            </a:r>
          </a:p>
        </p:txBody>
      </p:sp>
      <p:sp>
        <p:nvSpPr>
          <p:cNvPr id="8" name="Content Placeholder 7"/>
          <p:cNvSpPr>
            <a:spLocks noGrp="1"/>
          </p:cNvSpPr>
          <p:nvPr>
            <p:ph sz="half" idx="2"/>
          </p:nvPr>
        </p:nvSpPr>
        <p:spPr>
          <a:xfrm>
            <a:off x="4648200" y="806401"/>
            <a:ext cx="4038600" cy="3219394"/>
          </a:xfrm>
        </p:spPr>
        <p:txBody>
          <a:bodyPr>
            <a:normAutofit fontScale="55000" lnSpcReduction="20000"/>
          </a:bodyPr>
          <a:lstStyle/>
          <a:p>
            <a:pPr marL="0" indent="0" algn="ctr">
              <a:buNone/>
            </a:pPr>
            <a:r>
              <a:rPr lang="en-US" b="1" dirty="0" smtClean="0"/>
              <a:t>New MacBook Pro</a:t>
            </a:r>
          </a:p>
          <a:p>
            <a:pPr marL="0" indent="0">
              <a:buNone/>
            </a:pPr>
            <a:r>
              <a:rPr lang="en-US" dirty="0" smtClean="0"/>
              <a:t>$ time </a:t>
            </a:r>
            <a:r>
              <a:rPr lang="en-US" dirty="0"/>
              <a:t>./</a:t>
            </a:r>
            <a:r>
              <a:rPr lang="en-US" dirty="0" err="1"/>
              <a:t>listspawn</a:t>
            </a:r>
            <a:endParaRPr lang="en-US" dirty="0"/>
          </a:p>
          <a:p>
            <a:pPr marL="0" indent="0">
              <a:buNone/>
            </a:pPr>
            <a:r>
              <a:rPr lang="en-US" dirty="0" smtClean="0"/>
              <a:t>real    </a:t>
            </a:r>
            <a:r>
              <a:rPr lang="en-US" dirty="0"/>
              <a:t>0m2.975s</a:t>
            </a:r>
          </a:p>
          <a:p>
            <a:pPr marL="0" indent="0">
              <a:buNone/>
            </a:pPr>
            <a:r>
              <a:rPr lang="en-US" dirty="0"/>
              <a:t>user    0m22.913s</a:t>
            </a:r>
          </a:p>
          <a:p>
            <a:pPr marL="0" indent="0">
              <a:buNone/>
            </a:pPr>
            <a:r>
              <a:rPr lang="en-US" dirty="0"/>
              <a:t>sys     0m0.022s</a:t>
            </a:r>
          </a:p>
          <a:p>
            <a:pPr marL="0" indent="0">
              <a:buNone/>
            </a:pPr>
            <a:r>
              <a:rPr lang="en-US" dirty="0" smtClean="0"/>
              <a:t>$ time </a:t>
            </a:r>
            <a:r>
              <a:rPr lang="en-US" dirty="0"/>
              <a:t>./</a:t>
            </a:r>
            <a:r>
              <a:rPr lang="en-US" dirty="0" err="1"/>
              <a:t>listspawn</a:t>
            </a:r>
            <a:endParaRPr lang="en-US" dirty="0"/>
          </a:p>
          <a:p>
            <a:pPr marL="0" indent="0">
              <a:buNone/>
            </a:pPr>
            <a:r>
              <a:rPr lang="en-US" dirty="0" smtClean="0"/>
              <a:t>real    </a:t>
            </a:r>
            <a:r>
              <a:rPr lang="en-US" dirty="0"/>
              <a:t>0m2.922s</a:t>
            </a:r>
          </a:p>
          <a:p>
            <a:pPr marL="0" indent="0">
              <a:buNone/>
            </a:pPr>
            <a:r>
              <a:rPr lang="en-US" dirty="0"/>
              <a:t>user    0m22.950s</a:t>
            </a:r>
          </a:p>
          <a:p>
            <a:pPr marL="0" indent="0">
              <a:buNone/>
            </a:pPr>
            <a:r>
              <a:rPr lang="en-US" dirty="0"/>
              <a:t>sys     0m0.016s</a:t>
            </a:r>
          </a:p>
          <a:p>
            <a:pPr marL="0" indent="0">
              <a:buNone/>
            </a:pPr>
            <a:r>
              <a:rPr lang="en-US" dirty="0" smtClean="0"/>
              <a:t>$ time </a:t>
            </a:r>
            <a:r>
              <a:rPr lang="en-US" dirty="0"/>
              <a:t>./</a:t>
            </a:r>
            <a:r>
              <a:rPr lang="en-US" dirty="0" err="1" smtClean="0"/>
              <a:t>listspawn</a:t>
            </a:r>
            <a:endParaRPr lang="en-US" dirty="0"/>
          </a:p>
          <a:p>
            <a:pPr marL="0" indent="0">
              <a:buNone/>
            </a:pPr>
            <a:r>
              <a:rPr lang="en-US" dirty="0"/>
              <a:t>real    0m2.982s</a:t>
            </a:r>
          </a:p>
          <a:p>
            <a:pPr marL="0" indent="0">
              <a:buNone/>
            </a:pPr>
            <a:r>
              <a:rPr lang="en-US" dirty="0"/>
              <a:t>user    0m22.875s</a:t>
            </a:r>
          </a:p>
          <a:p>
            <a:pPr marL="0" indent="0">
              <a:buNone/>
            </a:pPr>
            <a:r>
              <a:rPr lang="en-US" dirty="0"/>
              <a:t>sys     0m0.019s</a:t>
            </a:r>
          </a:p>
          <a:p>
            <a:pPr marL="0" indent="0">
              <a:buNone/>
            </a:pPr>
            <a:endParaRPr lang="en-US" dirty="0"/>
          </a:p>
          <a:p>
            <a:pPr marL="0" indent="0">
              <a:buNone/>
            </a:pPr>
            <a:endParaRPr lang="en-US" dirty="0" smtClean="0"/>
          </a:p>
        </p:txBody>
      </p:sp>
      <p:sp>
        <p:nvSpPr>
          <p:cNvPr id="4" name="Date Placeholder 3"/>
          <p:cNvSpPr>
            <a:spLocks noGrp="1"/>
          </p:cNvSpPr>
          <p:nvPr>
            <p:ph type="dt" sz="half" idx="10"/>
          </p:nvPr>
        </p:nvSpPr>
        <p:spPr/>
        <p:txBody>
          <a:bodyPr/>
          <a:lstStyle/>
          <a:p>
            <a:fld id="{E48EC9F4-81CA-FE4E-B09D-7AC5A00CB4BD}" type="datetime3">
              <a:rPr lang="en-US" smtClean="0"/>
              <a:pPr/>
              <a:t>1 October 2013</a:t>
            </a:fld>
            <a:endParaRPr lang="en-US" dirty="0"/>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31</a:t>
            </a:fld>
            <a:endParaRPr lang="en-US"/>
          </a:p>
        </p:txBody>
      </p:sp>
      <p:sp>
        <p:nvSpPr>
          <p:cNvPr id="3" name="TextBox 2"/>
          <p:cNvSpPr txBox="1"/>
          <p:nvPr/>
        </p:nvSpPr>
        <p:spPr>
          <a:xfrm>
            <a:off x="457200" y="3696938"/>
            <a:ext cx="3570058" cy="120032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Median over three trials:</a:t>
            </a:r>
          </a:p>
          <a:p>
            <a:r>
              <a:rPr lang="en-US" sz="2400" dirty="0" smtClean="0"/>
              <a:t>-- real = 58.8s (user 219.5s)</a:t>
            </a:r>
          </a:p>
          <a:p>
            <a:r>
              <a:rPr lang="en-US" sz="2400" dirty="0" smtClean="0"/>
              <a:t>-O real = 10.3s (user 36.5s)</a:t>
            </a:r>
          </a:p>
        </p:txBody>
      </p:sp>
      <p:sp>
        <p:nvSpPr>
          <p:cNvPr id="9" name="TextBox 8"/>
          <p:cNvSpPr txBox="1"/>
          <p:nvPr/>
        </p:nvSpPr>
        <p:spPr>
          <a:xfrm>
            <a:off x="4648200" y="3689138"/>
            <a:ext cx="3679613" cy="120032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Median over three trials:</a:t>
            </a:r>
          </a:p>
          <a:p>
            <a:r>
              <a:rPr lang="en-US" sz="2400" dirty="0" smtClean="0"/>
              <a:t>-- real = 18.6s (user 138.0s)</a:t>
            </a:r>
          </a:p>
          <a:p>
            <a:r>
              <a:rPr lang="en-US" sz="2400" dirty="0" smtClean="0"/>
              <a:t>-O real = 2.97s (user 22.91s)</a:t>
            </a:r>
          </a:p>
        </p:txBody>
      </p:sp>
      <p:sp>
        <p:nvSpPr>
          <p:cNvPr id="10" name="TextBox 9"/>
          <p:cNvSpPr txBox="1"/>
          <p:nvPr/>
        </p:nvSpPr>
        <p:spPr>
          <a:xfrm>
            <a:off x="1457264" y="4973927"/>
            <a:ext cx="6110943"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800" dirty="0" smtClean="0"/>
              <a:t>predicted (2.7/1.7 * 2): 3.18 times faster</a:t>
            </a:r>
          </a:p>
          <a:p>
            <a:r>
              <a:rPr lang="en-US" sz="2800" dirty="0" smtClean="0"/>
              <a:t>without: 					   3.16 times </a:t>
            </a:r>
            <a:r>
              <a:rPr lang="en-US" sz="2800" dirty="0"/>
              <a:t>faster</a:t>
            </a:r>
            <a:endParaRPr lang="en-US" sz="2800" dirty="0" smtClean="0"/>
          </a:p>
          <a:p>
            <a:r>
              <a:rPr lang="en-US" sz="2800" dirty="0" smtClean="0"/>
              <a:t>with -O: 					   3.47 times faster</a:t>
            </a:r>
          </a:p>
        </p:txBody>
      </p:sp>
      <p:sp>
        <p:nvSpPr>
          <p:cNvPr id="17410" name="Comment 2"/>
          <p:cNvSpPr>
            <a:spLocks noRot="1" noChangeAspect="1" noEditPoints="1" noChangeArrowheads="1" noChangeShapeType="1" noTextEdit="1"/>
          </p:cNvSpPr>
          <p:nvPr/>
        </p:nvSpPr>
        <p:spPr bwMode="auto">
          <a:xfrm>
            <a:off x="1055688" y="1276350"/>
            <a:ext cx="307975" cy="25400"/>
          </a:xfrm>
          <a:custGeom>
            <a:avLst/>
            <a:gdLst>
              <a:gd name="T0" fmla="+- 0 3752 2932"/>
              <a:gd name="T1" fmla="*/ T0 w 854"/>
              <a:gd name="T2" fmla="+- 0 3544 3544"/>
              <a:gd name="T3" fmla="*/ 3544 h 72"/>
              <a:gd name="T4" fmla="+- 0 3769 2932"/>
              <a:gd name="T5" fmla="*/ T4 w 854"/>
              <a:gd name="T6" fmla="+- 0 3552 3544"/>
              <a:gd name="T7" fmla="*/ 3552 h 72"/>
              <a:gd name="T8" fmla="+- 0 3774 2932"/>
              <a:gd name="T9" fmla="*/ T8 w 854"/>
              <a:gd name="T10" fmla="+- 0 3555 3544"/>
              <a:gd name="T11" fmla="*/ 3555 h 72"/>
              <a:gd name="T12" fmla="+- 0 3785 2932"/>
              <a:gd name="T13" fmla="*/ T12 w 854"/>
              <a:gd name="T14" fmla="+- 0 3560 3544"/>
              <a:gd name="T15" fmla="*/ 3560 h 72"/>
              <a:gd name="T16" fmla="+- 0 3760 2932"/>
              <a:gd name="T17" fmla="*/ T16 w 854"/>
              <a:gd name="T18" fmla="+- 0 3568 3544"/>
              <a:gd name="T19" fmla="*/ 3568 h 72"/>
              <a:gd name="T20" fmla="+- 0 3737 2932"/>
              <a:gd name="T21" fmla="*/ T20 w 854"/>
              <a:gd name="T22" fmla="+- 0 3568 3544"/>
              <a:gd name="T23" fmla="*/ 3568 h 72"/>
              <a:gd name="T24" fmla="+- 0 3711 2932"/>
              <a:gd name="T25" fmla="*/ T24 w 854"/>
              <a:gd name="T26" fmla="+- 0 3572 3544"/>
              <a:gd name="T27" fmla="*/ 3572 h 72"/>
              <a:gd name="T28" fmla="+- 0 3657 2932"/>
              <a:gd name="T29" fmla="*/ T28 w 854"/>
              <a:gd name="T30" fmla="+- 0 3579 3544"/>
              <a:gd name="T31" fmla="*/ 3579 h 72"/>
              <a:gd name="T32" fmla="+- 0 3603 2932"/>
              <a:gd name="T33" fmla="*/ T32 w 854"/>
              <a:gd name="T34" fmla="+- 0 3582 3544"/>
              <a:gd name="T35" fmla="*/ 3582 h 72"/>
              <a:gd name="T36" fmla="+- 0 3549 2932"/>
              <a:gd name="T37" fmla="*/ T36 w 854"/>
              <a:gd name="T38" fmla="+- 0 3585 3544"/>
              <a:gd name="T39" fmla="*/ 3585 h 72"/>
              <a:gd name="T40" fmla="+- 0 3474 2932"/>
              <a:gd name="T41" fmla="*/ T40 w 854"/>
              <a:gd name="T42" fmla="+- 0 3590 3544"/>
              <a:gd name="T43" fmla="*/ 3590 h 72"/>
              <a:gd name="T44" fmla="+- 0 3398 2932"/>
              <a:gd name="T45" fmla="*/ T44 w 854"/>
              <a:gd name="T46" fmla="+- 0 3592 3544"/>
              <a:gd name="T47" fmla="*/ 3592 h 72"/>
              <a:gd name="T48" fmla="+- 0 3323 2932"/>
              <a:gd name="T49" fmla="*/ T48 w 854"/>
              <a:gd name="T50" fmla="+- 0 3596 3544"/>
              <a:gd name="T51" fmla="*/ 3596 h 72"/>
              <a:gd name="T52" fmla="+- 0 3255 2932"/>
              <a:gd name="T53" fmla="*/ T52 w 854"/>
              <a:gd name="T54" fmla="+- 0 3600 3544"/>
              <a:gd name="T55" fmla="*/ 3600 h 72"/>
              <a:gd name="T56" fmla="+- 0 3188 2932"/>
              <a:gd name="T57" fmla="*/ T56 w 854"/>
              <a:gd name="T58" fmla="+- 0 3602 3544"/>
              <a:gd name="T59" fmla="*/ 3602 h 72"/>
              <a:gd name="T60" fmla="+- 0 3120 2932"/>
              <a:gd name="T61" fmla="*/ T60 w 854"/>
              <a:gd name="T62" fmla="+- 0 3607 3544"/>
              <a:gd name="T63" fmla="*/ 3607 h 72"/>
              <a:gd name="T64" fmla="+- 0 3075 2932"/>
              <a:gd name="T65" fmla="*/ T64 w 854"/>
              <a:gd name="T66" fmla="+- 0 3610 3544"/>
              <a:gd name="T67" fmla="*/ 3610 h 72"/>
              <a:gd name="T68" fmla="+- 0 3030 2932"/>
              <a:gd name="T69" fmla="*/ T68 w 854"/>
              <a:gd name="T70" fmla="+- 0 3612 3544"/>
              <a:gd name="T71" fmla="*/ 3612 h 72"/>
              <a:gd name="T72" fmla="+- 0 2985 2932"/>
              <a:gd name="T73" fmla="*/ T72 w 854"/>
              <a:gd name="T74" fmla="+- 0 3613 3544"/>
              <a:gd name="T75" fmla="*/ 3613 h 72"/>
              <a:gd name="T76" fmla="+- 0 2947 2932"/>
              <a:gd name="T77" fmla="*/ T76 w 854"/>
              <a:gd name="T78" fmla="+- 0 3614 3544"/>
              <a:gd name="T79" fmla="*/ 3614 h 72"/>
              <a:gd name="T80" fmla="+- 0 2950 2932"/>
              <a:gd name="T81" fmla="*/ T80 w 854"/>
              <a:gd name="T82" fmla="+- 0 3621 3544"/>
              <a:gd name="T83" fmla="*/ 3621 h 72"/>
              <a:gd name="T84" fmla="+- 0 2932 2932"/>
              <a:gd name="T85" fmla="*/ T84 w 854"/>
              <a:gd name="T86" fmla="+- 0 3594 3544"/>
              <a:gd name="T87" fmla="*/ 3594 h 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854" h="72" extrusionOk="0">
                <a:moveTo>
                  <a:pt x="820" y="0"/>
                </a:moveTo>
                <a:cubicBezTo>
                  <a:pt x="837" y="8"/>
                  <a:pt x="842" y="11"/>
                  <a:pt x="853" y="16"/>
                </a:cubicBezTo>
                <a:cubicBezTo>
                  <a:pt x="828" y="24"/>
                  <a:pt x="805" y="24"/>
                  <a:pt x="779" y="28"/>
                </a:cubicBezTo>
                <a:cubicBezTo>
                  <a:pt x="725" y="35"/>
                  <a:pt x="671" y="38"/>
                  <a:pt x="617" y="41"/>
                </a:cubicBezTo>
                <a:cubicBezTo>
                  <a:pt x="542" y="46"/>
                  <a:pt x="466" y="48"/>
                  <a:pt x="391" y="52"/>
                </a:cubicBezTo>
                <a:cubicBezTo>
                  <a:pt x="323" y="56"/>
                  <a:pt x="256" y="58"/>
                  <a:pt x="188" y="63"/>
                </a:cubicBezTo>
                <a:cubicBezTo>
                  <a:pt x="143" y="66"/>
                  <a:pt x="98" y="68"/>
                  <a:pt x="53" y="69"/>
                </a:cubicBezTo>
                <a:cubicBezTo>
                  <a:pt x="15" y="70"/>
                  <a:pt x="18" y="77"/>
                  <a:pt x="0" y="5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1" name="Comment 3"/>
          <p:cNvSpPr>
            <a:spLocks noRot="1" noChangeAspect="1" noEditPoints="1" noChangeArrowheads="1" noChangeShapeType="1" noTextEdit="1"/>
          </p:cNvSpPr>
          <p:nvPr/>
        </p:nvSpPr>
        <p:spPr bwMode="auto">
          <a:xfrm>
            <a:off x="1498600" y="4468813"/>
            <a:ext cx="1027113" cy="358775"/>
          </a:xfrm>
          <a:custGeom>
            <a:avLst/>
            <a:gdLst>
              <a:gd name="T0" fmla="+- 0 4662 4161"/>
              <a:gd name="T1" fmla="*/ T0 w 2856"/>
              <a:gd name="T2" fmla="+- 0 12455 12412"/>
              <a:gd name="T3" fmla="*/ 12455 h 997"/>
              <a:gd name="T4" fmla="+- 0 4670 4161"/>
              <a:gd name="T5" fmla="*/ T4 w 2856"/>
              <a:gd name="T6" fmla="+- 0 12452 12412"/>
              <a:gd name="T7" fmla="*/ 12452 h 997"/>
              <a:gd name="T8" fmla="+- 0 4693 4161"/>
              <a:gd name="T9" fmla="*/ T8 w 2856"/>
              <a:gd name="T10" fmla="+- 0 12431 12412"/>
              <a:gd name="T11" fmla="*/ 12431 h 997"/>
              <a:gd name="T12" fmla="+- 0 4717 4161"/>
              <a:gd name="T13" fmla="*/ T12 w 2856"/>
              <a:gd name="T14" fmla="+- 0 12426 12412"/>
              <a:gd name="T15" fmla="*/ 12426 h 997"/>
              <a:gd name="T16" fmla="+- 0 4905 4161"/>
              <a:gd name="T17" fmla="*/ T16 w 2856"/>
              <a:gd name="T18" fmla="+- 0 12385 12412"/>
              <a:gd name="T19" fmla="*/ 12385 h 997"/>
              <a:gd name="T20" fmla="+- 0 5132 4161"/>
              <a:gd name="T21" fmla="*/ T20 w 2856"/>
              <a:gd name="T22" fmla="+- 0 12414 12412"/>
              <a:gd name="T23" fmla="*/ 12414 h 997"/>
              <a:gd name="T24" fmla="+- 0 5322 4161"/>
              <a:gd name="T25" fmla="*/ T24 w 2856"/>
              <a:gd name="T26" fmla="+- 0 12412 12412"/>
              <a:gd name="T27" fmla="*/ 12412 h 997"/>
              <a:gd name="T28" fmla="+- 0 5703 4161"/>
              <a:gd name="T29" fmla="*/ T28 w 2856"/>
              <a:gd name="T30" fmla="+- 0 12409 12412"/>
              <a:gd name="T31" fmla="*/ 12409 h 997"/>
              <a:gd name="T32" fmla="+- 0 6082 4161"/>
              <a:gd name="T33" fmla="*/ T32 w 2856"/>
              <a:gd name="T34" fmla="+- 0 12442 12412"/>
              <a:gd name="T35" fmla="*/ 12442 h 997"/>
              <a:gd name="T36" fmla="+- 0 6450 4161"/>
              <a:gd name="T37" fmla="*/ T36 w 2856"/>
              <a:gd name="T38" fmla="+- 0 12544 12412"/>
              <a:gd name="T39" fmla="*/ 12544 h 997"/>
              <a:gd name="T40" fmla="+- 0 6612 4161"/>
              <a:gd name="T41" fmla="*/ T40 w 2856"/>
              <a:gd name="T42" fmla="+- 0 12589 12412"/>
              <a:gd name="T43" fmla="*/ 12589 h 997"/>
              <a:gd name="T44" fmla="+- 0 6822 4161"/>
              <a:gd name="T45" fmla="*/ T44 w 2856"/>
              <a:gd name="T46" fmla="+- 0 12643 12412"/>
              <a:gd name="T47" fmla="*/ 12643 h 997"/>
              <a:gd name="T48" fmla="+- 0 6939 4161"/>
              <a:gd name="T49" fmla="*/ T48 w 2856"/>
              <a:gd name="T50" fmla="+- 0 12772 12412"/>
              <a:gd name="T51" fmla="*/ 12772 h 997"/>
              <a:gd name="T52" fmla="+- 0 6994 4161"/>
              <a:gd name="T53" fmla="*/ T52 w 2856"/>
              <a:gd name="T54" fmla="+- 0 12833 12412"/>
              <a:gd name="T55" fmla="*/ 12833 h 997"/>
              <a:gd name="T56" fmla="+- 0 7023 4161"/>
              <a:gd name="T57" fmla="*/ T56 w 2856"/>
              <a:gd name="T58" fmla="+- 0 12905 12412"/>
              <a:gd name="T59" fmla="*/ 12905 h 997"/>
              <a:gd name="T60" fmla="+- 0 7016 4161"/>
              <a:gd name="T61" fmla="*/ T60 w 2856"/>
              <a:gd name="T62" fmla="+- 0 12987 12412"/>
              <a:gd name="T63" fmla="*/ 12987 h 997"/>
              <a:gd name="T64" fmla="+- 0 7003 4161"/>
              <a:gd name="T65" fmla="*/ T64 w 2856"/>
              <a:gd name="T66" fmla="+- 0 13142 12412"/>
              <a:gd name="T67" fmla="*/ 13142 h 997"/>
              <a:gd name="T68" fmla="+- 0 6848 4161"/>
              <a:gd name="T69" fmla="*/ T68 w 2856"/>
              <a:gd name="T70" fmla="+- 0 13240 12412"/>
              <a:gd name="T71" fmla="*/ 13240 h 997"/>
              <a:gd name="T72" fmla="+- 0 6717 4161"/>
              <a:gd name="T73" fmla="*/ T72 w 2856"/>
              <a:gd name="T74" fmla="+- 0 13291 12412"/>
              <a:gd name="T75" fmla="*/ 13291 h 997"/>
              <a:gd name="T76" fmla="+- 0 6569 4161"/>
              <a:gd name="T77" fmla="*/ T76 w 2856"/>
              <a:gd name="T78" fmla="+- 0 13348 12412"/>
              <a:gd name="T79" fmla="*/ 13348 h 997"/>
              <a:gd name="T80" fmla="+- 0 6406 4161"/>
              <a:gd name="T81" fmla="*/ T80 w 2856"/>
              <a:gd name="T82" fmla="+- 0 13373 12412"/>
              <a:gd name="T83" fmla="*/ 13373 h 997"/>
              <a:gd name="T84" fmla="+- 0 6249 4161"/>
              <a:gd name="T85" fmla="*/ T84 w 2856"/>
              <a:gd name="T86" fmla="+- 0 13389 12412"/>
              <a:gd name="T87" fmla="*/ 13389 h 997"/>
              <a:gd name="T88" fmla="+- 0 6048 4161"/>
              <a:gd name="T89" fmla="*/ T88 w 2856"/>
              <a:gd name="T90" fmla="+- 0 13410 12412"/>
              <a:gd name="T91" fmla="*/ 13410 h 997"/>
              <a:gd name="T92" fmla="+- 0 5846 4161"/>
              <a:gd name="T93" fmla="*/ T92 w 2856"/>
              <a:gd name="T94" fmla="+- 0 13412 12412"/>
              <a:gd name="T95" fmla="*/ 13412 h 997"/>
              <a:gd name="T96" fmla="+- 0 5644 4161"/>
              <a:gd name="T97" fmla="*/ T96 w 2856"/>
              <a:gd name="T98" fmla="+- 0 13401 12412"/>
              <a:gd name="T99" fmla="*/ 13401 h 997"/>
              <a:gd name="T100" fmla="+- 0 5223 4161"/>
              <a:gd name="T101" fmla="*/ T100 w 2856"/>
              <a:gd name="T102" fmla="+- 0 13378 12412"/>
              <a:gd name="T103" fmla="*/ 13378 h 997"/>
              <a:gd name="T104" fmla="+- 0 4713 4161"/>
              <a:gd name="T105" fmla="*/ T104 w 2856"/>
              <a:gd name="T106" fmla="+- 0 13332 12412"/>
              <a:gd name="T107" fmla="*/ 13332 h 997"/>
              <a:gd name="T108" fmla="+- 0 4350 4161"/>
              <a:gd name="T109" fmla="*/ T108 w 2856"/>
              <a:gd name="T110" fmla="+- 0 13094 12412"/>
              <a:gd name="T111" fmla="*/ 13094 h 997"/>
              <a:gd name="T112" fmla="+- 0 4259 4161"/>
              <a:gd name="T113" fmla="*/ T112 w 2856"/>
              <a:gd name="T114" fmla="+- 0 13035 12412"/>
              <a:gd name="T115" fmla="*/ 13035 h 997"/>
              <a:gd name="T116" fmla="+- 0 4169 4161"/>
              <a:gd name="T117" fmla="*/ T116 w 2856"/>
              <a:gd name="T118" fmla="+- 0 12953 12412"/>
              <a:gd name="T119" fmla="*/ 12953 h 997"/>
              <a:gd name="T120" fmla="+- 0 4161 4161"/>
              <a:gd name="T121" fmla="*/ T120 w 2856"/>
              <a:gd name="T122" fmla="+- 0 12837 12412"/>
              <a:gd name="T123" fmla="*/ 12837 h 997"/>
              <a:gd name="T124" fmla="+- 0 4150 4161"/>
              <a:gd name="T125" fmla="*/ T124 w 2856"/>
              <a:gd name="T126" fmla="+- 0 12679 12412"/>
              <a:gd name="T127" fmla="*/ 12679 h 997"/>
              <a:gd name="T128" fmla="+- 0 4290 4161"/>
              <a:gd name="T129" fmla="*/ T128 w 2856"/>
              <a:gd name="T130" fmla="+- 0 12550 12412"/>
              <a:gd name="T131" fmla="*/ 12550 h 997"/>
              <a:gd name="T132" fmla="+- 0 4430 4161"/>
              <a:gd name="T133" fmla="*/ T132 w 2856"/>
              <a:gd name="T134" fmla="+- 0 12505 12412"/>
              <a:gd name="T135" fmla="*/ 12505 h 997"/>
              <a:gd name="T136" fmla="+- 0 4622 4161"/>
              <a:gd name="T137" fmla="*/ T136 w 2856"/>
              <a:gd name="T138" fmla="+- 0 12444 12412"/>
              <a:gd name="T139" fmla="*/ 12444 h 997"/>
              <a:gd name="T140" fmla="+- 0 4828 4161"/>
              <a:gd name="T141" fmla="*/ T140 w 2856"/>
              <a:gd name="T142" fmla="+- 0 12479 12412"/>
              <a:gd name="T143" fmla="*/ 12479 h 997"/>
              <a:gd name="T144" fmla="+- 0 5022 4161"/>
              <a:gd name="T145" fmla="*/ T144 w 2856"/>
              <a:gd name="T146" fmla="+- 0 12500 12412"/>
              <a:gd name="T147" fmla="*/ 12500 h 9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856" h="997" extrusionOk="0">
                <a:moveTo>
                  <a:pt x="501" y="43"/>
                </a:moveTo>
                <a:cubicBezTo>
                  <a:pt x="509" y="40"/>
                  <a:pt x="532" y="19"/>
                  <a:pt x="556" y="14"/>
                </a:cubicBezTo>
                <a:cubicBezTo>
                  <a:pt x="744" y="-27"/>
                  <a:pt x="971" y="2"/>
                  <a:pt x="1161" y="0"/>
                </a:cubicBezTo>
                <a:cubicBezTo>
                  <a:pt x="1542" y="-3"/>
                  <a:pt x="1921" y="30"/>
                  <a:pt x="2289" y="132"/>
                </a:cubicBezTo>
                <a:cubicBezTo>
                  <a:pt x="2451" y="177"/>
                  <a:pt x="2661" y="231"/>
                  <a:pt x="2778" y="360"/>
                </a:cubicBezTo>
                <a:cubicBezTo>
                  <a:pt x="2833" y="421"/>
                  <a:pt x="2862" y="493"/>
                  <a:pt x="2855" y="575"/>
                </a:cubicBezTo>
                <a:cubicBezTo>
                  <a:pt x="2842" y="730"/>
                  <a:pt x="2687" y="828"/>
                  <a:pt x="2556" y="879"/>
                </a:cubicBezTo>
                <a:cubicBezTo>
                  <a:pt x="2408" y="936"/>
                  <a:pt x="2245" y="961"/>
                  <a:pt x="2088" y="977"/>
                </a:cubicBezTo>
                <a:cubicBezTo>
                  <a:pt x="1887" y="998"/>
                  <a:pt x="1685" y="1000"/>
                  <a:pt x="1483" y="989"/>
                </a:cubicBezTo>
                <a:cubicBezTo>
                  <a:pt x="1062" y="966"/>
                  <a:pt x="552" y="920"/>
                  <a:pt x="189" y="682"/>
                </a:cubicBezTo>
                <a:cubicBezTo>
                  <a:pt x="98" y="623"/>
                  <a:pt x="8" y="541"/>
                  <a:pt x="0" y="425"/>
                </a:cubicBezTo>
                <a:cubicBezTo>
                  <a:pt x="-11" y="267"/>
                  <a:pt x="129" y="138"/>
                  <a:pt x="269" y="93"/>
                </a:cubicBezTo>
                <a:cubicBezTo>
                  <a:pt x="461" y="32"/>
                  <a:pt x="667" y="67"/>
                  <a:pt x="861" y="88"/>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2" name="Comment 4"/>
          <p:cNvSpPr>
            <a:spLocks noRot="1" noChangeAspect="1" noEditPoints="1" noChangeArrowheads="1" noChangeShapeType="1" noTextEdit="1"/>
          </p:cNvSpPr>
          <p:nvPr/>
        </p:nvSpPr>
        <p:spPr bwMode="auto">
          <a:xfrm>
            <a:off x="4868863" y="5754688"/>
            <a:ext cx="950912" cy="638175"/>
          </a:xfrm>
          <a:custGeom>
            <a:avLst/>
            <a:gdLst>
              <a:gd name="T0" fmla="+- 0 15305 13525"/>
              <a:gd name="T1" fmla="*/ T0 w 2642"/>
              <a:gd name="T2" fmla="+- 0 17755 15987"/>
              <a:gd name="T3" fmla="*/ 17755 h 1769"/>
              <a:gd name="T4" fmla="+- 0 15351 13525"/>
              <a:gd name="T5" fmla="*/ T4 w 2642"/>
              <a:gd name="T6" fmla="+- 0 17733 15987"/>
              <a:gd name="T7" fmla="*/ 17733 h 1769"/>
              <a:gd name="T8" fmla="+- 0 15363 13525"/>
              <a:gd name="T9" fmla="*/ T8 w 2642"/>
              <a:gd name="T10" fmla="+- 0 17738 15987"/>
              <a:gd name="T11" fmla="*/ 17738 h 1769"/>
              <a:gd name="T12" fmla="+- 0 15409 13525"/>
              <a:gd name="T13" fmla="*/ T12 w 2642"/>
              <a:gd name="T14" fmla="+- 0 17722 15987"/>
              <a:gd name="T15" fmla="*/ 17722 h 1769"/>
              <a:gd name="T16" fmla="+- 0 15425 13525"/>
              <a:gd name="T17" fmla="*/ T16 w 2642"/>
              <a:gd name="T18" fmla="+- 0 17717 15987"/>
              <a:gd name="T19" fmla="*/ 17717 h 1769"/>
              <a:gd name="T20" fmla="+- 0 15440 13525"/>
              <a:gd name="T21" fmla="*/ T20 w 2642"/>
              <a:gd name="T22" fmla="+- 0 17698 15987"/>
              <a:gd name="T23" fmla="*/ 17698 h 1769"/>
              <a:gd name="T24" fmla="+- 0 15451 13525"/>
              <a:gd name="T25" fmla="*/ T24 w 2642"/>
              <a:gd name="T26" fmla="+- 0 17695 15987"/>
              <a:gd name="T27" fmla="*/ 17695 h 1769"/>
              <a:gd name="T28" fmla="+- 0 15429 13525"/>
              <a:gd name="T29" fmla="*/ T28 w 2642"/>
              <a:gd name="T30" fmla="+- 0 17686 15987"/>
              <a:gd name="T31" fmla="*/ 17686 h 1769"/>
              <a:gd name="T32" fmla="+- 0 15405 13525"/>
              <a:gd name="T33" fmla="*/ T32 w 2642"/>
              <a:gd name="T34" fmla="+- 0 17674 15987"/>
              <a:gd name="T35" fmla="*/ 17674 h 1769"/>
              <a:gd name="T36" fmla="+- 0 15381 13525"/>
              <a:gd name="T37" fmla="*/ T36 w 2642"/>
              <a:gd name="T38" fmla="+- 0 17665 15987"/>
              <a:gd name="T39" fmla="*/ 17665 h 1769"/>
              <a:gd name="T40" fmla="+- 0 15273 13525"/>
              <a:gd name="T41" fmla="*/ T40 w 2642"/>
              <a:gd name="T42" fmla="+- 0 17626 15987"/>
              <a:gd name="T43" fmla="*/ 17626 h 1769"/>
              <a:gd name="T44" fmla="+- 0 15162 13525"/>
              <a:gd name="T45" fmla="*/ T44 w 2642"/>
              <a:gd name="T46" fmla="+- 0 17607 15987"/>
              <a:gd name="T47" fmla="*/ 17607 h 1769"/>
              <a:gd name="T48" fmla="+- 0 15050 13525"/>
              <a:gd name="T49" fmla="*/ T48 w 2642"/>
              <a:gd name="T50" fmla="+- 0 17582 15987"/>
              <a:gd name="T51" fmla="*/ 17582 h 1769"/>
              <a:gd name="T52" fmla="+- 0 14741 13525"/>
              <a:gd name="T53" fmla="*/ T52 w 2642"/>
              <a:gd name="T54" fmla="+- 0 17514 15987"/>
              <a:gd name="T55" fmla="*/ 17514 h 1769"/>
              <a:gd name="T56" fmla="+- 0 14451 13525"/>
              <a:gd name="T57" fmla="*/ T56 w 2642"/>
              <a:gd name="T58" fmla="+- 0 17426 15987"/>
              <a:gd name="T59" fmla="*/ 17426 h 1769"/>
              <a:gd name="T60" fmla="+- 0 14133 13525"/>
              <a:gd name="T61" fmla="*/ T60 w 2642"/>
              <a:gd name="T62" fmla="+- 0 17410 15987"/>
              <a:gd name="T63" fmla="*/ 17410 h 1769"/>
              <a:gd name="T64" fmla="+- 0 13959 13525"/>
              <a:gd name="T65" fmla="*/ T64 w 2642"/>
              <a:gd name="T66" fmla="+- 0 17401 15987"/>
              <a:gd name="T67" fmla="*/ 17401 h 1769"/>
              <a:gd name="T68" fmla="+- 0 13706 13525"/>
              <a:gd name="T69" fmla="*/ T68 w 2642"/>
              <a:gd name="T70" fmla="+- 0 17393 15987"/>
              <a:gd name="T71" fmla="*/ 17393 h 1769"/>
              <a:gd name="T72" fmla="+- 0 13592 13525"/>
              <a:gd name="T73" fmla="*/ T72 w 2642"/>
              <a:gd name="T74" fmla="+- 0 17233 15987"/>
              <a:gd name="T75" fmla="*/ 17233 h 1769"/>
              <a:gd name="T76" fmla="+- 0 13486 13525"/>
              <a:gd name="T77" fmla="*/ T76 w 2642"/>
              <a:gd name="T78" fmla="+- 0 17084 15987"/>
              <a:gd name="T79" fmla="*/ 17084 h 1769"/>
              <a:gd name="T80" fmla="+- 0 13524 13525"/>
              <a:gd name="T81" fmla="*/ T80 w 2642"/>
              <a:gd name="T82" fmla="+- 0 16832 15987"/>
              <a:gd name="T83" fmla="*/ 16832 h 1769"/>
              <a:gd name="T84" fmla="+- 0 13530 13525"/>
              <a:gd name="T85" fmla="*/ T84 w 2642"/>
              <a:gd name="T86" fmla="+- 0 16662 15987"/>
              <a:gd name="T87" fmla="*/ 16662 h 1769"/>
              <a:gd name="T88" fmla="+- 0 13537 13525"/>
              <a:gd name="T89" fmla="*/ T88 w 2642"/>
              <a:gd name="T90" fmla="+- 0 16486 15987"/>
              <a:gd name="T91" fmla="*/ 16486 h 1769"/>
              <a:gd name="T92" fmla="+- 0 13564 13525"/>
              <a:gd name="T93" fmla="*/ T92 w 2642"/>
              <a:gd name="T94" fmla="+- 0 16345 15987"/>
              <a:gd name="T95" fmla="*/ 16345 h 1769"/>
              <a:gd name="T96" fmla="+- 0 13686 13525"/>
              <a:gd name="T97" fmla="*/ T96 w 2642"/>
              <a:gd name="T98" fmla="+- 0 16212 15987"/>
              <a:gd name="T99" fmla="*/ 16212 h 1769"/>
              <a:gd name="T100" fmla="+- 0 13807 13525"/>
              <a:gd name="T101" fmla="*/ T100 w 2642"/>
              <a:gd name="T102" fmla="+- 0 16080 15987"/>
              <a:gd name="T103" fmla="*/ 16080 h 1769"/>
              <a:gd name="T104" fmla="+- 0 13988 13525"/>
              <a:gd name="T105" fmla="*/ T104 w 2642"/>
              <a:gd name="T106" fmla="+- 0 16073 15987"/>
              <a:gd name="T107" fmla="*/ 16073 h 1769"/>
              <a:gd name="T108" fmla="+- 0 14156 13525"/>
              <a:gd name="T109" fmla="*/ T108 w 2642"/>
              <a:gd name="T110" fmla="+- 0 16054 15987"/>
              <a:gd name="T111" fmla="*/ 16054 h 1769"/>
              <a:gd name="T112" fmla="+- 0 14408 13525"/>
              <a:gd name="T113" fmla="*/ T112 w 2642"/>
              <a:gd name="T114" fmla="+- 0 16025 15987"/>
              <a:gd name="T115" fmla="*/ 16025 h 1769"/>
              <a:gd name="T116" fmla="+- 0 14673 13525"/>
              <a:gd name="T117" fmla="*/ T116 w 2642"/>
              <a:gd name="T118" fmla="+- 0 15966 15987"/>
              <a:gd name="T119" fmla="*/ 15966 h 1769"/>
              <a:gd name="T120" fmla="+- 0 14927 13525"/>
              <a:gd name="T121" fmla="*/ T120 w 2642"/>
              <a:gd name="T122" fmla="+- 0 15993 15987"/>
              <a:gd name="T123" fmla="*/ 15993 h 1769"/>
              <a:gd name="T124" fmla="+- 0 15198 13525"/>
              <a:gd name="T125" fmla="*/ T124 w 2642"/>
              <a:gd name="T126" fmla="+- 0 16022 15987"/>
              <a:gd name="T127" fmla="*/ 16022 h 1769"/>
              <a:gd name="T128" fmla="+- 0 15457 13525"/>
              <a:gd name="T129" fmla="*/ T128 w 2642"/>
              <a:gd name="T130" fmla="+- 0 16123 15987"/>
              <a:gd name="T131" fmla="*/ 16123 h 1769"/>
              <a:gd name="T132" fmla="+- 0 15729 13525"/>
              <a:gd name="T133" fmla="*/ T132 w 2642"/>
              <a:gd name="T134" fmla="+- 0 16156 15987"/>
              <a:gd name="T135" fmla="*/ 16156 h 1769"/>
              <a:gd name="T136" fmla="+- 0 15806 13525"/>
              <a:gd name="T137" fmla="*/ T136 w 2642"/>
              <a:gd name="T138" fmla="+- 0 16165 15987"/>
              <a:gd name="T139" fmla="*/ 16165 h 1769"/>
              <a:gd name="T140" fmla="+- 0 15920 13525"/>
              <a:gd name="T141" fmla="*/ T140 w 2642"/>
              <a:gd name="T142" fmla="+- 0 16161 15987"/>
              <a:gd name="T143" fmla="*/ 16161 h 1769"/>
              <a:gd name="T144" fmla="+- 0 15981 13525"/>
              <a:gd name="T145" fmla="*/ T144 w 2642"/>
              <a:gd name="T146" fmla="+- 0 16217 15987"/>
              <a:gd name="T147" fmla="*/ 16217 h 1769"/>
              <a:gd name="T148" fmla="+- 0 16039 13525"/>
              <a:gd name="T149" fmla="*/ T148 w 2642"/>
              <a:gd name="T150" fmla="+- 0 16271 15987"/>
              <a:gd name="T151" fmla="*/ 16271 h 1769"/>
              <a:gd name="T152" fmla="+- 0 16053 13525"/>
              <a:gd name="T153" fmla="*/ T152 w 2642"/>
              <a:gd name="T154" fmla="+- 0 16373 15987"/>
              <a:gd name="T155" fmla="*/ 16373 h 1769"/>
              <a:gd name="T156" fmla="+- 0 16072 13525"/>
              <a:gd name="T157" fmla="*/ T156 w 2642"/>
              <a:gd name="T158" fmla="+- 0 16445 15987"/>
              <a:gd name="T159" fmla="*/ 16445 h 1769"/>
              <a:gd name="T160" fmla="+- 0 16141 13525"/>
              <a:gd name="T161" fmla="*/ T160 w 2642"/>
              <a:gd name="T162" fmla="+- 0 16708 15987"/>
              <a:gd name="T163" fmla="*/ 16708 h 1769"/>
              <a:gd name="T164" fmla="+- 0 16249 13525"/>
              <a:gd name="T165" fmla="*/ T164 w 2642"/>
              <a:gd name="T166" fmla="+- 0 17088 15987"/>
              <a:gd name="T167" fmla="*/ 17088 h 1769"/>
              <a:gd name="T168" fmla="+- 0 16097 13525"/>
              <a:gd name="T169" fmla="*/ T168 w 2642"/>
              <a:gd name="T170" fmla="+- 0 17338 15987"/>
              <a:gd name="T171" fmla="*/ 17338 h 1769"/>
              <a:gd name="T172" fmla="+- 0 15962 13525"/>
              <a:gd name="T173" fmla="*/ T172 w 2642"/>
              <a:gd name="T174" fmla="+- 0 17560 15987"/>
              <a:gd name="T175" fmla="*/ 17560 h 1769"/>
              <a:gd name="T176" fmla="+- 0 15682 13525"/>
              <a:gd name="T177" fmla="*/ T176 w 2642"/>
              <a:gd name="T178" fmla="+- 0 17595 15987"/>
              <a:gd name="T179" fmla="*/ 17595 h 1769"/>
              <a:gd name="T180" fmla="+- 0 15447 13525"/>
              <a:gd name="T181" fmla="*/ T180 w 2642"/>
              <a:gd name="T182" fmla="+- 0 17595 15987"/>
              <a:gd name="T183" fmla="*/ 17595 h 1769"/>
              <a:gd name="T184" fmla="+- 0 15288 13525"/>
              <a:gd name="T185" fmla="*/ T184 w 2642"/>
              <a:gd name="T186" fmla="+- 0 17595 15987"/>
              <a:gd name="T187" fmla="*/ 17595 h 1769"/>
              <a:gd name="T188" fmla="+- 0 15127 13525"/>
              <a:gd name="T189" fmla="*/ T188 w 2642"/>
              <a:gd name="T190" fmla="+- 0 17583 15987"/>
              <a:gd name="T191" fmla="*/ 17583 h 1769"/>
              <a:gd name="T192" fmla="+- 0 14969 13525"/>
              <a:gd name="T193" fmla="*/ T192 w 2642"/>
              <a:gd name="T194" fmla="+- 0 17568 15987"/>
              <a:gd name="T195" fmla="*/ 17568 h 1769"/>
              <a:gd name="T196" fmla="+- 0 14875 13525"/>
              <a:gd name="T197" fmla="*/ T196 w 2642"/>
              <a:gd name="T198" fmla="+- 0 17559 15987"/>
              <a:gd name="T199" fmla="*/ 17559 h 1769"/>
              <a:gd name="T200" fmla="+- 0 14783 13525"/>
              <a:gd name="T201" fmla="*/ T200 w 2642"/>
              <a:gd name="T202" fmla="+- 0 17545 15987"/>
              <a:gd name="T203" fmla="*/ 17545 h 1769"/>
              <a:gd name="T204" fmla="+- 0 14690 13525"/>
              <a:gd name="T205" fmla="*/ T204 w 2642"/>
              <a:gd name="T206" fmla="+- 0 17530 15987"/>
              <a:gd name="T207" fmla="*/ 17530 h 17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2642" h="1769" extrusionOk="0">
                <a:moveTo>
                  <a:pt x="1780" y="1768"/>
                </a:moveTo>
                <a:cubicBezTo>
                  <a:pt x="1826" y="1746"/>
                  <a:pt x="1838" y="1751"/>
                  <a:pt x="1884" y="1735"/>
                </a:cubicBezTo>
                <a:cubicBezTo>
                  <a:pt x="1900" y="1730"/>
                  <a:pt x="1915" y="1711"/>
                  <a:pt x="1926" y="1708"/>
                </a:cubicBezTo>
                <a:cubicBezTo>
                  <a:pt x="1904" y="1699"/>
                  <a:pt x="1880" y="1687"/>
                  <a:pt x="1856" y="1678"/>
                </a:cubicBezTo>
                <a:cubicBezTo>
                  <a:pt x="1748" y="1639"/>
                  <a:pt x="1637" y="1620"/>
                  <a:pt x="1525" y="1595"/>
                </a:cubicBezTo>
                <a:cubicBezTo>
                  <a:pt x="1216" y="1527"/>
                  <a:pt x="926" y="1439"/>
                  <a:pt x="608" y="1423"/>
                </a:cubicBezTo>
                <a:cubicBezTo>
                  <a:pt x="434" y="1414"/>
                  <a:pt x="181" y="1406"/>
                  <a:pt x="67" y="1246"/>
                </a:cubicBezTo>
                <a:cubicBezTo>
                  <a:pt x="-39" y="1097"/>
                  <a:pt x="-1" y="845"/>
                  <a:pt x="5" y="675"/>
                </a:cubicBezTo>
                <a:cubicBezTo>
                  <a:pt x="12" y="499"/>
                  <a:pt x="39" y="358"/>
                  <a:pt x="161" y="225"/>
                </a:cubicBezTo>
                <a:cubicBezTo>
                  <a:pt x="282" y="93"/>
                  <a:pt x="463" y="86"/>
                  <a:pt x="631" y="67"/>
                </a:cubicBezTo>
                <a:cubicBezTo>
                  <a:pt x="883" y="38"/>
                  <a:pt x="1148" y="-21"/>
                  <a:pt x="1402" y="6"/>
                </a:cubicBezTo>
                <a:cubicBezTo>
                  <a:pt x="1673" y="35"/>
                  <a:pt x="1932" y="136"/>
                  <a:pt x="2204" y="169"/>
                </a:cubicBezTo>
                <a:cubicBezTo>
                  <a:pt x="2281" y="178"/>
                  <a:pt x="2395" y="174"/>
                  <a:pt x="2456" y="230"/>
                </a:cubicBezTo>
                <a:cubicBezTo>
                  <a:pt x="2514" y="284"/>
                  <a:pt x="2528" y="386"/>
                  <a:pt x="2547" y="458"/>
                </a:cubicBezTo>
                <a:cubicBezTo>
                  <a:pt x="2616" y="721"/>
                  <a:pt x="2724" y="1101"/>
                  <a:pt x="2572" y="1351"/>
                </a:cubicBezTo>
                <a:cubicBezTo>
                  <a:pt x="2437" y="1573"/>
                  <a:pt x="2157" y="1608"/>
                  <a:pt x="1922" y="1608"/>
                </a:cubicBezTo>
                <a:cubicBezTo>
                  <a:pt x="1763" y="1608"/>
                  <a:pt x="1602" y="1596"/>
                  <a:pt x="1444" y="1581"/>
                </a:cubicBezTo>
                <a:cubicBezTo>
                  <a:pt x="1350" y="1572"/>
                  <a:pt x="1258" y="1558"/>
                  <a:pt x="1165" y="1543"/>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1477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Midterm Exemption/</a:t>
            </a:r>
            <a:r>
              <a:rPr lang="en-US" dirty="0" err="1" smtClean="0"/>
              <a:t>HopperPatch</a:t>
            </a:r>
            <a:r>
              <a:rPr lang="en-US" dirty="0" smtClean="0"/>
              <a:t> Opportunities</a:t>
            </a:r>
            <a:endParaRPr lang="en-US" dirty="0"/>
          </a:p>
        </p:txBody>
      </p:sp>
      <p:sp>
        <p:nvSpPr>
          <p:cNvPr id="3" name="Content Placeholder 2"/>
          <p:cNvSpPr>
            <a:spLocks noGrp="1"/>
          </p:cNvSpPr>
          <p:nvPr>
            <p:ph idx="1"/>
          </p:nvPr>
        </p:nvSpPr>
        <p:spPr/>
        <p:txBody>
          <a:bodyPr/>
          <a:lstStyle/>
          <a:p>
            <a:r>
              <a:rPr lang="en-US" dirty="0" smtClean="0"/>
              <a:t>Complete implementation of </a:t>
            </a:r>
            <a:r>
              <a:rPr lang="en-US" dirty="0" err="1" smtClean="0"/>
              <a:t>map_reduce</a:t>
            </a:r>
            <a:r>
              <a:rPr lang="en-US" dirty="0" smtClean="0"/>
              <a:t> function from Class 9 (must use all cores effectively and be able to do examples from </a:t>
            </a:r>
            <a:r>
              <a:rPr lang="en-US" dirty="0" err="1" smtClean="0"/>
              <a:t>MapReduce</a:t>
            </a:r>
            <a:r>
              <a:rPr lang="en-US" dirty="0" smtClean="0"/>
              <a:t> paper)</a:t>
            </a:r>
          </a:p>
          <a:p>
            <a:r>
              <a:rPr lang="en-US" dirty="0"/>
              <a:t>“Good Auld Shell” at </a:t>
            </a:r>
            <a:r>
              <a:rPr lang="en-US" dirty="0" err="1"/>
              <a:t>UVa</a:t>
            </a:r>
            <a:r>
              <a:rPr lang="en-US" dirty="0"/>
              <a:t> Football Game</a:t>
            </a:r>
          </a:p>
          <a:p>
            <a:r>
              <a:rPr lang="en-US" dirty="0" smtClean="0">
                <a:solidFill>
                  <a:srgbClr val="FF0000"/>
                </a:solidFill>
              </a:rPr>
              <a:t>[New!] </a:t>
            </a:r>
            <a:r>
              <a:rPr lang="en-US" dirty="0" smtClean="0"/>
              <a:t>Write a program that runs at least </a:t>
            </a:r>
            <a:r>
              <a:rPr lang="en-US" b="1" dirty="0" smtClean="0"/>
              <a:t>20x</a:t>
            </a:r>
            <a:r>
              <a:rPr lang="en-US" dirty="0" smtClean="0"/>
              <a:t> faster on my new Mac than it does on my old Mac</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32</a:t>
            </a:fld>
            <a:endParaRPr lang="en-US"/>
          </a:p>
        </p:txBody>
      </p:sp>
    </p:spTree>
    <p:extLst>
      <p:ext uri="{BB962C8B-B14F-4D97-AF65-F5344CB8AC3E}">
        <p14:creationId xmlns:p14="http://schemas.microsoft.com/office/powerpoint/2010/main" val="23008430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3818"/>
          </a:xfrm>
        </p:spPr>
        <p:txBody>
          <a:bodyPr>
            <a:normAutofit/>
          </a:bodyPr>
          <a:lstStyle/>
          <a:p>
            <a:r>
              <a:rPr lang="en-US" dirty="0" smtClean="0"/>
              <a:t>What algorithm did you use to schedule your PS2 demos?</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33</a:t>
            </a:fld>
            <a:endParaRPr lang="en-US"/>
          </a:p>
        </p:txBody>
      </p:sp>
      <p:pic>
        <p:nvPicPr>
          <p:cNvPr id="6" name="Picture 5" descr="Screen Shot 2013-10-01 at 10.29.49 AM.png"/>
          <p:cNvPicPr>
            <a:picLocks noChangeAspect="1"/>
          </p:cNvPicPr>
          <p:nvPr/>
        </p:nvPicPr>
        <p:blipFill rotWithShape="1">
          <a:blip r:embed="rId2">
            <a:extLst>
              <a:ext uri="{28A0092B-C50C-407E-A947-70E740481C1C}">
                <a14:useLocalDpi xmlns:a14="http://schemas.microsoft.com/office/drawing/2010/main" val="0"/>
              </a:ext>
            </a:extLst>
          </a:blip>
          <a:srcRect l="836" t="7628" r="27345"/>
          <a:stretch/>
        </p:blipFill>
        <p:spPr>
          <a:xfrm>
            <a:off x="1882379" y="1848456"/>
            <a:ext cx="7030575" cy="4702914"/>
          </a:xfrm>
          <a:prstGeom prst="rect">
            <a:avLst/>
          </a:prstGeom>
        </p:spPr>
      </p:pic>
      <p:sp>
        <p:nvSpPr>
          <p:cNvPr id="7" name="Rectangle 6"/>
          <p:cNvSpPr/>
          <p:nvPr/>
        </p:nvSpPr>
        <p:spPr>
          <a:xfrm>
            <a:off x="3481269" y="3617531"/>
            <a:ext cx="1304058" cy="1202064"/>
          </a:xfrm>
          <a:prstGeom prst="rect">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785327" y="2091578"/>
            <a:ext cx="1304058" cy="1378530"/>
          </a:xfrm>
          <a:prstGeom prst="rect">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382742" y="2459442"/>
            <a:ext cx="1304058" cy="693140"/>
          </a:xfrm>
          <a:prstGeom prst="rect">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096000" y="3581400"/>
            <a:ext cx="1304058" cy="467060"/>
          </a:xfrm>
          <a:prstGeom prst="rect">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096000" y="4343399"/>
            <a:ext cx="1304058" cy="668979"/>
          </a:xfrm>
          <a:prstGeom prst="rect">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391400" y="5105400"/>
            <a:ext cx="1304058" cy="1335847"/>
          </a:xfrm>
          <a:prstGeom prst="rect">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34" name="Comment 2"/>
          <p:cNvSpPr>
            <a:spLocks noRot="1" noChangeAspect="1" noEditPoints="1" noChangeArrowheads="1" noChangeShapeType="1" noTextEdit="1"/>
          </p:cNvSpPr>
          <p:nvPr/>
        </p:nvSpPr>
        <p:spPr bwMode="auto">
          <a:xfrm>
            <a:off x="2876550" y="4111625"/>
            <a:ext cx="515938" cy="344488"/>
          </a:xfrm>
          <a:custGeom>
            <a:avLst/>
            <a:gdLst>
              <a:gd name="T0" fmla="+- 0 8110 7992"/>
              <a:gd name="T1" fmla="*/ T0 w 1431"/>
              <a:gd name="T2" fmla="+- 0 11612 11421"/>
              <a:gd name="T3" fmla="*/ 11612 h 956"/>
              <a:gd name="T4" fmla="+- 0 8096 7992"/>
              <a:gd name="T5" fmla="*/ T4 w 1431"/>
              <a:gd name="T6" fmla="+- 0 11673 11421"/>
              <a:gd name="T7" fmla="*/ 11673 h 956"/>
              <a:gd name="T8" fmla="+- 0 8082 7992"/>
              <a:gd name="T9" fmla="*/ T8 w 1431"/>
              <a:gd name="T10" fmla="+- 0 11829 11421"/>
              <a:gd name="T11" fmla="*/ 11829 h 956"/>
              <a:gd name="T12" fmla="+- 0 8055 7992"/>
              <a:gd name="T13" fmla="*/ T12 w 1431"/>
              <a:gd name="T14" fmla="+- 0 12028 11421"/>
              <a:gd name="T15" fmla="*/ 12028 h 956"/>
              <a:gd name="T16" fmla="+- 0 8017 7992"/>
              <a:gd name="T17" fmla="*/ T16 w 1431"/>
              <a:gd name="T18" fmla="+- 0 12133 11421"/>
              <a:gd name="T19" fmla="*/ 12133 h 956"/>
              <a:gd name="T20" fmla="+- 0 7992 7992"/>
              <a:gd name="T21" fmla="*/ T20 w 1431"/>
              <a:gd name="T22" fmla="+- 0 12001 11421"/>
              <a:gd name="T23" fmla="*/ 12001 h 956"/>
              <a:gd name="T24" fmla="+- 0 8020 7992"/>
              <a:gd name="T25" fmla="*/ T24 w 1431"/>
              <a:gd name="T26" fmla="+- 0 11658 11421"/>
              <a:gd name="T27" fmla="*/ 11658 h 956"/>
              <a:gd name="T28" fmla="+- 0 8118 7992"/>
              <a:gd name="T29" fmla="*/ T28 w 1431"/>
              <a:gd name="T30" fmla="+- 0 11454 11421"/>
              <a:gd name="T31" fmla="*/ 11454 h 956"/>
              <a:gd name="T32" fmla="+- 0 8263 7992"/>
              <a:gd name="T33" fmla="*/ T32 w 1431"/>
              <a:gd name="T34" fmla="+- 0 11442 11421"/>
              <a:gd name="T35" fmla="*/ 11442 h 956"/>
              <a:gd name="T36" fmla="+- 0 8386 7992"/>
              <a:gd name="T37" fmla="*/ T36 w 1431"/>
              <a:gd name="T38" fmla="+- 0 11639 11421"/>
              <a:gd name="T39" fmla="*/ 11639 h 956"/>
              <a:gd name="T40" fmla="+- 0 8420 7992"/>
              <a:gd name="T41" fmla="*/ T40 w 1431"/>
              <a:gd name="T42" fmla="+- 0 11921 11421"/>
              <a:gd name="T43" fmla="*/ 11921 h 956"/>
              <a:gd name="T44" fmla="+- 0 8326 7992"/>
              <a:gd name="T45" fmla="*/ T44 w 1431"/>
              <a:gd name="T46" fmla="+- 0 12106 11421"/>
              <a:gd name="T47" fmla="*/ 12106 h 956"/>
              <a:gd name="T48" fmla="+- 0 8155 7992"/>
              <a:gd name="T49" fmla="*/ T48 w 1431"/>
              <a:gd name="T50" fmla="+- 0 12130 11421"/>
              <a:gd name="T51" fmla="*/ 12130 h 956"/>
              <a:gd name="T52" fmla="+- 0 8052 7992"/>
              <a:gd name="T53" fmla="*/ T52 w 1431"/>
              <a:gd name="T54" fmla="+- 0 12086 11421"/>
              <a:gd name="T55" fmla="*/ 12086 h 956"/>
              <a:gd name="T56" fmla="+- 0 8634 7992"/>
              <a:gd name="T57" fmla="*/ T56 w 1431"/>
              <a:gd name="T58" fmla="+- 0 11972 11421"/>
              <a:gd name="T59" fmla="*/ 11972 h 956"/>
              <a:gd name="T60" fmla="+- 0 8673 7992"/>
              <a:gd name="T61" fmla="*/ T60 w 1431"/>
              <a:gd name="T62" fmla="+- 0 11957 11421"/>
              <a:gd name="T63" fmla="*/ 11957 h 956"/>
              <a:gd name="T64" fmla="+- 0 8593 7992"/>
              <a:gd name="T65" fmla="*/ T64 w 1431"/>
              <a:gd name="T66" fmla="+- 0 11967 11421"/>
              <a:gd name="T67" fmla="*/ 11967 h 956"/>
              <a:gd name="T68" fmla="+- 0 8510 7992"/>
              <a:gd name="T69" fmla="*/ T68 w 1431"/>
              <a:gd name="T70" fmla="+- 0 12054 11421"/>
              <a:gd name="T71" fmla="*/ 12054 h 956"/>
              <a:gd name="T72" fmla="+- 0 8504 7992"/>
              <a:gd name="T73" fmla="*/ T72 w 1431"/>
              <a:gd name="T74" fmla="+- 0 12135 11421"/>
              <a:gd name="T75" fmla="*/ 12135 h 956"/>
              <a:gd name="T76" fmla="+- 0 8583 7992"/>
              <a:gd name="T77" fmla="*/ T76 w 1431"/>
              <a:gd name="T78" fmla="+- 0 12121 11421"/>
              <a:gd name="T79" fmla="*/ 12121 h 956"/>
              <a:gd name="T80" fmla="+- 0 8674 7992"/>
              <a:gd name="T81" fmla="*/ T80 w 1431"/>
              <a:gd name="T82" fmla="+- 0 12079 11421"/>
              <a:gd name="T83" fmla="*/ 12079 h 956"/>
              <a:gd name="T84" fmla="+- 0 8723 7992"/>
              <a:gd name="T85" fmla="*/ T84 w 1431"/>
              <a:gd name="T86" fmla="+- 0 12144 11421"/>
              <a:gd name="T87" fmla="*/ 12144 h 956"/>
              <a:gd name="T88" fmla="+- 0 8746 7992"/>
              <a:gd name="T89" fmla="*/ T88 w 1431"/>
              <a:gd name="T90" fmla="+- 0 12295 11421"/>
              <a:gd name="T91" fmla="*/ 12295 h 956"/>
              <a:gd name="T92" fmla="+- 0 8758 7992"/>
              <a:gd name="T93" fmla="*/ T92 w 1431"/>
              <a:gd name="T94" fmla="+- 0 12376 11421"/>
              <a:gd name="T95" fmla="*/ 12376 h 956"/>
              <a:gd name="T96" fmla="+- 0 8863 7992"/>
              <a:gd name="T97" fmla="*/ T96 w 1431"/>
              <a:gd name="T98" fmla="+- 0 12050 11421"/>
              <a:gd name="T99" fmla="*/ 12050 h 956"/>
              <a:gd name="T100" fmla="+- 0 8915 7992"/>
              <a:gd name="T101" fmla="*/ T100 w 1431"/>
              <a:gd name="T102" fmla="+- 0 12190 11421"/>
              <a:gd name="T103" fmla="*/ 12190 h 956"/>
              <a:gd name="T104" fmla="+- 0 8961 7992"/>
              <a:gd name="T105" fmla="*/ T104 w 1431"/>
              <a:gd name="T106" fmla="+- 0 12271 11421"/>
              <a:gd name="T107" fmla="*/ 12271 h 956"/>
              <a:gd name="T108" fmla="+- 0 9012 7992"/>
              <a:gd name="T109" fmla="*/ T108 w 1431"/>
              <a:gd name="T110" fmla="+- 0 12211 11421"/>
              <a:gd name="T111" fmla="*/ 12211 h 956"/>
              <a:gd name="T112" fmla="+- 0 9045 7992"/>
              <a:gd name="T113" fmla="*/ T112 w 1431"/>
              <a:gd name="T114" fmla="+- 0 12090 11421"/>
              <a:gd name="T115" fmla="*/ 12090 h 956"/>
              <a:gd name="T116" fmla="+- 0 9073 7992"/>
              <a:gd name="T117" fmla="*/ T116 w 1431"/>
              <a:gd name="T118" fmla="+- 0 12019 11421"/>
              <a:gd name="T119" fmla="*/ 12019 h 956"/>
              <a:gd name="T120" fmla="+- 0 9084 7992"/>
              <a:gd name="T121" fmla="*/ T120 w 1431"/>
              <a:gd name="T122" fmla="+- 0 12020 11421"/>
              <a:gd name="T123" fmla="*/ 12020 h 956"/>
              <a:gd name="T124" fmla="+- 0 9208 7992"/>
              <a:gd name="T125" fmla="*/ T124 w 1431"/>
              <a:gd name="T126" fmla="+- 0 12138 11421"/>
              <a:gd name="T127" fmla="*/ 12138 h 956"/>
              <a:gd name="T128" fmla="+- 0 9296 7992"/>
              <a:gd name="T129" fmla="*/ T128 w 1431"/>
              <a:gd name="T130" fmla="+- 0 12150 11421"/>
              <a:gd name="T131" fmla="*/ 12150 h 956"/>
              <a:gd name="T132" fmla="+- 0 9355 7992"/>
              <a:gd name="T133" fmla="*/ T132 w 1431"/>
              <a:gd name="T134" fmla="+- 0 12058 11421"/>
              <a:gd name="T135" fmla="*/ 12058 h 956"/>
              <a:gd name="T136" fmla="+- 0 9341 7992"/>
              <a:gd name="T137" fmla="*/ T136 w 1431"/>
              <a:gd name="T138" fmla="+- 0 11972 11421"/>
              <a:gd name="T139" fmla="*/ 11972 h 956"/>
              <a:gd name="T140" fmla="+- 0 9261 7992"/>
              <a:gd name="T141" fmla="*/ T140 w 1431"/>
              <a:gd name="T142" fmla="+- 0 12000 11421"/>
              <a:gd name="T143" fmla="*/ 12000 h 956"/>
              <a:gd name="T144" fmla="+- 0 9211 7992"/>
              <a:gd name="T145" fmla="*/ T144 w 1431"/>
              <a:gd name="T146" fmla="+- 0 12144 11421"/>
              <a:gd name="T147" fmla="*/ 12144 h 956"/>
              <a:gd name="T148" fmla="+- 0 9260 7992"/>
              <a:gd name="T149" fmla="*/ T148 w 1431"/>
              <a:gd name="T150" fmla="+- 0 12295 11421"/>
              <a:gd name="T151" fmla="*/ 12295 h 956"/>
              <a:gd name="T152" fmla="+- 0 9373 7992"/>
              <a:gd name="T153" fmla="*/ T152 w 1431"/>
              <a:gd name="T154" fmla="+- 0 12335 11421"/>
              <a:gd name="T155" fmla="*/ 12335 h 956"/>
              <a:gd name="T156" fmla="+- 0 9422 7992"/>
              <a:gd name="T157" fmla="*/ T156 w 1431"/>
              <a:gd name="T158" fmla="+- 0 12298 11421"/>
              <a:gd name="T159" fmla="*/ 12298 h 9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431" h="956" extrusionOk="0">
                <a:moveTo>
                  <a:pt x="118" y="191"/>
                </a:moveTo>
                <a:cubicBezTo>
                  <a:pt x="115" y="203"/>
                  <a:pt x="107" y="230"/>
                  <a:pt x="104" y="252"/>
                </a:cubicBezTo>
                <a:cubicBezTo>
                  <a:pt x="97" y="304"/>
                  <a:pt x="97" y="356"/>
                  <a:pt x="90" y="408"/>
                </a:cubicBezTo>
                <a:cubicBezTo>
                  <a:pt x="82" y="473"/>
                  <a:pt x="77" y="542"/>
                  <a:pt x="63" y="607"/>
                </a:cubicBezTo>
                <a:cubicBezTo>
                  <a:pt x="55" y="646"/>
                  <a:pt x="42" y="678"/>
                  <a:pt x="25" y="712"/>
                </a:cubicBezTo>
                <a:cubicBezTo>
                  <a:pt x="-1" y="671"/>
                  <a:pt x="1" y="629"/>
                  <a:pt x="0" y="580"/>
                </a:cubicBezTo>
                <a:cubicBezTo>
                  <a:pt x="-2" y="465"/>
                  <a:pt x="2" y="349"/>
                  <a:pt x="28" y="237"/>
                </a:cubicBezTo>
                <a:cubicBezTo>
                  <a:pt x="44" y="167"/>
                  <a:pt x="71" y="83"/>
                  <a:pt x="126" y="33"/>
                </a:cubicBezTo>
                <a:cubicBezTo>
                  <a:pt x="168" y="-5"/>
                  <a:pt x="224" y="-10"/>
                  <a:pt x="271" y="21"/>
                </a:cubicBezTo>
                <a:cubicBezTo>
                  <a:pt x="334" y="63"/>
                  <a:pt x="371" y="149"/>
                  <a:pt x="394" y="218"/>
                </a:cubicBezTo>
                <a:cubicBezTo>
                  <a:pt x="423" y="306"/>
                  <a:pt x="439" y="407"/>
                  <a:pt x="428" y="500"/>
                </a:cubicBezTo>
                <a:cubicBezTo>
                  <a:pt x="420" y="573"/>
                  <a:pt x="395" y="641"/>
                  <a:pt x="334" y="685"/>
                </a:cubicBezTo>
                <a:cubicBezTo>
                  <a:pt x="290" y="717"/>
                  <a:pt x="215" y="720"/>
                  <a:pt x="163" y="709"/>
                </a:cubicBezTo>
                <a:cubicBezTo>
                  <a:pt x="125" y="701"/>
                  <a:pt x="93" y="684"/>
                  <a:pt x="60" y="665"/>
                </a:cubicBezTo>
              </a:path>
              <a:path w="1431" h="956" extrusionOk="0">
                <a:moveTo>
                  <a:pt x="642" y="551"/>
                </a:moveTo>
                <a:cubicBezTo>
                  <a:pt x="665" y="545"/>
                  <a:pt x="668" y="550"/>
                  <a:pt x="681" y="536"/>
                </a:cubicBezTo>
                <a:cubicBezTo>
                  <a:pt x="648" y="527"/>
                  <a:pt x="632" y="529"/>
                  <a:pt x="601" y="546"/>
                </a:cubicBezTo>
                <a:cubicBezTo>
                  <a:pt x="565" y="565"/>
                  <a:pt x="538" y="598"/>
                  <a:pt x="518" y="633"/>
                </a:cubicBezTo>
                <a:cubicBezTo>
                  <a:pt x="506" y="654"/>
                  <a:pt x="491" y="693"/>
                  <a:pt x="512" y="714"/>
                </a:cubicBezTo>
                <a:cubicBezTo>
                  <a:pt x="530" y="732"/>
                  <a:pt x="575" y="708"/>
                  <a:pt x="591" y="700"/>
                </a:cubicBezTo>
                <a:cubicBezTo>
                  <a:pt x="620" y="686"/>
                  <a:pt x="649" y="660"/>
                  <a:pt x="682" y="658"/>
                </a:cubicBezTo>
                <a:cubicBezTo>
                  <a:pt x="718" y="655"/>
                  <a:pt x="725" y="697"/>
                  <a:pt x="731" y="723"/>
                </a:cubicBezTo>
                <a:cubicBezTo>
                  <a:pt x="742" y="772"/>
                  <a:pt x="748" y="824"/>
                  <a:pt x="754" y="874"/>
                </a:cubicBezTo>
                <a:cubicBezTo>
                  <a:pt x="758" y="903"/>
                  <a:pt x="754" y="929"/>
                  <a:pt x="766" y="955"/>
                </a:cubicBezTo>
              </a:path>
              <a:path w="1431" h="956" extrusionOk="0">
                <a:moveTo>
                  <a:pt x="871" y="629"/>
                </a:moveTo>
                <a:cubicBezTo>
                  <a:pt x="888" y="676"/>
                  <a:pt x="906" y="722"/>
                  <a:pt x="923" y="769"/>
                </a:cubicBezTo>
                <a:cubicBezTo>
                  <a:pt x="930" y="789"/>
                  <a:pt x="943" y="843"/>
                  <a:pt x="969" y="850"/>
                </a:cubicBezTo>
                <a:cubicBezTo>
                  <a:pt x="1004" y="860"/>
                  <a:pt x="1013" y="812"/>
                  <a:pt x="1020" y="790"/>
                </a:cubicBezTo>
                <a:cubicBezTo>
                  <a:pt x="1032" y="752"/>
                  <a:pt x="1046" y="709"/>
                  <a:pt x="1053" y="669"/>
                </a:cubicBezTo>
                <a:cubicBezTo>
                  <a:pt x="1056" y="650"/>
                  <a:pt x="1059" y="608"/>
                  <a:pt x="1081" y="598"/>
                </a:cubicBezTo>
                <a:cubicBezTo>
                  <a:pt x="1085" y="598"/>
                  <a:pt x="1088" y="599"/>
                  <a:pt x="1092" y="599"/>
                </a:cubicBezTo>
              </a:path>
              <a:path w="1431" h="956" extrusionOk="0">
                <a:moveTo>
                  <a:pt x="1216" y="717"/>
                </a:moveTo>
                <a:cubicBezTo>
                  <a:pt x="1248" y="737"/>
                  <a:pt x="1270" y="752"/>
                  <a:pt x="1304" y="729"/>
                </a:cubicBezTo>
                <a:cubicBezTo>
                  <a:pt x="1335" y="709"/>
                  <a:pt x="1352" y="671"/>
                  <a:pt x="1363" y="637"/>
                </a:cubicBezTo>
                <a:cubicBezTo>
                  <a:pt x="1372" y="610"/>
                  <a:pt x="1376" y="571"/>
                  <a:pt x="1349" y="551"/>
                </a:cubicBezTo>
                <a:cubicBezTo>
                  <a:pt x="1323" y="532"/>
                  <a:pt x="1285" y="559"/>
                  <a:pt x="1269" y="579"/>
                </a:cubicBezTo>
                <a:cubicBezTo>
                  <a:pt x="1237" y="619"/>
                  <a:pt x="1221" y="673"/>
                  <a:pt x="1219" y="723"/>
                </a:cubicBezTo>
                <a:cubicBezTo>
                  <a:pt x="1216" y="779"/>
                  <a:pt x="1232" y="831"/>
                  <a:pt x="1268" y="874"/>
                </a:cubicBezTo>
                <a:cubicBezTo>
                  <a:pt x="1296" y="908"/>
                  <a:pt x="1338" y="925"/>
                  <a:pt x="1381" y="914"/>
                </a:cubicBezTo>
                <a:cubicBezTo>
                  <a:pt x="1410" y="903"/>
                  <a:pt x="1420" y="898"/>
                  <a:pt x="1430" y="877"/>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5" name="Comment 3"/>
          <p:cNvSpPr>
            <a:spLocks noRot="1" noChangeAspect="1" noEditPoints="1" noChangeArrowheads="1" noChangeShapeType="1" noTextEdit="1"/>
          </p:cNvSpPr>
          <p:nvPr/>
        </p:nvSpPr>
        <p:spPr bwMode="auto">
          <a:xfrm>
            <a:off x="-6162675" y="26836688"/>
            <a:ext cx="0" cy="0"/>
          </a:xfrm>
          <a:custGeom>
            <a:avLst/>
            <a:gdLst>
              <a:gd name="T0" fmla="+- 0 -3165 -3165"/>
              <a:gd name="T1" fmla="*/ T0 w 1"/>
              <a:gd name="T2" fmla="+- 0 13780 13780"/>
              <a:gd name="T3" fmla="*/ 13780 h 1"/>
              <a:gd name="T4" fmla="+- 0 -3165 -3165"/>
              <a:gd name="T5" fmla="*/ T4 w 1"/>
              <a:gd name="T6" fmla="+- 0 13780 13780"/>
              <a:gd name="T7" fmla="*/ 13780 h 1"/>
            </a:gdLst>
            <a:ahLst/>
            <a:cxnLst>
              <a:cxn ang="0">
                <a:pos x="T1" y="T3"/>
              </a:cxn>
              <a:cxn ang="0">
                <a:pos x="T5" y="T7"/>
              </a:cxn>
            </a:cxnLst>
            <a:rect l="0" t="0" r="r" b="b"/>
            <a:pathLst>
              <a:path w="1" h="1" extrusionOk="0">
                <a:moveTo>
                  <a:pt x="0" y="0"/>
                </a:moveTo>
                <a:lnTo>
                  <a:pt x="0" y="0"/>
                </a:ln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6" name="Comment 4"/>
          <p:cNvSpPr>
            <a:spLocks noRot="1" noChangeAspect="1" noEditPoints="1" noChangeArrowheads="1" noChangeShapeType="1" noTextEdit="1"/>
          </p:cNvSpPr>
          <p:nvPr/>
        </p:nvSpPr>
        <p:spPr bwMode="auto">
          <a:xfrm>
            <a:off x="4152900" y="2495550"/>
            <a:ext cx="477838" cy="415925"/>
          </a:xfrm>
          <a:custGeom>
            <a:avLst/>
            <a:gdLst>
              <a:gd name="T0" fmla="+- 0 11620 11535"/>
              <a:gd name="T1" fmla="*/ T0 w 1326"/>
              <a:gd name="T2" fmla="+- 0 7129 6932"/>
              <a:gd name="T3" fmla="*/ 7129 h 1155"/>
              <a:gd name="T4" fmla="+- 0 11602 11535"/>
              <a:gd name="T5" fmla="*/ T4 w 1326"/>
              <a:gd name="T6" fmla="+- 0 7238 6932"/>
              <a:gd name="T7" fmla="*/ 7238 h 1155"/>
              <a:gd name="T8" fmla="+- 0 11575 11535"/>
              <a:gd name="T9" fmla="*/ T8 w 1326"/>
              <a:gd name="T10" fmla="+- 0 7444 6932"/>
              <a:gd name="T11" fmla="*/ 7444 h 1155"/>
              <a:gd name="T12" fmla="+- 0 11544 11535"/>
              <a:gd name="T13" fmla="*/ T12 w 1326"/>
              <a:gd name="T14" fmla="+- 0 7622 6932"/>
              <a:gd name="T15" fmla="*/ 7622 h 1155"/>
              <a:gd name="T16" fmla="+- 0 11539 11535"/>
              <a:gd name="T17" fmla="*/ T16 w 1326"/>
              <a:gd name="T18" fmla="+- 0 7642 6932"/>
              <a:gd name="T19" fmla="*/ 7642 h 1155"/>
              <a:gd name="T20" fmla="+- 0 11566 11535"/>
              <a:gd name="T21" fmla="*/ T20 w 1326"/>
              <a:gd name="T22" fmla="+- 0 7432 6932"/>
              <a:gd name="T23" fmla="*/ 7432 h 1155"/>
              <a:gd name="T24" fmla="+- 0 11681 11535"/>
              <a:gd name="T25" fmla="*/ T24 w 1326"/>
              <a:gd name="T26" fmla="+- 0 7109 6932"/>
              <a:gd name="T27" fmla="*/ 7109 h 1155"/>
              <a:gd name="T28" fmla="+- 0 11827 11535"/>
              <a:gd name="T29" fmla="*/ T28 w 1326"/>
              <a:gd name="T30" fmla="+- 0 6932 6932"/>
              <a:gd name="T31" fmla="*/ 6932 h 1155"/>
              <a:gd name="T32" fmla="+- 0 11935 11535"/>
              <a:gd name="T33" fmla="*/ T32 w 1326"/>
              <a:gd name="T34" fmla="+- 0 7046 6932"/>
              <a:gd name="T35" fmla="*/ 7046 h 1155"/>
              <a:gd name="T36" fmla="+- 0 11966 11535"/>
              <a:gd name="T37" fmla="*/ T36 w 1326"/>
              <a:gd name="T38" fmla="+- 0 7355 6932"/>
              <a:gd name="T39" fmla="*/ 7355 h 1155"/>
              <a:gd name="T40" fmla="+- 0 11884 11535"/>
              <a:gd name="T41" fmla="*/ T40 w 1326"/>
              <a:gd name="T42" fmla="+- 0 7614 6932"/>
              <a:gd name="T43" fmla="*/ 7614 h 1155"/>
              <a:gd name="T44" fmla="+- 0 11713 11535"/>
              <a:gd name="T45" fmla="*/ T44 w 1326"/>
              <a:gd name="T46" fmla="+- 0 7671 6932"/>
              <a:gd name="T47" fmla="*/ 7671 h 1155"/>
              <a:gd name="T48" fmla="+- 0 11646 11535"/>
              <a:gd name="T49" fmla="*/ T48 w 1326"/>
              <a:gd name="T50" fmla="+- 0 7633 6932"/>
              <a:gd name="T51" fmla="*/ 7633 h 1155"/>
              <a:gd name="T52" fmla="+- 0 12054 11535"/>
              <a:gd name="T53" fmla="*/ T52 w 1326"/>
              <a:gd name="T54" fmla="+- 0 7470 6932"/>
              <a:gd name="T55" fmla="*/ 7470 h 1155"/>
              <a:gd name="T56" fmla="+- 0 12053 11535"/>
              <a:gd name="T57" fmla="*/ T56 w 1326"/>
              <a:gd name="T58" fmla="+- 0 7552 6932"/>
              <a:gd name="T59" fmla="*/ 7552 h 1155"/>
              <a:gd name="T60" fmla="+- 0 11977 11535"/>
              <a:gd name="T61" fmla="*/ T60 w 1326"/>
              <a:gd name="T62" fmla="+- 0 7657 6932"/>
              <a:gd name="T63" fmla="*/ 7657 h 1155"/>
              <a:gd name="T64" fmla="+- 0 11935 11535"/>
              <a:gd name="T65" fmla="*/ T64 w 1326"/>
              <a:gd name="T66" fmla="+- 0 7738 6932"/>
              <a:gd name="T67" fmla="*/ 7738 h 1155"/>
              <a:gd name="T68" fmla="+- 0 12014 11535"/>
              <a:gd name="T69" fmla="*/ T68 w 1326"/>
              <a:gd name="T70" fmla="+- 0 7695 6932"/>
              <a:gd name="T71" fmla="*/ 7695 h 1155"/>
              <a:gd name="T72" fmla="+- 0 12140 11535"/>
              <a:gd name="T73" fmla="*/ T72 w 1326"/>
              <a:gd name="T74" fmla="+- 0 7617 6932"/>
              <a:gd name="T75" fmla="*/ 7617 h 1155"/>
              <a:gd name="T76" fmla="+- 0 12183 11535"/>
              <a:gd name="T77" fmla="*/ T76 w 1326"/>
              <a:gd name="T78" fmla="+- 0 7696 6932"/>
              <a:gd name="T79" fmla="*/ 7696 h 1155"/>
              <a:gd name="T80" fmla="+- 0 12176 11535"/>
              <a:gd name="T81" fmla="*/ T80 w 1326"/>
              <a:gd name="T82" fmla="+- 0 7837 6932"/>
              <a:gd name="T83" fmla="*/ 7837 h 1155"/>
              <a:gd name="T84" fmla="+- 0 12165 11535"/>
              <a:gd name="T85" fmla="*/ T84 w 1326"/>
              <a:gd name="T86" fmla="+- 0 7885 6932"/>
              <a:gd name="T87" fmla="*/ 7885 h 1155"/>
              <a:gd name="T88" fmla="+- 0 12171 11535"/>
              <a:gd name="T89" fmla="*/ T88 w 1326"/>
              <a:gd name="T90" fmla="+- 0 7794 6932"/>
              <a:gd name="T91" fmla="*/ 7794 h 1155"/>
              <a:gd name="T92" fmla="+- 0 12340 11535"/>
              <a:gd name="T93" fmla="*/ T92 w 1326"/>
              <a:gd name="T94" fmla="+- 0 7599 6932"/>
              <a:gd name="T95" fmla="*/ 7599 h 1155"/>
              <a:gd name="T96" fmla="+- 0 12390 11535"/>
              <a:gd name="T97" fmla="*/ T96 w 1326"/>
              <a:gd name="T98" fmla="+- 0 7801 6932"/>
              <a:gd name="T99" fmla="*/ 7801 h 1155"/>
              <a:gd name="T100" fmla="+- 0 12428 11535"/>
              <a:gd name="T101" fmla="*/ T100 w 1326"/>
              <a:gd name="T102" fmla="+- 0 7943 6932"/>
              <a:gd name="T103" fmla="*/ 7943 h 1155"/>
              <a:gd name="T104" fmla="+- 0 12435 11535"/>
              <a:gd name="T105" fmla="*/ T104 w 1326"/>
              <a:gd name="T106" fmla="+- 0 7954 6932"/>
              <a:gd name="T107" fmla="*/ 7954 h 1155"/>
              <a:gd name="T108" fmla="+- 0 12484 11535"/>
              <a:gd name="T109" fmla="*/ T108 w 1326"/>
              <a:gd name="T110" fmla="+- 0 7891 6932"/>
              <a:gd name="T111" fmla="*/ 7891 h 1155"/>
              <a:gd name="T112" fmla="+- 0 12522 11535"/>
              <a:gd name="T113" fmla="*/ T112 w 1326"/>
              <a:gd name="T114" fmla="+- 0 7787 6932"/>
              <a:gd name="T115" fmla="*/ 7787 h 1155"/>
              <a:gd name="T116" fmla="+- 0 12565 11535"/>
              <a:gd name="T117" fmla="*/ T116 w 1326"/>
              <a:gd name="T118" fmla="+- 0 7770 6932"/>
              <a:gd name="T119" fmla="*/ 7770 h 1155"/>
              <a:gd name="T120" fmla="+- 0 12629 11535"/>
              <a:gd name="T121" fmla="*/ T120 w 1326"/>
              <a:gd name="T122" fmla="+- 0 7870 6932"/>
              <a:gd name="T123" fmla="*/ 7870 h 1155"/>
              <a:gd name="T124" fmla="+- 0 12731 11535"/>
              <a:gd name="T125" fmla="*/ T124 w 1326"/>
              <a:gd name="T126" fmla="+- 0 7854 6932"/>
              <a:gd name="T127" fmla="*/ 7854 h 1155"/>
              <a:gd name="T128" fmla="+- 0 12831 11535"/>
              <a:gd name="T129" fmla="*/ T128 w 1326"/>
              <a:gd name="T130" fmla="+- 0 7786 6932"/>
              <a:gd name="T131" fmla="*/ 7786 h 1155"/>
              <a:gd name="T132" fmla="+- 0 12860 11535"/>
              <a:gd name="T133" fmla="*/ T132 w 1326"/>
              <a:gd name="T134" fmla="+- 0 7734 6932"/>
              <a:gd name="T135" fmla="*/ 7734 h 1155"/>
              <a:gd name="T136" fmla="+- 0 12790 11535"/>
              <a:gd name="T137" fmla="*/ T136 w 1326"/>
              <a:gd name="T138" fmla="+- 0 7721 6932"/>
              <a:gd name="T139" fmla="*/ 7721 h 1155"/>
              <a:gd name="T140" fmla="+- 0 12672 11535"/>
              <a:gd name="T141" fmla="*/ T140 w 1326"/>
              <a:gd name="T142" fmla="+- 0 7811 6932"/>
              <a:gd name="T143" fmla="*/ 7811 h 1155"/>
              <a:gd name="T144" fmla="+- 0 12650 11535"/>
              <a:gd name="T145" fmla="*/ T144 w 1326"/>
              <a:gd name="T146" fmla="+- 0 7971 6932"/>
              <a:gd name="T147" fmla="*/ 7971 h 1155"/>
              <a:gd name="T148" fmla="+- 0 12737 11535"/>
              <a:gd name="T149" fmla="*/ T148 w 1326"/>
              <a:gd name="T150" fmla="+- 0 8075 6932"/>
              <a:gd name="T151" fmla="*/ 8075 h 1155"/>
              <a:gd name="T152" fmla="+- 0 12768 11535"/>
              <a:gd name="T153" fmla="*/ T152 w 1326"/>
              <a:gd name="T154" fmla="+- 0 8086 6932"/>
              <a:gd name="T155" fmla="*/ 8086 h 11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1326" h="1155" extrusionOk="0">
                <a:moveTo>
                  <a:pt x="85" y="197"/>
                </a:moveTo>
                <a:cubicBezTo>
                  <a:pt x="78" y="232"/>
                  <a:pt x="75" y="269"/>
                  <a:pt x="67" y="306"/>
                </a:cubicBezTo>
                <a:cubicBezTo>
                  <a:pt x="53" y="374"/>
                  <a:pt x="52" y="443"/>
                  <a:pt x="40" y="512"/>
                </a:cubicBezTo>
                <a:cubicBezTo>
                  <a:pt x="30" y="571"/>
                  <a:pt x="21" y="631"/>
                  <a:pt x="9" y="690"/>
                </a:cubicBezTo>
                <a:cubicBezTo>
                  <a:pt x="7" y="697"/>
                  <a:pt x="6" y="703"/>
                  <a:pt x="4" y="710"/>
                </a:cubicBezTo>
                <a:cubicBezTo>
                  <a:pt x="1" y="638"/>
                  <a:pt x="14" y="571"/>
                  <a:pt x="31" y="500"/>
                </a:cubicBezTo>
                <a:cubicBezTo>
                  <a:pt x="58" y="388"/>
                  <a:pt x="94" y="280"/>
                  <a:pt x="146" y="177"/>
                </a:cubicBezTo>
                <a:cubicBezTo>
                  <a:pt x="176" y="117"/>
                  <a:pt x="221" y="22"/>
                  <a:pt x="292" y="0"/>
                </a:cubicBezTo>
                <a:cubicBezTo>
                  <a:pt x="357" y="-20"/>
                  <a:pt x="387" y="71"/>
                  <a:pt x="400" y="114"/>
                </a:cubicBezTo>
                <a:cubicBezTo>
                  <a:pt x="431" y="212"/>
                  <a:pt x="438" y="321"/>
                  <a:pt x="431" y="423"/>
                </a:cubicBezTo>
                <a:cubicBezTo>
                  <a:pt x="425" y="510"/>
                  <a:pt x="408" y="613"/>
                  <a:pt x="349" y="682"/>
                </a:cubicBezTo>
                <a:cubicBezTo>
                  <a:pt x="304" y="735"/>
                  <a:pt x="245" y="754"/>
                  <a:pt x="178" y="739"/>
                </a:cubicBezTo>
                <a:cubicBezTo>
                  <a:pt x="142" y="725"/>
                  <a:pt x="130" y="720"/>
                  <a:pt x="111" y="701"/>
                </a:cubicBezTo>
              </a:path>
              <a:path w="1326" h="1155" extrusionOk="0">
                <a:moveTo>
                  <a:pt x="519" y="538"/>
                </a:moveTo>
                <a:cubicBezTo>
                  <a:pt x="537" y="571"/>
                  <a:pt x="541" y="585"/>
                  <a:pt x="518" y="620"/>
                </a:cubicBezTo>
                <a:cubicBezTo>
                  <a:pt x="495" y="656"/>
                  <a:pt x="467" y="690"/>
                  <a:pt x="442" y="725"/>
                </a:cubicBezTo>
                <a:cubicBezTo>
                  <a:pt x="423" y="751"/>
                  <a:pt x="408" y="775"/>
                  <a:pt x="400" y="806"/>
                </a:cubicBezTo>
                <a:cubicBezTo>
                  <a:pt x="433" y="802"/>
                  <a:pt x="453" y="784"/>
                  <a:pt x="479" y="763"/>
                </a:cubicBezTo>
                <a:cubicBezTo>
                  <a:pt x="512" y="737"/>
                  <a:pt x="560" y="686"/>
                  <a:pt x="605" y="685"/>
                </a:cubicBezTo>
                <a:cubicBezTo>
                  <a:pt x="642" y="684"/>
                  <a:pt x="646" y="738"/>
                  <a:pt x="648" y="764"/>
                </a:cubicBezTo>
                <a:cubicBezTo>
                  <a:pt x="651" y="810"/>
                  <a:pt x="648" y="859"/>
                  <a:pt x="641" y="905"/>
                </a:cubicBezTo>
                <a:cubicBezTo>
                  <a:pt x="638" y="925"/>
                  <a:pt x="631" y="935"/>
                  <a:pt x="630" y="953"/>
                </a:cubicBezTo>
                <a:cubicBezTo>
                  <a:pt x="628" y="920"/>
                  <a:pt x="631" y="895"/>
                  <a:pt x="636" y="862"/>
                </a:cubicBezTo>
              </a:path>
              <a:path w="1326" h="1155" extrusionOk="0">
                <a:moveTo>
                  <a:pt x="805" y="667"/>
                </a:moveTo>
                <a:cubicBezTo>
                  <a:pt x="825" y="734"/>
                  <a:pt x="841" y="801"/>
                  <a:pt x="855" y="869"/>
                </a:cubicBezTo>
                <a:cubicBezTo>
                  <a:pt x="864" y="916"/>
                  <a:pt x="873" y="967"/>
                  <a:pt x="893" y="1011"/>
                </a:cubicBezTo>
                <a:cubicBezTo>
                  <a:pt x="895" y="1015"/>
                  <a:pt x="898" y="1018"/>
                  <a:pt x="900" y="1022"/>
                </a:cubicBezTo>
                <a:cubicBezTo>
                  <a:pt x="936" y="1020"/>
                  <a:pt x="934" y="993"/>
                  <a:pt x="949" y="959"/>
                </a:cubicBezTo>
                <a:cubicBezTo>
                  <a:pt x="964" y="924"/>
                  <a:pt x="974" y="889"/>
                  <a:pt x="987" y="855"/>
                </a:cubicBezTo>
                <a:cubicBezTo>
                  <a:pt x="998" y="827"/>
                  <a:pt x="1006" y="835"/>
                  <a:pt x="1030" y="838"/>
                </a:cubicBezTo>
              </a:path>
              <a:path w="1326" h="1155" extrusionOk="0">
                <a:moveTo>
                  <a:pt x="1094" y="938"/>
                </a:moveTo>
                <a:cubicBezTo>
                  <a:pt x="1132" y="943"/>
                  <a:pt x="1161" y="939"/>
                  <a:pt x="1196" y="922"/>
                </a:cubicBezTo>
                <a:cubicBezTo>
                  <a:pt x="1230" y="906"/>
                  <a:pt x="1268" y="880"/>
                  <a:pt x="1296" y="854"/>
                </a:cubicBezTo>
                <a:cubicBezTo>
                  <a:pt x="1314" y="837"/>
                  <a:pt x="1319" y="824"/>
                  <a:pt x="1325" y="802"/>
                </a:cubicBezTo>
                <a:cubicBezTo>
                  <a:pt x="1305" y="781"/>
                  <a:pt x="1284" y="780"/>
                  <a:pt x="1255" y="789"/>
                </a:cubicBezTo>
                <a:cubicBezTo>
                  <a:pt x="1209" y="803"/>
                  <a:pt x="1163" y="838"/>
                  <a:pt x="1137" y="879"/>
                </a:cubicBezTo>
                <a:cubicBezTo>
                  <a:pt x="1105" y="929"/>
                  <a:pt x="1103" y="983"/>
                  <a:pt x="1115" y="1039"/>
                </a:cubicBezTo>
                <a:cubicBezTo>
                  <a:pt x="1125" y="1084"/>
                  <a:pt x="1162" y="1123"/>
                  <a:pt x="1202" y="1143"/>
                </a:cubicBezTo>
                <a:cubicBezTo>
                  <a:pt x="1212" y="1147"/>
                  <a:pt x="1223" y="1150"/>
                  <a:pt x="1233" y="1154"/>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7" name="Comment 5"/>
          <p:cNvSpPr>
            <a:spLocks noRot="1" noChangeAspect="1" noEditPoints="1" noChangeArrowheads="1" noChangeShapeType="1" noTextEdit="1"/>
          </p:cNvSpPr>
          <p:nvPr/>
        </p:nvSpPr>
        <p:spPr bwMode="auto">
          <a:xfrm>
            <a:off x="5756275" y="3746500"/>
            <a:ext cx="295275" cy="246063"/>
          </a:xfrm>
          <a:custGeom>
            <a:avLst/>
            <a:gdLst>
              <a:gd name="T0" fmla="+- 0 16056 15990"/>
              <a:gd name="T1" fmla="*/ T0 w 822"/>
              <a:gd name="T2" fmla="+- 0 10585 10405"/>
              <a:gd name="T3" fmla="*/ 10585 h 687"/>
              <a:gd name="T4" fmla="+- 0 16025 15990"/>
              <a:gd name="T5" fmla="*/ T4 w 822"/>
              <a:gd name="T6" fmla="+- 0 10684 10405"/>
              <a:gd name="T7" fmla="*/ 10684 h 687"/>
              <a:gd name="T8" fmla="+- 0 15999 15990"/>
              <a:gd name="T9" fmla="*/ T8 w 822"/>
              <a:gd name="T10" fmla="+- 0 10778 10405"/>
              <a:gd name="T11" fmla="*/ 10778 h 687"/>
              <a:gd name="T12" fmla="+- 0 15996 15990"/>
              <a:gd name="T13" fmla="*/ T12 w 822"/>
              <a:gd name="T14" fmla="+- 0 10790 10405"/>
              <a:gd name="T15" fmla="*/ 10790 h 687"/>
              <a:gd name="T16" fmla="+- 0 15995 15990"/>
              <a:gd name="T17" fmla="*/ T16 w 822"/>
              <a:gd name="T18" fmla="+- 0 10665 10405"/>
              <a:gd name="T19" fmla="*/ 10665 h 687"/>
              <a:gd name="T20" fmla="+- 0 16019 15990"/>
              <a:gd name="T21" fmla="*/ T20 w 822"/>
              <a:gd name="T22" fmla="+- 0 10487 10405"/>
              <a:gd name="T23" fmla="*/ 10487 h 687"/>
              <a:gd name="T24" fmla="+- 0 16071 15990"/>
              <a:gd name="T25" fmla="*/ T24 w 822"/>
              <a:gd name="T26" fmla="+- 0 10405 10405"/>
              <a:gd name="T27" fmla="*/ 10405 h 687"/>
              <a:gd name="T28" fmla="+- 0 16138 15990"/>
              <a:gd name="T29" fmla="*/ T28 w 822"/>
              <a:gd name="T30" fmla="+- 0 10472 10405"/>
              <a:gd name="T31" fmla="*/ 10472 h 687"/>
              <a:gd name="T32" fmla="+- 0 16177 15990"/>
              <a:gd name="T33" fmla="*/ T32 w 822"/>
              <a:gd name="T34" fmla="+- 0 10629 10405"/>
              <a:gd name="T35" fmla="*/ 10629 h 687"/>
              <a:gd name="T36" fmla="+- 0 16152 15990"/>
              <a:gd name="T37" fmla="*/ T36 w 822"/>
              <a:gd name="T38" fmla="+- 0 10752 10405"/>
              <a:gd name="T39" fmla="*/ 10752 h 687"/>
              <a:gd name="T40" fmla="+- 0 16092 15990"/>
              <a:gd name="T41" fmla="*/ T40 w 822"/>
              <a:gd name="T42" fmla="+- 0 10795 10405"/>
              <a:gd name="T43" fmla="*/ 10795 h 687"/>
              <a:gd name="T44" fmla="+- 0 16362 15990"/>
              <a:gd name="T45" fmla="*/ T44 w 822"/>
              <a:gd name="T46" fmla="+- 0 10834 10405"/>
              <a:gd name="T47" fmla="*/ 10834 h 687"/>
              <a:gd name="T48" fmla="+- 0 16371 15990"/>
              <a:gd name="T49" fmla="*/ T48 w 822"/>
              <a:gd name="T50" fmla="+- 0 10822 10405"/>
              <a:gd name="T51" fmla="*/ 10822 h 687"/>
              <a:gd name="T52" fmla="+- 0 16313 15990"/>
              <a:gd name="T53" fmla="*/ T52 w 822"/>
              <a:gd name="T54" fmla="+- 0 10818 10405"/>
              <a:gd name="T55" fmla="*/ 10818 h 687"/>
              <a:gd name="T56" fmla="+- 0 16268 15990"/>
              <a:gd name="T57" fmla="*/ T56 w 822"/>
              <a:gd name="T58" fmla="+- 0 10881 10405"/>
              <a:gd name="T59" fmla="*/ 10881 h 687"/>
              <a:gd name="T60" fmla="+- 0 16286 15990"/>
              <a:gd name="T61" fmla="*/ T60 w 822"/>
              <a:gd name="T62" fmla="+- 0 10948 10405"/>
              <a:gd name="T63" fmla="*/ 10948 h 687"/>
              <a:gd name="T64" fmla="+- 0 16349 15990"/>
              <a:gd name="T65" fmla="*/ T64 w 822"/>
              <a:gd name="T66" fmla="+- 0 10933 10405"/>
              <a:gd name="T67" fmla="*/ 10933 h 687"/>
              <a:gd name="T68" fmla="+- 0 16399 15990"/>
              <a:gd name="T69" fmla="*/ T68 w 822"/>
              <a:gd name="T70" fmla="+- 0 10879 10405"/>
              <a:gd name="T71" fmla="*/ 10879 h 687"/>
              <a:gd name="T72" fmla="+- 0 16409 15990"/>
              <a:gd name="T73" fmla="*/ T72 w 822"/>
              <a:gd name="T74" fmla="+- 0 10932 10405"/>
              <a:gd name="T75" fmla="*/ 10932 h 687"/>
              <a:gd name="T76" fmla="+- 0 16417 15990"/>
              <a:gd name="T77" fmla="*/ T76 w 822"/>
              <a:gd name="T78" fmla="+- 0 10947 10405"/>
              <a:gd name="T79" fmla="*/ 10947 h 687"/>
              <a:gd name="T80" fmla="+- 0 16476 15990"/>
              <a:gd name="T81" fmla="*/ T80 w 822"/>
              <a:gd name="T82" fmla="+- 0 10780 10405"/>
              <a:gd name="T83" fmla="*/ 10780 h 687"/>
              <a:gd name="T84" fmla="+- 0 16507 15990"/>
              <a:gd name="T85" fmla="*/ T84 w 822"/>
              <a:gd name="T86" fmla="+- 0 10893 10405"/>
              <a:gd name="T87" fmla="*/ 10893 h 687"/>
              <a:gd name="T88" fmla="+- 0 16559 15990"/>
              <a:gd name="T89" fmla="*/ T88 w 822"/>
              <a:gd name="T90" fmla="+- 0 10958 10405"/>
              <a:gd name="T91" fmla="*/ 10958 h 687"/>
              <a:gd name="T92" fmla="+- 0 16600 15990"/>
              <a:gd name="T93" fmla="*/ T92 w 822"/>
              <a:gd name="T94" fmla="+- 0 10902 10405"/>
              <a:gd name="T95" fmla="*/ 10902 h 687"/>
              <a:gd name="T96" fmla="+- 0 16624 15990"/>
              <a:gd name="T97" fmla="*/ T96 w 822"/>
              <a:gd name="T98" fmla="+- 0 10789 10405"/>
              <a:gd name="T99" fmla="*/ 10789 h 687"/>
              <a:gd name="T100" fmla="+- 0 16623 15990"/>
              <a:gd name="T101" fmla="*/ T100 w 822"/>
              <a:gd name="T102" fmla="+- 0 10743 10405"/>
              <a:gd name="T103" fmla="*/ 10743 h 687"/>
              <a:gd name="T104" fmla="+- 0 16605 15990"/>
              <a:gd name="T105" fmla="*/ T104 w 822"/>
              <a:gd name="T106" fmla="+- 0 10716 10405"/>
              <a:gd name="T107" fmla="*/ 10716 h 687"/>
              <a:gd name="T108" fmla="+- 0 16677 15990"/>
              <a:gd name="T109" fmla="*/ T108 w 822"/>
              <a:gd name="T110" fmla="+- 0 10748 10405"/>
              <a:gd name="T111" fmla="*/ 10748 h 687"/>
              <a:gd name="T112" fmla="+- 0 16754 15990"/>
              <a:gd name="T113" fmla="*/ T112 w 822"/>
              <a:gd name="T114" fmla="+- 0 10728 10405"/>
              <a:gd name="T115" fmla="*/ 10728 h 687"/>
              <a:gd name="T116" fmla="+- 0 16810 15990"/>
              <a:gd name="T117" fmla="*/ T116 w 822"/>
              <a:gd name="T118" fmla="+- 0 10677 10405"/>
              <a:gd name="T119" fmla="*/ 10677 h 687"/>
              <a:gd name="T120" fmla="+- 0 16811 15990"/>
              <a:gd name="T121" fmla="*/ T120 w 822"/>
              <a:gd name="T122" fmla="+- 0 10664 10405"/>
              <a:gd name="T123" fmla="*/ 10664 h 687"/>
              <a:gd name="T124" fmla="+- 0 16733 15990"/>
              <a:gd name="T125" fmla="*/ T124 w 822"/>
              <a:gd name="T126" fmla="+- 0 10674 10405"/>
              <a:gd name="T127" fmla="*/ 10674 h 687"/>
              <a:gd name="T128" fmla="+- 0 16658 15990"/>
              <a:gd name="T129" fmla="*/ T128 w 822"/>
              <a:gd name="T130" fmla="+- 0 10792 10405"/>
              <a:gd name="T131" fmla="*/ 10792 h 687"/>
              <a:gd name="T132" fmla="+- 0 16680 15990"/>
              <a:gd name="T133" fmla="*/ T132 w 822"/>
              <a:gd name="T134" fmla="+- 0 10954 10405"/>
              <a:gd name="T135" fmla="*/ 10954 h 687"/>
              <a:gd name="T136" fmla="+- 0 16778 15990"/>
              <a:gd name="T137" fmla="*/ T136 w 822"/>
              <a:gd name="T138" fmla="+- 0 11077 10405"/>
              <a:gd name="T139" fmla="*/ 11077 h 687"/>
              <a:gd name="T140" fmla="+- 0 16796 15990"/>
              <a:gd name="T141" fmla="*/ T140 w 822"/>
              <a:gd name="T142" fmla="+- 0 11091 10405"/>
              <a:gd name="T143" fmla="*/ 11091 h 6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822" h="687" extrusionOk="0">
                <a:moveTo>
                  <a:pt x="66" y="180"/>
                </a:moveTo>
                <a:cubicBezTo>
                  <a:pt x="51" y="209"/>
                  <a:pt x="41" y="245"/>
                  <a:pt x="35" y="279"/>
                </a:cubicBezTo>
                <a:cubicBezTo>
                  <a:pt x="29" y="313"/>
                  <a:pt x="20" y="342"/>
                  <a:pt x="9" y="373"/>
                </a:cubicBezTo>
                <a:cubicBezTo>
                  <a:pt x="8" y="377"/>
                  <a:pt x="7" y="381"/>
                  <a:pt x="6" y="385"/>
                </a:cubicBezTo>
                <a:cubicBezTo>
                  <a:pt x="-2" y="343"/>
                  <a:pt x="2" y="303"/>
                  <a:pt x="5" y="260"/>
                </a:cubicBezTo>
                <a:cubicBezTo>
                  <a:pt x="10" y="200"/>
                  <a:pt x="16" y="140"/>
                  <a:pt x="29" y="82"/>
                </a:cubicBezTo>
                <a:cubicBezTo>
                  <a:pt x="38" y="42"/>
                  <a:pt x="46" y="18"/>
                  <a:pt x="81" y="0"/>
                </a:cubicBezTo>
                <a:cubicBezTo>
                  <a:pt x="115" y="11"/>
                  <a:pt x="132" y="34"/>
                  <a:pt x="148" y="67"/>
                </a:cubicBezTo>
                <a:cubicBezTo>
                  <a:pt x="172" y="115"/>
                  <a:pt x="183" y="171"/>
                  <a:pt x="187" y="224"/>
                </a:cubicBezTo>
                <a:cubicBezTo>
                  <a:pt x="191" y="274"/>
                  <a:pt x="181" y="304"/>
                  <a:pt x="162" y="347"/>
                </a:cubicBezTo>
                <a:cubicBezTo>
                  <a:pt x="147" y="381"/>
                  <a:pt x="137" y="383"/>
                  <a:pt x="102" y="390"/>
                </a:cubicBezTo>
              </a:path>
              <a:path w="822" h="687" extrusionOk="0">
                <a:moveTo>
                  <a:pt x="372" y="429"/>
                </a:moveTo>
                <a:cubicBezTo>
                  <a:pt x="375" y="425"/>
                  <a:pt x="378" y="421"/>
                  <a:pt x="381" y="417"/>
                </a:cubicBezTo>
                <a:cubicBezTo>
                  <a:pt x="361" y="404"/>
                  <a:pt x="346" y="403"/>
                  <a:pt x="323" y="413"/>
                </a:cubicBezTo>
                <a:cubicBezTo>
                  <a:pt x="297" y="424"/>
                  <a:pt x="282" y="448"/>
                  <a:pt x="278" y="476"/>
                </a:cubicBezTo>
                <a:cubicBezTo>
                  <a:pt x="275" y="498"/>
                  <a:pt x="275" y="529"/>
                  <a:pt x="296" y="543"/>
                </a:cubicBezTo>
                <a:cubicBezTo>
                  <a:pt x="317" y="557"/>
                  <a:pt x="343" y="541"/>
                  <a:pt x="359" y="528"/>
                </a:cubicBezTo>
                <a:cubicBezTo>
                  <a:pt x="378" y="512"/>
                  <a:pt x="393" y="492"/>
                  <a:pt x="409" y="474"/>
                </a:cubicBezTo>
                <a:cubicBezTo>
                  <a:pt x="426" y="494"/>
                  <a:pt x="421" y="501"/>
                  <a:pt x="419" y="527"/>
                </a:cubicBezTo>
                <a:cubicBezTo>
                  <a:pt x="418" y="546"/>
                  <a:pt x="409" y="574"/>
                  <a:pt x="427" y="542"/>
                </a:cubicBezTo>
              </a:path>
              <a:path w="822" h="687" extrusionOk="0">
                <a:moveTo>
                  <a:pt x="486" y="375"/>
                </a:moveTo>
                <a:cubicBezTo>
                  <a:pt x="493" y="414"/>
                  <a:pt x="500" y="452"/>
                  <a:pt x="517" y="488"/>
                </a:cubicBezTo>
                <a:cubicBezTo>
                  <a:pt x="528" y="511"/>
                  <a:pt x="540" y="549"/>
                  <a:pt x="569" y="553"/>
                </a:cubicBezTo>
                <a:cubicBezTo>
                  <a:pt x="592" y="556"/>
                  <a:pt x="604" y="509"/>
                  <a:pt x="610" y="497"/>
                </a:cubicBezTo>
                <a:cubicBezTo>
                  <a:pt x="625" y="466"/>
                  <a:pt x="632" y="420"/>
                  <a:pt x="634" y="384"/>
                </a:cubicBezTo>
                <a:cubicBezTo>
                  <a:pt x="632" y="360"/>
                  <a:pt x="631" y="353"/>
                  <a:pt x="633" y="338"/>
                </a:cubicBezTo>
              </a:path>
              <a:path w="822" h="687" extrusionOk="0">
                <a:moveTo>
                  <a:pt x="615" y="311"/>
                </a:moveTo>
                <a:cubicBezTo>
                  <a:pt x="638" y="329"/>
                  <a:pt x="656" y="341"/>
                  <a:pt x="687" y="343"/>
                </a:cubicBezTo>
                <a:cubicBezTo>
                  <a:pt x="713" y="345"/>
                  <a:pt x="741" y="335"/>
                  <a:pt x="764" y="323"/>
                </a:cubicBezTo>
                <a:cubicBezTo>
                  <a:pt x="784" y="312"/>
                  <a:pt x="812" y="295"/>
                  <a:pt x="820" y="272"/>
                </a:cubicBezTo>
                <a:cubicBezTo>
                  <a:pt x="820" y="268"/>
                  <a:pt x="821" y="263"/>
                  <a:pt x="821" y="259"/>
                </a:cubicBezTo>
                <a:cubicBezTo>
                  <a:pt x="795" y="233"/>
                  <a:pt x="771" y="248"/>
                  <a:pt x="743" y="269"/>
                </a:cubicBezTo>
                <a:cubicBezTo>
                  <a:pt x="702" y="299"/>
                  <a:pt x="680" y="339"/>
                  <a:pt x="668" y="387"/>
                </a:cubicBezTo>
                <a:cubicBezTo>
                  <a:pt x="655" y="442"/>
                  <a:pt x="665" y="499"/>
                  <a:pt x="690" y="549"/>
                </a:cubicBezTo>
                <a:cubicBezTo>
                  <a:pt x="714" y="598"/>
                  <a:pt x="747" y="637"/>
                  <a:pt x="788" y="672"/>
                </a:cubicBezTo>
                <a:cubicBezTo>
                  <a:pt x="794" y="677"/>
                  <a:pt x="800" y="681"/>
                  <a:pt x="806" y="686"/>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8" name="Comment 6"/>
          <p:cNvSpPr>
            <a:spLocks noRot="1" noChangeAspect="1" noEditPoints="1" noChangeArrowheads="1" noChangeShapeType="1" noTextEdit="1"/>
          </p:cNvSpPr>
          <p:nvPr/>
        </p:nvSpPr>
        <p:spPr bwMode="auto">
          <a:xfrm>
            <a:off x="5511800" y="4478338"/>
            <a:ext cx="512763" cy="311150"/>
          </a:xfrm>
          <a:custGeom>
            <a:avLst/>
            <a:gdLst>
              <a:gd name="T0" fmla="+- 0 15313 15310"/>
              <a:gd name="T1" fmla="*/ T0 w 1425"/>
              <a:gd name="T2" fmla="+- 0 12468 12442"/>
              <a:gd name="T3" fmla="*/ 12468 h 863"/>
              <a:gd name="T4" fmla="+- 0 15336 15310"/>
              <a:gd name="T5" fmla="*/ T4 w 1425"/>
              <a:gd name="T6" fmla="+- 0 12566 12442"/>
              <a:gd name="T7" fmla="*/ 12566 h 863"/>
              <a:gd name="T8" fmla="+- 0 15381 15310"/>
              <a:gd name="T9" fmla="*/ T8 w 1425"/>
              <a:gd name="T10" fmla="+- 0 12732 12442"/>
              <a:gd name="T11" fmla="*/ 12732 h 863"/>
              <a:gd name="T12" fmla="+- 0 15425 15310"/>
              <a:gd name="T13" fmla="*/ T12 w 1425"/>
              <a:gd name="T14" fmla="+- 0 12845 12442"/>
              <a:gd name="T15" fmla="*/ 12845 h 863"/>
              <a:gd name="T16" fmla="+- 0 15467 15310"/>
              <a:gd name="T17" fmla="*/ T16 w 1425"/>
              <a:gd name="T18" fmla="+- 0 12746 12442"/>
              <a:gd name="T19" fmla="*/ 12746 h 863"/>
              <a:gd name="T20" fmla="+- 0 15489 15310"/>
              <a:gd name="T21" fmla="*/ T20 w 1425"/>
              <a:gd name="T22" fmla="+- 0 12551 12442"/>
              <a:gd name="T23" fmla="*/ 12551 h 863"/>
              <a:gd name="T24" fmla="+- 0 15503 15310"/>
              <a:gd name="T25" fmla="*/ T24 w 1425"/>
              <a:gd name="T26" fmla="+- 0 12505 12442"/>
              <a:gd name="T27" fmla="*/ 12505 h 863"/>
              <a:gd name="T28" fmla="+- 0 15578 15310"/>
              <a:gd name="T29" fmla="*/ T28 w 1425"/>
              <a:gd name="T30" fmla="+- 0 12660 12442"/>
              <a:gd name="T31" fmla="*/ 12660 h 863"/>
              <a:gd name="T32" fmla="+- 0 15638 15310"/>
              <a:gd name="T33" fmla="*/ T32 w 1425"/>
              <a:gd name="T34" fmla="+- 0 12835 12442"/>
              <a:gd name="T35" fmla="*/ 12835 h 863"/>
              <a:gd name="T36" fmla="+- 0 15651 15310"/>
              <a:gd name="T37" fmla="*/ T36 w 1425"/>
              <a:gd name="T38" fmla="+- 0 12848 12442"/>
              <a:gd name="T39" fmla="*/ 12848 h 863"/>
              <a:gd name="T40" fmla="+- 0 15718 15310"/>
              <a:gd name="T41" fmla="*/ T40 w 1425"/>
              <a:gd name="T42" fmla="+- 0 12761 12442"/>
              <a:gd name="T43" fmla="*/ 12761 h 863"/>
              <a:gd name="T44" fmla="+- 0 15812 15310"/>
              <a:gd name="T45" fmla="*/ T44 w 1425"/>
              <a:gd name="T46" fmla="+- 0 12554 12442"/>
              <a:gd name="T47" fmla="*/ 12554 h 863"/>
              <a:gd name="T48" fmla="+- 0 15887 15310"/>
              <a:gd name="T49" fmla="*/ T48 w 1425"/>
              <a:gd name="T50" fmla="+- 0 12446 12442"/>
              <a:gd name="T51" fmla="*/ 12446 h 863"/>
              <a:gd name="T52" fmla="+- 0 15784 15310"/>
              <a:gd name="T53" fmla="*/ T52 w 1425"/>
              <a:gd name="T54" fmla="+- 0 12807 12442"/>
              <a:gd name="T55" fmla="*/ 12807 h 863"/>
              <a:gd name="T56" fmla="+- 0 15893 15310"/>
              <a:gd name="T57" fmla="*/ T56 w 1425"/>
              <a:gd name="T58" fmla="+- 0 12821 12442"/>
              <a:gd name="T59" fmla="*/ 12821 h 863"/>
              <a:gd name="T60" fmla="+- 0 15985 15310"/>
              <a:gd name="T61" fmla="*/ T60 w 1425"/>
              <a:gd name="T62" fmla="+- 0 12755 12442"/>
              <a:gd name="T63" fmla="*/ 12755 h 863"/>
              <a:gd name="T64" fmla="+- 0 16014 15310"/>
              <a:gd name="T65" fmla="*/ T64 w 1425"/>
              <a:gd name="T66" fmla="+- 0 12690 12442"/>
              <a:gd name="T67" fmla="*/ 12690 h 863"/>
              <a:gd name="T68" fmla="+- 0 16004 15310"/>
              <a:gd name="T69" fmla="*/ T68 w 1425"/>
              <a:gd name="T70" fmla="+- 0 12677 12442"/>
              <a:gd name="T71" fmla="*/ 12677 h 863"/>
              <a:gd name="T72" fmla="+- 0 15950 15310"/>
              <a:gd name="T73" fmla="*/ T72 w 1425"/>
              <a:gd name="T74" fmla="+- 0 12746 12442"/>
              <a:gd name="T75" fmla="*/ 12746 h 863"/>
              <a:gd name="T76" fmla="+- 0 15950 15310"/>
              <a:gd name="T77" fmla="*/ T76 w 1425"/>
              <a:gd name="T78" fmla="+- 0 12839 12442"/>
              <a:gd name="T79" fmla="*/ 12839 h 863"/>
              <a:gd name="T80" fmla="+- 0 15999 15310"/>
              <a:gd name="T81" fmla="*/ T80 w 1425"/>
              <a:gd name="T82" fmla="+- 0 12905 12442"/>
              <a:gd name="T83" fmla="*/ 12905 h 863"/>
              <a:gd name="T84" fmla="+- 0 16039 15310"/>
              <a:gd name="T85" fmla="*/ T84 w 1425"/>
              <a:gd name="T86" fmla="+- 0 12884 12442"/>
              <a:gd name="T87" fmla="*/ 12884 h 863"/>
              <a:gd name="T88" fmla="+- 0 16179 15310"/>
              <a:gd name="T89" fmla="*/ T88 w 1425"/>
              <a:gd name="T90" fmla="+- 0 12779 12442"/>
              <a:gd name="T91" fmla="*/ 12779 h 863"/>
              <a:gd name="T92" fmla="+- 0 16167 15310"/>
              <a:gd name="T93" fmla="*/ T92 w 1425"/>
              <a:gd name="T94" fmla="+- 0 12852 12442"/>
              <a:gd name="T95" fmla="*/ 12852 h 863"/>
              <a:gd name="T96" fmla="+- 0 16161 15310"/>
              <a:gd name="T97" fmla="*/ T96 w 1425"/>
              <a:gd name="T98" fmla="+- 0 12944 12442"/>
              <a:gd name="T99" fmla="*/ 12944 h 863"/>
              <a:gd name="T100" fmla="+- 0 16178 15310"/>
              <a:gd name="T101" fmla="*/ T100 w 1425"/>
              <a:gd name="T102" fmla="+- 0 12978 12442"/>
              <a:gd name="T103" fmla="*/ 12978 h 863"/>
              <a:gd name="T104" fmla="+- 0 16225 15310"/>
              <a:gd name="T105" fmla="*/ T104 w 1425"/>
              <a:gd name="T106" fmla="+- 0 12595 12442"/>
              <a:gd name="T107" fmla="*/ 12595 h 863"/>
              <a:gd name="T108" fmla="+- 0 16269 15310"/>
              <a:gd name="T109" fmla="*/ T108 w 1425"/>
              <a:gd name="T110" fmla="+- 0 12525 12442"/>
              <a:gd name="T111" fmla="*/ 12525 h 863"/>
              <a:gd name="T112" fmla="+- 0 16339 15310"/>
              <a:gd name="T113" fmla="*/ T112 w 1425"/>
              <a:gd name="T114" fmla="+- 0 12442 12442"/>
              <a:gd name="T115" fmla="*/ 12442 h 863"/>
              <a:gd name="T116" fmla="+- 0 16355 15310"/>
              <a:gd name="T117" fmla="*/ T116 w 1425"/>
              <a:gd name="T118" fmla="+- 0 12545 12442"/>
              <a:gd name="T119" fmla="*/ 12545 h 863"/>
              <a:gd name="T120" fmla="+- 0 16361 15310"/>
              <a:gd name="T121" fmla="*/ T120 w 1425"/>
              <a:gd name="T122" fmla="+- 0 12718 12442"/>
              <a:gd name="T123" fmla="*/ 12718 h 863"/>
              <a:gd name="T124" fmla="+- 0 16344 15310"/>
              <a:gd name="T125" fmla="*/ T124 w 1425"/>
              <a:gd name="T126" fmla="+- 0 12886 12442"/>
              <a:gd name="T127" fmla="*/ 12886 h 863"/>
              <a:gd name="T128" fmla="+- 0 16330 15310"/>
              <a:gd name="T129" fmla="*/ T128 w 1425"/>
              <a:gd name="T130" fmla="+- 0 12972 12442"/>
              <a:gd name="T131" fmla="*/ 12972 h 863"/>
              <a:gd name="T132" fmla="+- 0 16334 15310"/>
              <a:gd name="T133" fmla="*/ T132 w 1425"/>
              <a:gd name="T134" fmla="+- 0 12982 12442"/>
              <a:gd name="T135" fmla="*/ 12982 h 863"/>
              <a:gd name="T136" fmla="+- 0 16409 15310"/>
              <a:gd name="T137" fmla="*/ T136 w 1425"/>
              <a:gd name="T138" fmla="+- 0 12886 12442"/>
              <a:gd name="T139" fmla="*/ 12886 h 863"/>
              <a:gd name="T140" fmla="+- 0 16431 15310"/>
              <a:gd name="T141" fmla="*/ T140 w 1425"/>
              <a:gd name="T142" fmla="+- 0 12961 12442"/>
              <a:gd name="T143" fmla="*/ 12961 h 863"/>
              <a:gd name="T144" fmla="+- 0 16446 15310"/>
              <a:gd name="T145" fmla="*/ T144 w 1425"/>
              <a:gd name="T146" fmla="+- 0 13024 12442"/>
              <a:gd name="T147" fmla="*/ 13024 h 863"/>
              <a:gd name="T148" fmla="+- 0 16491 15310"/>
              <a:gd name="T149" fmla="*/ T148 w 1425"/>
              <a:gd name="T150" fmla="+- 0 12749 12442"/>
              <a:gd name="T151" fmla="*/ 12749 h 863"/>
              <a:gd name="T152" fmla="+- 0 16554 15310"/>
              <a:gd name="T153" fmla="*/ T152 w 1425"/>
              <a:gd name="T154" fmla="+- 0 12775 12442"/>
              <a:gd name="T155" fmla="*/ 12775 h 863"/>
              <a:gd name="T156" fmla="+- 0 16577 15310"/>
              <a:gd name="T157" fmla="*/ T156 w 1425"/>
              <a:gd name="T158" fmla="+- 0 12845 12442"/>
              <a:gd name="T159" fmla="*/ 12845 h 863"/>
              <a:gd name="T160" fmla="+- 0 16573 15310"/>
              <a:gd name="T161" fmla="*/ T160 w 1425"/>
              <a:gd name="T162" fmla="+- 0 12922 12442"/>
              <a:gd name="T163" fmla="*/ 12922 h 863"/>
              <a:gd name="T164" fmla="+- 0 16578 15310"/>
              <a:gd name="T165" fmla="*/ T164 w 1425"/>
              <a:gd name="T166" fmla="+- 0 12953 12442"/>
              <a:gd name="T167" fmla="*/ 12953 h 863"/>
              <a:gd name="T168" fmla="+- 0 16622 15310"/>
              <a:gd name="T169" fmla="*/ T168 w 1425"/>
              <a:gd name="T170" fmla="+- 0 12903 12442"/>
              <a:gd name="T171" fmla="*/ 12903 h 863"/>
              <a:gd name="T172" fmla="+- 0 16675 15310"/>
              <a:gd name="T173" fmla="*/ T172 w 1425"/>
              <a:gd name="T174" fmla="+- 0 12994 12442"/>
              <a:gd name="T175" fmla="*/ 12994 h 863"/>
              <a:gd name="T176" fmla="+- 0 16706 15310"/>
              <a:gd name="T177" fmla="*/ T176 w 1425"/>
              <a:gd name="T178" fmla="+- 0 13157 12442"/>
              <a:gd name="T179" fmla="*/ 13157 h 863"/>
              <a:gd name="T180" fmla="+- 0 16734 15310"/>
              <a:gd name="T181" fmla="*/ T180 w 1425"/>
              <a:gd name="T182" fmla="+- 0 13304 12442"/>
              <a:gd name="T183" fmla="*/ 13304 h 8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425" h="863" extrusionOk="0">
                <a:moveTo>
                  <a:pt x="3" y="26"/>
                </a:moveTo>
                <a:cubicBezTo>
                  <a:pt x="-2" y="66"/>
                  <a:pt x="14" y="86"/>
                  <a:pt x="26" y="124"/>
                </a:cubicBezTo>
                <a:cubicBezTo>
                  <a:pt x="44" y="178"/>
                  <a:pt x="55" y="235"/>
                  <a:pt x="71" y="290"/>
                </a:cubicBezTo>
                <a:cubicBezTo>
                  <a:pt x="83" y="329"/>
                  <a:pt x="96" y="367"/>
                  <a:pt x="115" y="403"/>
                </a:cubicBezTo>
                <a:cubicBezTo>
                  <a:pt x="151" y="385"/>
                  <a:pt x="152" y="346"/>
                  <a:pt x="157" y="304"/>
                </a:cubicBezTo>
                <a:cubicBezTo>
                  <a:pt x="165" y="239"/>
                  <a:pt x="170" y="174"/>
                  <a:pt x="179" y="109"/>
                </a:cubicBezTo>
                <a:cubicBezTo>
                  <a:pt x="183" y="83"/>
                  <a:pt x="183" y="76"/>
                  <a:pt x="193" y="63"/>
                </a:cubicBezTo>
                <a:cubicBezTo>
                  <a:pt x="233" y="109"/>
                  <a:pt x="250" y="159"/>
                  <a:pt x="268" y="218"/>
                </a:cubicBezTo>
                <a:cubicBezTo>
                  <a:pt x="285" y="274"/>
                  <a:pt x="298" y="342"/>
                  <a:pt x="328" y="393"/>
                </a:cubicBezTo>
                <a:cubicBezTo>
                  <a:pt x="332" y="397"/>
                  <a:pt x="337" y="402"/>
                  <a:pt x="341" y="406"/>
                </a:cubicBezTo>
                <a:cubicBezTo>
                  <a:pt x="378" y="394"/>
                  <a:pt x="392" y="356"/>
                  <a:pt x="408" y="319"/>
                </a:cubicBezTo>
                <a:cubicBezTo>
                  <a:pt x="438" y="249"/>
                  <a:pt x="470" y="180"/>
                  <a:pt x="502" y="112"/>
                </a:cubicBezTo>
                <a:cubicBezTo>
                  <a:pt x="525" y="64"/>
                  <a:pt x="534" y="36"/>
                  <a:pt x="577" y="4"/>
                </a:cubicBezTo>
              </a:path>
              <a:path w="1425" h="863" extrusionOk="0">
                <a:moveTo>
                  <a:pt x="474" y="365"/>
                </a:moveTo>
                <a:cubicBezTo>
                  <a:pt x="509" y="384"/>
                  <a:pt x="541" y="392"/>
                  <a:pt x="583" y="379"/>
                </a:cubicBezTo>
                <a:cubicBezTo>
                  <a:pt x="617" y="368"/>
                  <a:pt x="650" y="337"/>
                  <a:pt x="675" y="313"/>
                </a:cubicBezTo>
                <a:cubicBezTo>
                  <a:pt x="688" y="300"/>
                  <a:pt x="712" y="269"/>
                  <a:pt x="704" y="248"/>
                </a:cubicBezTo>
                <a:cubicBezTo>
                  <a:pt x="701" y="244"/>
                  <a:pt x="697" y="239"/>
                  <a:pt x="694" y="235"/>
                </a:cubicBezTo>
                <a:cubicBezTo>
                  <a:pt x="664" y="251"/>
                  <a:pt x="649" y="269"/>
                  <a:pt x="640" y="304"/>
                </a:cubicBezTo>
                <a:cubicBezTo>
                  <a:pt x="631" y="336"/>
                  <a:pt x="632" y="366"/>
                  <a:pt x="640" y="397"/>
                </a:cubicBezTo>
                <a:cubicBezTo>
                  <a:pt x="647" y="425"/>
                  <a:pt x="659" y="454"/>
                  <a:pt x="689" y="463"/>
                </a:cubicBezTo>
                <a:cubicBezTo>
                  <a:pt x="706" y="468"/>
                  <a:pt x="718" y="452"/>
                  <a:pt x="729" y="442"/>
                </a:cubicBezTo>
              </a:path>
              <a:path w="1425" h="863" extrusionOk="0">
                <a:moveTo>
                  <a:pt x="869" y="337"/>
                </a:moveTo>
                <a:cubicBezTo>
                  <a:pt x="865" y="361"/>
                  <a:pt x="860" y="386"/>
                  <a:pt x="857" y="410"/>
                </a:cubicBezTo>
                <a:cubicBezTo>
                  <a:pt x="853" y="441"/>
                  <a:pt x="851" y="471"/>
                  <a:pt x="851" y="502"/>
                </a:cubicBezTo>
                <a:cubicBezTo>
                  <a:pt x="851" y="531"/>
                  <a:pt x="844" y="567"/>
                  <a:pt x="868" y="536"/>
                </a:cubicBezTo>
              </a:path>
              <a:path w="1425" h="863" extrusionOk="0">
                <a:moveTo>
                  <a:pt x="915" y="153"/>
                </a:moveTo>
                <a:cubicBezTo>
                  <a:pt x="929" y="126"/>
                  <a:pt x="937" y="103"/>
                  <a:pt x="959" y="83"/>
                </a:cubicBezTo>
              </a:path>
              <a:path w="1425" h="863" extrusionOk="0">
                <a:moveTo>
                  <a:pt x="1029" y="0"/>
                </a:moveTo>
                <a:cubicBezTo>
                  <a:pt x="1040" y="36"/>
                  <a:pt x="1040" y="66"/>
                  <a:pt x="1045" y="103"/>
                </a:cubicBezTo>
                <a:cubicBezTo>
                  <a:pt x="1053" y="161"/>
                  <a:pt x="1054" y="217"/>
                  <a:pt x="1051" y="276"/>
                </a:cubicBezTo>
                <a:cubicBezTo>
                  <a:pt x="1048" y="330"/>
                  <a:pt x="1045" y="391"/>
                  <a:pt x="1034" y="444"/>
                </a:cubicBezTo>
                <a:cubicBezTo>
                  <a:pt x="1028" y="472"/>
                  <a:pt x="1016" y="500"/>
                  <a:pt x="1020" y="530"/>
                </a:cubicBezTo>
                <a:cubicBezTo>
                  <a:pt x="1021" y="533"/>
                  <a:pt x="1023" y="537"/>
                  <a:pt x="1024" y="540"/>
                </a:cubicBezTo>
              </a:path>
              <a:path w="1425" h="863" extrusionOk="0">
                <a:moveTo>
                  <a:pt x="1099" y="444"/>
                </a:moveTo>
                <a:cubicBezTo>
                  <a:pt x="1111" y="469"/>
                  <a:pt x="1115" y="491"/>
                  <a:pt x="1121" y="519"/>
                </a:cubicBezTo>
                <a:cubicBezTo>
                  <a:pt x="1126" y="541"/>
                  <a:pt x="1127" y="561"/>
                  <a:pt x="1136" y="582"/>
                </a:cubicBezTo>
              </a:path>
              <a:path w="1425" h="863" extrusionOk="0">
                <a:moveTo>
                  <a:pt x="1181" y="307"/>
                </a:moveTo>
                <a:cubicBezTo>
                  <a:pt x="1215" y="301"/>
                  <a:pt x="1224" y="303"/>
                  <a:pt x="1244" y="333"/>
                </a:cubicBezTo>
                <a:cubicBezTo>
                  <a:pt x="1260" y="357"/>
                  <a:pt x="1262" y="376"/>
                  <a:pt x="1267" y="403"/>
                </a:cubicBezTo>
              </a:path>
              <a:path w="1425" h="863" extrusionOk="0">
                <a:moveTo>
                  <a:pt x="1263" y="480"/>
                </a:moveTo>
                <a:cubicBezTo>
                  <a:pt x="1264" y="498"/>
                  <a:pt x="1263" y="501"/>
                  <a:pt x="1268" y="511"/>
                </a:cubicBezTo>
                <a:cubicBezTo>
                  <a:pt x="1282" y="491"/>
                  <a:pt x="1293" y="477"/>
                  <a:pt x="1312" y="461"/>
                </a:cubicBezTo>
                <a:cubicBezTo>
                  <a:pt x="1343" y="484"/>
                  <a:pt x="1355" y="514"/>
                  <a:pt x="1365" y="552"/>
                </a:cubicBezTo>
                <a:cubicBezTo>
                  <a:pt x="1379" y="606"/>
                  <a:pt x="1391" y="659"/>
                  <a:pt x="1396" y="715"/>
                </a:cubicBezTo>
                <a:cubicBezTo>
                  <a:pt x="1401" y="766"/>
                  <a:pt x="1409" y="813"/>
                  <a:pt x="1424" y="862"/>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9" name="Comment 7"/>
          <p:cNvSpPr>
            <a:spLocks noRot="1" noChangeAspect="1" noEditPoints="1" noChangeArrowheads="1" noChangeShapeType="1" noTextEdit="1"/>
          </p:cNvSpPr>
          <p:nvPr/>
        </p:nvSpPr>
        <p:spPr bwMode="auto">
          <a:xfrm>
            <a:off x="6780213" y="5537200"/>
            <a:ext cx="592137" cy="465138"/>
          </a:xfrm>
          <a:custGeom>
            <a:avLst/>
            <a:gdLst>
              <a:gd name="T0" fmla="+- 0 18923 18834"/>
              <a:gd name="T1" fmla="*/ T0 w 1644"/>
              <a:gd name="T2" fmla="+- 0 15837 15383"/>
              <a:gd name="T3" fmla="*/ 15837 h 1288"/>
              <a:gd name="T4" fmla="+- 0 18891 18834"/>
              <a:gd name="T5" fmla="*/ T4 w 1644"/>
              <a:gd name="T6" fmla="+- 0 16008 15383"/>
              <a:gd name="T7" fmla="*/ 16008 h 1288"/>
              <a:gd name="T8" fmla="+- 0 18876 18834"/>
              <a:gd name="T9" fmla="*/ T8 w 1644"/>
              <a:gd name="T10" fmla="+- 0 16183 15383"/>
              <a:gd name="T11" fmla="*/ 16183 h 1288"/>
              <a:gd name="T12" fmla="+- 0 18863 18834"/>
              <a:gd name="T13" fmla="*/ T12 w 1644"/>
              <a:gd name="T14" fmla="+- 0 16214 15383"/>
              <a:gd name="T15" fmla="*/ 16214 h 1288"/>
              <a:gd name="T16" fmla="+- 0 18840 18834"/>
              <a:gd name="T17" fmla="*/ T16 w 1644"/>
              <a:gd name="T18" fmla="+- 0 16026 15383"/>
              <a:gd name="T19" fmla="*/ 16026 h 1288"/>
              <a:gd name="T20" fmla="+- 0 18845 18834"/>
              <a:gd name="T21" fmla="*/ T20 w 1644"/>
              <a:gd name="T22" fmla="+- 0 15669 15383"/>
              <a:gd name="T23" fmla="*/ 15669 h 1288"/>
              <a:gd name="T24" fmla="+- 0 18906 18834"/>
              <a:gd name="T25" fmla="*/ T24 w 1644"/>
              <a:gd name="T26" fmla="+- 0 15410 15383"/>
              <a:gd name="T27" fmla="*/ 15410 h 1288"/>
              <a:gd name="T28" fmla="+- 0 18928 18834"/>
              <a:gd name="T29" fmla="*/ T28 w 1644"/>
              <a:gd name="T30" fmla="+- 0 15385 15383"/>
              <a:gd name="T31" fmla="*/ 15385 h 1288"/>
              <a:gd name="T32" fmla="+- 0 19034 18834"/>
              <a:gd name="T33" fmla="*/ T32 w 1644"/>
              <a:gd name="T34" fmla="+- 0 15483 15383"/>
              <a:gd name="T35" fmla="*/ 15483 h 1288"/>
              <a:gd name="T36" fmla="+- 0 19105 18834"/>
              <a:gd name="T37" fmla="*/ T36 w 1644"/>
              <a:gd name="T38" fmla="+- 0 15743 15383"/>
              <a:gd name="T39" fmla="*/ 15743 h 1288"/>
              <a:gd name="T40" fmla="+- 0 19070 18834"/>
              <a:gd name="T41" fmla="*/ T40 w 1644"/>
              <a:gd name="T42" fmla="+- 0 15931 15383"/>
              <a:gd name="T43" fmla="*/ 15931 h 1288"/>
              <a:gd name="T44" fmla="+- 0 18957 18834"/>
              <a:gd name="T45" fmla="*/ T44 w 1644"/>
              <a:gd name="T46" fmla="+- 0 15943 15383"/>
              <a:gd name="T47" fmla="*/ 15943 h 1288"/>
              <a:gd name="T48" fmla="+- 0 18905 18834"/>
              <a:gd name="T49" fmla="*/ T48 w 1644"/>
              <a:gd name="T50" fmla="+- 0 15912 15383"/>
              <a:gd name="T51" fmla="*/ 15912 h 1288"/>
              <a:gd name="T52" fmla="+- 0 19098 18834"/>
              <a:gd name="T53" fmla="*/ T52 w 1644"/>
              <a:gd name="T54" fmla="+- 0 15956 15383"/>
              <a:gd name="T55" fmla="*/ 15956 h 1288"/>
              <a:gd name="T56" fmla="+- 0 19132 18834"/>
              <a:gd name="T57" fmla="*/ T56 w 1644"/>
              <a:gd name="T58" fmla="+- 0 16030 15383"/>
              <a:gd name="T59" fmla="*/ 16030 h 1288"/>
              <a:gd name="T60" fmla="+- 0 19163 18834"/>
              <a:gd name="T61" fmla="*/ T60 w 1644"/>
              <a:gd name="T62" fmla="+- 0 16107 15383"/>
              <a:gd name="T63" fmla="*/ 16107 h 1288"/>
              <a:gd name="T64" fmla="+- 0 19239 18834"/>
              <a:gd name="T65" fmla="*/ T64 w 1644"/>
              <a:gd name="T66" fmla="+- 0 16123 15383"/>
              <a:gd name="T67" fmla="*/ 16123 h 1288"/>
              <a:gd name="T68" fmla="+- 0 19322 18834"/>
              <a:gd name="T69" fmla="*/ T68 w 1644"/>
              <a:gd name="T70" fmla="+- 0 16035 15383"/>
              <a:gd name="T71" fmla="*/ 16035 h 1288"/>
              <a:gd name="T72" fmla="+- 0 19361 18834"/>
              <a:gd name="T73" fmla="*/ T72 w 1644"/>
              <a:gd name="T74" fmla="+- 0 15932 15383"/>
              <a:gd name="T75" fmla="*/ 15932 h 1288"/>
              <a:gd name="T76" fmla="+- 0 19366 18834"/>
              <a:gd name="T77" fmla="*/ T76 w 1644"/>
              <a:gd name="T78" fmla="+- 0 15922 15383"/>
              <a:gd name="T79" fmla="*/ 15922 h 1288"/>
              <a:gd name="T80" fmla="+- 0 19428 18834"/>
              <a:gd name="T81" fmla="*/ T80 w 1644"/>
              <a:gd name="T82" fmla="+- 0 16130 15383"/>
              <a:gd name="T83" fmla="*/ 16130 h 1288"/>
              <a:gd name="T84" fmla="+- 0 19465 18834"/>
              <a:gd name="T85" fmla="*/ T84 w 1644"/>
              <a:gd name="T86" fmla="+- 0 16074 15383"/>
              <a:gd name="T87" fmla="*/ 16074 h 1288"/>
              <a:gd name="T88" fmla="+- 0 19513 18834"/>
              <a:gd name="T89" fmla="*/ T88 w 1644"/>
              <a:gd name="T90" fmla="+- 0 15947 15383"/>
              <a:gd name="T91" fmla="*/ 15947 h 1288"/>
              <a:gd name="T92" fmla="+- 0 19569 18834"/>
              <a:gd name="T93" fmla="*/ T92 w 1644"/>
              <a:gd name="T94" fmla="+- 0 15864 15383"/>
              <a:gd name="T95" fmla="*/ 15864 h 1288"/>
              <a:gd name="T96" fmla="+- 0 19590 18834"/>
              <a:gd name="T97" fmla="*/ T96 w 1644"/>
              <a:gd name="T98" fmla="+- 0 15863 15383"/>
              <a:gd name="T99" fmla="*/ 15863 h 1288"/>
              <a:gd name="T100" fmla="+- 0 19657 18834"/>
              <a:gd name="T101" fmla="*/ T100 w 1644"/>
              <a:gd name="T102" fmla="+- 0 15988 15383"/>
              <a:gd name="T103" fmla="*/ 15988 h 1288"/>
              <a:gd name="T104" fmla="+- 0 19657 18834"/>
              <a:gd name="T105" fmla="*/ T104 w 1644"/>
              <a:gd name="T106" fmla="+- 0 16122 15383"/>
              <a:gd name="T107" fmla="*/ 16122 h 1288"/>
              <a:gd name="T108" fmla="+- 0 19625 18834"/>
              <a:gd name="T109" fmla="*/ T108 w 1644"/>
              <a:gd name="T110" fmla="+- 0 16263 15383"/>
              <a:gd name="T111" fmla="*/ 16263 h 1288"/>
              <a:gd name="T112" fmla="+- 0 19622 18834"/>
              <a:gd name="T113" fmla="*/ T112 w 1644"/>
              <a:gd name="T114" fmla="+- 0 16276 15383"/>
              <a:gd name="T115" fmla="*/ 16276 h 1288"/>
              <a:gd name="T116" fmla="+- 0 19641 18834"/>
              <a:gd name="T117" fmla="*/ T116 w 1644"/>
              <a:gd name="T118" fmla="+- 0 16180 15383"/>
              <a:gd name="T119" fmla="*/ 16180 h 1288"/>
              <a:gd name="T120" fmla="+- 0 19704 18834"/>
              <a:gd name="T121" fmla="*/ T120 w 1644"/>
              <a:gd name="T122" fmla="+- 0 16032 15383"/>
              <a:gd name="T123" fmla="*/ 16032 h 1288"/>
              <a:gd name="T124" fmla="+- 0 19773 18834"/>
              <a:gd name="T125" fmla="*/ T124 w 1644"/>
              <a:gd name="T126" fmla="+- 0 15988 15383"/>
              <a:gd name="T127" fmla="*/ 15988 h 1288"/>
              <a:gd name="T128" fmla="+- 0 19807 18834"/>
              <a:gd name="T129" fmla="*/ T128 w 1644"/>
              <a:gd name="T130" fmla="+- 0 16074 15383"/>
              <a:gd name="T131" fmla="*/ 16074 h 1288"/>
              <a:gd name="T132" fmla="+- 0 19807 18834"/>
              <a:gd name="T133" fmla="*/ T132 w 1644"/>
              <a:gd name="T134" fmla="+- 0 16202 15383"/>
              <a:gd name="T135" fmla="*/ 16202 h 1288"/>
              <a:gd name="T136" fmla="+- 0 19804 18834"/>
              <a:gd name="T137" fmla="*/ T136 w 1644"/>
              <a:gd name="T138" fmla="+- 0 16243 15383"/>
              <a:gd name="T139" fmla="*/ 16243 h 1288"/>
              <a:gd name="T140" fmla="+- 0 20021 18834"/>
              <a:gd name="T141" fmla="*/ T140 w 1644"/>
              <a:gd name="T142" fmla="+- 0 16055 15383"/>
              <a:gd name="T143" fmla="*/ 16055 h 1288"/>
              <a:gd name="T144" fmla="+- 0 19995 18834"/>
              <a:gd name="T145" fmla="*/ T144 w 1644"/>
              <a:gd name="T146" fmla="+- 0 16081 15383"/>
              <a:gd name="T147" fmla="*/ 16081 h 1288"/>
              <a:gd name="T148" fmla="+- 0 19931 18834"/>
              <a:gd name="T149" fmla="*/ T148 w 1644"/>
              <a:gd name="T150" fmla="+- 0 16158 15383"/>
              <a:gd name="T151" fmla="*/ 16158 h 1288"/>
              <a:gd name="T152" fmla="+- 0 19914 18834"/>
              <a:gd name="T153" fmla="*/ T152 w 1644"/>
              <a:gd name="T154" fmla="+- 0 16234 15383"/>
              <a:gd name="T155" fmla="*/ 16234 h 1288"/>
              <a:gd name="T156" fmla="+- 0 19983 18834"/>
              <a:gd name="T157" fmla="*/ T156 w 1644"/>
              <a:gd name="T158" fmla="+- 0 16194 15383"/>
              <a:gd name="T159" fmla="*/ 16194 h 1288"/>
              <a:gd name="T160" fmla="+- 0 20052 18834"/>
              <a:gd name="T161" fmla="*/ T160 w 1644"/>
              <a:gd name="T162" fmla="+- 0 16134 15383"/>
              <a:gd name="T163" fmla="*/ 16134 h 1288"/>
              <a:gd name="T164" fmla="+- 0 20065 18834"/>
              <a:gd name="T165" fmla="*/ T164 w 1644"/>
              <a:gd name="T166" fmla="+- 0 16131 15383"/>
              <a:gd name="T167" fmla="*/ 16131 h 1288"/>
              <a:gd name="T168" fmla="+- 0 20084 18834"/>
              <a:gd name="T169" fmla="*/ T168 w 1644"/>
              <a:gd name="T170" fmla="+- 0 16213 15383"/>
              <a:gd name="T171" fmla="*/ 16213 h 1288"/>
              <a:gd name="T172" fmla="+- 0 20082 18834"/>
              <a:gd name="T173" fmla="*/ T172 w 1644"/>
              <a:gd name="T174" fmla="+- 0 16311 15383"/>
              <a:gd name="T175" fmla="*/ 16311 h 1288"/>
              <a:gd name="T176" fmla="+- 0 20079 18834"/>
              <a:gd name="T177" fmla="*/ T176 w 1644"/>
              <a:gd name="T178" fmla="+- 0 16278 15383"/>
              <a:gd name="T179" fmla="*/ 16278 h 1288"/>
              <a:gd name="T180" fmla="+- 0 20204 18834"/>
              <a:gd name="T181" fmla="*/ T180 w 1644"/>
              <a:gd name="T182" fmla="+- 0 16075 15383"/>
              <a:gd name="T183" fmla="*/ 16075 h 1288"/>
              <a:gd name="T184" fmla="+- 0 20213 18834"/>
              <a:gd name="T185" fmla="*/ T184 w 1644"/>
              <a:gd name="T186" fmla="+- 0 16205 15383"/>
              <a:gd name="T187" fmla="*/ 16205 h 1288"/>
              <a:gd name="T188" fmla="+- 0 20224 18834"/>
              <a:gd name="T189" fmla="*/ T188 w 1644"/>
              <a:gd name="T190" fmla="+- 0 16306 15383"/>
              <a:gd name="T191" fmla="*/ 16306 h 1288"/>
              <a:gd name="T192" fmla="+- 0 20253 18834"/>
              <a:gd name="T193" fmla="*/ T192 w 1644"/>
              <a:gd name="T194" fmla="+- 0 16221 15383"/>
              <a:gd name="T195" fmla="*/ 16221 h 1288"/>
              <a:gd name="T196" fmla="+- 0 20289 18834"/>
              <a:gd name="T197" fmla="*/ T196 w 1644"/>
              <a:gd name="T198" fmla="+- 0 16142 15383"/>
              <a:gd name="T199" fmla="*/ 16142 h 1288"/>
              <a:gd name="T200" fmla="+- 0 20331 18834"/>
              <a:gd name="T201" fmla="*/ T200 w 1644"/>
              <a:gd name="T202" fmla="+- 0 16236 15383"/>
              <a:gd name="T203" fmla="*/ 16236 h 1288"/>
              <a:gd name="T204" fmla="+- 0 20339 18834"/>
              <a:gd name="T205" fmla="*/ T204 w 1644"/>
              <a:gd name="T206" fmla="+- 0 16364 15383"/>
              <a:gd name="T207" fmla="*/ 16364 h 1288"/>
              <a:gd name="T208" fmla="+- 0 20336 18834"/>
              <a:gd name="T209" fmla="*/ T208 w 1644"/>
              <a:gd name="T210" fmla="+- 0 16380 15383"/>
              <a:gd name="T211" fmla="*/ 16380 h 1288"/>
              <a:gd name="T212" fmla="+- 0 20360 18834"/>
              <a:gd name="T213" fmla="*/ T212 w 1644"/>
              <a:gd name="T214" fmla="+- 0 16296 15383"/>
              <a:gd name="T215" fmla="*/ 16296 h 1288"/>
              <a:gd name="T216" fmla="+- 0 20419 18834"/>
              <a:gd name="T217" fmla="*/ T216 w 1644"/>
              <a:gd name="T218" fmla="+- 0 16244 15383"/>
              <a:gd name="T219" fmla="*/ 16244 h 1288"/>
              <a:gd name="T220" fmla="+- 0 20473 18834"/>
              <a:gd name="T221" fmla="*/ T220 w 1644"/>
              <a:gd name="T222" fmla="+- 0 16352 15383"/>
              <a:gd name="T223" fmla="*/ 16352 h 1288"/>
              <a:gd name="T224" fmla="+- 0 20466 18834"/>
              <a:gd name="T225" fmla="*/ T224 w 1644"/>
              <a:gd name="T226" fmla="+- 0 16570 15383"/>
              <a:gd name="T227" fmla="*/ 16570 h 1288"/>
              <a:gd name="T228" fmla="+- 0 20465 18834"/>
              <a:gd name="T229" fmla="*/ T228 w 1644"/>
              <a:gd name="T230" fmla="+- 0 16670 15383"/>
              <a:gd name="T231" fmla="*/ 16670 h 12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1644" h="1288" extrusionOk="0">
                <a:moveTo>
                  <a:pt x="89" y="454"/>
                </a:moveTo>
                <a:cubicBezTo>
                  <a:pt x="74" y="509"/>
                  <a:pt x="63" y="568"/>
                  <a:pt x="57" y="625"/>
                </a:cubicBezTo>
                <a:cubicBezTo>
                  <a:pt x="51" y="683"/>
                  <a:pt x="47" y="742"/>
                  <a:pt x="42" y="800"/>
                </a:cubicBezTo>
                <a:cubicBezTo>
                  <a:pt x="40" y="822"/>
                  <a:pt x="45" y="830"/>
                  <a:pt x="29" y="831"/>
                </a:cubicBezTo>
                <a:cubicBezTo>
                  <a:pt x="15" y="769"/>
                  <a:pt x="11" y="706"/>
                  <a:pt x="6" y="643"/>
                </a:cubicBezTo>
                <a:cubicBezTo>
                  <a:pt x="-3" y="523"/>
                  <a:pt x="2" y="406"/>
                  <a:pt x="11" y="286"/>
                </a:cubicBezTo>
                <a:cubicBezTo>
                  <a:pt x="18" y="201"/>
                  <a:pt x="26" y="102"/>
                  <a:pt x="72" y="27"/>
                </a:cubicBezTo>
                <a:cubicBezTo>
                  <a:pt x="79" y="19"/>
                  <a:pt x="87" y="10"/>
                  <a:pt x="94" y="2"/>
                </a:cubicBezTo>
                <a:cubicBezTo>
                  <a:pt x="153" y="9"/>
                  <a:pt x="174" y="45"/>
                  <a:pt x="200" y="100"/>
                </a:cubicBezTo>
                <a:cubicBezTo>
                  <a:pt x="237" y="179"/>
                  <a:pt x="262" y="273"/>
                  <a:pt x="271" y="360"/>
                </a:cubicBezTo>
                <a:cubicBezTo>
                  <a:pt x="276" y="409"/>
                  <a:pt x="277" y="509"/>
                  <a:pt x="236" y="548"/>
                </a:cubicBezTo>
                <a:cubicBezTo>
                  <a:pt x="208" y="575"/>
                  <a:pt x="156" y="573"/>
                  <a:pt x="123" y="560"/>
                </a:cubicBezTo>
                <a:cubicBezTo>
                  <a:pt x="96" y="545"/>
                  <a:pt x="88" y="540"/>
                  <a:pt x="71" y="529"/>
                </a:cubicBezTo>
              </a:path>
              <a:path w="1644" h="1288" extrusionOk="0">
                <a:moveTo>
                  <a:pt x="264" y="573"/>
                </a:moveTo>
                <a:cubicBezTo>
                  <a:pt x="277" y="597"/>
                  <a:pt x="288" y="622"/>
                  <a:pt x="298" y="647"/>
                </a:cubicBezTo>
                <a:cubicBezTo>
                  <a:pt x="308" y="672"/>
                  <a:pt x="310" y="703"/>
                  <a:pt x="329" y="724"/>
                </a:cubicBezTo>
                <a:cubicBezTo>
                  <a:pt x="350" y="747"/>
                  <a:pt x="376" y="755"/>
                  <a:pt x="405" y="740"/>
                </a:cubicBezTo>
                <a:cubicBezTo>
                  <a:pt x="436" y="724"/>
                  <a:pt x="474" y="684"/>
                  <a:pt x="488" y="652"/>
                </a:cubicBezTo>
                <a:cubicBezTo>
                  <a:pt x="502" y="618"/>
                  <a:pt x="514" y="585"/>
                  <a:pt x="527" y="549"/>
                </a:cubicBezTo>
                <a:cubicBezTo>
                  <a:pt x="529" y="546"/>
                  <a:pt x="530" y="542"/>
                  <a:pt x="532" y="539"/>
                </a:cubicBezTo>
              </a:path>
              <a:path w="1644" h="1288" extrusionOk="0">
                <a:moveTo>
                  <a:pt x="594" y="747"/>
                </a:moveTo>
                <a:cubicBezTo>
                  <a:pt x="621" y="741"/>
                  <a:pt x="621" y="719"/>
                  <a:pt x="631" y="691"/>
                </a:cubicBezTo>
                <a:cubicBezTo>
                  <a:pt x="647" y="648"/>
                  <a:pt x="661" y="607"/>
                  <a:pt x="679" y="564"/>
                </a:cubicBezTo>
                <a:cubicBezTo>
                  <a:pt x="689" y="539"/>
                  <a:pt x="709" y="490"/>
                  <a:pt x="735" y="481"/>
                </a:cubicBezTo>
                <a:cubicBezTo>
                  <a:pt x="742" y="481"/>
                  <a:pt x="749" y="480"/>
                  <a:pt x="756" y="480"/>
                </a:cubicBezTo>
              </a:path>
              <a:path w="1644" h="1288" extrusionOk="0">
                <a:moveTo>
                  <a:pt x="823" y="605"/>
                </a:moveTo>
                <a:cubicBezTo>
                  <a:pt x="825" y="648"/>
                  <a:pt x="829" y="696"/>
                  <a:pt x="823" y="739"/>
                </a:cubicBezTo>
                <a:cubicBezTo>
                  <a:pt x="816" y="786"/>
                  <a:pt x="801" y="834"/>
                  <a:pt x="791" y="880"/>
                </a:cubicBezTo>
                <a:cubicBezTo>
                  <a:pt x="790" y="884"/>
                  <a:pt x="789" y="889"/>
                  <a:pt x="788" y="893"/>
                </a:cubicBezTo>
                <a:cubicBezTo>
                  <a:pt x="787" y="860"/>
                  <a:pt x="796" y="829"/>
                  <a:pt x="807" y="797"/>
                </a:cubicBezTo>
                <a:cubicBezTo>
                  <a:pt x="825" y="747"/>
                  <a:pt x="843" y="695"/>
                  <a:pt x="870" y="649"/>
                </a:cubicBezTo>
                <a:cubicBezTo>
                  <a:pt x="882" y="629"/>
                  <a:pt x="910" y="591"/>
                  <a:pt x="939" y="605"/>
                </a:cubicBezTo>
                <a:cubicBezTo>
                  <a:pt x="967" y="619"/>
                  <a:pt x="968" y="666"/>
                  <a:pt x="973" y="691"/>
                </a:cubicBezTo>
                <a:cubicBezTo>
                  <a:pt x="981" y="734"/>
                  <a:pt x="981" y="776"/>
                  <a:pt x="973" y="819"/>
                </a:cubicBezTo>
                <a:cubicBezTo>
                  <a:pt x="971" y="832"/>
                  <a:pt x="954" y="910"/>
                  <a:pt x="970" y="860"/>
                </a:cubicBezTo>
              </a:path>
              <a:path w="1644" h="1288" extrusionOk="0">
                <a:moveTo>
                  <a:pt x="1187" y="672"/>
                </a:moveTo>
                <a:cubicBezTo>
                  <a:pt x="1206" y="676"/>
                  <a:pt x="1177" y="689"/>
                  <a:pt x="1161" y="698"/>
                </a:cubicBezTo>
                <a:cubicBezTo>
                  <a:pt x="1126" y="719"/>
                  <a:pt x="1115" y="739"/>
                  <a:pt x="1097" y="775"/>
                </a:cubicBezTo>
                <a:cubicBezTo>
                  <a:pt x="1083" y="802"/>
                  <a:pt x="1076" y="821"/>
                  <a:pt x="1080" y="851"/>
                </a:cubicBezTo>
                <a:cubicBezTo>
                  <a:pt x="1109" y="849"/>
                  <a:pt x="1126" y="832"/>
                  <a:pt x="1149" y="811"/>
                </a:cubicBezTo>
                <a:cubicBezTo>
                  <a:pt x="1171" y="791"/>
                  <a:pt x="1191" y="763"/>
                  <a:pt x="1218" y="751"/>
                </a:cubicBezTo>
                <a:cubicBezTo>
                  <a:pt x="1222" y="750"/>
                  <a:pt x="1227" y="749"/>
                  <a:pt x="1231" y="748"/>
                </a:cubicBezTo>
                <a:cubicBezTo>
                  <a:pt x="1251" y="777"/>
                  <a:pt x="1250" y="794"/>
                  <a:pt x="1250" y="830"/>
                </a:cubicBezTo>
                <a:cubicBezTo>
                  <a:pt x="1250" y="856"/>
                  <a:pt x="1256" y="905"/>
                  <a:pt x="1248" y="928"/>
                </a:cubicBezTo>
                <a:cubicBezTo>
                  <a:pt x="1242" y="914"/>
                  <a:pt x="1241" y="907"/>
                  <a:pt x="1245" y="895"/>
                </a:cubicBezTo>
              </a:path>
              <a:path w="1644" h="1288" extrusionOk="0">
                <a:moveTo>
                  <a:pt x="1370" y="692"/>
                </a:moveTo>
                <a:cubicBezTo>
                  <a:pt x="1372" y="735"/>
                  <a:pt x="1377" y="779"/>
                  <a:pt x="1379" y="822"/>
                </a:cubicBezTo>
                <a:cubicBezTo>
                  <a:pt x="1381" y="856"/>
                  <a:pt x="1384" y="889"/>
                  <a:pt x="1390" y="923"/>
                </a:cubicBezTo>
                <a:cubicBezTo>
                  <a:pt x="1408" y="896"/>
                  <a:pt x="1410" y="869"/>
                  <a:pt x="1419" y="838"/>
                </a:cubicBezTo>
                <a:cubicBezTo>
                  <a:pt x="1427" y="809"/>
                  <a:pt x="1437" y="783"/>
                  <a:pt x="1455" y="759"/>
                </a:cubicBezTo>
                <a:cubicBezTo>
                  <a:pt x="1486" y="786"/>
                  <a:pt x="1491" y="811"/>
                  <a:pt x="1497" y="853"/>
                </a:cubicBezTo>
                <a:cubicBezTo>
                  <a:pt x="1503" y="894"/>
                  <a:pt x="1508" y="939"/>
                  <a:pt x="1505" y="981"/>
                </a:cubicBezTo>
                <a:cubicBezTo>
                  <a:pt x="1504" y="986"/>
                  <a:pt x="1503" y="992"/>
                  <a:pt x="1502" y="997"/>
                </a:cubicBezTo>
                <a:cubicBezTo>
                  <a:pt x="1507" y="969"/>
                  <a:pt x="1514" y="939"/>
                  <a:pt x="1526" y="913"/>
                </a:cubicBezTo>
                <a:cubicBezTo>
                  <a:pt x="1536" y="891"/>
                  <a:pt x="1553" y="849"/>
                  <a:pt x="1585" y="861"/>
                </a:cubicBezTo>
                <a:cubicBezTo>
                  <a:pt x="1620" y="874"/>
                  <a:pt x="1634" y="939"/>
                  <a:pt x="1639" y="969"/>
                </a:cubicBezTo>
                <a:cubicBezTo>
                  <a:pt x="1650" y="1041"/>
                  <a:pt x="1636" y="1115"/>
                  <a:pt x="1632" y="1187"/>
                </a:cubicBezTo>
                <a:cubicBezTo>
                  <a:pt x="1630" y="1238"/>
                  <a:pt x="1629" y="1254"/>
                  <a:pt x="1631" y="1287"/>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0" name="Comment 8"/>
          <p:cNvSpPr>
            <a:spLocks noRot="1" noChangeAspect="1" noEditPoints="1" noChangeArrowheads="1" noChangeShapeType="1" noTextEdit="1"/>
          </p:cNvSpPr>
          <p:nvPr/>
        </p:nvSpPr>
        <p:spPr bwMode="auto">
          <a:xfrm>
            <a:off x="981075" y="5327650"/>
            <a:ext cx="915988" cy="369888"/>
          </a:xfrm>
          <a:custGeom>
            <a:avLst/>
            <a:gdLst>
              <a:gd name="T0" fmla="+- 0 2825 2727"/>
              <a:gd name="T1" fmla="*/ T0 w 2542"/>
              <a:gd name="T2" fmla="+- 0 14827 14801"/>
              <a:gd name="T3" fmla="*/ 14827 h 1025"/>
              <a:gd name="T4" fmla="+- 0 2765 2727"/>
              <a:gd name="T5" fmla="*/ T4 w 2542"/>
              <a:gd name="T6" fmla="+- 0 14902 14801"/>
              <a:gd name="T7" fmla="*/ 14902 h 1025"/>
              <a:gd name="T8" fmla="+- 0 2727 2727"/>
              <a:gd name="T9" fmla="*/ T8 w 2542"/>
              <a:gd name="T10" fmla="+- 0 14972 14801"/>
              <a:gd name="T11" fmla="*/ 14972 h 1025"/>
              <a:gd name="T12" fmla="+- 0 2749 2727"/>
              <a:gd name="T13" fmla="*/ T12 w 2542"/>
              <a:gd name="T14" fmla="+- 0 14966 14801"/>
              <a:gd name="T15" fmla="*/ 14966 h 1025"/>
              <a:gd name="T16" fmla="+- 0 3056 2727"/>
              <a:gd name="T17" fmla="*/ T16 w 2542"/>
              <a:gd name="T18" fmla="+- 0 14801 14801"/>
              <a:gd name="T19" fmla="*/ 14801 h 1025"/>
              <a:gd name="T20" fmla="+- 0 3031 2727"/>
              <a:gd name="T21" fmla="*/ T20 w 2542"/>
              <a:gd name="T22" fmla="+- 0 14921 14801"/>
              <a:gd name="T23" fmla="*/ 14921 h 1025"/>
              <a:gd name="T24" fmla="+- 0 2993 2727"/>
              <a:gd name="T25" fmla="*/ T24 w 2542"/>
              <a:gd name="T26" fmla="+- 0 15044 14801"/>
              <a:gd name="T27" fmla="*/ 15044 h 1025"/>
              <a:gd name="T28" fmla="+- 0 2982 2727"/>
              <a:gd name="T29" fmla="*/ T28 w 2542"/>
              <a:gd name="T30" fmla="+- 0 15092 14801"/>
              <a:gd name="T31" fmla="*/ 15092 h 1025"/>
              <a:gd name="T32" fmla="+- 0 3729 2727"/>
              <a:gd name="T33" fmla="*/ T32 w 2542"/>
              <a:gd name="T34" fmla="+- 0 15179 14801"/>
              <a:gd name="T35" fmla="*/ 15179 h 1025"/>
              <a:gd name="T36" fmla="+- 0 3765 2727"/>
              <a:gd name="T37" fmla="*/ T36 w 2542"/>
              <a:gd name="T38" fmla="+- 0 15321 14801"/>
              <a:gd name="T39" fmla="*/ 15321 h 1025"/>
              <a:gd name="T40" fmla="+- 0 3704 2727"/>
              <a:gd name="T41" fmla="*/ T40 w 2542"/>
              <a:gd name="T42" fmla="+- 0 15518 14801"/>
              <a:gd name="T43" fmla="*/ 15518 h 1025"/>
              <a:gd name="T44" fmla="+- 0 3551 2727"/>
              <a:gd name="T45" fmla="*/ T44 w 2542"/>
              <a:gd name="T46" fmla="+- 0 15649 14801"/>
              <a:gd name="T47" fmla="*/ 15649 h 1025"/>
              <a:gd name="T48" fmla="+- 0 3383 2727"/>
              <a:gd name="T49" fmla="*/ T48 w 2542"/>
              <a:gd name="T50" fmla="+- 0 15622 14801"/>
              <a:gd name="T51" fmla="*/ 15622 h 1025"/>
              <a:gd name="T52" fmla="+- 0 3353 2727"/>
              <a:gd name="T53" fmla="*/ T52 w 2542"/>
              <a:gd name="T54" fmla="+- 0 15593 14801"/>
              <a:gd name="T55" fmla="*/ 15593 h 1025"/>
              <a:gd name="T56" fmla="+- 0 3877 2727"/>
              <a:gd name="T57" fmla="*/ T56 w 2542"/>
              <a:gd name="T58" fmla="+- 0 15094 14801"/>
              <a:gd name="T59" fmla="*/ 15094 h 1025"/>
              <a:gd name="T60" fmla="+- 0 3972 2727"/>
              <a:gd name="T61" fmla="*/ T60 w 2542"/>
              <a:gd name="T62" fmla="+- 0 15099 14801"/>
              <a:gd name="T63" fmla="*/ 15099 h 1025"/>
              <a:gd name="T64" fmla="+- 0 3802 2727"/>
              <a:gd name="T65" fmla="*/ T64 w 2542"/>
              <a:gd name="T66" fmla="+- 0 15051 14801"/>
              <a:gd name="T67" fmla="*/ 15051 h 1025"/>
              <a:gd name="T68" fmla="+- 0 3435 2727"/>
              <a:gd name="T69" fmla="*/ T68 w 2542"/>
              <a:gd name="T70" fmla="+- 0 14990 14801"/>
              <a:gd name="T71" fmla="*/ 14990 h 1025"/>
              <a:gd name="T72" fmla="+- 0 3289 2727"/>
              <a:gd name="T73" fmla="*/ T72 w 2542"/>
              <a:gd name="T74" fmla="+- 0 15017 14801"/>
              <a:gd name="T75" fmla="*/ 15017 h 1025"/>
              <a:gd name="T76" fmla="+- 0 4002 2727"/>
              <a:gd name="T77" fmla="*/ T76 w 2542"/>
              <a:gd name="T78" fmla="+- 0 15459 14801"/>
              <a:gd name="T79" fmla="*/ 15459 h 1025"/>
              <a:gd name="T80" fmla="+- 0 4048 2727"/>
              <a:gd name="T81" fmla="*/ T80 w 2542"/>
              <a:gd name="T82" fmla="+- 0 15634 14801"/>
              <a:gd name="T83" fmla="*/ 15634 h 1025"/>
              <a:gd name="T84" fmla="+- 0 4184 2727"/>
              <a:gd name="T85" fmla="*/ T84 w 2542"/>
              <a:gd name="T86" fmla="+- 0 15715 14801"/>
              <a:gd name="T87" fmla="*/ 15715 h 1025"/>
              <a:gd name="T88" fmla="+- 0 4329 2727"/>
              <a:gd name="T89" fmla="*/ T88 w 2542"/>
              <a:gd name="T90" fmla="+- 0 15636 14801"/>
              <a:gd name="T91" fmla="*/ 15636 h 1025"/>
              <a:gd name="T92" fmla="+- 0 4363 2727"/>
              <a:gd name="T93" fmla="*/ T92 w 2542"/>
              <a:gd name="T94" fmla="+- 0 15468 14801"/>
              <a:gd name="T95" fmla="*/ 15468 h 1025"/>
              <a:gd name="T96" fmla="+- 0 4343 2727"/>
              <a:gd name="T97" fmla="*/ T96 w 2542"/>
              <a:gd name="T98" fmla="+- 0 15398 14801"/>
              <a:gd name="T99" fmla="*/ 15398 h 1025"/>
              <a:gd name="T100" fmla="+- 0 4939 2727"/>
              <a:gd name="T101" fmla="*/ T100 w 2542"/>
              <a:gd name="T102" fmla="+- 0 15452 14801"/>
              <a:gd name="T103" fmla="*/ 15452 h 1025"/>
              <a:gd name="T104" fmla="+- 0 4881 2727"/>
              <a:gd name="T105" fmla="*/ T104 w 2542"/>
              <a:gd name="T106" fmla="+- 0 15441 14801"/>
              <a:gd name="T107" fmla="*/ 15441 h 1025"/>
              <a:gd name="T108" fmla="+- 0 4815 2727"/>
              <a:gd name="T109" fmla="*/ T108 w 2542"/>
              <a:gd name="T110" fmla="+- 0 15505 14801"/>
              <a:gd name="T111" fmla="*/ 15505 h 1025"/>
              <a:gd name="T112" fmla="+- 0 4787 2727"/>
              <a:gd name="T113" fmla="*/ T112 w 2542"/>
              <a:gd name="T114" fmla="+- 0 15544 14801"/>
              <a:gd name="T115" fmla="*/ 15544 h 1025"/>
              <a:gd name="T116" fmla="+- 0 4882 2727"/>
              <a:gd name="T117" fmla="*/ T116 w 2542"/>
              <a:gd name="T118" fmla="+- 0 15593 14801"/>
              <a:gd name="T119" fmla="*/ 15593 h 1025"/>
              <a:gd name="T120" fmla="+- 0 4954 2727"/>
              <a:gd name="T121" fmla="*/ T120 w 2542"/>
              <a:gd name="T122" fmla="+- 0 15691 14801"/>
              <a:gd name="T123" fmla="*/ 15691 h 1025"/>
              <a:gd name="T124" fmla="+- 0 4903 2727"/>
              <a:gd name="T125" fmla="*/ T124 w 2542"/>
              <a:gd name="T126" fmla="+- 0 15802 14801"/>
              <a:gd name="T127" fmla="*/ 15802 h 1025"/>
              <a:gd name="T128" fmla="+- 0 4752 2727"/>
              <a:gd name="T129" fmla="*/ T128 w 2542"/>
              <a:gd name="T130" fmla="+- 0 15807 14801"/>
              <a:gd name="T131" fmla="*/ 15807 h 1025"/>
              <a:gd name="T132" fmla="+- 0 4674 2727"/>
              <a:gd name="T133" fmla="*/ T132 w 2542"/>
              <a:gd name="T134" fmla="+- 0 15697 14801"/>
              <a:gd name="T135" fmla="*/ 15697 h 1025"/>
              <a:gd name="T136" fmla="+- 0 5138 2727"/>
              <a:gd name="T137" fmla="*/ T136 w 2542"/>
              <a:gd name="T138" fmla="+- 0 14929 14801"/>
              <a:gd name="T139" fmla="*/ 14929 h 1025"/>
              <a:gd name="T140" fmla="+- 0 5197 2727"/>
              <a:gd name="T141" fmla="*/ T140 w 2542"/>
              <a:gd name="T142" fmla="+- 0 15009 14801"/>
              <a:gd name="T143" fmla="*/ 15009 h 1025"/>
              <a:gd name="T144" fmla="+- 0 5182 2727"/>
              <a:gd name="T145" fmla="*/ T144 w 2542"/>
              <a:gd name="T146" fmla="+- 0 15218 14801"/>
              <a:gd name="T147" fmla="*/ 15218 h 1025"/>
              <a:gd name="T148" fmla="+- 0 5142 2727"/>
              <a:gd name="T149" fmla="*/ T148 w 2542"/>
              <a:gd name="T150" fmla="+- 0 15456 14801"/>
              <a:gd name="T151" fmla="*/ 15456 h 1025"/>
              <a:gd name="T152" fmla="+- 0 5157 2727"/>
              <a:gd name="T153" fmla="*/ T152 w 2542"/>
              <a:gd name="T154" fmla="+- 0 15603 14801"/>
              <a:gd name="T155" fmla="*/ 15603 h 1025"/>
              <a:gd name="T156" fmla="+- 0 5268 2727"/>
              <a:gd name="T157" fmla="*/ T156 w 2542"/>
              <a:gd name="T158" fmla="+- 0 15445 14801"/>
              <a:gd name="T159" fmla="*/ 15445 h 1025"/>
              <a:gd name="T160" fmla="+- 0 5168 2727"/>
              <a:gd name="T161" fmla="*/ T160 w 2542"/>
              <a:gd name="T162" fmla="+- 0 15407 14801"/>
              <a:gd name="T163" fmla="*/ 15407 h 1025"/>
              <a:gd name="T164" fmla="+- 0 5022 2727"/>
              <a:gd name="T165" fmla="*/ T164 w 2542"/>
              <a:gd name="T166" fmla="+- 0 15377 14801"/>
              <a:gd name="T167" fmla="*/ 15377 h 1025"/>
              <a:gd name="T168" fmla="+- 0 4926 2727"/>
              <a:gd name="T169" fmla="*/ T168 w 2542"/>
              <a:gd name="T170" fmla="+- 0 15383 14801"/>
              <a:gd name="T171" fmla="*/ 15383 h 10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542" h="1025" extrusionOk="0">
                <a:moveTo>
                  <a:pt x="98" y="26"/>
                </a:moveTo>
                <a:cubicBezTo>
                  <a:pt x="76" y="50"/>
                  <a:pt x="58" y="73"/>
                  <a:pt x="38" y="101"/>
                </a:cubicBezTo>
                <a:cubicBezTo>
                  <a:pt x="36" y="104"/>
                  <a:pt x="-9" y="168"/>
                  <a:pt x="0" y="171"/>
                </a:cubicBezTo>
                <a:cubicBezTo>
                  <a:pt x="7" y="169"/>
                  <a:pt x="15" y="167"/>
                  <a:pt x="22" y="165"/>
                </a:cubicBezTo>
              </a:path>
              <a:path w="2542" h="1025" extrusionOk="0">
                <a:moveTo>
                  <a:pt x="329" y="0"/>
                </a:moveTo>
                <a:cubicBezTo>
                  <a:pt x="326" y="41"/>
                  <a:pt x="315" y="80"/>
                  <a:pt x="304" y="120"/>
                </a:cubicBezTo>
                <a:cubicBezTo>
                  <a:pt x="293" y="160"/>
                  <a:pt x="284" y="205"/>
                  <a:pt x="266" y="243"/>
                </a:cubicBezTo>
                <a:cubicBezTo>
                  <a:pt x="257" y="263"/>
                  <a:pt x="257" y="269"/>
                  <a:pt x="255" y="291"/>
                </a:cubicBezTo>
              </a:path>
              <a:path w="2542" h="1025" extrusionOk="0">
                <a:moveTo>
                  <a:pt x="1002" y="378"/>
                </a:moveTo>
                <a:cubicBezTo>
                  <a:pt x="1022" y="425"/>
                  <a:pt x="1037" y="468"/>
                  <a:pt x="1038" y="520"/>
                </a:cubicBezTo>
                <a:cubicBezTo>
                  <a:pt x="1039" y="591"/>
                  <a:pt x="1011" y="656"/>
                  <a:pt x="977" y="717"/>
                </a:cubicBezTo>
                <a:cubicBezTo>
                  <a:pt x="944" y="776"/>
                  <a:pt x="891" y="829"/>
                  <a:pt x="824" y="848"/>
                </a:cubicBezTo>
                <a:cubicBezTo>
                  <a:pt x="769" y="864"/>
                  <a:pt x="702" y="854"/>
                  <a:pt x="656" y="821"/>
                </a:cubicBezTo>
                <a:cubicBezTo>
                  <a:pt x="646" y="811"/>
                  <a:pt x="636" y="802"/>
                  <a:pt x="626" y="792"/>
                </a:cubicBezTo>
              </a:path>
              <a:path w="2542" h="1025" extrusionOk="0">
                <a:moveTo>
                  <a:pt x="1150" y="293"/>
                </a:moveTo>
                <a:cubicBezTo>
                  <a:pt x="1182" y="296"/>
                  <a:pt x="1213" y="298"/>
                  <a:pt x="1245" y="298"/>
                </a:cubicBezTo>
                <a:cubicBezTo>
                  <a:pt x="1190" y="275"/>
                  <a:pt x="1133" y="263"/>
                  <a:pt x="1075" y="250"/>
                </a:cubicBezTo>
                <a:cubicBezTo>
                  <a:pt x="956" y="223"/>
                  <a:pt x="830" y="195"/>
                  <a:pt x="708" y="189"/>
                </a:cubicBezTo>
                <a:cubicBezTo>
                  <a:pt x="656" y="186"/>
                  <a:pt x="606" y="191"/>
                  <a:pt x="562" y="216"/>
                </a:cubicBezTo>
              </a:path>
              <a:path w="2542" h="1025" extrusionOk="0">
                <a:moveTo>
                  <a:pt x="1275" y="658"/>
                </a:moveTo>
                <a:cubicBezTo>
                  <a:pt x="1273" y="724"/>
                  <a:pt x="1284" y="777"/>
                  <a:pt x="1321" y="833"/>
                </a:cubicBezTo>
                <a:cubicBezTo>
                  <a:pt x="1352" y="880"/>
                  <a:pt x="1400" y="911"/>
                  <a:pt x="1457" y="914"/>
                </a:cubicBezTo>
                <a:cubicBezTo>
                  <a:pt x="1512" y="917"/>
                  <a:pt x="1572" y="881"/>
                  <a:pt x="1602" y="835"/>
                </a:cubicBezTo>
                <a:cubicBezTo>
                  <a:pt x="1638" y="781"/>
                  <a:pt x="1643" y="729"/>
                  <a:pt x="1636" y="667"/>
                </a:cubicBezTo>
                <a:cubicBezTo>
                  <a:pt x="1630" y="631"/>
                  <a:pt x="1628" y="619"/>
                  <a:pt x="1616" y="597"/>
                </a:cubicBezTo>
              </a:path>
              <a:path w="2542" h="1025" extrusionOk="0">
                <a:moveTo>
                  <a:pt x="2212" y="651"/>
                </a:moveTo>
                <a:cubicBezTo>
                  <a:pt x="2197" y="625"/>
                  <a:pt x="2182" y="622"/>
                  <a:pt x="2154" y="640"/>
                </a:cubicBezTo>
                <a:cubicBezTo>
                  <a:pt x="2130" y="656"/>
                  <a:pt x="2108" y="683"/>
                  <a:pt x="2088" y="704"/>
                </a:cubicBezTo>
                <a:cubicBezTo>
                  <a:pt x="2076" y="717"/>
                  <a:pt x="2068" y="727"/>
                  <a:pt x="2060" y="743"/>
                </a:cubicBezTo>
                <a:cubicBezTo>
                  <a:pt x="2090" y="764"/>
                  <a:pt x="2124" y="772"/>
                  <a:pt x="2155" y="792"/>
                </a:cubicBezTo>
                <a:cubicBezTo>
                  <a:pt x="2191" y="816"/>
                  <a:pt x="2220" y="846"/>
                  <a:pt x="2227" y="890"/>
                </a:cubicBezTo>
                <a:cubicBezTo>
                  <a:pt x="2234" y="936"/>
                  <a:pt x="2215" y="976"/>
                  <a:pt x="2176" y="1001"/>
                </a:cubicBezTo>
                <a:cubicBezTo>
                  <a:pt x="2132" y="1029"/>
                  <a:pt x="2069" y="1030"/>
                  <a:pt x="2025" y="1006"/>
                </a:cubicBezTo>
                <a:cubicBezTo>
                  <a:pt x="1977" y="980"/>
                  <a:pt x="1967" y="941"/>
                  <a:pt x="1947" y="896"/>
                </a:cubicBezTo>
              </a:path>
              <a:path w="2542" h="1025" extrusionOk="0">
                <a:moveTo>
                  <a:pt x="2411" y="128"/>
                </a:moveTo>
                <a:cubicBezTo>
                  <a:pt x="2452" y="143"/>
                  <a:pt x="2467" y="160"/>
                  <a:pt x="2470" y="208"/>
                </a:cubicBezTo>
                <a:cubicBezTo>
                  <a:pt x="2474" y="276"/>
                  <a:pt x="2464" y="349"/>
                  <a:pt x="2455" y="417"/>
                </a:cubicBezTo>
                <a:cubicBezTo>
                  <a:pt x="2444" y="497"/>
                  <a:pt x="2427" y="576"/>
                  <a:pt x="2415" y="655"/>
                </a:cubicBezTo>
                <a:cubicBezTo>
                  <a:pt x="2407" y="710"/>
                  <a:pt x="2411" y="752"/>
                  <a:pt x="2430" y="802"/>
                </a:cubicBezTo>
              </a:path>
              <a:path w="2542" h="1025" extrusionOk="0">
                <a:moveTo>
                  <a:pt x="2541" y="644"/>
                </a:moveTo>
                <a:cubicBezTo>
                  <a:pt x="2508" y="626"/>
                  <a:pt x="2477" y="616"/>
                  <a:pt x="2441" y="606"/>
                </a:cubicBezTo>
                <a:cubicBezTo>
                  <a:pt x="2394" y="594"/>
                  <a:pt x="2344" y="580"/>
                  <a:pt x="2295" y="576"/>
                </a:cubicBezTo>
                <a:cubicBezTo>
                  <a:pt x="2263" y="573"/>
                  <a:pt x="2231" y="576"/>
                  <a:pt x="2199" y="582"/>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1" name="Comment 9"/>
          <p:cNvSpPr>
            <a:spLocks noRot="1" noChangeAspect="1" noEditPoints="1" noChangeArrowheads="1" noChangeShapeType="1" noTextEdit="1"/>
          </p:cNvSpPr>
          <p:nvPr/>
        </p:nvSpPr>
        <p:spPr bwMode="auto">
          <a:xfrm>
            <a:off x="2058988" y="5476875"/>
            <a:ext cx="458787" cy="236538"/>
          </a:xfrm>
          <a:custGeom>
            <a:avLst/>
            <a:gdLst>
              <a:gd name="T0" fmla="+- 0 5975 5719"/>
              <a:gd name="T1" fmla="*/ T0 w 1276"/>
              <a:gd name="T2" fmla="+- 0 15518 15215"/>
              <a:gd name="T3" fmla="*/ 15518 h 656"/>
              <a:gd name="T4" fmla="+- 0 5894 5719"/>
              <a:gd name="T5" fmla="*/ T4 w 1276"/>
              <a:gd name="T6" fmla="+- 0 15509 15215"/>
              <a:gd name="T7" fmla="*/ 15509 h 656"/>
              <a:gd name="T8" fmla="+- 0 5778 5719"/>
              <a:gd name="T9" fmla="*/ T8 w 1276"/>
              <a:gd name="T10" fmla="+- 0 15524 15215"/>
              <a:gd name="T11" fmla="*/ 15524 h 656"/>
              <a:gd name="T12" fmla="+- 0 5719 5719"/>
              <a:gd name="T13" fmla="*/ T12 w 1276"/>
              <a:gd name="T14" fmla="+- 0 15554 15215"/>
              <a:gd name="T15" fmla="*/ 15554 h 656"/>
              <a:gd name="T16" fmla="+- 0 6394 5719"/>
              <a:gd name="T17" fmla="*/ T16 w 1276"/>
              <a:gd name="T18" fmla="+- 0 15639 15215"/>
              <a:gd name="T19" fmla="*/ 15639 h 656"/>
              <a:gd name="T20" fmla="+- 0 6393 5719"/>
              <a:gd name="T21" fmla="*/ T20 w 1276"/>
              <a:gd name="T22" fmla="+- 0 15757 15215"/>
              <a:gd name="T23" fmla="*/ 15757 h 656"/>
              <a:gd name="T24" fmla="+- 0 6400 5719"/>
              <a:gd name="T25" fmla="*/ T24 w 1276"/>
              <a:gd name="T26" fmla="+- 0 15860 15215"/>
              <a:gd name="T27" fmla="*/ 15860 h 656"/>
              <a:gd name="T28" fmla="+- 0 6373 5719"/>
              <a:gd name="T29" fmla="*/ T28 w 1276"/>
              <a:gd name="T30" fmla="+- 0 15262 15215"/>
              <a:gd name="T31" fmla="*/ 15262 h 656"/>
              <a:gd name="T32" fmla="+- 0 6427 5719"/>
              <a:gd name="T33" fmla="*/ T32 w 1276"/>
              <a:gd name="T34" fmla="+- 0 15219 15215"/>
              <a:gd name="T35" fmla="*/ 15219 h 656"/>
              <a:gd name="T36" fmla="+- 0 6470 5719"/>
              <a:gd name="T37" fmla="*/ T36 w 1276"/>
              <a:gd name="T38" fmla="+- 0 15245 15215"/>
              <a:gd name="T39" fmla="*/ 15245 h 656"/>
              <a:gd name="T40" fmla="+- 0 6643 5719"/>
              <a:gd name="T41" fmla="*/ T40 w 1276"/>
              <a:gd name="T42" fmla="+- 0 15629 15215"/>
              <a:gd name="T43" fmla="*/ 15629 h 656"/>
              <a:gd name="T44" fmla="+- 0 6678 5719"/>
              <a:gd name="T45" fmla="*/ T44 w 1276"/>
              <a:gd name="T46" fmla="+- 0 15722 15215"/>
              <a:gd name="T47" fmla="*/ 15722 h 656"/>
              <a:gd name="T48" fmla="+- 0 6692 5719"/>
              <a:gd name="T49" fmla="*/ T48 w 1276"/>
              <a:gd name="T50" fmla="+- 0 15736 15215"/>
              <a:gd name="T51" fmla="*/ 15736 h 656"/>
              <a:gd name="T52" fmla="+- 0 6719 5719"/>
              <a:gd name="T53" fmla="*/ T52 w 1276"/>
              <a:gd name="T54" fmla="+- 0 15663 15215"/>
              <a:gd name="T55" fmla="*/ 15663 h 656"/>
              <a:gd name="T56" fmla="+- 0 6793 5719"/>
              <a:gd name="T57" fmla="*/ T56 w 1276"/>
              <a:gd name="T58" fmla="+- 0 15607 15215"/>
              <a:gd name="T59" fmla="*/ 15607 h 656"/>
              <a:gd name="T60" fmla="+- 0 6903 5719"/>
              <a:gd name="T61" fmla="*/ T60 w 1276"/>
              <a:gd name="T62" fmla="+- 0 15692 15215"/>
              <a:gd name="T63" fmla="*/ 15692 h 656"/>
              <a:gd name="T64" fmla="+- 0 6986 5719"/>
              <a:gd name="T65" fmla="*/ T64 w 1276"/>
              <a:gd name="T66" fmla="+- 0 15847 15215"/>
              <a:gd name="T67" fmla="*/ 15847 h 656"/>
              <a:gd name="T68" fmla="+- 0 6994 5719"/>
              <a:gd name="T69" fmla="*/ T68 w 1276"/>
              <a:gd name="T70" fmla="+- 0 15870 15215"/>
              <a:gd name="T71" fmla="*/ 15870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1276" h="656" extrusionOk="0">
                <a:moveTo>
                  <a:pt x="256" y="303"/>
                </a:moveTo>
                <a:cubicBezTo>
                  <a:pt x="230" y="297"/>
                  <a:pt x="202" y="294"/>
                  <a:pt x="175" y="294"/>
                </a:cubicBezTo>
                <a:cubicBezTo>
                  <a:pt x="137" y="294"/>
                  <a:pt x="95" y="298"/>
                  <a:pt x="59" y="309"/>
                </a:cubicBezTo>
                <a:cubicBezTo>
                  <a:pt x="36" y="316"/>
                  <a:pt x="19" y="326"/>
                  <a:pt x="0" y="339"/>
                </a:cubicBezTo>
              </a:path>
              <a:path w="1276" h="656" extrusionOk="0">
                <a:moveTo>
                  <a:pt x="675" y="424"/>
                </a:moveTo>
                <a:cubicBezTo>
                  <a:pt x="674" y="463"/>
                  <a:pt x="672" y="503"/>
                  <a:pt x="674" y="542"/>
                </a:cubicBezTo>
                <a:cubicBezTo>
                  <a:pt x="676" y="577"/>
                  <a:pt x="675" y="611"/>
                  <a:pt x="681" y="645"/>
                </a:cubicBezTo>
              </a:path>
              <a:path w="1276" h="656" extrusionOk="0">
                <a:moveTo>
                  <a:pt x="654" y="47"/>
                </a:moveTo>
                <a:cubicBezTo>
                  <a:pt x="667" y="15"/>
                  <a:pt x="668" y="-6"/>
                  <a:pt x="708" y="4"/>
                </a:cubicBezTo>
                <a:cubicBezTo>
                  <a:pt x="730" y="13"/>
                  <a:pt x="739" y="18"/>
                  <a:pt x="751" y="30"/>
                </a:cubicBezTo>
              </a:path>
              <a:path w="1276" h="656" extrusionOk="0">
                <a:moveTo>
                  <a:pt x="924" y="414"/>
                </a:moveTo>
                <a:cubicBezTo>
                  <a:pt x="934" y="446"/>
                  <a:pt x="948" y="476"/>
                  <a:pt x="959" y="507"/>
                </a:cubicBezTo>
                <a:cubicBezTo>
                  <a:pt x="961" y="519"/>
                  <a:pt x="962" y="523"/>
                  <a:pt x="973" y="521"/>
                </a:cubicBezTo>
                <a:cubicBezTo>
                  <a:pt x="980" y="496"/>
                  <a:pt x="988" y="471"/>
                  <a:pt x="1000" y="448"/>
                </a:cubicBezTo>
                <a:cubicBezTo>
                  <a:pt x="1015" y="418"/>
                  <a:pt x="1037" y="389"/>
                  <a:pt x="1074" y="392"/>
                </a:cubicBezTo>
                <a:cubicBezTo>
                  <a:pt x="1120" y="395"/>
                  <a:pt x="1160" y="443"/>
                  <a:pt x="1184" y="477"/>
                </a:cubicBezTo>
                <a:cubicBezTo>
                  <a:pt x="1217" y="524"/>
                  <a:pt x="1245" y="580"/>
                  <a:pt x="1267" y="632"/>
                </a:cubicBezTo>
                <a:cubicBezTo>
                  <a:pt x="1270" y="640"/>
                  <a:pt x="1272" y="647"/>
                  <a:pt x="1275" y="655"/>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2" name="Comment 10"/>
          <p:cNvSpPr>
            <a:spLocks noRot="1" noChangeAspect="1" noEditPoints="1" noChangeArrowheads="1" noChangeShapeType="1" noTextEdit="1"/>
          </p:cNvSpPr>
          <p:nvPr/>
        </p:nvSpPr>
        <p:spPr bwMode="auto">
          <a:xfrm>
            <a:off x="2692400" y="5383213"/>
            <a:ext cx="982663" cy="334962"/>
          </a:xfrm>
          <a:custGeom>
            <a:avLst/>
            <a:gdLst>
              <a:gd name="T0" fmla="+- 0 7756 7479"/>
              <a:gd name="T1" fmla="*/ T0 w 2729"/>
              <a:gd name="T2" fmla="+- 0 15581 14955"/>
              <a:gd name="T3" fmla="*/ 15581 h 928"/>
              <a:gd name="T4" fmla="+- 0 7698 7479"/>
              <a:gd name="T5" fmla="*/ T4 w 2729"/>
              <a:gd name="T6" fmla="+- 0 15627 14955"/>
              <a:gd name="T7" fmla="*/ 15627 h 928"/>
              <a:gd name="T8" fmla="+- 0 7539 7479"/>
              <a:gd name="T9" fmla="*/ T8 w 2729"/>
              <a:gd name="T10" fmla="+- 0 15664 14955"/>
              <a:gd name="T11" fmla="*/ 15664 h 928"/>
              <a:gd name="T12" fmla="+- 0 7479 7479"/>
              <a:gd name="T13" fmla="*/ T12 w 2729"/>
              <a:gd name="T14" fmla="+- 0 15683 14955"/>
              <a:gd name="T15" fmla="*/ 15683 h 928"/>
              <a:gd name="T16" fmla="+- 0 8316 7479"/>
              <a:gd name="T17" fmla="*/ T16 w 2729"/>
              <a:gd name="T18" fmla="+- 0 14991 14955"/>
              <a:gd name="T19" fmla="*/ 14991 h 928"/>
              <a:gd name="T20" fmla="+- 0 8382 7479"/>
              <a:gd name="T21" fmla="*/ T20 w 2729"/>
              <a:gd name="T22" fmla="+- 0 15264 14955"/>
              <a:gd name="T23" fmla="*/ 15264 h 928"/>
              <a:gd name="T24" fmla="+- 0 8402 7479"/>
              <a:gd name="T25" fmla="*/ T24 w 2729"/>
              <a:gd name="T26" fmla="+- 0 15576 14955"/>
              <a:gd name="T27" fmla="*/ 15576 h 928"/>
              <a:gd name="T28" fmla="+- 0 8387 7479"/>
              <a:gd name="T29" fmla="*/ T28 w 2729"/>
              <a:gd name="T30" fmla="+- 0 15791 14955"/>
              <a:gd name="T31" fmla="*/ 15791 h 928"/>
              <a:gd name="T32" fmla="+- 0 8365 7479"/>
              <a:gd name="T33" fmla="*/ T32 w 2729"/>
              <a:gd name="T34" fmla="+- 0 15764 14955"/>
              <a:gd name="T35" fmla="*/ 15764 h 928"/>
              <a:gd name="T36" fmla="+- 0 8701 7479"/>
              <a:gd name="T37" fmla="*/ T36 w 2729"/>
              <a:gd name="T38" fmla="+- 0 15054 14955"/>
              <a:gd name="T39" fmla="*/ 15054 h 928"/>
              <a:gd name="T40" fmla="+- 0 8573 7479"/>
              <a:gd name="T41" fmla="*/ T40 w 2729"/>
              <a:gd name="T42" fmla="+- 0 15012 14955"/>
              <a:gd name="T43" fmla="*/ 15012 h 928"/>
              <a:gd name="T44" fmla="+- 0 8274 7479"/>
              <a:gd name="T45" fmla="*/ T44 w 2729"/>
              <a:gd name="T46" fmla="+- 0 14966 14955"/>
              <a:gd name="T47" fmla="*/ 14966 h 928"/>
              <a:gd name="T48" fmla="+- 0 7974 7479"/>
              <a:gd name="T49" fmla="*/ T48 w 2729"/>
              <a:gd name="T50" fmla="+- 0 14964 14955"/>
              <a:gd name="T51" fmla="*/ 14964 h 928"/>
              <a:gd name="T52" fmla="+- 0 7873 7479"/>
              <a:gd name="T53" fmla="*/ T52 w 2729"/>
              <a:gd name="T54" fmla="+- 0 14990 14955"/>
              <a:gd name="T55" fmla="*/ 14990 h 928"/>
              <a:gd name="T56" fmla="+- 0 8765 7479"/>
              <a:gd name="T57" fmla="*/ T56 w 2729"/>
              <a:gd name="T58" fmla="+- 0 15734 14955"/>
              <a:gd name="T59" fmla="*/ 15734 h 928"/>
              <a:gd name="T60" fmla="+- 0 8779 7479"/>
              <a:gd name="T61" fmla="*/ T60 w 2729"/>
              <a:gd name="T62" fmla="+- 0 15847 14955"/>
              <a:gd name="T63" fmla="*/ 15847 h 928"/>
              <a:gd name="T64" fmla="+- 0 8787 7479"/>
              <a:gd name="T65" fmla="*/ T64 w 2729"/>
              <a:gd name="T66" fmla="+- 0 15882 14955"/>
              <a:gd name="T67" fmla="*/ 15882 h 928"/>
              <a:gd name="T68" fmla="+- 0 8812 7479"/>
              <a:gd name="T69" fmla="*/ T68 w 2729"/>
              <a:gd name="T70" fmla="+- 0 15799 14955"/>
              <a:gd name="T71" fmla="*/ 15799 h 928"/>
              <a:gd name="T72" fmla="+- 0 8879 7479"/>
              <a:gd name="T73" fmla="*/ T72 w 2729"/>
              <a:gd name="T74" fmla="+- 0 15523 14955"/>
              <a:gd name="T75" fmla="*/ 15523 h 928"/>
              <a:gd name="T76" fmla="+- 0 8915 7479"/>
              <a:gd name="T77" fmla="*/ T76 w 2729"/>
              <a:gd name="T78" fmla="+- 0 15461 14955"/>
              <a:gd name="T79" fmla="*/ 15461 h 928"/>
              <a:gd name="T80" fmla="+- 0 8917 7479"/>
              <a:gd name="T81" fmla="*/ T80 w 2729"/>
              <a:gd name="T82" fmla="+- 0 15410 14955"/>
              <a:gd name="T83" fmla="*/ 15410 h 928"/>
              <a:gd name="T84" fmla="+- 0 9046 7479"/>
              <a:gd name="T85" fmla="*/ T84 w 2729"/>
              <a:gd name="T86" fmla="+- 0 15663 14955"/>
              <a:gd name="T87" fmla="*/ 15663 h 928"/>
              <a:gd name="T88" fmla="+- 0 9050 7479"/>
              <a:gd name="T89" fmla="*/ T88 w 2729"/>
              <a:gd name="T90" fmla="+- 0 15767 14955"/>
              <a:gd name="T91" fmla="*/ 15767 h 928"/>
              <a:gd name="T92" fmla="+- 0 9045 7479"/>
              <a:gd name="T93" fmla="*/ T92 w 2729"/>
              <a:gd name="T94" fmla="+- 0 15780 14955"/>
              <a:gd name="T95" fmla="*/ 15780 h 928"/>
              <a:gd name="T96" fmla="+- 0 9065 7479"/>
              <a:gd name="T97" fmla="*/ T96 w 2729"/>
              <a:gd name="T98" fmla="+- 0 15716 14955"/>
              <a:gd name="T99" fmla="*/ 15716 h 928"/>
              <a:gd name="T100" fmla="+- 0 9149 7479"/>
              <a:gd name="T101" fmla="*/ T100 w 2729"/>
              <a:gd name="T102" fmla="+- 0 15595 14955"/>
              <a:gd name="T103" fmla="*/ 15595 h 928"/>
              <a:gd name="T104" fmla="+- 0 9258 7479"/>
              <a:gd name="T105" fmla="*/ T104 w 2729"/>
              <a:gd name="T106" fmla="+- 0 15586 14955"/>
              <a:gd name="T107" fmla="*/ 15586 h 928"/>
              <a:gd name="T108" fmla="+- 0 9326 7479"/>
              <a:gd name="T109" fmla="*/ T108 w 2729"/>
              <a:gd name="T110" fmla="+- 0 15687 14955"/>
              <a:gd name="T111" fmla="*/ 15687 h 928"/>
              <a:gd name="T112" fmla="+- 0 9342 7479"/>
              <a:gd name="T113" fmla="*/ T112 w 2729"/>
              <a:gd name="T114" fmla="+- 0 15745 14955"/>
              <a:gd name="T115" fmla="*/ 15745 h 928"/>
              <a:gd name="T116" fmla="+- 0 9413 7479"/>
              <a:gd name="T117" fmla="*/ T116 w 2729"/>
              <a:gd name="T118" fmla="+- 0 15662 14955"/>
              <a:gd name="T119" fmla="*/ 15662 h 928"/>
              <a:gd name="T120" fmla="+- 0 9520 7479"/>
              <a:gd name="T121" fmla="*/ T120 w 2729"/>
              <a:gd name="T122" fmla="+- 0 15574 14955"/>
              <a:gd name="T123" fmla="*/ 15574 h 928"/>
              <a:gd name="T124" fmla="+- 0 9601 7479"/>
              <a:gd name="T125" fmla="*/ T124 w 2729"/>
              <a:gd name="T126" fmla="+- 0 15646 14955"/>
              <a:gd name="T127" fmla="*/ 15646 h 928"/>
              <a:gd name="T128" fmla="+- 0 9592 7479"/>
              <a:gd name="T129" fmla="*/ T128 w 2729"/>
              <a:gd name="T130" fmla="+- 0 15848 14955"/>
              <a:gd name="T131" fmla="*/ 15848 h 928"/>
              <a:gd name="T132" fmla="+- 0 9566 7479"/>
              <a:gd name="T133" fmla="*/ T132 w 2729"/>
              <a:gd name="T134" fmla="+- 0 15813 14955"/>
              <a:gd name="T135" fmla="*/ 15813 h 928"/>
              <a:gd name="T136" fmla="+- 0 9858 7479"/>
              <a:gd name="T137" fmla="*/ T136 w 2729"/>
              <a:gd name="T138" fmla="+- 0 15577 14955"/>
              <a:gd name="T139" fmla="*/ 15577 h 928"/>
              <a:gd name="T140" fmla="+- 0 9935 7479"/>
              <a:gd name="T141" fmla="*/ T140 w 2729"/>
              <a:gd name="T142" fmla="+- 0 15607 14955"/>
              <a:gd name="T143" fmla="*/ 15607 h 928"/>
              <a:gd name="T144" fmla="+- 0 10058 7479"/>
              <a:gd name="T145" fmla="*/ T144 w 2729"/>
              <a:gd name="T146" fmla="+- 0 15534 14955"/>
              <a:gd name="T147" fmla="*/ 15534 h 928"/>
              <a:gd name="T148" fmla="+- 0 10148 7479"/>
              <a:gd name="T149" fmla="*/ T148 w 2729"/>
              <a:gd name="T150" fmla="+- 0 15398 14955"/>
              <a:gd name="T151" fmla="*/ 15398 h 928"/>
              <a:gd name="T152" fmla="+- 0 10142 7479"/>
              <a:gd name="T153" fmla="*/ T152 w 2729"/>
              <a:gd name="T154" fmla="+- 0 15386 14955"/>
              <a:gd name="T155" fmla="*/ 15386 h 928"/>
              <a:gd name="T156" fmla="+- 0 10059 7479"/>
              <a:gd name="T157" fmla="*/ T156 w 2729"/>
              <a:gd name="T158" fmla="+- 0 15421 14955"/>
              <a:gd name="T159" fmla="*/ 15421 h 928"/>
              <a:gd name="T160" fmla="+- 0 9976 7479"/>
              <a:gd name="T161" fmla="*/ T160 w 2729"/>
              <a:gd name="T162" fmla="+- 0 15562 14955"/>
              <a:gd name="T163" fmla="*/ 15562 h 928"/>
              <a:gd name="T164" fmla="+- 0 10028 7479"/>
              <a:gd name="T165" fmla="*/ T164 w 2729"/>
              <a:gd name="T166" fmla="+- 0 15736 14955"/>
              <a:gd name="T167" fmla="*/ 15736 h 928"/>
              <a:gd name="T168" fmla="+- 0 10207 7479"/>
              <a:gd name="T169" fmla="*/ T168 w 2729"/>
              <a:gd name="T170" fmla="+- 0 15727 14955"/>
              <a:gd name="T171" fmla="*/ 15727 h 9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729" h="928" extrusionOk="0">
                <a:moveTo>
                  <a:pt x="277" y="626"/>
                </a:moveTo>
                <a:cubicBezTo>
                  <a:pt x="272" y="655"/>
                  <a:pt x="248" y="661"/>
                  <a:pt x="219" y="672"/>
                </a:cubicBezTo>
                <a:cubicBezTo>
                  <a:pt x="168" y="691"/>
                  <a:pt x="113" y="693"/>
                  <a:pt x="60" y="709"/>
                </a:cubicBezTo>
                <a:cubicBezTo>
                  <a:pt x="29" y="719"/>
                  <a:pt x="20" y="722"/>
                  <a:pt x="0" y="728"/>
                </a:cubicBezTo>
              </a:path>
              <a:path w="2729" h="928" extrusionOk="0">
                <a:moveTo>
                  <a:pt x="837" y="36"/>
                </a:moveTo>
                <a:cubicBezTo>
                  <a:pt x="862" y="125"/>
                  <a:pt x="890" y="218"/>
                  <a:pt x="903" y="309"/>
                </a:cubicBezTo>
                <a:cubicBezTo>
                  <a:pt x="917" y="411"/>
                  <a:pt x="923" y="518"/>
                  <a:pt x="923" y="621"/>
                </a:cubicBezTo>
                <a:cubicBezTo>
                  <a:pt x="923" y="694"/>
                  <a:pt x="921" y="764"/>
                  <a:pt x="908" y="836"/>
                </a:cubicBezTo>
                <a:cubicBezTo>
                  <a:pt x="894" y="916"/>
                  <a:pt x="888" y="844"/>
                  <a:pt x="886" y="809"/>
                </a:cubicBezTo>
              </a:path>
              <a:path w="2729" h="928" extrusionOk="0">
                <a:moveTo>
                  <a:pt x="1222" y="99"/>
                </a:moveTo>
                <a:cubicBezTo>
                  <a:pt x="1180" y="74"/>
                  <a:pt x="1141" y="70"/>
                  <a:pt x="1094" y="57"/>
                </a:cubicBezTo>
                <a:cubicBezTo>
                  <a:pt x="995" y="30"/>
                  <a:pt x="898" y="18"/>
                  <a:pt x="795" y="11"/>
                </a:cubicBezTo>
                <a:cubicBezTo>
                  <a:pt x="694" y="4"/>
                  <a:pt x="596" y="-1"/>
                  <a:pt x="495" y="9"/>
                </a:cubicBezTo>
                <a:cubicBezTo>
                  <a:pt x="457" y="13"/>
                  <a:pt x="428" y="21"/>
                  <a:pt x="394" y="35"/>
                </a:cubicBezTo>
              </a:path>
              <a:path w="2729" h="928" extrusionOk="0">
                <a:moveTo>
                  <a:pt x="1286" y="779"/>
                </a:moveTo>
                <a:cubicBezTo>
                  <a:pt x="1290" y="816"/>
                  <a:pt x="1293" y="855"/>
                  <a:pt x="1300" y="892"/>
                </a:cubicBezTo>
                <a:cubicBezTo>
                  <a:pt x="1305" y="911"/>
                  <a:pt x="1307" y="915"/>
                  <a:pt x="1308" y="927"/>
                </a:cubicBezTo>
                <a:cubicBezTo>
                  <a:pt x="1327" y="911"/>
                  <a:pt x="1328" y="874"/>
                  <a:pt x="1333" y="844"/>
                </a:cubicBezTo>
              </a:path>
              <a:path w="2729" h="928" extrusionOk="0">
                <a:moveTo>
                  <a:pt x="1400" y="568"/>
                </a:moveTo>
                <a:cubicBezTo>
                  <a:pt x="1410" y="555"/>
                  <a:pt x="1434" y="525"/>
                  <a:pt x="1436" y="506"/>
                </a:cubicBezTo>
                <a:cubicBezTo>
                  <a:pt x="1432" y="482"/>
                  <a:pt x="1431" y="472"/>
                  <a:pt x="1438" y="455"/>
                </a:cubicBezTo>
              </a:path>
              <a:path w="2729" h="928" extrusionOk="0">
                <a:moveTo>
                  <a:pt x="1567" y="708"/>
                </a:moveTo>
                <a:cubicBezTo>
                  <a:pt x="1569" y="740"/>
                  <a:pt x="1575" y="780"/>
                  <a:pt x="1571" y="812"/>
                </a:cubicBezTo>
                <a:cubicBezTo>
                  <a:pt x="1569" y="816"/>
                  <a:pt x="1568" y="821"/>
                  <a:pt x="1566" y="825"/>
                </a:cubicBezTo>
                <a:cubicBezTo>
                  <a:pt x="1573" y="796"/>
                  <a:pt x="1574" y="788"/>
                  <a:pt x="1586" y="761"/>
                </a:cubicBezTo>
                <a:cubicBezTo>
                  <a:pt x="1605" y="717"/>
                  <a:pt x="1632" y="670"/>
                  <a:pt x="1670" y="640"/>
                </a:cubicBezTo>
                <a:cubicBezTo>
                  <a:pt x="1703" y="614"/>
                  <a:pt x="1743" y="609"/>
                  <a:pt x="1779" y="631"/>
                </a:cubicBezTo>
                <a:cubicBezTo>
                  <a:pt x="1815" y="653"/>
                  <a:pt x="1833" y="694"/>
                  <a:pt x="1847" y="732"/>
                </a:cubicBezTo>
                <a:cubicBezTo>
                  <a:pt x="1854" y="751"/>
                  <a:pt x="1858" y="771"/>
                  <a:pt x="1863" y="790"/>
                </a:cubicBezTo>
                <a:cubicBezTo>
                  <a:pt x="1891" y="767"/>
                  <a:pt x="1911" y="736"/>
                  <a:pt x="1934" y="707"/>
                </a:cubicBezTo>
                <a:cubicBezTo>
                  <a:pt x="1961" y="673"/>
                  <a:pt x="1996" y="630"/>
                  <a:pt x="2041" y="619"/>
                </a:cubicBezTo>
                <a:cubicBezTo>
                  <a:pt x="2087" y="608"/>
                  <a:pt x="2111" y="654"/>
                  <a:pt x="2122" y="691"/>
                </a:cubicBezTo>
                <a:cubicBezTo>
                  <a:pt x="2138" y="745"/>
                  <a:pt x="2142" y="842"/>
                  <a:pt x="2113" y="893"/>
                </a:cubicBezTo>
                <a:cubicBezTo>
                  <a:pt x="2081" y="948"/>
                  <a:pt x="2084" y="873"/>
                  <a:pt x="2087" y="858"/>
                </a:cubicBezTo>
              </a:path>
              <a:path w="2729" h="928" extrusionOk="0">
                <a:moveTo>
                  <a:pt x="2379" y="622"/>
                </a:moveTo>
                <a:cubicBezTo>
                  <a:pt x="2399" y="637"/>
                  <a:pt x="2428" y="658"/>
                  <a:pt x="2456" y="652"/>
                </a:cubicBezTo>
                <a:cubicBezTo>
                  <a:pt x="2499" y="643"/>
                  <a:pt x="2547" y="607"/>
                  <a:pt x="2579" y="579"/>
                </a:cubicBezTo>
                <a:cubicBezTo>
                  <a:pt x="2613" y="550"/>
                  <a:pt x="2669" y="493"/>
                  <a:pt x="2669" y="443"/>
                </a:cubicBezTo>
                <a:cubicBezTo>
                  <a:pt x="2667" y="439"/>
                  <a:pt x="2665" y="435"/>
                  <a:pt x="2663" y="431"/>
                </a:cubicBezTo>
                <a:cubicBezTo>
                  <a:pt x="2627" y="427"/>
                  <a:pt x="2607" y="441"/>
                  <a:pt x="2580" y="466"/>
                </a:cubicBezTo>
                <a:cubicBezTo>
                  <a:pt x="2538" y="504"/>
                  <a:pt x="2509" y="551"/>
                  <a:pt x="2497" y="607"/>
                </a:cubicBezTo>
                <a:cubicBezTo>
                  <a:pt x="2483" y="669"/>
                  <a:pt x="2496" y="740"/>
                  <a:pt x="2549" y="781"/>
                </a:cubicBezTo>
                <a:cubicBezTo>
                  <a:pt x="2603" y="823"/>
                  <a:pt x="2674" y="792"/>
                  <a:pt x="2728" y="772"/>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3" name="Comment 11"/>
          <p:cNvSpPr>
            <a:spLocks noRot="1" noChangeAspect="1" noEditPoints="1" noChangeArrowheads="1" noChangeShapeType="1" noTextEdit="1"/>
          </p:cNvSpPr>
          <p:nvPr/>
        </p:nvSpPr>
        <p:spPr bwMode="auto">
          <a:xfrm>
            <a:off x="3848100" y="5440363"/>
            <a:ext cx="107950" cy="109537"/>
          </a:xfrm>
          <a:custGeom>
            <a:avLst/>
            <a:gdLst>
              <a:gd name="T0" fmla="+- 0 10728 10691"/>
              <a:gd name="T1" fmla="*/ T0 w 298"/>
              <a:gd name="T2" fmla="+- 0 15113 15113"/>
              <a:gd name="T3" fmla="*/ 15113 h 302"/>
              <a:gd name="T4" fmla="+- 0 10700 10691"/>
              <a:gd name="T5" fmla="*/ T4 w 298"/>
              <a:gd name="T6" fmla="+- 0 15273 15113"/>
              <a:gd name="T7" fmla="*/ 15273 h 302"/>
              <a:gd name="T8" fmla="+- 0 10697 10691"/>
              <a:gd name="T9" fmla="*/ T8 w 298"/>
              <a:gd name="T10" fmla="+- 0 15309 15113"/>
              <a:gd name="T11" fmla="*/ 15309 h 302"/>
              <a:gd name="T12" fmla="+- 0 10971 10691"/>
              <a:gd name="T13" fmla="*/ T12 w 298"/>
              <a:gd name="T14" fmla="+- 0 15113 15113"/>
              <a:gd name="T15" fmla="*/ 15113 h 302"/>
              <a:gd name="T16" fmla="+- 0 10982 10691"/>
              <a:gd name="T17" fmla="*/ T16 w 298"/>
              <a:gd name="T18" fmla="+- 0 15360 15113"/>
              <a:gd name="T19" fmla="*/ 15360 h 302"/>
              <a:gd name="T20" fmla="+- 0 10965 10691"/>
              <a:gd name="T21" fmla="*/ T20 w 298"/>
              <a:gd name="T22" fmla="+- 0 15414 15113"/>
              <a:gd name="T23" fmla="*/ 15414 h 302"/>
            </a:gdLst>
            <a:ahLst/>
            <a:cxnLst>
              <a:cxn ang="0">
                <a:pos x="T1" y="T3"/>
              </a:cxn>
              <a:cxn ang="0">
                <a:pos x="T5" y="T7"/>
              </a:cxn>
              <a:cxn ang="0">
                <a:pos x="T9" y="T11"/>
              </a:cxn>
              <a:cxn ang="0">
                <a:pos x="T13" y="T15"/>
              </a:cxn>
              <a:cxn ang="0">
                <a:pos x="T17" y="T19"/>
              </a:cxn>
              <a:cxn ang="0">
                <a:pos x="T21" y="T23"/>
              </a:cxn>
            </a:cxnLst>
            <a:rect l="0" t="0" r="r" b="b"/>
            <a:pathLst>
              <a:path w="298" h="302" extrusionOk="0">
                <a:moveTo>
                  <a:pt x="37" y="0"/>
                </a:moveTo>
                <a:cubicBezTo>
                  <a:pt x="29" y="52"/>
                  <a:pt x="22" y="109"/>
                  <a:pt x="9" y="160"/>
                </a:cubicBezTo>
                <a:cubicBezTo>
                  <a:pt x="0" y="178"/>
                  <a:pt x="-3" y="183"/>
                  <a:pt x="6" y="196"/>
                </a:cubicBezTo>
              </a:path>
              <a:path w="298" h="302" extrusionOk="0">
                <a:moveTo>
                  <a:pt x="280" y="0"/>
                </a:moveTo>
                <a:cubicBezTo>
                  <a:pt x="298" y="78"/>
                  <a:pt x="305" y="166"/>
                  <a:pt x="291" y="247"/>
                </a:cubicBezTo>
                <a:cubicBezTo>
                  <a:pt x="285" y="265"/>
                  <a:pt x="280" y="283"/>
                  <a:pt x="274" y="301"/>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890293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92886" cy="1143000"/>
          </a:xfrm>
        </p:spPr>
        <p:txBody>
          <a:bodyPr>
            <a:normAutofit/>
          </a:bodyPr>
          <a:lstStyle/>
          <a:p>
            <a:r>
              <a:rPr lang="en-US" dirty="0" smtClean="0"/>
              <a:t>Scheduler Desiderata</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a:t>
            </a:fld>
            <a:endParaRPr lang="en-US"/>
          </a:p>
        </p:txBody>
      </p:sp>
      <p:sp>
        <p:nvSpPr>
          <p:cNvPr id="7" name="Rectangle 6"/>
          <p:cNvSpPr/>
          <p:nvPr/>
        </p:nvSpPr>
        <p:spPr>
          <a:xfrm>
            <a:off x="4275043" y="1326916"/>
            <a:ext cx="4604530" cy="4801315"/>
          </a:xfrm>
          <a:prstGeom prst="rect">
            <a:avLst/>
          </a:prstGeom>
        </p:spPr>
        <p:txBody>
          <a:bodyPr wrap="square">
            <a:spAutoFit/>
          </a:bodyPr>
          <a:lstStyle/>
          <a:p>
            <a:r>
              <a:rPr lang="en-US" i="1" dirty="0"/>
              <a:t>Go placidly amid the noise and haste, and remember what peace there may be in silence. As far as possible without surrender be on good terms with all persons. Speak your truth quietly and clearly; and listen to others, even the dull and the ignorant; they too have their story. Avoid loud and aggressive persons, they are vexations to the spirit. </a:t>
            </a:r>
            <a:r>
              <a:rPr lang="en-US" i="1" dirty="0" smtClean="0"/>
              <a:t>… Exercise </a:t>
            </a:r>
            <a:r>
              <a:rPr lang="en-US" i="1" dirty="0"/>
              <a:t>caution in your business affairs; for the world is full of trickery. </a:t>
            </a:r>
            <a:r>
              <a:rPr lang="en-US" i="1" dirty="0" smtClean="0"/>
              <a:t>…And </a:t>
            </a:r>
            <a:r>
              <a:rPr lang="en-US" i="1" dirty="0"/>
              <a:t>whether or not it is clear to you, no doubt the universe is unfolding as it </a:t>
            </a:r>
            <a:r>
              <a:rPr lang="en-US" i="1" dirty="0" smtClean="0"/>
              <a:t>should…whatever </a:t>
            </a:r>
            <a:r>
              <a:rPr lang="en-US" i="1" dirty="0"/>
              <a:t>your labors and aspirations, in the noisy confusion of life keep peace with your soul. With all its sham, drudgery, and broken dreams, it is still a beautiful world. Be cheerful. Strive to be happy</a:t>
            </a:r>
            <a:r>
              <a:rPr lang="en-US" i="1" dirty="0" smtClean="0"/>
              <a:t>.</a:t>
            </a:r>
            <a:endParaRPr lang="en-US" i="1" dirty="0"/>
          </a:p>
          <a:p>
            <a:pPr algn="r"/>
            <a:r>
              <a:rPr lang="en-US" dirty="0" smtClean="0"/>
              <a:t>Max </a:t>
            </a:r>
            <a:r>
              <a:rPr lang="en-US" dirty="0" err="1"/>
              <a:t>Ehrmann</a:t>
            </a:r>
            <a:r>
              <a:rPr lang="en-US" dirty="0"/>
              <a:t>, </a:t>
            </a:r>
            <a:r>
              <a:rPr lang="en-US" dirty="0" smtClean="0"/>
              <a:t>“Desiderata” (1927)</a:t>
            </a:r>
            <a:endParaRPr lang="en-US" dirty="0"/>
          </a:p>
        </p:txBody>
      </p:sp>
      <p:sp>
        <p:nvSpPr>
          <p:cNvPr id="2050" name="Comment 2"/>
          <p:cNvSpPr>
            <a:spLocks noRot="1" noChangeAspect="1" noEditPoints="1" noChangeArrowheads="1" noChangeShapeType="1" noTextEdit="1"/>
          </p:cNvSpPr>
          <p:nvPr/>
        </p:nvSpPr>
        <p:spPr bwMode="auto">
          <a:xfrm>
            <a:off x="3589338" y="1382713"/>
            <a:ext cx="765175" cy="596900"/>
          </a:xfrm>
          <a:custGeom>
            <a:avLst/>
            <a:gdLst>
              <a:gd name="T0" fmla="+- 0 12051 9970"/>
              <a:gd name="T1" fmla="*/ T0 w 2125"/>
              <a:gd name="T2" fmla="+- 0 3847 3840"/>
              <a:gd name="T3" fmla="*/ 3847 h 1659"/>
              <a:gd name="T4" fmla="+- 0 12077 9970"/>
              <a:gd name="T5" fmla="*/ T4 w 2125"/>
              <a:gd name="T6" fmla="+- 0 3840 3840"/>
              <a:gd name="T7" fmla="*/ 3840 h 1659"/>
              <a:gd name="T8" fmla="+- 0 12019 9970"/>
              <a:gd name="T9" fmla="*/ T8 w 2125"/>
              <a:gd name="T10" fmla="+- 0 3884 3840"/>
              <a:gd name="T11" fmla="*/ 3884 h 1659"/>
              <a:gd name="T12" fmla="+- 0 11866 9970"/>
              <a:gd name="T13" fmla="*/ T12 w 2125"/>
              <a:gd name="T14" fmla="+- 0 4034 3840"/>
              <a:gd name="T15" fmla="*/ 4034 h 1659"/>
              <a:gd name="T16" fmla="+- 0 11776 9970"/>
              <a:gd name="T17" fmla="*/ T16 w 2125"/>
              <a:gd name="T18" fmla="+- 0 4141 3840"/>
              <a:gd name="T19" fmla="*/ 4141 h 1659"/>
              <a:gd name="T20" fmla="+- 0 11745 9970"/>
              <a:gd name="T21" fmla="*/ T20 w 2125"/>
              <a:gd name="T22" fmla="+- 0 4210 3840"/>
              <a:gd name="T23" fmla="*/ 4210 h 1659"/>
              <a:gd name="T24" fmla="+- 0 11718 9970"/>
              <a:gd name="T25" fmla="*/ T24 w 2125"/>
              <a:gd name="T26" fmla="+- 0 4585 3840"/>
              <a:gd name="T27" fmla="*/ 4585 h 1659"/>
              <a:gd name="T28" fmla="+- 0 11706 9970"/>
              <a:gd name="T29" fmla="*/ T28 w 2125"/>
              <a:gd name="T30" fmla="+- 0 4919 3840"/>
              <a:gd name="T31" fmla="*/ 4919 h 1659"/>
              <a:gd name="T32" fmla="+- 0 11739 9970"/>
              <a:gd name="T33" fmla="*/ T32 w 2125"/>
              <a:gd name="T34" fmla="+- 0 5146 3840"/>
              <a:gd name="T35" fmla="*/ 5146 h 1659"/>
              <a:gd name="T36" fmla="+- 0 11817 9970"/>
              <a:gd name="T37" fmla="*/ T36 w 2125"/>
              <a:gd name="T38" fmla="+- 0 5383 3840"/>
              <a:gd name="T39" fmla="*/ 5383 h 1659"/>
              <a:gd name="T40" fmla="+- 0 11910 9970"/>
              <a:gd name="T41" fmla="*/ T40 w 2125"/>
              <a:gd name="T42" fmla="+- 0 5439 3840"/>
              <a:gd name="T43" fmla="*/ 5439 h 1659"/>
              <a:gd name="T44" fmla="+- 0 12041 9970"/>
              <a:gd name="T45" fmla="*/ T44 w 2125"/>
              <a:gd name="T46" fmla="+- 0 5498 3840"/>
              <a:gd name="T47" fmla="*/ 5498 h 1659"/>
              <a:gd name="T48" fmla="+- 0 12094 9970"/>
              <a:gd name="T49" fmla="*/ T48 w 2125"/>
              <a:gd name="T50" fmla="+- 0 5465 3840"/>
              <a:gd name="T51" fmla="*/ 5465 h 1659"/>
              <a:gd name="T52" fmla="+- 0 11423 9970"/>
              <a:gd name="T53" fmla="*/ T52 w 2125"/>
              <a:gd name="T54" fmla="+- 0 4573 3840"/>
              <a:gd name="T55" fmla="*/ 4573 h 1659"/>
              <a:gd name="T56" fmla="+- 0 11368 9970"/>
              <a:gd name="T57" fmla="*/ T56 w 2125"/>
              <a:gd name="T58" fmla="+- 0 4568 3840"/>
              <a:gd name="T59" fmla="*/ 4568 h 1659"/>
              <a:gd name="T60" fmla="+- 0 11228 9970"/>
              <a:gd name="T61" fmla="*/ T60 w 2125"/>
              <a:gd name="T62" fmla="+- 0 4568 3840"/>
              <a:gd name="T63" fmla="*/ 4568 h 1659"/>
              <a:gd name="T64" fmla="+- 0 10902 9970"/>
              <a:gd name="T65" fmla="*/ T64 w 2125"/>
              <a:gd name="T66" fmla="+- 0 4555 3840"/>
              <a:gd name="T67" fmla="*/ 4555 h 1659"/>
              <a:gd name="T68" fmla="+- 0 10476 9970"/>
              <a:gd name="T69" fmla="*/ T68 w 2125"/>
              <a:gd name="T70" fmla="+- 0 4536 3840"/>
              <a:gd name="T71" fmla="*/ 4536 h 1659"/>
              <a:gd name="T72" fmla="+- 0 10087 9970"/>
              <a:gd name="T73" fmla="*/ T72 w 2125"/>
              <a:gd name="T74" fmla="+- 0 4533 3840"/>
              <a:gd name="T75" fmla="*/ 4533 h 1659"/>
              <a:gd name="T76" fmla="+- 0 9970 9970"/>
              <a:gd name="T77" fmla="*/ T76 w 2125"/>
              <a:gd name="T78" fmla="+- 0 4536 3840"/>
              <a:gd name="T79" fmla="*/ 4536 h 1659"/>
              <a:gd name="T80" fmla="+- 0 11195 9970"/>
              <a:gd name="T81" fmla="*/ T80 w 2125"/>
              <a:gd name="T82" fmla="+- 0 4321 3840"/>
              <a:gd name="T83" fmla="*/ 4321 h 1659"/>
              <a:gd name="T84" fmla="+- 0 11252 9970"/>
              <a:gd name="T85" fmla="*/ T84 w 2125"/>
              <a:gd name="T86" fmla="+- 0 4339 3840"/>
              <a:gd name="T87" fmla="*/ 4339 h 1659"/>
              <a:gd name="T88" fmla="+- 0 11403 9970"/>
              <a:gd name="T89" fmla="*/ T88 w 2125"/>
              <a:gd name="T90" fmla="+- 0 4467 3840"/>
              <a:gd name="T91" fmla="*/ 4467 h 1659"/>
              <a:gd name="T92" fmla="+- 0 11544 9970"/>
              <a:gd name="T93" fmla="*/ T92 w 2125"/>
              <a:gd name="T94" fmla="+- 0 4584 3840"/>
              <a:gd name="T95" fmla="*/ 4584 h 1659"/>
              <a:gd name="T96" fmla="+- 0 11612 9970"/>
              <a:gd name="T97" fmla="*/ T96 w 2125"/>
              <a:gd name="T98" fmla="+- 0 4668 3840"/>
              <a:gd name="T99" fmla="*/ 4668 h 1659"/>
              <a:gd name="T100" fmla="+- 0 11539 9970"/>
              <a:gd name="T101" fmla="*/ T100 w 2125"/>
              <a:gd name="T102" fmla="+- 0 4749 3840"/>
              <a:gd name="T103" fmla="*/ 4749 h 1659"/>
              <a:gd name="T104" fmla="+- 0 11289 9970"/>
              <a:gd name="T105" fmla="*/ T104 w 2125"/>
              <a:gd name="T106" fmla="+- 0 4817 3840"/>
              <a:gd name="T107" fmla="*/ 4817 h 1659"/>
              <a:gd name="T108" fmla="+- 0 11019 9970"/>
              <a:gd name="T109" fmla="*/ T108 w 2125"/>
              <a:gd name="T110" fmla="+- 0 4870 3840"/>
              <a:gd name="T111" fmla="*/ 4870 h 1659"/>
              <a:gd name="T112" fmla="+- 0 10913 9970"/>
              <a:gd name="T113" fmla="*/ T112 w 2125"/>
              <a:gd name="T114" fmla="+- 0 4900 3840"/>
              <a:gd name="T115" fmla="*/ 4900 h 16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2125" h="1659" extrusionOk="0">
                <a:moveTo>
                  <a:pt x="2081" y="7"/>
                </a:moveTo>
                <a:cubicBezTo>
                  <a:pt x="2095" y="5"/>
                  <a:pt x="2099" y="5"/>
                  <a:pt x="2107" y="0"/>
                </a:cubicBezTo>
                <a:cubicBezTo>
                  <a:pt x="2088" y="15"/>
                  <a:pt x="2068" y="29"/>
                  <a:pt x="2049" y="44"/>
                </a:cubicBezTo>
                <a:cubicBezTo>
                  <a:pt x="1992" y="88"/>
                  <a:pt x="1944" y="140"/>
                  <a:pt x="1896" y="194"/>
                </a:cubicBezTo>
                <a:cubicBezTo>
                  <a:pt x="1866" y="228"/>
                  <a:pt x="1831" y="263"/>
                  <a:pt x="1806" y="301"/>
                </a:cubicBezTo>
                <a:cubicBezTo>
                  <a:pt x="1793" y="321"/>
                  <a:pt x="1781" y="348"/>
                  <a:pt x="1775" y="370"/>
                </a:cubicBezTo>
                <a:cubicBezTo>
                  <a:pt x="1744" y="487"/>
                  <a:pt x="1766" y="624"/>
                  <a:pt x="1748" y="745"/>
                </a:cubicBezTo>
                <a:cubicBezTo>
                  <a:pt x="1731" y="859"/>
                  <a:pt x="1721" y="964"/>
                  <a:pt x="1736" y="1079"/>
                </a:cubicBezTo>
                <a:cubicBezTo>
                  <a:pt x="1746" y="1155"/>
                  <a:pt x="1759" y="1230"/>
                  <a:pt x="1769" y="1306"/>
                </a:cubicBezTo>
                <a:cubicBezTo>
                  <a:pt x="1780" y="1384"/>
                  <a:pt x="1789" y="1483"/>
                  <a:pt x="1847" y="1543"/>
                </a:cubicBezTo>
                <a:cubicBezTo>
                  <a:pt x="1872" y="1569"/>
                  <a:pt x="1908" y="1583"/>
                  <a:pt x="1940" y="1599"/>
                </a:cubicBezTo>
                <a:cubicBezTo>
                  <a:pt x="1973" y="1615"/>
                  <a:pt x="2034" y="1660"/>
                  <a:pt x="2071" y="1658"/>
                </a:cubicBezTo>
                <a:cubicBezTo>
                  <a:pt x="2107" y="1656"/>
                  <a:pt x="2098" y="1646"/>
                  <a:pt x="2124" y="1625"/>
                </a:cubicBezTo>
              </a:path>
              <a:path w="2125" h="1659" extrusionOk="0">
                <a:moveTo>
                  <a:pt x="1453" y="733"/>
                </a:moveTo>
                <a:cubicBezTo>
                  <a:pt x="1436" y="730"/>
                  <a:pt x="1420" y="728"/>
                  <a:pt x="1398" y="728"/>
                </a:cubicBezTo>
                <a:cubicBezTo>
                  <a:pt x="1351" y="727"/>
                  <a:pt x="1305" y="729"/>
                  <a:pt x="1258" y="728"/>
                </a:cubicBezTo>
                <a:cubicBezTo>
                  <a:pt x="1149" y="726"/>
                  <a:pt x="1040" y="720"/>
                  <a:pt x="932" y="715"/>
                </a:cubicBezTo>
                <a:cubicBezTo>
                  <a:pt x="790" y="708"/>
                  <a:pt x="648" y="701"/>
                  <a:pt x="506" y="696"/>
                </a:cubicBezTo>
                <a:cubicBezTo>
                  <a:pt x="376" y="691"/>
                  <a:pt x="247" y="693"/>
                  <a:pt x="117" y="693"/>
                </a:cubicBezTo>
                <a:cubicBezTo>
                  <a:pt x="78" y="693"/>
                  <a:pt x="39" y="695"/>
                  <a:pt x="0" y="696"/>
                </a:cubicBezTo>
              </a:path>
              <a:path w="2125" h="1659" extrusionOk="0">
                <a:moveTo>
                  <a:pt x="1225" y="481"/>
                </a:moveTo>
                <a:cubicBezTo>
                  <a:pt x="1251" y="484"/>
                  <a:pt x="1258" y="481"/>
                  <a:pt x="1282" y="499"/>
                </a:cubicBezTo>
                <a:cubicBezTo>
                  <a:pt x="1335" y="537"/>
                  <a:pt x="1382" y="586"/>
                  <a:pt x="1433" y="627"/>
                </a:cubicBezTo>
                <a:cubicBezTo>
                  <a:pt x="1481" y="665"/>
                  <a:pt x="1528" y="704"/>
                  <a:pt x="1574" y="744"/>
                </a:cubicBezTo>
                <a:cubicBezTo>
                  <a:pt x="1593" y="760"/>
                  <a:pt x="1646" y="797"/>
                  <a:pt x="1642" y="828"/>
                </a:cubicBezTo>
                <a:cubicBezTo>
                  <a:pt x="1637" y="867"/>
                  <a:pt x="1604" y="894"/>
                  <a:pt x="1569" y="909"/>
                </a:cubicBezTo>
                <a:cubicBezTo>
                  <a:pt x="1490" y="944"/>
                  <a:pt x="1403" y="960"/>
                  <a:pt x="1319" y="977"/>
                </a:cubicBezTo>
                <a:cubicBezTo>
                  <a:pt x="1229" y="996"/>
                  <a:pt x="1139" y="1010"/>
                  <a:pt x="1049" y="1030"/>
                </a:cubicBezTo>
                <a:cubicBezTo>
                  <a:pt x="1012" y="1038"/>
                  <a:pt x="979" y="1049"/>
                  <a:pt x="943" y="1060"/>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1" name="Comment 3"/>
          <p:cNvSpPr>
            <a:spLocks noRot="1" noChangeAspect="1" noEditPoints="1" noChangeArrowheads="1" noChangeShapeType="1" noTextEdit="1"/>
          </p:cNvSpPr>
          <p:nvPr/>
        </p:nvSpPr>
        <p:spPr bwMode="auto">
          <a:xfrm>
            <a:off x="723900" y="1273175"/>
            <a:ext cx="1409700" cy="338138"/>
          </a:xfrm>
          <a:custGeom>
            <a:avLst/>
            <a:gdLst>
              <a:gd name="T0" fmla="+- 0 2446 2012"/>
              <a:gd name="T1" fmla="*/ T0 w 3915"/>
              <a:gd name="T2" fmla="+- 0 4021 3537"/>
              <a:gd name="T3" fmla="*/ 4021 h 938"/>
              <a:gd name="T4" fmla="+- 0 2314 2012"/>
              <a:gd name="T5" fmla="*/ T4 w 3915"/>
              <a:gd name="T6" fmla="+- 0 4020 3537"/>
              <a:gd name="T7" fmla="*/ 4020 h 938"/>
              <a:gd name="T8" fmla="+- 0 2036 2012"/>
              <a:gd name="T9" fmla="*/ T8 w 3915"/>
              <a:gd name="T10" fmla="+- 0 4139 3537"/>
              <a:gd name="T11" fmla="*/ 4139 h 938"/>
              <a:gd name="T12" fmla="+- 0 2095 2012"/>
              <a:gd name="T13" fmla="*/ T12 w 3915"/>
              <a:gd name="T14" fmla="+- 0 4169 3537"/>
              <a:gd name="T15" fmla="*/ 4169 h 938"/>
              <a:gd name="T16" fmla="+- 0 2447 2012"/>
              <a:gd name="T17" fmla="*/ T16 w 3915"/>
              <a:gd name="T18" fmla="+- 0 4370 3537"/>
              <a:gd name="T19" fmla="*/ 4370 h 938"/>
              <a:gd name="T20" fmla="+- 0 2153 2012"/>
              <a:gd name="T21" fmla="*/ T20 w 3915"/>
              <a:gd name="T22" fmla="+- 0 4463 3537"/>
              <a:gd name="T23" fmla="*/ 4463 h 938"/>
              <a:gd name="T24" fmla="+- 0 2422 2012"/>
              <a:gd name="T25" fmla="*/ T24 w 3915"/>
              <a:gd name="T26" fmla="+- 0 3646 3537"/>
              <a:gd name="T27" fmla="*/ 3646 h 938"/>
              <a:gd name="T28" fmla="+- 0 2592 2012"/>
              <a:gd name="T29" fmla="*/ T28 w 3915"/>
              <a:gd name="T30" fmla="+- 0 4030 3537"/>
              <a:gd name="T31" fmla="*/ 4030 h 938"/>
              <a:gd name="T32" fmla="+- 0 2717 2012"/>
              <a:gd name="T33" fmla="*/ T32 w 3915"/>
              <a:gd name="T34" fmla="+- 0 4399 3537"/>
              <a:gd name="T35" fmla="*/ 4399 h 938"/>
              <a:gd name="T36" fmla="+- 0 2821 2012"/>
              <a:gd name="T37" fmla="*/ T36 w 3915"/>
              <a:gd name="T38" fmla="+- 0 4162 3537"/>
              <a:gd name="T39" fmla="*/ 4162 h 938"/>
              <a:gd name="T40" fmla="+- 0 3023 2012"/>
              <a:gd name="T41" fmla="*/ T40 w 3915"/>
              <a:gd name="T42" fmla="+- 0 4321 3537"/>
              <a:gd name="T43" fmla="*/ 4321 h 938"/>
              <a:gd name="T44" fmla="+- 0 3075 2012"/>
              <a:gd name="T45" fmla="*/ T44 w 3915"/>
              <a:gd name="T46" fmla="+- 0 4411 3537"/>
              <a:gd name="T47" fmla="*/ 4411 h 938"/>
              <a:gd name="T48" fmla="+- 0 3309 2012"/>
              <a:gd name="T49" fmla="*/ T48 w 3915"/>
              <a:gd name="T50" fmla="+- 0 4188 3537"/>
              <a:gd name="T51" fmla="*/ 4188 h 938"/>
              <a:gd name="T52" fmla="+- 0 3363 2012"/>
              <a:gd name="T53" fmla="*/ T52 w 3915"/>
              <a:gd name="T54" fmla="+- 0 4425 3537"/>
              <a:gd name="T55" fmla="*/ 4425 h 938"/>
              <a:gd name="T56" fmla="+- 0 3525 2012"/>
              <a:gd name="T57" fmla="*/ T56 w 3915"/>
              <a:gd name="T58" fmla="+- 0 4360 3537"/>
              <a:gd name="T59" fmla="*/ 4360 h 938"/>
              <a:gd name="T60" fmla="+- 0 3361 2012"/>
              <a:gd name="T61" fmla="*/ T60 w 3915"/>
              <a:gd name="T62" fmla="+- 0 4221 3537"/>
              <a:gd name="T63" fmla="*/ 4221 h 938"/>
              <a:gd name="T64" fmla="+- 0 3649 2012"/>
              <a:gd name="T65" fmla="*/ T64 w 3915"/>
              <a:gd name="T66" fmla="+- 0 4003 3537"/>
              <a:gd name="T67" fmla="*/ 4003 h 938"/>
              <a:gd name="T68" fmla="+- 0 3729 2012"/>
              <a:gd name="T69" fmla="*/ T68 w 3915"/>
              <a:gd name="T70" fmla="+- 0 4209 3537"/>
              <a:gd name="T71" fmla="*/ 4209 h 938"/>
              <a:gd name="T72" fmla="+- 0 3881 2012"/>
              <a:gd name="T73" fmla="*/ T72 w 3915"/>
              <a:gd name="T74" fmla="+- 0 4404 3537"/>
              <a:gd name="T75" fmla="*/ 4404 h 938"/>
              <a:gd name="T76" fmla="+- 0 3949 2012"/>
              <a:gd name="T77" fmla="*/ T76 w 3915"/>
              <a:gd name="T78" fmla="+- 0 4176 3537"/>
              <a:gd name="T79" fmla="*/ 4176 h 938"/>
              <a:gd name="T80" fmla="+- 0 3876 2012"/>
              <a:gd name="T81" fmla="*/ T80 w 3915"/>
              <a:gd name="T82" fmla="+- 0 3888 3537"/>
              <a:gd name="T83" fmla="*/ 3888 h 938"/>
              <a:gd name="T84" fmla="+- 0 4036 2012"/>
              <a:gd name="T85" fmla="*/ T84 w 3915"/>
              <a:gd name="T86" fmla="+- 0 3537 3537"/>
              <a:gd name="T87" fmla="*/ 3537 h 938"/>
              <a:gd name="T88" fmla="+- 0 4132 2012"/>
              <a:gd name="T89" fmla="*/ T88 w 3915"/>
              <a:gd name="T90" fmla="+- 0 3877 3537"/>
              <a:gd name="T91" fmla="*/ 3877 h 938"/>
              <a:gd name="T92" fmla="+- 0 4208 2012"/>
              <a:gd name="T93" fmla="*/ T92 w 3915"/>
              <a:gd name="T94" fmla="+- 0 4339 3537"/>
              <a:gd name="T95" fmla="*/ 4339 h 938"/>
              <a:gd name="T96" fmla="+- 0 4263 2012"/>
              <a:gd name="T97" fmla="*/ T96 w 3915"/>
              <a:gd name="T98" fmla="+- 0 4376 3537"/>
              <a:gd name="T99" fmla="*/ 4376 h 938"/>
              <a:gd name="T100" fmla="+- 0 4580 2012"/>
              <a:gd name="T101" fmla="*/ T100 w 3915"/>
              <a:gd name="T102" fmla="+- 0 4111 3537"/>
              <a:gd name="T103" fmla="*/ 4111 h 938"/>
              <a:gd name="T104" fmla="+- 0 4554 2012"/>
              <a:gd name="T105" fmla="*/ T104 w 3915"/>
              <a:gd name="T106" fmla="+- 0 4323 3537"/>
              <a:gd name="T107" fmla="*/ 4323 h 938"/>
              <a:gd name="T108" fmla="+- 0 4636 2012"/>
              <a:gd name="T109" fmla="*/ T108 w 3915"/>
              <a:gd name="T110" fmla="+- 0 4245 3537"/>
              <a:gd name="T111" fmla="*/ 4245 h 938"/>
              <a:gd name="T112" fmla="+- 0 4683 2012"/>
              <a:gd name="T113" fmla="*/ T112 w 3915"/>
              <a:gd name="T114" fmla="+- 0 3779 3537"/>
              <a:gd name="T115" fmla="*/ 3779 h 938"/>
              <a:gd name="T116" fmla="+- 0 4711 2012"/>
              <a:gd name="T117" fmla="*/ T116 w 3915"/>
              <a:gd name="T118" fmla="+- 0 3884 3537"/>
              <a:gd name="T119" fmla="*/ 3884 h 938"/>
              <a:gd name="T120" fmla="+- 0 4788 2012"/>
              <a:gd name="T121" fmla="*/ T120 w 3915"/>
              <a:gd name="T122" fmla="+- 0 4323 3537"/>
              <a:gd name="T123" fmla="*/ 4323 h 938"/>
              <a:gd name="T124" fmla="+- 0 4994 2012"/>
              <a:gd name="T125" fmla="*/ T124 w 3915"/>
              <a:gd name="T126" fmla="+- 0 3989 3537"/>
              <a:gd name="T127" fmla="*/ 3989 h 938"/>
              <a:gd name="T128" fmla="+- 0 5091 2012"/>
              <a:gd name="T129" fmla="*/ T128 w 3915"/>
              <a:gd name="T130" fmla="+- 0 4240 3537"/>
              <a:gd name="T131" fmla="*/ 4240 h 938"/>
              <a:gd name="T132" fmla="+- 0 5199 2012"/>
              <a:gd name="T133" fmla="*/ T132 w 3915"/>
              <a:gd name="T134" fmla="+- 0 4229 3537"/>
              <a:gd name="T135" fmla="*/ 4229 h 938"/>
              <a:gd name="T136" fmla="+- 0 5398 2012"/>
              <a:gd name="T137" fmla="*/ T136 w 3915"/>
              <a:gd name="T138" fmla="+- 0 4119 3537"/>
              <a:gd name="T139" fmla="*/ 4119 h 938"/>
              <a:gd name="T140" fmla="+- 0 5472 2012"/>
              <a:gd name="T141" fmla="*/ T140 w 3915"/>
              <a:gd name="T142" fmla="+- 0 4344 3537"/>
              <a:gd name="T143" fmla="*/ 4344 h 938"/>
              <a:gd name="T144" fmla="+- 0 5558 2012"/>
              <a:gd name="T145" fmla="*/ T144 w 3915"/>
              <a:gd name="T146" fmla="+- 0 3694 3537"/>
              <a:gd name="T147" fmla="*/ 3694 h 938"/>
              <a:gd name="T148" fmla="+- 0 5707 2012"/>
              <a:gd name="T149" fmla="*/ T148 w 3915"/>
              <a:gd name="T150" fmla="+- 0 4023 3537"/>
              <a:gd name="T151" fmla="*/ 4023 h 938"/>
              <a:gd name="T152" fmla="+- 0 5789 2012"/>
              <a:gd name="T153" fmla="*/ T152 w 3915"/>
              <a:gd name="T154" fmla="+- 0 4368 3537"/>
              <a:gd name="T155" fmla="*/ 4368 h 938"/>
              <a:gd name="T156" fmla="+- 0 5926 2012"/>
              <a:gd name="T157" fmla="*/ T156 w 3915"/>
              <a:gd name="T158" fmla="+- 0 4118 3537"/>
              <a:gd name="T159" fmla="*/ 4118 h 938"/>
              <a:gd name="T160" fmla="+- 0 5779 2012"/>
              <a:gd name="T161" fmla="*/ T160 w 3915"/>
              <a:gd name="T162" fmla="+- 0 4178 3537"/>
              <a:gd name="T163" fmla="*/ 4178 h 938"/>
              <a:gd name="T164" fmla="+- 0 5587 2012"/>
              <a:gd name="T165" fmla="*/ T164 w 3915"/>
              <a:gd name="T166" fmla="+- 0 4165 3537"/>
              <a:gd name="T167" fmla="*/ 4165 h 938"/>
              <a:gd name="T168" fmla="+- 0 5417 2012"/>
              <a:gd name="T169" fmla="*/ T168 w 3915"/>
              <a:gd name="T170" fmla="+- 0 3892 3537"/>
              <a:gd name="T171" fmla="*/ 3892 h 938"/>
              <a:gd name="T172" fmla="+- 0 5306 2012"/>
              <a:gd name="T173" fmla="*/ T172 w 3915"/>
              <a:gd name="T174" fmla="+- 0 3790 3537"/>
              <a:gd name="T175" fmla="*/ 3790 h 9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3915" h="938" extrusionOk="0">
                <a:moveTo>
                  <a:pt x="417" y="490"/>
                </a:moveTo>
                <a:cubicBezTo>
                  <a:pt x="423" y="488"/>
                  <a:pt x="428" y="486"/>
                  <a:pt x="434" y="484"/>
                </a:cubicBezTo>
                <a:cubicBezTo>
                  <a:pt x="421" y="469"/>
                  <a:pt x="420" y="458"/>
                  <a:pt x="388" y="459"/>
                </a:cubicBezTo>
                <a:cubicBezTo>
                  <a:pt x="357" y="460"/>
                  <a:pt x="331" y="474"/>
                  <a:pt x="302" y="483"/>
                </a:cubicBezTo>
                <a:cubicBezTo>
                  <a:pt x="258" y="497"/>
                  <a:pt x="217" y="513"/>
                  <a:pt x="174" y="530"/>
                </a:cubicBezTo>
                <a:cubicBezTo>
                  <a:pt x="122" y="551"/>
                  <a:pt x="72" y="574"/>
                  <a:pt x="24" y="602"/>
                </a:cubicBezTo>
                <a:cubicBezTo>
                  <a:pt x="10" y="610"/>
                  <a:pt x="6" y="612"/>
                  <a:pt x="0" y="621"/>
                </a:cubicBezTo>
                <a:cubicBezTo>
                  <a:pt x="28" y="624"/>
                  <a:pt x="55" y="626"/>
                  <a:pt x="83" y="632"/>
                </a:cubicBezTo>
                <a:cubicBezTo>
                  <a:pt x="161" y="648"/>
                  <a:pt x="236" y="673"/>
                  <a:pt x="306" y="710"/>
                </a:cubicBezTo>
                <a:cubicBezTo>
                  <a:pt x="348" y="732"/>
                  <a:pt x="432" y="778"/>
                  <a:pt x="435" y="833"/>
                </a:cubicBezTo>
                <a:cubicBezTo>
                  <a:pt x="437" y="875"/>
                  <a:pt x="378" y="897"/>
                  <a:pt x="347" y="906"/>
                </a:cubicBezTo>
                <a:cubicBezTo>
                  <a:pt x="279" y="925"/>
                  <a:pt x="211" y="932"/>
                  <a:pt x="141" y="926"/>
                </a:cubicBezTo>
                <a:cubicBezTo>
                  <a:pt x="95" y="919"/>
                  <a:pt x="79" y="917"/>
                  <a:pt x="51" y="903"/>
                </a:cubicBezTo>
              </a:path>
              <a:path w="3915" h="938" extrusionOk="0">
                <a:moveTo>
                  <a:pt x="410" y="109"/>
                </a:moveTo>
                <a:cubicBezTo>
                  <a:pt x="439" y="149"/>
                  <a:pt x="461" y="193"/>
                  <a:pt x="482" y="238"/>
                </a:cubicBezTo>
                <a:cubicBezTo>
                  <a:pt x="520" y="320"/>
                  <a:pt x="551" y="407"/>
                  <a:pt x="580" y="493"/>
                </a:cubicBezTo>
                <a:cubicBezTo>
                  <a:pt x="609" y="577"/>
                  <a:pt x="632" y="661"/>
                  <a:pt x="657" y="746"/>
                </a:cubicBezTo>
                <a:cubicBezTo>
                  <a:pt x="669" y="789"/>
                  <a:pt x="684" y="823"/>
                  <a:pt x="705" y="862"/>
                </a:cubicBezTo>
                <a:cubicBezTo>
                  <a:pt x="743" y="840"/>
                  <a:pt x="743" y="831"/>
                  <a:pt x="759" y="782"/>
                </a:cubicBezTo>
                <a:cubicBezTo>
                  <a:pt x="776" y="731"/>
                  <a:pt x="785" y="673"/>
                  <a:pt x="809" y="625"/>
                </a:cubicBezTo>
                <a:cubicBezTo>
                  <a:pt x="828" y="587"/>
                  <a:pt x="860" y="573"/>
                  <a:pt x="896" y="600"/>
                </a:cubicBezTo>
                <a:cubicBezTo>
                  <a:pt x="950" y="641"/>
                  <a:pt x="990" y="721"/>
                  <a:pt x="1011" y="784"/>
                </a:cubicBezTo>
                <a:cubicBezTo>
                  <a:pt x="1026" y="829"/>
                  <a:pt x="1027" y="870"/>
                  <a:pt x="1029" y="916"/>
                </a:cubicBezTo>
                <a:cubicBezTo>
                  <a:pt x="1031" y="960"/>
                  <a:pt x="1051" y="894"/>
                  <a:pt x="1063" y="874"/>
                </a:cubicBezTo>
              </a:path>
              <a:path w="3915" h="938" extrusionOk="0">
                <a:moveTo>
                  <a:pt x="1277" y="590"/>
                </a:moveTo>
                <a:cubicBezTo>
                  <a:pt x="1297" y="601"/>
                  <a:pt x="1299" y="624"/>
                  <a:pt x="1297" y="651"/>
                </a:cubicBezTo>
                <a:cubicBezTo>
                  <a:pt x="1294" y="694"/>
                  <a:pt x="1286" y="736"/>
                  <a:pt x="1293" y="780"/>
                </a:cubicBezTo>
                <a:cubicBezTo>
                  <a:pt x="1299" y="820"/>
                  <a:pt x="1316" y="864"/>
                  <a:pt x="1351" y="888"/>
                </a:cubicBezTo>
                <a:cubicBezTo>
                  <a:pt x="1382" y="909"/>
                  <a:pt x="1428" y="913"/>
                  <a:pt x="1463" y="901"/>
                </a:cubicBezTo>
                <a:cubicBezTo>
                  <a:pt x="1498" y="889"/>
                  <a:pt x="1516" y="859"/>
                  <a:pt x="1513" y="823"/>
                </a:cubicBezTo>
                <a:cubicBezTo>
                  <a:pt x="1509" y="783"/>
                  <a:pt x="1477" y="749"/>
                  <a:pt x="1446" y="728"/>
                </a:cubicBezTo>
                <a:cubicBezTo>
                  <a:pt x="1417" y="708"/>
                  <a:pt x="1379" y="703"/>
                  <a:pt x="1349" y="684"/>
                </a:cubicBezTo>
                <a:cubicBezTo>
                  <a:pt x="1345" y="680"/>
                  <a:pt x="1340" y="677"/>
                  <a:pt x="1336" y="673"/>
                </a:cubicBezTo>
              </a:path>
              <a:path w="3915" h="938" extrusionOk="0">
                <a:moveTo>
                  <a:pt x="1637" y="466"/>
                </a:moveTo>
                <a:cubicBezTo>
                  <a:pt x="1667" y="476"/>
                  <a:pt x="1665" y="491"/>
                  <a:pt x="1672" y="524"/>
                </a:cubicBezTo>
                <a:cubicBezTo>
                  <a:pt x="1683" y="575"/>
                  <a:pt x="1700" y="623"/>
                  <a:pt x="1717" y="672"/>
                </a:cubicBezTo>
                <a:cubicBezTo>
                  <a:pt x="1735" y="724"/>
                  <a:pt x="1754" y="773"/>
                  <a:pt x="1788" y="817"/>
                </a:cubicBezTo>
                <a:cubicBezTo>
                  <a:pt x="1806" y="841"/>
                  <a:pt x="1836" y="871"/>
                  <a:pt x="1869" y="867"/>
                </a:cubicBezTo>
                <a:cubicBezTo>
                  <a:pt x="1903" y="862"/>
                  <a:pt x="1915" y="821"/>
                  <a:pt x="1923" y="794"/>
                </a:cubicBezTo>
                <a:cubicBezTo>
                  <a:pt x="1938" y="744"/>
                  <a:pt x="1939" y="691"/>
                  <a:pt x="1937" y="639"/>
                </a:cubicBezTo>
                <a:cubicBezTo>
                  <a:pt x="1935" y="584"/>
                  <a:pt x="1925" y="530"/>
                  <a:pt x="1911" y="477"/>
                </a:cubicBezTo>
                <a:cubicBezTo>
                  <a:pt x="1899" y="434"/>
                  <a:pt x="1881" y="392"/>
                  <a:pt x="1864" y="351"/>
                </a:cubicBezTo>
                <a:cubicBezTo>
                  <a:pt x="1853" y="327"/>
                  <a:pt x="1849" y="320"/>
                  <a:pt x="1845" y="303"/>
                </a:cubicBezTo>
              </a:path>
              <a:path w="3915" h="938" extrusionOk="0">
                <a:moveTo>
                  <a:pt x="2024" y="0"/>
                </a:moveTo>
                <a:cubicBezTo>
                  <a:pt x="2042" y="32"/>
                  <a:pt x="2050" y="64"/>
                  <a:pt x="2060" y="100"/>
                </a:cubicBezTo>
                <a:cubicBezTo>
                  <a:pt x="2082" y="180"/>
                  <a:pt x="2102" y="259"/>
                  <a:pt x="2120" y="340"/>
                </a:cubicBezTo>
                <a:cubicBezTo>
                  <a:pt x="2140" y="431"/>
                  <a:pt x="2157" y="522"/>
                  <a:pt x="2170" y="614"/>
                </a:cubicBezTo>
                <a:cubicBezTo>
                  <a:pt x="2179" y="676"/>
                  <a:pt x="2189" y="740"/>
                  <a:pt x="2196" y="802"/>
                </a:cubicBezTo>
                <a:cubicBezTo>
                  <a:pt x="2199" y="829"/>
                  <a:pt x="2201" y="845"/>
                  <a:pt x="2232" y="846"/>
                </a:cubicBezTo>
                <a:cubicBezTo>
                  <a:pt x="2238" y="844"/>
                  <a:pt x="2245" y="841"/>
                  <a:pt x="2251" y="839"/>
                </a:cubicBezTo>
              </a:path>
              <a:path w="3915" h="938" extrusionOk="0">
                <a:moveTo>
                  <a:pt x="2600" y="557"/>
                </a:moveTo>
                <a:cubicBezTo>
                  <a:pt x="2607" y="514"/>
                  <a:pt x="2578" y="557"/>
                  <a:pt x="2568" y="574"/>
                </a:cubicBezTo>
                <a:cubicBezTo>
                  <a:pt x="2548" y="609"/>
                  <a:pt x="2535" y="644"/>
                  <a:pt x="2529" y="685"/>
                </a:cubicBezTo>
                <a:cubicBezTo>
                  <a:pt x="2525" y="716"/>
                  <a:pt x="2519" y="760"/>
                  <a:pt x="2542" y="786"/>
                </a:cubicBezTo>
                <a:cubicBezTo>
                  <a:pt x="2546" y="788"/>
                  <a:pt x="2551" y="791"/>
                  <a:pt x="2555" y="793"/>
                </a:cubicBezTo>
                <a:cubicBezTo>
                  <a:pt x="2597" y="780"/>
                  <a:pt x="2608" y="749"/>
                  <a:pt x="2624" y="708"/>
                </a:cubicBezTo>
                <a:cubicBezTo>
                  <a:pt x="2655" y="629"/>
                  <a:pt x="2667" y="542"/>
                  <a:pt x="2672" y="458"/>
                </a:cubicBezTo>
                <a:cubicBezTo>
                  <a:pt x="2676" y="386"/>
                  <a:pt x="2673" y="314"/>
                  <a:pt x="2671" y="242"/>
                </a:cubicBezTo>
                <a:cubicBezTo>
                  <a:pt x="2671" y="219"/>
                  <a:pt x="2672" y="213"/>
                  <a:pt x="2665" y="200"/>
                </a:cubicBezTo>
                <a:cubicBezTo>
                  <a:pt x="2680" y="248"/>
                  <a:pt x="2690" y="297"/>
                  <a:pt x="2699" y="347"/>
                </a:cubicBezTo>
                <a:cubicBezTo>
                  <a:pt x="2719" y="460"/>
                  <a:pt x="2733" y="575"/>
                  <a:pt x="2743" y="689"/>
                </a:cubicBezTo>
                <a:cubicBezTo>
                  <a:pt x="2745" y="709"/>
                  <a:pt x="2745" y="781"/>
                  <a:pt x="2776" y="786"/>
                </a:cubicBezTo>
                <a:cubicBezTo>
                  <a:pt x="2794" y="781"/>
                  <a:pt x="2801" y="779"/>
                  <a:pt x="2810" y="768"/>
                </a:cubicBezTo>
              </a:path>
              <a:path w="3915" h="938" extrusionOk="0">
                <a:moveTo>
                  <a:pt x="2982" y="452"/>
                </a:moveTo>
                <a:cubicBezTo>
                  <a:pt x="3003" y="483"/>
                  <a:pt x="3016" y="517"/>
                  <a:pt x="3030" y="552"/>
                </a:cubicBezTo>
                <a:cubicBezTo>
                  <a:pt x="3050" y="602"/>
                  <a:pt x="3064" y="652"/>
                  <a:pt x="3079" y="703"/>
                </a:cubicBezTo>
                <a:cubicBezTo>
                  <a:pt x="3089" y="739"/>
                  <a:pt x="3092" y="762"/>
                  <a:pt x="3124" y="777"/>
                </a:cubicBezTo>
                <a:cubicBezTo>
                  <a:pt x="3148" y="750"/>
                  <a:pt x="3169" y="724"/>
                  <a:pt x="3187" y="692"/>
                </a:cubicBezTo>
                <a:cubicBezTo>
                  <a:pt x="3212" y="648"/>
                  <a:pt x="3232" y="602"/>
                  <a:pt x="3268" y="565"/>
                </a:cubicBezTo>
                <a:cubicBezTo>
                  <a:pt x="3309" y="524"/>
                  <a:pt x="3352" y="544"/>
                  <a:pt x="3386" y="582"/>
                </a:cubicBezTo>
                <a:cubicBezTo>
                  <a:pt x="3420" y="620"/>
                  <a:pt x="3439" y="672"/>
                  <a:pt x="3453" y="720"/>
                </a:cubicBezTo>
                <a:cubicBezTo>
                  <a:pt x="3462" y="750"/>
                  <a:pt x="3461" y="777"/>
                  <a:pt x="3460" y="807"/>
                </a:cubicBezTo>
                <a:cubicBezTo>
                  <a:pt x="3447" y="778"/>
                  <a:pt x="3447" y="760"/>
                  <a:pt x="3444" y="726"/>
                </a:cubicBezTo>
              </a:path>
              <a:path w="3915" h="938" extrusionOk="0">
                <a:moveTo>
                  <a:pt x="3546" y="157"/>
                </a:moveTo>
                <a:cubicBezTo>
                  <a:pt x="3583" y="188"/>
                  <a:pt x="3609" y="220"/>
                  <a:pt x="3631" y="263"/>
                </a:cubicBezTo>
                <a:cubicBezTo>
                  <a:pt x="3667" y="332"/>
                  <a:pt x="3682" y="410"/>
                  <a:pt x="3695" y="486"/>
                </a:cubicBezTo>
                <a:cubicBezTo>
                  <a:pt x="3709" y="565"/>
                  <a:pt x="3722" y="645"/>
                  <a:pt x="3732" y="724"/>
                </a:cubicBezTo>
                <a:cubicBezTo>
                  <a:pt x="3736" y="756"/>
                  <a:pt x="3736" y="819"/>
                  <a:pt x="3777" y="831"/>
                </a:cubicBezTo>
                <a:cubicBezTo>
                  <a:pt x="3785" y="831"/>
                  <a:pt x="3793" y="831"/>
                  <a:pt x="3801" y="831"/>
                </a:cubicBezTo>
              </a:path>
              <a:path w="3915" h="938" extrusionOk="0">
                <a:moveTo>
                  <a:pt x="3914" y="581"/>
                </a:moveTo>
                <a:cubicBezTo>
                  <a:pt x="3892" y="585"/>
                  <a:pt x="3879" y="594"/>
                  <a:pt x="3860" y="604"/>
                </a:cubicBezTo>
                <a:cubicBezTo>
                  <a:pt x="3830" y="619"/>
                  <a:pt x="3798" y="630"/>
                  <a:pt x="3767" y="641"/>
                </a:cubicBezTo>
                <a:cubicBezTo>
                  <a:pt x="3729" y="655"/>
                  <a:pt x="3696" y="661"/>
                  <a:pt x="3656" y="662"/>
                </a:cubicBezTo>
                <a:cubicBezTo>
                  <a:pt x="3620" y="663"/>
                  <a:pt x="3602" y="650"/>
                  <a:pt x="3575" y="628"/>
                </a:cubicBezTo>
              </a:path>
              <a:path w="3915" h="938" extrusionOk="0">
                <a:moveTo>
                  <a:pt x="3462" y="446"/>
                </a:moveTo>
                <a:cubicBezTo>
                  <a:pt x="3444" y="416"/>
                  <a:pt x="3422" y="386"/>
                  <a:pt x="3405" y="355"/>
                </a:cubicBezTo>
                <a:cubicBezTo>
                  <a:pt x="3390" y="327"/>
                  <a:pt x="3374" y="310"/>
                  <a:pt x="3348" y="290"/>
                </a:cubicBezTo>
                <a:cubicBezTo>
                  <a:pt x="3331" y="277"/>
                  <a:pt x="3312" y="265"/>
                  <a:pt x="3294" y="253"/>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2" name="Comment 4"/>
          <p:cNvSpPr>
            <a:spLocks noRot="1" noChangeAspect="1" noEditPoints="1" noChangeArrowheads="1" noChangeShapeType="1" noTextEdit="1"/>
          </p:cNvSpPr>
          <p:nvPr/>
        </p:nvSpPr>
        <p:spPr bwMode="auto">
          <a:xfrm>
            <a:off x="2347913" y="1338263"/>
            <a:ext cx="327025" cy="223837"/>
          </a:xfrm>
          <a:custGeom>
            <a:avLst/>
            <a:gdLst>
              <a:gd name="T0" fmla="+- 0 6523 6523"/>
              <a:gd name="T1" fmla="*/ T0 w 909"/>
              <a:gd name="T2" fmla="+- 0 3719 3719"/>
              <a:gd name="T3" fmla="*/ 3719 h 622"/>
              <a:gd name="T4" fmla="+- 0 6535 6523"/>
              <a:gd name="T5" fmla="*/ T4 w 909"/>
              <a:gd name="T6" fmla="+- 0 3749 3719"/>
              <a:gd name="T7" fmla="*/ 3749 h 622"/>
              <a:gd name="T8" fmla="+- 0 6544 6523"/>
              <a:gd name="T9" fmla="*/ T8 w 909"/>
              <a:gd name="T10" fmla="+- 0 3780 3719"/>
              <a:gd name="T11" fmla="*/ 3780 h 622"/>
              <a:gd name="T12" fmla="+- 0 6554 6523"/>
              <a:gd name="T13" fmla="*/ T12 w 909"/>
              <a:gd name="T14" fmla="+- 0 3811 3719"/>
              <a:gd name="T15" fmla="*/ 3811 h 622"/>
              <a:gd name="T16" fmla="+- 0 6575 6523"/>
              <a:gd name="T17" fmla="*/ T16 w 909"/>
              <a:gd name="T18" fmla="+- 0 3877 3719"/>
              <a:gd name="T19" fmla="*/ 3877 h 622"/>
              <a:gd name="T20" fmla="+- 0 6594 6523"/>
              <a:gd name="T21" fmla="*/ T20 w 909"/>
              <a:gd name="T22" fmla="+- 0 3944 3719"/>
              <a:gd name="T23" fmla="*/ 3944 h 622"/>
              <a:gd name="T24" fmla="+- 0 6612 6523"/>
              <a:gd name="T25" fmla="*/ T24 w 909"/>
              <a:gd name="T26" fmla="+- 0 4011 3719"/>
              <a:gd name="T27" fmla="*/ 4011 h 622"/>
              <a:gd name="T28" fmla="+- 0 6630 6523"/>
              <a:gd name="T29" fmla="*/ T28 w 909"/>
              <a:gd name="T30" fmla="+- 0 4079 3719"/>
              <a:gd name="T31" fmla="*/ 4079 h 622"/>
              <a:gd name="T32" fmla="+- 0 6641 6523"/>
              <a:gd name="T33" fmla="*/ T32 w 909"/>
              <a:gd name="T34" fmla="+- 0 4147 3719"/>
              <a:gd name="T35" fmla="*/ 4147 h 622"/>
              <a:gd name="T36" fmla="+- 0 6653 6523"/>
              <a:gd name="T37" fmla="*/ T36 w 909"/>
              <a:gd name="T38" fmla="+- 0 4216 3719"/>
              <a:gd name="T39" fmla="*/ 4216 h 622"/>
              <a:gd name="T40" fmla="+- 0 6657 6523"/>
              <a:gd name="T41" fmla="*/ T40 w 909"/>
              <a:gd name="T42" fmla="+- 0 4242 3719"/>
              <a:gd name="T43" fmla="*/ 4242 h 622"/>
              <a:gd name="T44" fmla="+- 0 6660 6523"/>
              <a:gd name="T45" fmla="*/ T44 w 909"/>
              <a:gd name="T46" fmla="+- 0 4266 3719"/>
              <a:gd name="T47" fmla="*/ 4266 h 622"/>
              <a:gd name="T48" fmla="+- 0 6663 6523"/>
              <a:gd name="T49" fmla="*/ T48 w 909"/>
              <a:gd name="T50" fmla="+- 0 4292 3719"/>
              <a:gd name="T51" fmla="*/ 4292 h 622"/>
              <a:gd name="T52" fmla="+- 0 6664 6523"/>
              <a:gd name="T53" fmla="*/ T52 w 909"/>
              <a:gd name="T54" fmla="+- 0 4257 3719"/>
              <a:gd name="T55" fmla="*/ 4257 h 622"/>
              <a:gd name="T56" fmla="+- 0 6665 6523"/>
              <a:gd name="T57" fmla="*/ T56 w 909"/>
              <a:gd name="T58" fmla="+- 0 4224 3719"/>
              <a:gd name="T59" fmla="*/ 4224 h 622"/>
              <a:gd name="T60" fmla="+- 0 6672 6523"/>
              <a:gd name="T61" fmla="*/ T60 w 909"/>
              <a:gd name="T62" fmla="+- 0 4189 3719"/>
              <a:gd name="T63" fmla="*/ 4189 h 622"/>
              <a:gd name="T64" fmla="+- 0 6679 6523"/>
              <a:gd name="T65" fmla="*/ T64 w 909"/>
              <a:gd name="T66" fmla="+- 0 4158 3719"/>
              <a:gd name="T67" fmla="*/ 4158 h 622"/>
              <a:gd name="T68" fmla="+- 0 6690 6523"/>
              <a:gd name="T69" fmla="*/ T68 w 909"/>
              <a:gd name="T70" fmla="+- 0 4093 3719"/>
              <a:gd name="T71" fmla="*/ 4093 h 622"/>
              <a:gd name="T72" fmla="+- 0 6717 6523"/>
              <a:gd name="T73" fmla="*/ T72 w 909"/>
              <a:gd name="T74" fmla="+- 0 4071 3719"/>
              <a:gd name="T75" fmla="*/ 4071 h 622"/>
              <a:gd name="T76" fmla="+- 0 6744 6523"/>
              <a:gd name="T77" fmla="*/ T76 w 909"/>
              <a:gd name="T78" fmla="+- 0 4049 3719"/>
              <a:gd name="T79" fmla="*/ 4049 h 622"/>
              <a:gd name="T80" fmla="+- 0 6754 6523"/>
              <a:gd name="T81" fmla="*/ T80 w 909"/>
              <a:gd name="T82" fmla="+- 0 4059 3719"/>
              <a:gd name="T83" fmla="*/ 4059 h 622"/>
              <a:gd name="T84" fmla="+- 0 6778 6523"/>
              <a:gd name="T85" fmla="*/ T84 w 909"/>
              <a:gd name="T86" fmla="+- 0 4080 3719"/>
              <a:gd name="T87" fmla="*/ 4080 h 622"/>
              <a:gd name="T88" fmla="+- 0 6818 6523"/>
              <a:gd name="T89" fmla="*/ T88 w 909"/>
              <a:gd name="T90" fmla="+- 0 4115 3719"/>
              <a:gd name="T91" fmla="*/ 4115 h 622"/>
              <a:gd name="T92" fmla="+- 0 6820 6523"/>
              <a:gd name="T93" fmla="*/ T92 w 909"/>
              <a:gd name="T94" fmla="+- 0 4205 3719"/>
              <a:gd name="T95" fmla="*/ 4205 h 622"/>
              <a:gd name="T96" fmla="+- 0 6820 6523"/>
              <a:gd name="T97" fmla="*/ T96 w 909"/>
              <a:gd name="T98" fmla="+- 0 4253 3719"/>
              <a:gd name="T99" fmla="*/ 4253 h 622"/>
              <a:gd name="T100" fmla="+- 0 6820 6523"/>
              <a:gd name="T101" fmla="*/ T100 w 909"/>
              <a:gd name="T102" fmla="+- 0 4286 3719"/>
              <a:gd name="T103" fmla="*/ 4286 h 622"/>
              <a:gd name="T104" fmla="+- 0 6811 6523"/>
              <a:gd name="T105" fmla="*/ T104 w 909"/>
              <a:gd name="T106" fmla="+- 0 4311 3719"/>
              <a:gd name="T107" fmla="*/ 4311 h 622"/>
              <a:gd name="T108" fmla="+- 0 6800 6523"/>
              <a:gd name="T109" fmla="*/ T108 w 909"/>
              <a:gd name="T110" fmla="+- 0 4340 3719"/>
              <a:gd name="T111" fmla="*/ 4340 h 622"/>
              <a:gd name="T112" fmla="+- 0 6809 6523"/>
              <a:gd name="T113" fmla="*/ T112 w 909"/>
              <a:gd name="T114" fmla="+- 0 4316 3719"/>
              <a:gd name="T115" fmla="*/ 4316 h 622"/>
              <a:gd name="T116" fmla="+- 0 6813 6523"/>
              <a:gd name="T117" fmla="*/ T116 w 909"/>
              <a:gd name="T118" fmla="+- 0 4301 3719"/>
              <a:gd name="T119" fmla="*/ 4301 h 622"/>
              <a:gd name="T120" fmla="+- 0 6829 6523"/>
              <a:gd name="T121" fmla="*/ T120 w 909"/>
              <a:gd name="T122" fmla="+- 0 4279 3719"/>
              <a:gd name="T123" fmla="*/ 4279 h 622"/>
              <a:gd name="T124" fmla="+- 0 6898 6523"/>
              <a:gd name="T125" fmla="*/ T124 w 909"/>
              <a:gd name="T126" fmla="+- 0 4186 3719"/>
              <a:gd name="T127" fmla="*/ 4186 h 622"/>
              <a:gd name="T128" fmla="+- 0 7030 6523"/>
              <a:gd name="T129" fmla="*/ T128 w 909"/>
              <a:gd name="T130" fmla="+- 0 4186 3719"/>
              <a:gd name="T131" fmla="*/ 4186 h 622"/>
              <a:gd name="T132" fmla="+- 0 7127 6523"/>
              <a:gd name="T133" fmla="*/ T132 w 909"/>
              <a:gd name="T134" fmla="+- 0 4151 3719"/>
              <a:gd name="T135" fmla="*/ 4151 h 622"/>
              <a:gd name="T136" fmla="+- 0 7142 6523"/>
              <a:gd name="T137" fmla="*/ T136 w 909"/>
              <a:gd name="T138" fmla="+- 0 4149 3719"/>
              <a:gd name="T139" fmla="*/ 4149 h 622"/>
              <a:gd name="T140" fmla="+- 0 7147 6523"/>
              <a:gd name="T141" fmla="*/ T140 w 909"/>
              <a:gd name="T142" fmla="+- 0 4149 3719"/>
              <a:gd name="T143" fmla="*/ 4149 h 622"/>
              <a:gd name="T144" fmla="+- 0 7150 6523"/>
              <a:gd name="T145" fmla="*/ T144 w 909"/>
              <a:gd name="T146" fmla="+- 0 4137 3719"/>
              <a:gd name="T147" fmla="*/ 4137 h 622"/>
              <a:gd name="T148" fmla="+- 0 7127 6523"/>
              <a:gd name="T149" fmla="*/ T148 w 909"/>
              <a:gd name="T150" fmla="+- 0 4113 3719"/>
              <a:gd name="T151" fmla="*/ 4113 h 622"/>
              <a:gd name="T152" fmla="+- 0 7103 6523"/>
              <a:gd name="T153" fmla="*/ T152 w 909"/>
              <a:gd name="T154" fmla="+- 0 4090 3719"/>
              <a:gd name="T155" fmla="*/ 4090 h 622"/>
              <a:gd name="T156" fmla="+- 0 7077 6523"/>
              <a:gd name="T157" fmla="*/ T156 w 909"/>
              <a:gd name="T158" fmla="+- 0 4068 3719"/>
              <a:gd name="T159" fmla="*/ 4068 h 622"/>
              <a:gd name="T160" fmla="+- 0 7051 6523"/>
              <a:gd name="T161" fmla="*/ T160 w 909"/>
              <a:gd name="T162" fmla="+- 0 4046 3719"/>
              <a:gd name="T163" fmla="*/ 4046 h 622"/>
              <a:gd name="T164" fmla="+- 0 7035 6523"/>
              <a:gd name="T165" fmla="*/ T164 w 909"/>
              <a:gd name="T166" fmla="+- 0 4045 3719"/>
              <a:gd name="T167" fmla="*/ 4045 h 622"/>
              <a:gd name="T168" fmla="+- 0 7008 6523"/>
              <a:gd name="T169" fmla="*/ T168 w 909"/>
              <a:gd name="T170" fmla="+- 0 4036 3719"/>
              <a:gd name="T171" fmla="*/ 4036 h 622"/>
              <a:gd name="T172" fmla="+- 0 7000 6523"/>
              <a:gd name="T173" fmla="*/ T172 w 909"/>
              <a:gd name="T174" fmla="+- 0 4064 3719"/>
              <a:gd name="T175" fmla="*/ 4064 h 622"/>
              <a:gd name="T176" fmla="+- 0 6994 6523"/>
              <a:gd name="T177" fmla="*/ T176 w 909"/>
              <a:gd name="T178" fmla="+- 0 4081 3719"/>
              <a:gd name="T179" fmla="*/ 4081 h 622"/>
              <a:gd name="T180" fmla="+- 0 7003 6523"/>
              <a:gd name="T181" fmla="*/ T180 w 909"/>
              <a:gd name="T182" fmla="+- 0 4114 3719"/>
              <a:gd name="T183" fmla="*/ 4114 h 622"/>
              <a:gd name="T184" fmla="+- 0 7015 6523"/>
              <a:gd name="T185" fmla="*/ T184 w 909"/>
              <a:gd name="T186" fmla="+- 0 4157 3719"/>
              <a:gd name="T187" fmla="*/ 4157 h 622"/>
              <a:gd name="T188" fmla="+- 0 7034 6523"/>
              <a:gd name="T189" fmla="*/ T188 w 909"/>
              <a:gd name="T190" fmla="+- 0 4202 3719"/>
              <a:gd name="T191" fmla="*/ 4202 h 622"/>
              <a:gd name="T192" fmla="+- 0 7061 6523"/>
              <a:gd name="T193" fmla="*/ T192 w 909"/>
              <a:gd name="T194" fmla="+- 0 4238 3719"/>
              <a:gd name="T195" fmla="*/ 4238 h 622"/>
              <a:gd name="T196" fmla="+- 0 7085 6523"/>
              <a:gd name="T197" fmla="*/ T196 w 909"/>
              <a:gd name="T198" fmla="+- 0 4270 3719"/>
              <a:gd name="T199" fmla="*/ 4270 h 622"/>
              <a:gd name="T200" fmla="+- 0 7116 6523"/>
              <a:gd name="T201" fmla="*/ T200 w 909"/>
              <a:gd name="T202" fmla="+- 0 4296 3719"/>
              <a:gd name="T203" fmla="*/ 4296 h 622"/>
              <a:gd name="T204" fmla="+- 0 7155 6523"/>
              <a:gd name="T205" fmla="*/ T204 w 909"/>
              <a:gd name="T206" fmla="+- 0 4305 3719"/>
              <a:gd name="T207" fmla="*/ 4305 h 622"/>
              <a:gd name="T208" fmla="+- 0 7192 6523"/>
              <a:gd name="T209" fmla="*/ T208 w 909"/>
              <a:gd name="T210" fmla="+- 0 4314 3719"/>
              <a:gd name="T211" fmla="*/ 4314 h 622"/>
              <a:gd name="T212" fmla="+- 0 7257 6523"/>
              <a:gd name="T213" fmla="*/ T212 w 909"/>
              <a:gd name="T214" fmla="+- 0 4312 3719"/>
              <a:gd name="T215" fmla="*/ 4312 h 622"/>
              <a:gd name="T216" fmla="+- 0 7293 6523"/>
              <a:gd name="T217" fmla="*/ T216 w 909"/>
              <a:gd name="T218" fmla="+- 0 4298 3719"/>
              <a:gd name="T219" fmla="*/ 4298 h 622"/>
              <a:gd name="T220" fmla="+- 0 7329 6523"/>
              <a:gd name="T221" fmla="*/ T220 w 909"/>
              <a:gd name="T222" fmla="+- 0 4284 3719"/>
              <a:gd name="T223" fmla="*/ 4284 h 622"/>
              <a:gd name="T224" fmla="+- 0 7383 6523"/>
              <a:gd name="T225" fmla="*/ T224 w 909"/>
              <a:gd name="T226" fmla="+- 0 4261 3719"/>
              <a:gd name="T227" fmla="*/ 4261 h 622"/>
              <a:gd name="T228" fmla="+- 0 7414 6523"/>
              <a:gd name="T229" fmla="*/ T228 w 909"/>
              <a:gd name="T230" fmla="+- 0 4237 3719"/>
              <a:gd name="T231" fmla="*/ 4237 h 622"/>
              <a:gd name="T232" fmla="+- 0 7420 6523"/>
              <a:gd name="T233" fmla="*/ T232 w 909"/>
              <a:gd name="T234" fmla="+- 0 4231 3719"/>
              <a:gd name="T235" fmla="*/ 4231 h 622"/>
              <a:gd name="T236" fmla="+- 0 7425 6523"/>
              <a:gd name="T237" fmla="*/ T236 w 909"/>
              <a:gd name="T238" fmla="+- 0 4224 3719"/>
              <a:gd name="T239" fmla="*/ 4224 h 622"/>
              <a:gd name="T240" fmla="+- 0 7431 6523"/>
              <a:gd name="T241" fmla="*/ T240 w 909"/>
              <a:gd name="T242" fmla="+- 0 4218 3719"/>
              <a:gd name="T243" fmla="*/ 4218 h 6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909" h="622" extrusionOk="0">
                <a:moveTo>
                  <a:pt x="0" y="0"/>
                </a:moveTo>
                <a:cubicBezTo>
                  <a:pt x="12" y="30"/>
                  <a:pt x="21" y="61"/>
                  <a:pt x="31" y="92"/>
                </a:cubicBezTo>
                <a:cubicBezTo>
                  <a:pt x="52" y="158"/>
                  <a:pt x="71" y="225"/>
                  <a:pt x="89" y="292"/>
                </a:cubicBezTo>
                <a:cubicBezTo>
                  <a:pt x="107" y="360"/>
                  <a:pt x="118" y="428"/>
                  <a:pt x="130" y="497"/>
                </a:cubicBezTo>
                <a:cubicBezTo>
                  <a:pt x="134" y="523"/>
                  <a:pt x="137" y="547"/>
                  <a:pt x="140" y="573"/>
                </a:cubicBezTo>
                <a:cubicBezTo>
                  <a:pt x="141" y="538"/>
                  <a:pt x="142" y="505"/>
                  <a:pt x="149" y="470"/>
                </a:cubicBezTo>
                <a:cubicBezTo>
                  <a:pt x="156" y="439"/>
                  <a:pt x="167" y="374"/>
                  <a:pt x="194" y="352"/>
                </a:cubicBezTo>
                <a:cubicBezTo>
                  <a:pt x="221" y="330"/>
                  <a:pt x="231" y="340"/>
                  <a:pt x="255" y="361"/>
                </a:cubicBezTo>
                <a:cubicBezTo>
                  <a:pt x="295" y="396"/>
                  <a:pt x="297" y="486"/>
                  <a:pt x="297" y="534"/>
                </a:cubicBezTo>
                <a:cubicBezTo>
                  <a:pt x="297" y="567"/>
                  <a:pt x="288" y="592"/>
                  <a:pt x="277" y="621"/>
                </a:cubicBezTo>
                <a:cubicBezTo>
                  <a:pt x="286" y="597"/>
                  <a:pt x="290" y="582"/>
                  <a:pt x="306" y="560"/>
                </a:cubicBezTo>
                <a:cubicBezTo>
                  <a:pt x="375" y="467"/>
                  <a:pt x="507" y="467"/>
                  <a:pt x="604" y="432"/>
                </a:cubicBezTo>
                <a:cubicBezTo>
                  <a:pt x="619" y="430"/>
                  <a:pt x="624" y="430"/>
                  <a:pt x="627" y="418"/>
                </a:cubicBezTo>
                <a:cubicBezTo>
                  <a:pt x="604" y="394"/>
                  <a:pt x="580" y="371"/>
                  <a:pt x="554" y="349"/>
                </a:cubicBezTo>
                <a:cubicBezTo>
                  <a:pt x="528" y="327"/>
                  <a:pt x="512" y="326"/>
                  <a:pt x="485" y="317"/>
                </a:cubicBezTo>
                <a:cubicBezTo>
                  <a:pt x="477" y="345"/>
                  <a:pt x="471" y="362"/>
                  <a:pt x="480" y="395"/>
                </a:cubicBezTo>
                <a:cubicBezTo>
                  <a:pt x="492" y="438"/>
                  <a:pt x="511" y="483"/>
                  <a:pt x="538" y="519"/>
                </a:cubicBezTo>
                <a:cubicBezTo>
                  <a:pt x="562" y="551"/>
                  <a:pt x="593" y="577"/>
                  <a:pt x="632" y="586"/>
                </a:cubicBezTo>
                <a:cubicBezTo>
                  <a:pt x="669" y="595"/>
                  <a:pt x="734" y="593"/>
                  <a:pt x="770" y="579"/>
                </a:cubicBezTo>
                <a:cubicBezTo>
                  <a:pt x="806" y="565"/>
                  <a:pt x="860" y="542"/>
                  <a:pt x="891" y="518"/>
                </a:cubicBezTo>
                <a:cubicBezTo>
                  <a:pt x="897" y="512"/>
                  <a:pt x="902" y="505"/>
                  <a:pt x="908" y="499"/>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3" name="Comment 5"/>
          <p:cNvSpPr>
            <a:spLocks noRot="1" noChangeAspect="1" noEditPoints="1" noChangeArrowheads="1" noChangeShapeType="1" noTextEdit="1"/>
          </p:cNvSpPr>
          <p:nvPr/>
        </p:nvSpPr>
        <p:spPr bwMode="auto">
          <a:xfrm>
            <a:off x="2805113" y="1320800"/>
            <a:ext cx="973137" cy="287338"/>
          </a:xfrm>
          <a:custGeom>
            <a:avLst/>
            <a:gdLst>
              <a:gd name="T0" fmla="+- 0 7872 7792"/>
              <a:gd name="T1" fmla="*/ T0 w 2705"/>
              <a:gd name="T2" fmla="+- 0 4274 3667"/>
              <a:gd name="T3" fmla="*/ 4274 h 799"/>
              <a:gd name="T4" fmla="+- 0 7936 7792"/>
              <a:gd name="T5" fmla="*/ T4 w 2705"/>
              <a:gd name="T6" fmla="+- 0 4261 3667"/>
              <a:gd name="T7" fmla="*/ 4261 h 799"/>
              <a:gd name="T8" fmla="+- 0 8115 7792"/>
              <a:gd name="T9" fmla="*/ T8 w 2705"/>
              <a:gd name="T10" fmla="+- 0 4207 3667"/>
              <a:gd name="T11" fmla="*/ 4207 h 799"/>
              <a:gd name="T12" fmla="+- 0 8203 7792"/>
              <a:gd name="T13" fmla="*/ T12 w 2705"/>
              <a:gd name="T14" fmla="+- 0 4459 3667"/>
              <a:gd name="T15" fmla="*/ 4459 h 799"/>
              <a:gd name="T16" fmla="+- 0 8317 7792"/>
              <a:gd name="T17" fmla="*/ T16 w 2705"/>
              <a:gd name="T18" fmla="+- 0 4086 3667"/>
              <a:gd name="T19" fmla="*/ 4086 h 799"/>
              <a:gd name="T20" fmla="+- 0 8424 7792"/>
              <a:gd name="T21" fmla="*/ T20 w 2705"/>
              <a:gd name="T22" fmla="+- 0 4337 3667"/>
              <a:gd name="T23" fmla="*/ 4337 h 799"/>
              <a:gd name="T24" fmla="+- 0 8635 7792"/>
              <a:gd name="T25" fmla="*/ T24 w 2705"/>
              <a:gd name="T26" fmla="+- 0 4391 3667"/>
              <a:gd name="T27" fmla="*/ 4391 h 799"/>
              <a:gd name="T28" fmla="+- 0 8590 7792"/>
              <a:gd name="T29" fmla="*/ T28 w 2705"/>
              <a:gd name="T30" fmla="+- 0 4177 3667"/>
              <a:gd name="T31" fmla="*/ 4177 h 799"/>
              <a:gd name="T32" fmla="+- 0 8473 7792"/>
              <a:gd name="T33" fmla="*/ T32 w 2705"/>
              <a:gd name="T34" fmla="+- 0 4141 3667"/>
              <a:gd name="T35" fmla="*/ 4141 h 799"/>
              <a:gd name="T36" fmla="+- 0 8750 7792"/>
              <a:gd name="T37" fmla="*/ T36 w 2705"/>
              <a:gd name="T38" fmla="+- 0 3790 3667"/>
              <a:gd name="T39" fmla="*/ 3790 h 799"/>
              <a:gd name="T40" fmla="+- 0 8823 7792"/>
              <a:gd name="T41" fmla="*/ T40 w 2705"/>
              <a:gd name="T42" fmla="+- 0 4287 3667"/>
              <a:gd name="T43" fmla="*/ 4287 h 799"/>
              <a:gd name="T44" fmla="+- 0 8894 7792"/>
              <a:gd name="T45" fmla="*/ T44 w 2705"/>
              <a:gd name="T46" fmla="+- 0 4391 3667"/>
              <a:gd name="T47" fmla="*/ 4391 h 799"/>
              <a:gd name="T48" fmla="+- 0 8934 7792"/>
              <a:gd name="T49" fmla="*/ T48 w 2705"/>
              <a:gd name="T50" fmla="+- 0 4167 3667"/>
              <a:gd name="T51" fmla="*/ 4167 h 799"/>
              <a:gd name="T52" fmla="+- 0 8742 7792"/>
              <a:gd name="T53" fmla="*/ T52 w 2705"/>
              <a:gd name="T54" fmla="+- 0 4227 3667"/>
              <a:gd name="T55" fmla="*/ 4227 h 799"/>
              <a:gd name="T56" fmla="+- 0 9173 7792"/>
              <a:gd name="T57" fmla="*/ T56 w 2705"/>
              <a:gd name="T58" fmla="+- 0 4053 3667"/>
              <a:gd name="T59" fmla="*/ 4053 h 799"/>
              <a:gd name="T60" fmla="+- 0 9227 7792"/>
              <a:gd name="T61" fmla="*/ T60 w 2705"/>
              <a:gd name="T62" fmla="+- 0 4268 3667"/>
              <a:gd name="T63" fmla="*/ 4268 h 799"/>
              <a:gd name="T64" fmla="+- 0 9290 7792"/>
              <a:gd name="T65" fmla="*/ T64 w 2705"/>
              <a:gd name="T66" fmla="+- 0 4345 3667"/>
              <a:gd name="T67" fmla="*/ 4345 h 799"/>
              <a:gd name="T68" fmla="+- 0 9101 7792"/>
              <a:gd name="T69" fmla="*/ T68 w 2705"/>
              <a:gd name="T70" fmla="+- 0 3900 3667"/>
              <a:gd name="T71" fmla="*/ 3900 h 799"/>
              <a:gd name="T72" fmla="+- 0 9248 7792"/>
              <a:gd name="T73" fmla="*/ T72 w 2705"/>
              <a:gd name="T74" fmla="+- 0 3935 3667"/>
              <a:gd name="T75" fmla="*/ 3935 h 799"/>
              <a:gd name="T76" fmla="+- 0 9534 7792"/>
              <a:gd name="T77" fmla="*/ T76 w 2705"/>
              <a:gd name="T78" fmla="+- 0 4102 3667"/>
              <a:gd name="T79" fmla="*/ 4102 h 799"/>
              <a:gd name="T80" fmla="+- 0 9554 7792"/>
              <a:gd name="T81" fmla="*/ T80 w 2705"/>
              <a:gd name="T82" fmla="+- 0 4336 3667"/>
              <a:gd name="T83" fmla="*/ 4336 h 799"/>
              <a:gd name="T84" fmla="+- 0 9767 7792"/>
              <a:gd name="T85" fmla="*/ T84 w 2705"/>
              <a:gd name="T86" fmla="+- 0 4317 3667"/>
              <a:gd name="T87" fmla="*/ 4317 h 799"/>
              <a:gd name="T88" fmla="+- 0 9810 7792"/>
              <a:gd name="T89" fmla="*/ T88 w 2705"/>
              <a:gd name="T90" fmla="+- 0 4189 3667"/>
              <a:gd name="T91" fmla="*/ 4189 h 799"/>
              <a:gd name="T92" fmla="+- 0 9964 7792"/>
              <a:gd name="T93" fmla="*/ T92 w 2705"/>
              <a:gd name="T94" fmla="+- 0 4136 3667"/>
              <a:gd name="T95" fmla="*/ 4136 h 799"/>
              <a:gd name="T96" fmla="+- 0 9948 7792"/>
              <a:gd name="T97" fmla="*/ T96 w 2705"/>
              <a:gd name="T98" fmla="+- 0 4076 3667"/>
              <a:gd name="T99" fmla="*/ 4076 h 799"/>
              <a:gd name="T100" fmla="+- 0 9884 7792"/>
              <a:gd name="T101" fmla="*/ T100 w 2705"/>
              <a:gd name="T102" fmla="+- 0 4249 3667"/>
              <a:gd name="T103" fmla="*/ 4249 h 799"/>
              <a:gd name="T104" fmla="+- 0 10050 7792"/>
              <a:gd name="T105" fmla="*/ T104 w 2705"/>
              <a:gd name="T106" fmla="+- 0 4301 3667"/>
              <a:gd name="T107" fmla="*/ 4301 h 799"/>
              <a:gd name="T108" fmla="+- 0 10257 7792"/>
              <a:gd name="T109" fmla="*/ T108 w 2705"/>
              <a:gd name="T110" fmla="+- 0 4066 3667"/>
              <a:gd name="T111" fmla="*/ 4066 h 799"/>
              <a:gd name="T112" fmla="+- 0 10274 7792"/>
              <a:gd name="T113" fmla="*/ T112 w 2705"/>
              <a:gd name="T114" fmla="+- 0 4299 3667"/>
              <a:gd name="T115" fmla="*/ 4299 h 799"/>
              <a:gd name="T116" fmla="+- 0 10418 7792"/>
              <a:gd name="T117" fmla="*/ T116 w 2705"/>
              <a:gd name="T118" fmla="+- 0 4149 3667"/>
              <a:gd name="T119" fmla="*/ 4149 h 799"/>
              <a:gd name="T120" fmla="+- 0 10314 7792"/>
              <a:gd name="T121" fmla="*/ T120 w 2705"/>
              <a:gd name="T122" fmla="+- 0 3765 3667"/>
              <a:gd name="T123" fmla="*/ 3765 h 799"/>
              <a:gd name="T124" fmla="+- 0 10424 7792"/>
              <a:gd name="T125" fmla="*/ T124 w 2705"/>
              <a:gd name="T126" fmla="+- 0 4157 3667"/>
              <a:gd name="T127" fmla="*/ 4157 h 799"/>
              <a:gd name="T128" fmla="+- 0 10496 7792"/>
              <a:gd name="T129" fmla="*/ T128 w 2705"/>
              <a:gd name="T130" fmla="+- 0 4408 3667"/>
              <a:gd name="T131" fmla="*/ 4408 h 7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705" h="799" extrusionOk="0">
                <a:moveTo>
                  <a:pt x="0" y="488"/>
                </a:moveTo>
                <a:cubicBezTo>
                  <a:pt x="27" y="527"/>
                  <a:pt x="55" y="567"/>
                  <a:pt x="80" y="607"/>
                </a:cubicBezTo>
                <a:cubicBezTo>
                  <a:pt x="95" y="632"/>
                  <a:pt x="109" y="658"/>
                  <a:pt x="124" y="683"/>
                </a:cubicBezTo>
                <a:cubicBezTo>
                  <a:pt x="136" y="654"/>
                  <a:pt x="137" y="625"/>
                  <a:pt x="144" y="594"/>
                </a:cubicBezTo>
                <a:cubicBezTo>
                  <a:pt x="152" y="558"/>
                  <a:pt x="166" y="518"/>
                  <a:pt x="202" y="502"/>
                </a:cubicBezTo>
                <a:cubicBezTo>
                  <a:pt x="246" y="483"/>
                  <a:pt x="290" y="513"/>
                  <a:pt x="323" y="540"/>
                </a:cubicBezTo>
                <a:cubicBezTo>
                  <a:pt x="367" y="577"/>
                  <a:pt x="397" y="624"/>
                  <a:pt x="412" y="679"/>
                </a:cubicBezTo>
                <a:cubicBezTo>
                  <a:pt x="420" y="707"/>
                  <a:pt x="427" y="765"/>
                  <a:pt x="411" y="792"/>
                </a:cubicBezTo>
                <a:cubicBezTo>
                  <a:pt x="402" y="807"/>
                  <a:pt x="391" y="779"/>
                  <a:pt x="389" y="761"/>
                </a:cubicBezTo>
              </a:path>
              <a:path w="2705" h="799" extrusionOk="0">
                <a:moveTo>
                  <a:pt x="525" y="419"/>
                </a:moveTo>
                <a:cubicBezTo>
                  <a:pt x="559" y="448"/>
                  <a:pt x="574" y="479"/>
                  <a:pt x="587" y="524"/>
                </a:cubicBezTo>
                <a:cubicBezTo>
                  <a:pt x="602" y="574"/>
                  <a:pt x="611" y="622"/>
                  <a:pt x="632" y="670"/>
                </a:cubicBezTo>
                <a:cubicBezTo>
                  <a:pt x="649" y="710"/>
                  <a:pt x="678" y="743"/>
                  <a:pt x="722" y="753"/>
                </a:cubicBezTo>
                <a:cubicBezTo>
                  <a:pt x="763" y="762"/>
                  <a:pt x="810" y="749"/>
                  <a:pt x="843" y="724"/>
                </a:cubicBezTo>
                <a:cubicBezTo>
                  <a:pt x="876" y="699"/>
                  <a:pt x="897" y="658"/>
                  <a:pt x="887" y="616"/>
                </a:cubicBezTo>
                <a:cubicBezTo>
                  <a:pt x="876" y="569"/>
                  <a:pt x="837" y="534"/>
                  <a:pt x="798" y="510"/>
                </a:cubicBezTo>
                <a:cubicBezTo>
                  <a:pt x="765" y="490"/>
                  <a:pt x="731" y="477"/>
                  <a:pt x="693" y="474"/>
                </a:cubicBezTo>
                <a:cubicBezTo>
                  <a:pt x="689" y="474"/>
                  <a:pt x="685" y="474"/>
                  <a:pt x="681" y="474"/>
                </a:cubicBezTo>
              </a:path>
              <a:path w="2705" h="799" extrusionOk="0">
                <a:moveTo>
                  <a:pt x="909" y="0"/>
                </a:moveTo>
                <a:cubicBezTo>
                  <a:pt x="931" y="37"/>
                  <a:pt x="949" y="80"/>
                  <a:pt x="958" y="123"/>
                </a:cubicBezTo>
                <a:cubicBezTo>
                  <a:pt x="974" y="204"/>
                  <a:pt x="987" y="288"/>
                  <a:pt x="999" y="370"/>
                </a:cubicBezTo>
                <a:cubicBezTo>
                  <a:pt x="1011" y="453"/>
                  <a:pt x="1018" y="537"/>
                  <a:pt x="1031" y="620"/>
                </a:cubicBezTo>
                <a:cubicBezTo>
                  <a:pt x="1035" y="645"/>
                  <a:pt x="1033" y="720"/>
                  <a:pt x="1066" y="733"/>
                </a:cubicBezTo>
                <a:cubicBezTo>
                  <a:pt x="1084" y="733"/>
                  <a:pt x="1091" y="732"/>
                  <a:pt x="1102" y="724"/>
                </a:cubicBezTo>
              </a:path>
              <a:path w="2705" h="799" extrusionOk="0">
                <a:moveTo>
                  <a:pt x="1215" y="458"/>
                </a:moveTo>
                <a:cubicBezTo>
                  <a:pt x="1190" y="470"/>
                  <a:pt x="1165" y="484"/>
                  <a:pt x="1142" y="500"/>
                </a:cubicBezTo>
                <a:cubicBezTo>
                  <a:pt x="1109" y="523"/>
                  <a:pt x="1072" y="541"/>
                  <a:pt x="1034" y="555"/>
                </a:cubicBezTo>
                <a:cubicBezTo>
                  <a:pt x="1022" y="559"/>
                  <a:pt x="956" y="590"/>
                  <a:pt x="950" y="560"/>
                </a:cubicBezTo>
                <a:cubicBezTo>
                  <a:pt x="961" y="547"/>
                  <a:pt x="966" y="541"/>
                  <a:pt x="975" y="532"/>
                </a:cubicBezTo>
              </a:path>
              <a:path w="2705" h="799" extrusionOk="0">
                <a:moveTo>
                  <a:pt x="1381" y="386"/>
                </a:moveTo>
                <a:cubicBezTo>
                  <a:pt x="1408" y="413"/>
                  <a:pt x="1416" y="429"/>
                  <a:pt x="1422" y="467"/>
                </a:cubicBezTo>
                <a:cubicBezTo>
                  <a:pt x="1430" y="511"/>
                  <a:pt x="1426" y="557"/>
                  <a:pt x="1435" y="601"/>
                </a:cubicBezTo>
                <a:cubicBezTo>
                  <a:pt x="1438" y="615"/>
                  <a:pt x="1458" y="689"/>
                  <a:pt x="1480" y="688"/>
                </a:cubicBezTo>
                <a:cubicBezTo>
                  <a:pt x="1486" y="685"/>
                  <a:pt x="1492" y="681"/>
                  <a:pt x="1498" y="678"/>
                </a:cubicBezTo>
              </a:path>
              <a:path w="2705" h="799" extrusionOk="0">
                <a:moveTo>
                  <a:pt x="1335" y="301"/>
                </a:moveTo>
                <a:cubicBezTo>
                  <a:pt x="1323" y="277"/>
                  <a:pt x="1315" y="259"/>
                  <a:pt x="1309" y="233"/>
                </a:cubicBezTo>
                <a:cubicBezTo>
                  <a:pt x="1339" y="221"/>
                  <a:pt x="1347" y="228"/>
                  <a:pt x="1375" y="239"/>
                </a:cubicBezTo>
                <a:cubicBezTo>
                  <a:pt x="1402" y="249"/>
                  <a:pt x="1429" y="258"/>
                  <a:pt x="1456" y="268"/>
                </a:cubicBezTo>
              </a:path>
              <a:path w="2705" h="799" extrusionOk="0">
                <a:moveTo>
                  <a:pt x="1793" y="361"/>
                </a:moveTo>
                <a:cubicBezTo>
                  <a:pt x="1774" y="384"/>
                  <a:pt x="1753" y="407"/>
                  <a:pt x="1742" y="435"/>
                </a:cubicBezTo>
                <a:cubicBezTo>
                  <a:pt x="1725" y="475"/>
                  <a:pt x="1718" y="520"/>
                  <a:pt x="1720" y="563"/>
                </a:cubicBezTo>
                <a:cubicBezTo>
                  <a:pt x="1722" y="602"/>
                  <a:pt x="1731" y="643"/>
                  <a:pt x="1762" y="669"/>
                </a:cubicBezTo>
                <a:cubicBezTo>
                  <a:pt x="1786" y="689"/>
                  <a:pt x="1834" y="704"/>
                  <a:pt x="1865" y="697"/>
                </a:cubicBezTo>
                <a:cubicBezTo>
                  <a:pt x="1899" y="690"/>
                  <a:pt x="1945" y="669"/>
                  <a:pt x="1975" y="650"/>
                </a:cubicBezTo>
                <a:cubicBezTo>
                  <a:pt x="1982" y="644"/>
                  <a:pt x="1990" y="639"/>
                  <a:pt x="1997" y="633"/>
                </a:cubicBezTo>
              </a:path>
              <a:path w="2705" h="799" extrusionOk="0">
                <a:moveTo>
                  <a:pt x="2018" y="522"/>
                </a:moveTo>
                <a:cubicBezTo>
                  <a:pt x="2046" y="531"/>
                  <a:pt x="2068" y="530"/>
                  <a:pt x="2096" y="519"/>
                </a:cubicBezTo>
                <a:cubicBezTo>
                  <a:pt x="2124" y="508"/>
                  <a:pt x="2150" y="490"/>
                  <a:pt x="2172" y="469"/>
                </a:cubicBezTo>
                <a:cubicBezTo>
                  <a:pt x="2189" y="452"/>
                  <a:pt x="2200" y="435"/>
                  <a:pt x="2208" y="413"/>
                </a:cubicBezTo>
                <a:cubicBezTo>
                  <a:pt x="2189" y="395"/>
                  <a:pt x="2181" y="395"/>
                  <a:pt x="2156" y="409"/>
                </a:cubicBezTo>
                <a:cubicBezTo>
                  <a:pt x="2128" y="425"/>
                  <a:pt x="2106" y="452"/>
                  <a:pt x="2093" y="481"/>
                </a:cubicBezTo>
                <a:cubicBezTo>
                  <a:pt x="2080" y="510"/>
                  <a:pt x="2078" y="552"/>
                  <a:pt x="2092" y="582"/>
                </a:cubicBezTo>
                <a:cubicBezTo>
                  <a:pt x="2110" y="620"/>
                  <a:pt x="2140" y="637"/>
                  <a:pt x="2182" y="641"/>
                </a:cubicBezTo>
                <a:cubicBezTo>
                  <a:pt x="2220" y="640"/>
                  <a:pt x="2233" y="640"/>
                  <a:pt x="2258" y="634"/>
                </a:cubicBezTo>
              </a:path>
              <a:path w="2705" h="799" extrusionOk="0">
                <a:moveTo>
                  <a:pt x="2518" y="390"/>
                </a:moveTo>
                <a:cubicBezTo>
                  <a:pt x="2497" y="382"/>
                  <a:pt x="2486" y="366"/>
                  <a:pt x="2465" y="399"/>
                </a:cubicBezTo>
                <a:cubicBezTo>
                  <a:pt x="2444" y="431"/>
                  <a:pt x="2431" y="475"/>
                  <a:pt x="2434" y="513"/>
                </a:cubicBezTo>
                <a:cubicBezTo>
                  <a:pt x="2437" y="555"/>
                  <a:pt x="2450" y="602"/>
                  <a:pt x="2482" y="632"/>
                </a:cubicBezTo>
                <a:cubicBezTo>
                  <a:pt x="2508" y="656"/>
                  <a:pt x="2545" y="656"/>
                  <a:pt x="2572" y="633"/>
                </a:cubicBezTo>
                <a:cubicBezTo>
                  <a:pt x="2613" y="599"/>
                  <a:pt x="2625" y="532"/>
                  <a:pt x="2626" y="482"/>
                </a:cubicBezTo>
                <a:cubicBezTo>
                  <a:pt x="2629" y="384"/>
                  <a:pt x="2604" y="285"/>
                  <a:pt x="2569" y="195"/>
                </a:cubicBezTo>
                <a:cubicBezTo>
                  <a:pt x="2556" y="161"/>
                  <a:pt x="2539" y="130"/>
                  <a:pt x="2522" y="98"/>
                </a:cubicBezTo>
                <a:cubicBezTo>
                  <a:pt x="2521" y="143"/>
                  <a:pt x="2544" y="188"/>
                  <a:pt x="2558" y="232"/>
                </a:cubicBezTo>
                <a:cubicBezTo>
                  <a:pt x="2585" y="317"/>
                  <a:pt x="2612" y="403"/>
                  <a:pt x="2632" y="490"/>
                </a:cubicBezTo>
                <a:cubicBezTo>
                  <a:pt x="2649" y="564"/>
                  <a:pt x="2666" y="635"/>
                  <a:pt x="2692" y="707"/>
                </a:cubicBezTo>
                <a:cubicBezTo>
                  <a:pt x="2696" y="718"/>
                  <a:pt x="2700" y="730"/>
                  <a:pt x="2704" y="741"/>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4" name="Comment 6"/>
          <p:cNvSpPr>
            <a:spLocks noRot="1" noChangeAspect="1" noEditPoints="1" noChangeArrowheads="1" noChangeShapeType="1" noTextEdit="1"/>
          </p:cNvSpPr>
          <p:nvPr/>
        </p:nvSpPr>
        <p:spPr bwMode="auto">
          <a:xfrm>
            <a:off x="860425" y="1670050"/>
            <a:ext cx="1354138" cy="279400"/>
          </a:xfrm>
          <a:custGeom>
            <a:avLst/>
            <a:gdLst>
              <a:gd name="T0" fmla="+- 0 2717 2391"/>
              <a:gd name="T1" fmla="*/ T0 w 3762"/>
              <a:gd name="T2" fmla="+- 0 4969 4640"/>
              <a:gd name="T3" fmla="*/ 4969 h 773"/>
              <a:gd name="T4" fmla="+- 0 2482 2391"/>
              <a:gd name="T5" fmla="*/ T4 w 3762"/>
              <a:gd name="T6" fmla="+- 0 5028 4640"/>
              <a:gd name="T7" fmla="*/ 5028 h 773"/>
              <a:gd name="T8" fmla="+- 0 2425 2391"/>
              <a:gd name="T9" fmla="*/ T8 w 3762"/>
              <a:gd name="T10" fmla="+- 0 5143 4640"/>
              <a:gd name="T11" fmla="*/ 5143 h 773"/>
              <a:gd name="T12" fmla="+- 0 2653 2391"/>
              <a:gd name="T13" fmla="*/ T12 w 3762"/>
              <a:gd name="T14" fmla="+- 0 5279 4640"/>
              <a:gd name="T15" fmla="*/ 5279 h 773"/>
              <a:gd name="T16" fmla="+- 0 2545 2391"/>
              <a:gd name="T17" fmla="*/ T16 w 3762"/>
              <a:gd name="T18" fmla="+- 0 5407 4640"/>
              <a:gd name="T19" fmla="*/ 5407 h 773"/>
              <a:gd name="T20" fmla="+- 0 2816 2391"/>
              <a:gd name="T21" fmla="*/ T20 w 3762"/>
              <a:gd name="T22" fmla="+- 0 4696 4640"/>
              <a:gd name="T23" fmla="*/ 4696 h 773"/>
              <a:gd name="T24" fmla="+- 0 2976 2391"/>
              <a:gd name="T25" fmla="*/ T24 w 3762"/>
              <a:gd name="T26" fmla="+- 0 5057 4640"/>
              <a:gd name="T27" fmla="*/ 5057 h 773"/>
              <a:gd name="T28" fmla="+- 0 3047 2391"/>
              <a:gd name="T29" fmla="*/ T28 w 3762"/>
              <a:gd name="T30" fmla="+- 0 5329 4640"/>
              <a:gd name="T31" fmla="*/ 5329 h 773"/>
              <a:gd name="T32" fmla="+- 0 3119 2391"/>
              <a:gd name="T33" fmla="*/ T32 w 3762"/>
              <a:gd name="T34" fmla="+- 0 5128 4640"/>
              <a:gd name="T35" fmla="*/ 5128 h 773"/>
              <a:gd name="T36" fmla="+- 0 3295 2391"/>
              <a:gd name="T37" fmla="*/ T36 w 3762"/>
              <a:gd name="T38" fmla="+- 0 5253 4640"/>
              <a:gd name="T39" fmla="*/ 5253 h 773"/>
              <a:gd name="T40" fmla="+- 0 3317 2391"/>
              <a:gd name="T41" fmla="*/ T40 w 3762"/>
              <a:gd name="T42" fmla="+- 0 5362 4640"/>
              <a:gd name="T43" fmla="*/ 5362 h 773"/>
              <a:gd name="T44" fmla="+- 0 3491 2391"/>
              <a:gd name="T45" fmla="*/ T44 w 3762"/>
              <a:gd name="T46" fmla="+- 0 5218 4640"/>
              <a:gd name="T47" fmla="*/ 5218 h 773"/>
              <a:gd name="T48" fmla="+- 0 3720 2391"/>
              <a:gd name="T49" fmla="*/ T48 w 3762"/>
              <a:gd name="T50" fmla="+- 0 5321 4640"/>
              <a:gd name="T51" fmla="*/ 5321 h 773"/>
              <a:gd name="T52" fmla="+- 0 3685 2391"/>
              <a:gd name="T53" fmla="*/ T52 w 3762"/>
              <a:gd name="T54" fmla="+- 0 5081 4640"/>
              <a:gd name="T55" fmla="*/ 5081 h 773"/>
              <a:gd name="T56" fmla="+- 0 3513 2391"/>
              <a:gd name="T57" fmla="*/ T56 w 3762"/>
              <a:gd name="T58" fmla="+- 0 5097 4640"/>
              <a:gd name="T59" fmla="*/ 5097 h 773"/>
              <a:gd name="T60" fmla="+- 0 3984 2391"/>
              <a:gd name="T61" fmla="*/ T60 w 3762"/>
              <a:gd name="T62" fmla="+- 0 5153 4640"/>
              <a:gd name="T63" fmla="*/ 5153 h 773"/>
              <a:gd name="T64" fmla="+- 0 4129 2391"/>
              <a:gd name="T65" fmla="*/ T64 w 3762"/>
              <a:gd name="T66" fmla="+- 0 5302 4640"/>
              <a:gd name="T67" fmla="*/ 5302 h 773"/>
              <a:gd name="T68" fmla="+- 0 4187 2391"/>
              <a:gd name="T69" fmla="*/ T68 w 3762"/>
              <a:gd name="T70" fmla="+- 0 5065 4640"/>
              <a:gd name="T71" fmla="*/ 5065 h 773"/>
              <a:gd name="T72" fmla="+- 0 4244 2391"/>
              <a:gd name="T73" fmla="*/ T72 w 3762"/>
              <a:gd name="T74" fmla="+- 0 4656 4640"/>
              <a:gd name="T75" fmla="*/ 4656 h 773"/>
              <a:gd name="T76" fmla="+- 0 4365 2391"/>
              <a:gd name="T77" fmla="*/ T76 w 3762"/>
              <a:gd name="T78" fmla="+- 0 5000 4640"/>
              <a:gd name="T79" fmla="*/ 5000 h 773"/>
              <a:gd name="T80" fmla="+- 0 4457 2391"/>
              <a:gd name="T81" fmla="*/ T80 w 3762"/>
              <a:gd name="T82" fmla="+- 0 5279 4640"/>
              <a:gd name="T83" fmla="*/ 5279 h 773"/>
              <a:gd name="T84" fmla="+- 0 4721 2391"/>
              <a:gd name="T85" fmla="*/ T84 w 3762"/>
              <a:gd name="T86" fmla="+- 0 5135 4640"/>
              <a:gd name="T87" fmla="*/ 5135 h 773"/>
              <a:gd name="T88" fmla="+- 0 4686 2391"/>
              <a:gd name="T89" fmla="*/ T88 w 3762"/>
              <a:gd name="T90" fmla="+- 0 5286 4640"/>
              <a:gd name="T91" fmla="*/ 5286 h 773"/>
              <a:gd name="T92" fmla="+- 0 4869 2391"/>
              <a:gd name="T93" fmla="*/ T92 w 3762"/>
              <a:gd name="T94" fmla="+- 0 5077 4640"/>
              <a:gd name="T95" fmla="*/ 5077 h 773"/>
              <a:gd name="T96" fmla="+- 0 4855 2391"/>
              <a:gd name="T97" fmla="*/ T96 w 3762"/>
              <a:gd name="T98" fmla="+- 0 4742 4640"/>
              <a:gd name="T99" fmla="*/ 4742 h 773"/>
              <a:gd name="T100" fmla="+- 0 4927 2391"/>
              <a:gd name="T101" fmla="*/ T100 w 3762"/>
              <a:gd name="T102" fmla="+- 0 5017 4640"/>
              <a:gd name="T103" fmla="*/ 5017 h 773"/>
              <a:gd name="T104" fmla="+- 0 5021 2391"/>
              <a:gd name="T105" fmla="*/ T104 w 3762"/>
              <a:gd name="T106" fmla="+- 0 5210 4640"/>
              <a:gd name="T107" fmla="*/ 5210 h 773"/>
              <a:gd name="T108" fmla="+- 0 5277 2391"/>
              <a:gd name="T109" fmla="*/ T108 w 3762"/>
              <a:gd name="T110" fmla="+- 0 5146 4640"/>
              <a:gd name="T111" fmla="*/ 5146 h 773"/>
              <a:gd name="T112" fmla="+- 0 5363 2391"/>
              <a:gd name="T113" fmla="*/ T112 w 3762"/>
              <a:gd name="T114" fmla="+- 0 5286 4640"/>
              <a:gd name="T115" fmla="*/ 5286 h 773"/>
              <a:gd name="T116" fmla="+- 0 5416 2391"/>
              <a:gd name="T117" fmla="*/ T116 w 3762"/>
              <a:gd name="T118" fmla="+- 0 5051 4640"/>
              <a:gd name="T119" fmla="*/ 5051 h 773"/>
              <a:gd name="T120" fmla="+- 0 5612 2391"/>
              <a:gd name="T121" fmla="*/ T120 w 3762"/>
              <a:gd name="T122" fmla="+- 0 5168 4640"/>
              <a:gd name="T123" fmla="*/ 5168 h 773"/>
              <a:gd name="T124" fmla="+- 0 5620 2391"/>
              <a:gd name="T125" fmla="*/ T124 w 3762"/>
              <a:gd name="T126" fmla="+- 0 5130 4640"/>
              <a:gd name="T127" fmla="*/ 5130 h 773"/>
              <a:gd name="T128" fmla="+- 0 5827 2391"/>
              <a:gd name="T129" fmla="*/ T128 w 3762"/>
              <a:gd name="T130" fmla="+- 0 4828 4640"/>
              <a:gd name="T131" fmla="*/ 4828 h 773"/>
              <a:gd name="T132" fmla="+- 0 5900 2391"/>
              <a:gd name="T133" fmla="*/ T132 w 3762"/>
              <a:gd name="T134" fmla="+- 0 5249 4640"/>
              <a:gd name="T135" fmla="*/ 5249 h 773"/>
              <a:gd name="T136" fmla="+- 0 6152 2391"/>
              <a:gd name="T137" fmla="*/ T136 w 3762"/>
              <a:gd name="T138" fmla="+- 0 5033 4640"/>
              <a:gd name="T139" fmla="*/ 5033 h 773"/>
              <a:gd name="T140" fmla="+- 0 5948 2391"/>
              <a:gd name="T141" fmla="*/ T140 w 3762"/>
              <a:gd name="T142" fmla="+- 0 5115 4640"/>
              <a:gd name="T143" fmla="*/ 5115 h 773"/>
              <a:gd name="T144" fmla="+- 0 5657 2391"/>
              <a:gd name="T145" fmla="*/ T144 w 3762"/>
              <a:gd name="T146" fmla="+- 0 4884 4640"/>
              <a:gd name="T147" fmla="*/ 4884 h 773"/>
              <a:gd name="T148" fmla="+- 0 5532 2391"/>
              <a:gd name="T149" fmla="*/ T148 w 3762"/>
              <a:gd name="T150" fmla="+- 0 4659 4640"/>
              <a:gd name="T151" fmla="*/ 4659 h 7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3762" h="773" extrusionOk="0">
                <a:moveTo>
                  <a:pt x="309" y="351"/>
                </a:moveTo>
                <a:cubicBezTo>
                  <a:pt x="323" y="343"/>
                  <a:pt x="329" y="342"/>
                  <a:pt x="326" y="329"/>
                </a:cubicBezTo>
                <a:cubicBezTo>
                  <a:pt x="294" y="329"/>
                  <a:pt x="265" y="332"/>
                  <a:pt x="233" y="339"/>
                </a:cubicBezTo>
                <a:cubicBezTo>
                  <a:pt x="184" y="350"/>
                  <a:pt x="136" y="365"/>
                  <a:pt x="91" y="388"/>
                </a:cubicBezTo>
                <a:cubicBezTo>
                  <a:pt x="63" y="402"/>
                  <a:pt x="27" y="423"/>
                  <a:pt x="9" y="450"/>
                </a:cubicBezTo>
                <a:cubicBezTo>
                  <a:pt x="-10" y="478"/>
                  <a:pt x="10" y="489"/>
                  <a:pt x="34" y="503"/>
                </a:cubicBezTo>
                <a:cubicBezTo>
                  <a:pt x="70" y="524"/>
                  <a:pt x="110" y="538"/>
                  <a:pt x="147" y="557"/>
                </a:cubicBezTo>
                <a:cubicBezTo>
                  <a:pt x="189" y="578"/>
                  <a:pt x="232" y="602"/>
                  <a:pt x="262" y="639"/>
                </a:cubicBezTo>
                <a:cubicBezTo>
                  <a:pt x="283" y="665"/>
                  <a:pt x="289" y="695"/>
                  <a:pt x="263" y="720"/>
                </a:cubicBezTo>
                <a:cubicBezTo>
                  <a:pt x="235" y="747"/>
                  <a:pt x="190" y="758"/>
                  <a:pt x="154" y="767"/>
                </a:cubicBezTo>
                <a:cubicBezTo>
                  <a:pt x="126" y="774"/>
                  <a:pt x="103" y="772"/>
                  <a:pt x="75" y="768"/>
                </a:cubicBezTo>
              </a:path>
              <a:path w="3762" h="773" extrusionOk="0">
                <a:moveTo>
                  <a:pt x="425" y="56"/>
                </a:moveTo>
                <a:cubicBezTo>
                  <a:pt x="466" y="87"/>
                  <a:pt x="484" y="125"/>
                  <a:pt x="506" y="172"/>
                </a:cubicBezTo>
                <a:cubicBezTo>
                  <a:pt x="544" y="251"/>
                  <a:pt x="563" y="333"/>
                  <a:pt x="585" y="417"/>
                </a:cubicBezTo>
                <a:cubicBezTo>
                  <a:pt x="603" y="487"/>
                  <a:pt x="617" y="557"/>
                  <a:pt x="632" y="628"/>
                </a:cubicBezTo>
                <a:cubicBezTo>
                  <a:pt x="638" y="657"/>
                  <a:pt x="646" y="668"/>
                  <a:pt x="656" y="689"/>
                </a:cubicBezTo>
                <a:cubicBezTo>
                  <a:pt x="666" y="660"/>
                  <a:pt x="677" y="631"/>
                  <a:pt x="684" y="601"/>
                </a:cubicBezTo>
                <a:cubicBezTo>
                  <a:pt x="693" y="563"/>
                  <a:pt x="699" y="518"/>
                  <a:pt x="728" y="488"/>
                </a:cubicBezTo>
                <a:cubicBezTo>
                  <a:pt x="755" y="460"/>
                  <a:pt x="790" y="479"/>
                  <a:pt x="816" y="498"/>
                </a:cubicBezTo>
                <a:cubicBezTo>
                  <a:pt x="856" y="526"/>
                  <a:pt x="886" y="568"/>
                  <a:pt x="904" y="613"/>
                </a:cubicBezTo>
                <a:cubicBezTo>
                  <a:pt x="917" y="645"/>
                  <a:pt x="921" y="679"/>
                  <a:pt x="926" y="712"/>
                </a:cubicBezTo>
                <a:cubicBezTo>
                  <a:pt x="926" y="715"/>
                  <a:pt x="926" y="719"/>
                  <a:pt x="926" y="722"/>
                </a:cubicBezTo>
              </a:path>
              <a:path w="3762" h="773" extrusionOk="0">
                <a:moveTo>
                  <a:pt x="1001" y="470"/>
                </a:moveTo>
                <a:cubicBezTo>
                  <a:pt x="1037" y="504"/>
                  <a:pt x="1066" y="542"/>
                  <a:pt x="1100" y="578"/>
                </a:cubicBezTo>
                <a:cubicBezTo>
                  <a:pt x="1136" y="617"/>
                  <a:pt x="1174" y="660"/>
                  <a:pt x="1222" y="685"/>
                </a:cubicBezTo>
                <a:cubicBezTo>
                  <a:pt x="1255" y="702"/>
                  <a:pt x="1298" y="707"/>
                  <a:pt x="1329" y="681"/>
                </a:cubicBezTo>
                <a:cubicBezTo>
                  <a:pt x="1362" y="652"/>
                  <a:pt x="1370" y="601"/>
                  <a:pt x="1364" y="560"/>
                </a:cubicBezTo>
                <a:cubicBezTo>
                  <a:pt x="1358" y="514"/>
                  <a:pt x="1330" y="470"/>
                  <a:pt x="1294" y="441"/>
                </a:cubicBezTo>
                <a:cubicBezTo>
                  <a:pt x="1260" y="414"/>
                  <a:pt x="1228" y="413"/>
                  <a:pt x="1187" y="414"/>
                </a:cubicBezTo>
                <a:cubicBezTo>
                  <a:pt x="1153" y="415"/>
                  <a:pt x="1133" y="426"/>
                  <a:pt x="1122" y="457"/>
                </a:cubicBezTo>
              </a:path>
              <a:path w="3762" h="773" extrusionOk="0">
                <a:moveTo>
                  <a:pt x="1587" y="423"/>
                </a:moveTo>
                <a:cubicBezTo>
                  <a:pt x="1585" y="452"/>
                  <a:pt x="1585" y="485"/>
                  <a:pt x="1593" y="513"/>
                </a:cubicBezTo>
                <a:cubicBezTo>
                  <a:pt x="1605" y="555"/>
                  <a:pt x="1624" y="598"/>
                  <a:pt x="1653" y="631"/>
                </a:cubicBezTo>
                <a:cubicBezTo>
                  <a:pt x="1675" y="655"/>
                  <a:pt x="1705" y="674"/>
                  <a:pt x="1738" y="662"/>
                </a:cubicBezTo>
                <a:cubicBezTo>
                  <a:pt x="1772" y="650"/>
                  <a:pt x="1785" y="604"/>
                  <a:pt x="1790" y="572"/>
                </a:cubicBezTo>
                <a:cubicBezTo>
                  <a:pt x="1798" y="524"/>
                  <a:pt x="1795" y="473"/>
                  <a:pt x="1796" y="425"/>
                </a:cubicBezTo>
                <a:cubicBezTo>
                  <a:pt x="1797" y="380"/>
                  <a:pt x="1796" y="336"/>
                  <a:pt x="1799" y="291"/>
                </a:cubicBezTo>
              </a:path>
              <a:path w="3762" h="773" extrusionOk="0">
                <a:moveTo>
                  <a:pt x="1853" y="16"/>
                </a:moveTo>
                <a:cubicBezTo>
                  <a:pt x="1883" y="56"/>
                  <a:pt x="1906" y="103"/>
                  <a:pt x="1920" y="152"/>
                </a:cubicBezTo>
                <a:cubicBezTo>
                  <a:pt x="1939" y="221"/>
                  <a:pt x="1955" y="291"/>
                  <a:pt x="1974" y="360"/>
                </a:cubicBezTo>
                <a:cubicBezTo>
                  <a:pt x="1992" y="425"/>
                  <a:pt x="2005" y="493"/>
                  <a:pt x="2024" y="558"/>
                </a:cubicBezTo>
                <a:cubicBezTo>
                  <a:pt x="2033" y="590"/>
                  <a:pt x="2047" y="613"/>
                  <a:pt x="2066" y="639"/>
                </a:cubicBezTo>
              </a:path>
              <a:path w="3762" h="773" extrusionOk="0">
                <a:moveTo>
                  <a:pt x="2415" y="437"/>
                </a:moveTo>
                <a:cubicBezTo>
                  <a:pt x="2379" y="444"/>
                  <a:pt x="2352" y="463"/>
                  <a:pt x="2330" y="495"/>
                </a:cubicBezTo>
                <a:cubicBezTo>
                  <a:pt x="2308" y="526"/>
                  <a:pt x="2287" y="569"/>
                  <a:pt x="2286" y="608"/>
                </a:cubicBezTo>
                <a:cubicBezTo>
                  <a:pt x="2289" y="629"/>
                  <a:pt x="2289" y="634"/>
                  <a:pt x="2295" y="646"/>
                </a:cubicBezTo>
                <a:cubicBezTo>
                  <a:pt x="2332" y="656"/>
                  <a:pt x="2356" y="646"/>
                  <a:pt x="2385" y="618"/>
                </a:cubicBezTo>
                <a:cubicBezTo>
                  <a:pt x="2434" y="570"/>
                  <a:pt x="2461" y="501"/>
                  <a:pt x="2478" y="437"/>
                </a:cubicBezTo>
                <a:cubicBezTo>
                  <a:pt x="2498" y="361"/>
                  <a:pt x="2492" y="283"/>
                  <a:pt x="2483" y="206"/>
                </a:cubicBezTo>
                <a:cubicBezTo>
                  <a:pt x="2479" y="171"/>
                  <a:pt x="2472" y="137"/>
                  <a:pt x="2464" y="102"/>
                </a:cubicBezTo>
                <a:cubicBezTo>
                  <a:pt x="2445" y="80"/>
                  <a:pt x="2482" y="167"/>
                  <a:pt x="2487" y="185"/>
                </a:cubicBezTo>
                <a:cubicBezTo>
                  <a:pt x="2503" y="249"/>
                  <a:pt x="2521" y="313"/>
                  <a:pt x="2536" y="377"/>
                </a:cubicBezTo>
                <a:cubicBezTo>
                  <a:pt x="2548" y="426"/>
                  <a:pt x="2556" y="484"/>
                  <a:pt x="2572" y="531"/>
                </a:cubicBezTo>
                <a:cubicBezTo>
                  <a:pt x="2583" y="565"/>
                  <a:pt x="2599" y="574"/>
                  <a:pt x="2630" y="570"/>
                </a:cubicBezTo>
              </a:path>
              <a:path w="3762" h="773" extrusionOk="0">
                <a:moveTo>
                  <a:pt x="2797" y="387"/>
                </a:moveTo>
                <a:cubicBezTo>
                  <a:pt x="2831" y="425"/>
                  <a:pt x="2859" y="462"/>
                  <a:pt x="2886" y="506"/>
                </a:cubicBezTo>
                <a:cubicBezTo>
                  <a:pt x="2910" y="544"/>
                  <a:pt x="2934" y="582"/>
                  <a:pt x="2957" y="621"/>
                </a:cubicBezTo>
                <a:cubicBezTo>
                  <a:pt x="2965" y="634"/>
                  <a:pt x="2967" y="638"/>
                  <a:pt x="2972" y="646"/>
                </a:cubicBezTo>
                <a:cubicBezTo>
                  <a:pt x="2983" y="613"/>
                  <a:pt x="2982" y="578"/>
                  <a:pt x="2987" y="543"/>
                </a:cubicBezTo>
                <a:cubicBezTo>
                  <a:pt x="2993" y="499"/>
                  <a:pt x="3000" y="449"/>
                  <a:pt x="3025" y="411"/>
                </a:cubicBezTo>
                <a:cubicBezTo>
                  <a:pt x="3047" y="378"/>
                  <a:pt x="3080" y="378"/>
                  <a:pt x="3111" y="397"/>
                </a:cubicBezTo>
                <a:cubicBezTo>
                  <a:pt x="3158" y="426"/>
                  <a:pt x="3196" y="480"/>
                  <a:pt x="3221" y="528"/>
                </a:cubicBezTo>
                <a:cubicBezTo>
                  <a:pt x="3230" y="546"/>
                  <a:pt x="3236" y="567"/>
                  <a:pt x="3243" y="586"/>
                </a:cubicBezTo>
                <a:cubicBezTo>
                  <a:pt x="3228" y="556"/>
                  <a:pt x="3230" y="525"/>
                  <a:pt x="3229" y="490"/>
                </a:cubicBezTo>
              </a:path>
              <a:path w="3762" h="773" extrusionOk="0">
                <a:moveTo>
                  <a:pt x="3364" y="56"/>
                </a:moveTo>
                <a:cubicBezTo>
                  <a:pt x="3395" y="94"/>
                  <a:pt x="3422" y="140"/>
                  <a:pt x="3436" y="188"/>
                </a:cubicBezTo>
                <a:cubicBezTo>
                  <a:pt x="3458" y="261"/>
                  <a:pt x="3469" y="339"/>
                  <a:pt x="3481" y="414"/>
                </a:cubicBezTo>
                <a:cubicBezTo>
                  <a:pt x="3491" y="479"/>
                  <a:pt x="3485" y="547"/>
                  <a:pt x="3509" y="609"/>
                </a:cubicBezTo>
                <a:cubicBezTo>
                  <a:pt x="3513" y="617"/>
                  <a:pt x="3518" y="624"/>
                  <a:pt x="3522" y="632"/>
                </a:cubicBezTo>
              </a:path>
              <a:path w="3762" h="773" extrusionOk="0">
                <a:moveTo>
                  <a:pt x="3761" y="393"/>
                </a:moveTo>
                <a:cubicBezTo>
                  <a:pt x="3735" y="401"/>
                  <a:pt x="3705" y="407"/>
                  <a:pt x="3680" y="417"/>
                </a:cubicBezTo>
                <a:cubicBezTo>
                  <a:pt x="3639" y="434"/>
                  <a:pt x="3599" y="460"/>
                  <a:pt x="3557" y="475"/>
                </a:cubicBezTo>
                <a:cubicBezTo>
                  <a:pt x="3530" y="484"/>
                  <a:pt x="3508" y="486"/>
                  <a:pt x="3481" y="487"/>
                </a:cubicBezTo>
              </a:path>
              <a:path w="3762" h="773" extrusionOk="0">
                <a:moveTo>
                  <a:pt x="3266" y="244"/>
                </a:moveTo>
                <a:cubicBezTo>
                  <a:pt x="3242" y="203"/>
                  <a:pt x="3222" y="161"/>
                  <a:pt x="3202" y="119"/>
                </a:cubicBezTo>
                <a:cubicBezTo>
                  <a:pt x="3186" y="84"/>
                  <a:pt x="3163" y="51"/>
                  <a:pt x="3141" y="19"/>
                </a:cubicBezTo>
                <a:cubicBezTo>
                  <a:pt x="3137" y="13"/>
                  <a:pt x="3132" y="6"/>
                  <a:pt x="3128" y="0"/>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5" name="Comment 7"/>
          <p:cNvSpPr>
            <a:spLocks noRot="1" noChangeAspect="1" noEditPoints="1" noChangeArrowheads="1" noChangeShapeType="1" noTextEdit="1"/>
          </p:cNvSpPr>
          <p:nvPr/>
        </p:nvSpPr>
        <p:spPr bwMode="auto">
          <a:xfrm>
            <a:off x="2427288" y="1765300"/>
            <a:ext cx="347662" cy="150813"/>
          </a:xfrm>
          <a:custGeom>
            <a:avLst/>
            <a:gdLst>
              <a:gd name="T0" fmla="+- 0 6765 6741"/>
              <a:gd name="T1" fmla="*/ T0 w 966"/>
              <a:gd name="T2" fmla="+- 0 5173 4904"/>
              <a:gd name="T3" fmla="*/ 5173 h 420"/>
              <a:gd name="T4" fmla="+- 0 6748 6741"/>
              <a:gd name="T5" fmla="*/ T4 w 966"/>
              <a:gd name="T6" fmla="+- 0 5230 4904"/>
              <a:gd name="T7" fmla="*/ 5230 h 420"/>
              <a:gd name="T8" fmla="+- 0 6792 6741"/>
              <a:gd name="T9" fmla="*/ T8 w 966"/>
              <a:gd name="T10" fmla="+- 0 5303 4904"/>
              <a:gd name="T11" fmla="*/ 5303 h 420"/>
              <a:gd name="T12" fmla="+- 0 6878 6741"/>
              <a:gd name="T13" fmla="*/ T12 w 966"/>
              <a:gd name="T14" fmla="+- 0 5311 4904"/>
              <a:gd name="T15" fmla="*/ 5311 h 420"/>
              <a:gd name="T16" fmla="+- 0 6947 6741"/>
              <a:gd name="T17" fmla="*/ T16 w 966"/>
              <a:gd name="T18" fmla="+- 0 5180 4904"/>
              <a:gd name="T19" fmla="*/ 5180 h 420"/>
              <a:gd name="T20" fmla="+- 0 6945 6741"/>
              <a:gd name="T21" fmla="*/ T20 w 966"/>
              <a:gd name="T22" fmla="+- 0 5015 4904"/>
              <a:gd name="T23" fmla="*/ 5015 h 420"/>
              <a:gd name="T24" fmla="+- 0 6954 6741"/>
              <a:gd name="T25" fmla="*/ T24 w 966"/>
              <a:gd name="T26" fmla="+- 0 4939 4904"/>
              <a:gd name="T27" fmla="*/ 4939 h 420"/>
              <a:gd name="T28" fmla="+- 0 6976 6741"/>
              <a:gd name="T29" fmla="*/ T28 w 966"/>
              <a:gd name="T30" fmla="+- 0 4939 4904"/>
              <a:gd name="T31" fmla="*/ 4939 h 420"/>
              <a:gd name="T32" fmla="+- 0 7140 6741"/>
              <a:gd name="T33" fmla="*/ T32 w 966"/>
              <a:gd name="T34" fmla="+- 0 4909 4904"/>
              <a:gd name="T35" fmla="*/ 4909 h 420"/>
              <a:gd name="T36" fmla="+- 0 7160 6741"/>
              <a:gd name="T37" fmla="*/ T36 w 966"/>
              <a:gd name="T38" fmla="+- 0 4904 4904"/>
              <a:gd name="T39" fmla="*/ 4904 h 420"/>
              <a:gd name="T40" fmla="+- 0 7147 6741"/>
              <a:gd name="T41" fmla="*/ T40 w 966"/>
              <a:gd name="T42" fmla="+- 0 4979 4904"/>
              <a:gd name="T43" fmla="*/ 4979 h 420"/>
              <a:gd name="T44" fmla="+- 0 7116 6741"/>
              <a:gd name="T45" fmla="*/ T44 w 966"/>
              <a:gd name="T46" fmla="+- 0 5054 4904"/>
              <a:gd name="T47" fmla="*/ 5054 h 420"/>
              <a:gd name="T48" fmla="+- 0 7115 6741"/>
              <a:gd name="T49" fmla="*/ T48 w 966"/>
              <a:gd name="T50" fmla="+- 0 5078 4904"/>
              <a:gd name="T51" fmla="*/ 5078 h 420"/>
              <a:gd name="T52" fmla="+- 0 7172 6741"/>
              <a:gd name="T53" fmla="*/ T52 w 966"/>
              <a:gd name="T54" fmla="+- 0 5066 4904"/>
              <a:gd name="T55" fmla="*/ 5066 h 420"/>
              <a:gd name="T56" fmla="+- 0 7270 6741"/>
              <a:gd name="T57" fmla="*/ T56 w 966"/>
              <a:gd name="T58" fmla="+- 0 5090 4904"/>
              <a:gd name="T59" fmla="*/ 5090 h 420"/>
              <a:gd name="T60" fmla="+- 0 7338 6741"/>
              <a:gd name="T61" fmla="*/ T60 w 966"/>
              <a:gd name="T62" fmla="+- 0 5188 4904"/>
              <a:gd name="T63" fmla="*/ 5188 h 420"/>
              <a:gd name="T64" fmla="+- 0 7303 6741"/>
              <a:gd name="T65" fmla="*/ T64 w 966"/>
              <a:gd name="T66" fmla="+- 0 5288 4904"/>
              <a:gd name="T67" fmla="*/ 5288 h 420"/>
              <a:gd name="T68" fmla="+- 0 7203 6741"/>
              <a:gd name="T69" fmla="*/ T68 w 966"/>
              <a:gd name="T70" fmla="+- 0 5322 4904"/>
              <a:gd name="T71" fmla="*/ 5322 h 420"/>
              <a:gd name="T72" fmla="+- 0 7169 6741"/>
              <a:gd name="T73" fmla="*/ T72 w 966"/>
              <a:gd name="T74" fmla="+- 0 5310 4904"/>
              <a:gd name="T75" fmla="*/ 5310 h 420"/>
              <a:gd name="T76" fmla="+- 0 7311 6741"/>
              <a:gd name="T77" fmla="*/ T76 w 966"/>
              <a:gd name="T78" fmla="+- 0 5165 4904"/>
              <a:gd name="T79" fmla="*/ 5165 h 420"/>
              <a:gd name="T80" fmla="+- 0 7418 6741"/>
              <a:gd name="T81" fmla="*/ T80 w 966"/>
              <a:gd name="T82" fmla="+- 0 5119 4904"/>
              <a:gd name="T83" fmla="*/ 5119 h 420"/>
              <a:gd name="T84" fmla="+- 0 7501 6741"/>
              <a:gd name="T85" fmla="*/ T84 w 966"/>
              <a:gd name="T86" fmla="+- 0 5067 4904"/>
              <a:gd name="T87" fmla="*/ 5067 h 420"/>
              <a:gd name="T88" fmla="+- 0 7536 6741"/>
              <a:gd name="T89" fmla="*/ T88 w 966"/>
              <a:gd name="T90" fmla="+- 0 5002 4904"/>
              <a:gd name="T91" fmla="*/ 5002 h 420"/>
              <a:gd name="T92" fmla="+- 0 7536 6741"/>
              <a:gd name="T93" fmla="*/ T92 w 966"/>
              <a:gd name="T94" fmla="+- 0 4980 4904"/>
              <a:gd name="T95" fmla="*/ 4980 h 420"/>
              <a:gd name="T96" fmla="+- 0 7476 6741"/>
              <a:gd name="T97" fmla="*/ T96 w 966"/>
              <a:gd name="T98" fmla="+- 0 5015 4904"/>
              <a:gd name="T99" fmla="*/ 5015 h 420"/>
              <a:gd name="T100" fmla="+- 0 7424 6741"/>
              <a:gd name="T101" fmla="*/ T100 w 966"/>
              <a:gd name="T102" fmla="+- 0 5085 4904"/>
              <a:gd name="T103" fmla="*/ 5085 h 420"/>
              <a:gd name="T104" fmla="+- 0 7441 6741"/>
              <a:gd name="T105" fmla="*/ T104 w 966"/>
              <a:gd name="T106" fmla="+- 0 5149 4904"/>
              <a:gd name="T107" fmla="*/ 5149 h 420"/>
              <a:gd name="T108" fmla="+- 0 7549 6741"/>
              <a:gd name="T109" fmla="*/ T108 w 966"/>
              <a:gd name="T110" fmla="+- 0 5183 4904"/>
              <a:gd name="T111" fmla="*/ 5183 h 420"/>
              <a:gd name="T112" fmla="+- 0 7683 6741"/>
              <a:gd name="T113" fmla="*/ T112 w 966"/>
              <a:gd name="T114" fmla="+- 0 5161 4904"/>
              <a:gd name="T115" fmla="*/ 5161 h 420"/>
              <a:gd name="T116" fmla="+- 0 7706 6741"/>
              <a:gd name="T117" fmla="*/ T116 w 966"/>
              <a:gd name="T118" fmla="+- 0 5149 4904"/>
              <a:gd name="T119" fmla="*/ 5149 h 4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966" h="420" extrusionOk="0">
                <a:moveTo>
                  <a:pt x="24" y="269"/>
                </a:moveTo>
                <a:cubicBezTo>
                  <a:pt x="-8" y="284"/>
                  <a:pt x="1" y="287"/>
                  <a:pt x="7" y="326"/>
                </a:cubicBezTo>
                <a:cubicBezTo>
                  <a:pt x="12" y="357"/>
                  <a:pt x="28" y="379"/>
                  <a:pt x="51" y="399"/>
                </a:cubicBezTo>
                <a:cubicBezTo>
                  <a:pt x="76" y="420"/>
                  <a:pt x="109" y="427"/>
                  <a:pt x="137" y="407"/>
                </a:cubicBezTo>
                <a:cubicBezTo>
                  <a:pt x="178" y="378"/>
                  <a:pt x="197" y="323"/>
                  <a:pt x="206" y="276"/>
                </a:cubicBezTo>
                <a:cubicBezTo>
                  <a:pt x="217" y="220"/>
                  <a:pt x="209" y="167"/>
                  <a:pt x="204" y="111"/>
                </a:cubicBezTo>
                <a:cubicBezTo>
                  <a:pt x="202" y="92"/>
                  <a:pt x="184" y="45"/>
                  <a:pt x="213" y="35"/>
                </a:cubicBezTo>
                <a:cubicBezTo>
                  <a:pt x="220" y="35"/>
                  <a:pt x="228" y="35"/>
                  <a:pt x="235" y="35"/>
                </a:cubicBezTo>
              </a:path>
              <a:path w="966" h="420" extrusionOk="0">
                <a:moveTo>
                  <a:pt x="399" y="5"/>
                </a:moveTo>
                <a:cubicBezTo>
                  <a:pt x="406" y="3"/>
                  <a:pt x="412" y="2"/>
                  <a:pt x="419" y="0"/>
                </a:cubicBezTo>
                <a:cubicBezTo>
                  <a:pt x="426" y="36"/>
                  <a:pt x="421" y="42"/>
                  <a:pt x="406" y="75"/>
                </a:cubicBezTo>
                <a:cubicBezTo>
                  <a:pt x="395" y="99"/>
                  <a:pt x="383" y="125"/>
                  <a:pt x="375" y="150"/>
                </a:cubicBezTo>
                <a:cubicBezTo>
                  <a:pt x="372" y="162"/>
                  <a:pt x="371" y="166"/>
                  <a:pt x="374" y="174"/>
                </a:cubicBezTo>
                <a:cubicBezTo>
                  <a:pt x="393" y="172"/>
                  <a:pt x="412" y="163"/>
                  <a:pt x="431" y="162"/>
                </a:cubicBezTo>
                <a:cubicBezTo>
                  <a:pt x="466" y="159"/>
                  <a:pt x="500" y="166"/>
                  <a:pt x="529" y="186"/>
                </a:cubicBezTo>
                <a:cubicBezTo>
                  <a:pt x="563" y="209"/>
                  <a:pt x="587" y="245"/>
                  <a:pt x="597" y="284"/>
                </a:cubicBezTo>
                <a:cubicBezTo>
                  <a:pt x="607" y="320"/>
                  <a:pt x="591" y="360"/>
                  <a:pt x="562" y="384"/>
                </a:cubicBezTo>
                <a:cubicBezTo>
                  <a:pt x="533" y="409"/>
                  <a:pt x="500" y="420"/>
                  <a:pt x="462" y="418"/>
                </a:cubicBezTo>
                <a:cubicBezTo>
                  <a:pt x="443" y="415"/>
                  <a:pt x="438" y="415"/>
                  <a:pt x="428" y="406"/>
                </a:cubicBezTo>
              </a:path>
              <a:path w="966" h="420" extrusionOk="0">
                <a:moveTo>
                  <a:pt x="570" y="261"/>
                </a:moveTo>
                <a:cubicBezTo>
                  <a:pt x="606" y="246"/>
                  <a:pt x="642" y="228"/>
                  <a:pt x="677" y="215"/>
                </a:cubicBezTo>
                <a:cubicBezTo>
                  <a:pt x="711" y="202"/>
                  <a:pt x="733" y="189"/>
                  <a:pt x="760" y="163"/>
                </a:cubicBezTo>
                <a:cubicBezTo>
                  <a:pt x="778" y="145"/>
                  <a:pt x="791" y="124"/>
                  <a:pt x="795" y="98"/>
                </a:cubicBezTo>
                <a:cubicBezTo>
                  <a:pt x="795" y="87"/>
                  <a:pt x="795" y="83"/>
                  <a:pt x="795" y="76"/>
                </a:cubicBezTo>
                <a:cubicBezTo>
                  <a:pt x="768" y="76"/>
                  <a:pt x="755" y="90"/>
                  <a:pt x="735" y="111"/>
                </a:cubicBezTo>
                <a:cubicBezTo>
                  <a:pt x="716" y="131"/>
                  <a:pt x="693" y="155"/>
                  <a:pt x="683" y="181"/>
                </a:cubicBezTo>
                <a:cubicBezTo>
                  <a:pt x="673" y="207"/>
                  <a:pt x="679" y="227"/>
                  <a:pt x="700" y="245"/>
                </a:cubicBezTo>
                <a:cubicBezTo>
                  <a:pt x="727" y="268"/>
                  <a:pt x="774" y="278"/>
                  <a:pt x="808" y="279"/>
                </a:cubicBezTo>
                <a:cubicBezTo>
                  <a:pt x="853" y="280"/>
                  <a:pt x="900" y="274"/>
                  <a:pt x="942" y="257"/>
                </a:cubicBezTo>
                <a:cubicBezTo>
                  <a:pt x="950" y="253"/>
                  <a:pt x="957" y="249"/>
                  <a:pt x="965" y="245"/>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6" name="Comment 8"/>
          <p:cNvSpPr>
            <a:spLocks noRot="1" noChangeAspect="1" noEditPoints="1" noChangeArrowheads="1" noChangeShapeType="1" noTextEdit="1"/>
          </p:cNvSpPr>
          <p:nvPr/>
        </p:nvSpPr>
        <p:spPr bwMode="auto">
          <a:xfrm>
            <a:off x="2933700" y="1801813"/>
            <a:ext cx="98425" cy="80962"/>
          </a:xfrm>
          <a:custGeom>
            <a:avLst/>
            <a:gdLst>
              <a:gd name="T0" fmla="+- 0 8276 8147"/>
              <a:gd name="T1" fmla="*/ T0 w 276"/>
              <a:gd name="T2" fmla="+- 0 5005 5005"/>
              <a:gd name="T3" fmla="*/ 5005 h 227"/>
              <a:gd name="T4" fmla="+- 0 8248 8147"/>
              <a:gd name="T5" fmla="*/ T4 w 276"/>
              <a:gd name="T6" fmla="+- 0 5016 5005"/>
              <a:gd name="T7" fmla="*/ 5016 h 227"/>
              <a:gd name="T8" fmla="+- 0 8227 8147"/>
              <a:gd name="T9" fmla="*/ T8 w 276"/>
              <a:gd name="T10" fmla="+- 0 5026 5005"/>
              <a:gd name="T11" fmla="*/ 5026 h 227"/>
              <a:gd name="T12" fmla="+- 0 8202 8147"/>
              <a:gd name="T13" fmla="*/ T12 w 276"/>
              <a:gd name="T14" fmla="+- 0 5043 5005"/>
              <a:gd name="T15" fmla="*/ 5043 h 227"/>
              <a:gd name="T16" fmla="+- 0 8175 8147"/>
              <a:gd name="T17" fmla="*/ T16 w 276"/>
              <a:gd name="T18" fmla="+- 0 5061 5005"/>
              <a:gd name="T19" fmla="*/ 5061 h 227"/>
              <a:gd name="T20" fmla="+- 0 8160 8147"/>
              <a:gd name="T21" fmla="*/ T20 w 276"/>
              <a:gd name="T22" fmla="+- 0 5082 5005"/>
              <a:gd name="T23" fmla="*/ 5082 h 227"/>
              <a:gd name="T24" fmla="+- 0 8151 8147"/>
              <a:gd name="T25" fmla="*/ T24 w 276"/>
              <a:gd name="T26" fmla="+- 0 5113 5005"/>
              <a:gd name="T27" fmla="*/ 5113 h 227"/>
              <a:gd name="T28" fmla="+- 0 8147 8147"/>
              <a:gd name="T29" fmla="*/ T28 w 276"/>
              <a:gd name="T30" fmla="+- 0 5128 5005"/>
              <a:gd name="T31" fmla="*/ 5128 h 227"/>
              <a:gd name="T32" fmla="+- 0 8140 8147"/>
              <a:gd name="T33" fmla="*/ T32 w 276"/>
              <a:gd name="T34" fmla="+- 0 5164 5005"/>
              <a:gd name="T35" fmla="*/ 5164 h 227"/>
              <a:gd name="T36" fmla="+- 0 8156 8147"/>
              <a:gd name="T37" fmla="*/ T36 w 276"/>
              <a:gd name="T38" fmla="+- 0 5176 5005"/>
              <a:gd name="T39" fmla="*/ 5176 h 227"/>
              <a:gd name="T40" fmla="+- 0 8180 8147"/>
              <a:gd name="T41" fmla="*/ T40 w 276"/>
              <a:gd name="T42" fmla="+- 0 5195 5005"/>
              <a:gd name="T43" fmla="*/ 5195 h 227"/>
              <a:gd name="T44" fmla="+- 0 8212 8147"/>
              <a:gd name="T45" fmla="*/ T44 w 276"/>
              <a:gd name="T46" fmla="+- 0 5156 5005"/>
              <a:gd name="T47" fmla="*/ 5156 h 227"/>
              <a:gd name="T48" fmla="+- 0 8232 8147"/>
              <a:gd name="T49" fmla="*/ T48 w 276"/>
              <a:gd name="T50" fmla="+- 0 5143 5005"/>
              <a:gd name="T51" fmla="*/ 5143 h 227"/>
              <a:gd name="T52" fmla="+- 0 8268 8147"/>
              <a:gd name="T53" fmla="*/ T52 w 276"/>
              <a:gd name="T54" fmla="+- 0 5119 5005"/>
              <a:gd name="T55" fmla="*/ 5119 h 227"/>
              <a:gd name="T56" fmla="+- 0 8300 8147"/>
              <a:gd name="T57" fmla="*/ T56 w 276"/>
              <a:gd name="T58" fmla="+- 0 5119 5005"/>
              <a:gd name="T59" fmla="*/ 5119 h 227"/>
              <a:gd name="T60" fmla="+- 0 8338 8147"/>
              <a:gd name="T61" fmla="*/ T60 w 276"/>
              <a:gd name="T62" fmla="+- 0 5140 5005"/>
              <a:gd name="T63" fmla="*/ 5140 h 227"/>
              <a:gd name="T64" fmla="+- 0 8365 8147"/>
              <a:gd name="T65" fmla="*/ T64 w 276"/>
              <a:gd name="T66" fmla="+- 0 5155 5005"/>
              <a:gd name="T67" fmla="*/ 5155 h 227"/>
              <a:gd name="T68" fmla="+- 0 8386 8147"/>
              <a:gd name="T69" fmla="*/ T68 w 276"/>
              <a:gd name="T70" fmla="+- 0 5180 5005"/>
              <a:gd name="T71" fmla="*/ 5180 h 227"/>
              <a:gd name="T72" fmla="+- 0 8404 8147"/>
              <a:gd name="T73" fmla="*/ T72 w 276"/>
              <a:gd name="T74" fmla="+- 0 5204 5005"/>
              <a:gd name="T75" fmla="*/ 5204 h 227"/>
              <a:gd name="T76" fmla="+- 0 8417 8147"/>
              <a:gd name="T77" fmla="*/ T76 w 276"/>
              <a:gd name="T78" fmla="+- 0 5221 5005"/>
              <a:gd name="T79" fmla="*/ 5221 h 227"/>
              <a:gd name="T80" fmla="+- 0 8420 8147"/>
              <a:gd name="T81" fmla="*/ T80 w 276"/>
              <a:gd name="T82" fmla="+- 0 5250 5005"/>
              <a:gd name="T83" fmla="*/ 5250 h 227"/>
              <a:gd name="T84" fmla="+- 0 8418 8147"/>
              <a:gd name="T85" fmla="*/ T84 w 276"/>
              <a:gd name="T86" fmla="+- 0 5209 5005"/>
              <a:gd name="T87" fmla="*/ 5209 h 2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276" h="227" extrusionOk="0">
                <a:moveTo>
                  <a:pt x="129" y="0"/>
                </a:moveTo>
                <a:cubicBezTo>
                  <a:pt x="101" y="11"/>
                  <a:pt x="80" y="21"/>
                  <a:pt x="55" y="38"/>
                </a:cubicBezTo>
                <a:cubicBezTo>
                  <a:pt x="28" y="56"/>
                  <a:pt x="13" y="77"/>
                  <a:pt x="4" y="108"/>
                </a:cubicBezTo>
                <a:cubicBezTo>
                  <a:pt x="0" y="123"/>
                  <a:pt x="-7" y="159"/>
                  <a:pt x="9" y="171"/>
                </a:cubicBezTo>
                <a:cubicBezTo>
                  <a:pt x="33" y="190"/>
                  <a:pt x="65" y="151"/>
                  <a:pt x="85" y="138"/>
                </a:cubicBezTo>
                <a:cubicBezTo>
                  <a:pt x="121" y="114"/>
                  <a:pt x="153" y="114"/>
                  <a:pt x="191" y="135"/>
                </a:cubicBezTo>
                <a:cubicBezTo>
                  <a:pt x="218" y="150"/>
                  <a:pt x="239" y="175"/>
                  <a:pt x="257" y="199"/>
                </a:cubicBezTo>
                <a:cubicBezTo>
                  <a:pt x="270" y="216"/>
                  <a:pt x="273" y="245"/>
                  <a:pt x="271" y="204"/>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7" name="Comment 9"/>
          <p:cNvSpPr>
            <a:spLocks noRot="1" noChangeAspect="1" noEditPoints="1" noChangeArrowheads="1" noChangeShapeType="1" noTextEdit="1"/>
          </p:cNvSpPr>
          <p:nvPr/>
        </p:nvSpPr>
        <p:spPr bwMode="auto">
          <a:xfrm>
            <a:off x="3205163" y="1676400"/>
            <a:ext cx="322262" cy="217488"/>
          </a:xfrm>
          <a:custGeom>
            <a:avLst/>
            <a:gdLst>
              <a:gd name="T0" fmla="+- 0 8904 8904"/>
              <a:gd name="T1" fmla="*/ T0 w 896"/>
              <a:gd name="T2" fmla="+- 0 4704 4655"/>
              <a:gd name="T3" fmla="*/ 4704 h 606"/>
              <a:gd name="T4" fmla="+- 0 8942 8904"/>
              <a:gd name="T5" fmla="*/ T4 w 896"/>
              <a:gd name="T6" fmla="+- 0 4821 4655"/>
              <a:gd name="T7" fmla="*/ 4821 h 606"/>
              <a:gd name="T8" fmla="+- 0 8988 8904"/>
              <a:gd name="T9" fmla="*/ T8 w 896"/>
              <a:gd name="T10" fmla="+- 0 5014 4655"/>
              <a:gd name="T11" fmla="*/ 5014 h 606"/>
              <a:gd name="T12" fmla="+- 0 8996 8904"/>
              <a:gd name="T13" fmla="*/ T12 w 896"/>
              <a:gd name="T14" fmla="+- 0 5171 4655"/>
              <a:gd name="T15" fmla="*/ 5171 h 606"/>
              <a:gd name="T16" fmla="+- 0 9028 8904"/>
              <a:gd name="T17" fmla="*/ T16 w 896"/>
              <a:gd name="T18" fmla="+- 0 5223 4655"/>
              <a:gd name="T19" fmla="*/ 5223 h 606"/>
              <a:gd name="T20" fmla="+- 0 9308 8904"/>
              <a:gd name="T21" fmla="*/ T20 w 896"/>
              <a:gd name="T22" fmla="+- 0 4969 4655"/>
              <a:gd name="T23" fmla="*/ 4969 h 606"/>
              <a:gd name="T24" fmla="+- 0 9270 8904"/>
              <a:gd name="T25" fmla="*/ T24 w 896"/>
              <a:gd name="T26" fmla="+- 0 5029 4655"/>
              <a:gd name="T27" fmla="*/ 5029 h 606"/>
              <a:gd name="T28" fmla="+- 0 9225 8904"/>
              <a:gd name="T29" fmla="*/ T28 w 896"/>
              <a:gd name="T30" fmla="+- 0 5155 4655"/>
              <a:gd name="T31" fmla="*/ 5155 h 606"/>
              <a:gd name="T32" fmla="+- 0 9261 8904"/>
              <a:gd name="T33" fmla="*/ T32 w 896"/>
              <a:gd name="T34" fmla="+- 0 5254 4655"/>
              <a:gd name="T35" fmla="*/ 5254 h 606"/>
              <a:gd name="T36" fmla="+- 0 9366 8904"/>
              <a:gd name="T37" fmla="*/ T36 w 896"/>
              <a:gd name="T38" fmla="+- 0 5233 4655"/>
              <a:gd name="T39" fmla="*/ 5233 h 606"/>
              <a:gd name="T40" fmla="+- 0 9431 8904"/>
              <a:gd name="T41" fmla="*/ T40 w 896"/>
              <a:gd name="T42" fmla="+- 0 5097 4655"/>
              <a:gd name="T43" fmla="*/ 5097 h 606"/>
              <a:gd name="T44" fmla="+- 0 9351 8904"/>
              <a:gd name="T45" fmla="*/ T44 w 896"/>
              <a:gd name="T46" fmla="+- 0 5001 4655"/>
              <a:gd name="T47" fmla="*/ 5001 h 606"/>
              <a:gd name="T48" fmla="+- 0 9285 8904"/>
              <a:gd name="T49" fmla="*/ T48 w 896"/>
              <a:gd name="T50" fmla="+- 0 4965 4655"/>
              <a:gd name="T51" fmla="*/ 4965 h 606"/>
              <a:gd name="T52" fmla="+- 0 9659 8904"/>
              <a:gd name="T53" fmla="*/ T52 w 896"/>
              <a:gd name="T54" fmla="+- 0 4655 4655"/>
              <a:gd name="T55" fmla="*/ 4655 h 606"/>
              <a:gd name="T56" fmla="+- 0 9692 8904"/>
              <a:gd name="T57" fmla="*/ T56 w 896"/>
              <a:gd name="T58" fmla="+- 0 4743 4655"/>
              <a:gd name="T59" fmla="*/ 4743 h 606"/>
              <a:gd name="T60" fmla="+- 0 9742 8904"/>
              <a:gd name="T61" fmla="*/ T60 w 896"/>
              <a:gd name="T62" fmla="+- 0 4932 4655"/>
              <a:gd name="T63" fmla="*/ 4932 h 606"/>
              <a:gd name="T64" fmla="+- 0 9792 8904"/>
              <a:gd name="T65" fmla="*/ T64 w 896"/>
              <a:gd name="T66" fmla="+- 0 5067 4655"/>
              <a:gd name="T67" fmla="*/ 5067 h 606"/>
              <a:gd name="T68" fmla="+- 0 9799 8904"/>
              <a:gd name="T69" fmla="*/ T68 w 896"/>
              <a:gd name="T70" fmla="+- 0 5078 4655"/>
              <a:gd name="T71" fmla="*/ 5078 h 606"/>
              <a:gd name="T72" fmla="+- 0 9771 8904"/>
              <a:gd name="T73" fmla="*/ T72 w 896"/>
              <a:gd name="T74" fmla="+- 0 4888 4655"/>
              <a:gd name="T75" fmla="*/ 4888 h 606"/>
              <a:gd name="T76" fmla="+- 0 9665 8904"/>
              <a:gd name="T77" fmla="*/ T76 w 896"/>
              <a:gd name="T78" fmla="+- 0 4886 4655"/>
              <a:gd name="T79" fmla="*/ 4886 h 606"/>
              <a:gd name="T80" fmla="+- 0 9473 8904"/>
              <a:gd name="T81" fmla="*/ T80 w 896"/>
              <a:gd name="T82" fmla="+- 0 4886 4655"/>
              <a:gd name="T83" fmla="*/ 4886 h 6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96" h="606" extrusionOk="0">
                <a:moveTo>
                  <a:pt x="0" y="49"/>
                </a:moveTo>
                <a:cubicBezTo>
                  <a:pt x="11" y="88"/>
                  <a:pt x="28" y="126"/>
                  <a:pt x="38" y="166"/>
                </a:cubicBezTo>
                <a:cubicBezTo>
                  <a:pt x="55" y="230"/>
                  <a:pt x="75" y="293"/>
                  <a:pt x="84" y="359"/>
                </a:cubicBezTo>
                <a:cubicBezTo>
                  <a:pt x="91" y="411"/>
                  <a:pt x="85" y="465"/>
                  <a:pt x="92" y="516"/>
                </a:cubicBezTo>
                <a:cubicBezTo>
                  <a:pt x="96" y="548"/>
                  <a:pt x="101" y="553"/>
                  <a:pt x="124" y="568"/>
                </a:cubicBezTo>
              </a:path>
              <a:path w="896" h="606" extrusionOk="0">
                <a:moveTo>
                  <a:pt x="404" y="314"/>
                </a:moveTo>
                <a:cubicBezTo>
                  <a:pt x="399" y="340"/>
                  <a:pt x="379" y="351"/>
                  <a:pt x="366" y="374"/>
                </a:cubicBezTo>
                <a:cubicBezTo>
                  <a:pt x="345" y="412"/>
                  <a:pt x="324" y="456"/>
                  <a:pt x="321" y="500"/>
                </a:cubicBezTo>
                <a:cubicBezTo>
                  <a:pt x="319" y="534"/>
                  <a:pt x="323" y="581"/>
                  <a:pt x="357" y="599"/>
                </a:cubicBezTo>
                <a:cubicBezTo>
                  <a:pt x="390" y="617"/>
                  <a:pt x="435" y="597"/>
                  <a:pt x="462" y="578"/>
                </a:cubicBezTo>
                <a:cubicBezTo>
                  <a:pt x="507" y="548"/>
                  <a:pt x="537" y="497"/>
                  <a:pt x="527" y="442"/>
                </a:cubicBezTo>
                <a:cubicBezTo>
                  <a:pt x="519" y="397"/>
                  <a:pt x="482" y="371"/>
                  <a:pt x="447" y="346"/>
                </a:cubicBezTo>
                <a:cubicBezTo>
                  <a:pt x="426" y="331"/>
                  <a:pt x="404" y="321"/>
                  <a:pt x="381" y="310"/>
                </a:cubicBezTo>
              </a:path>
              <a:path w="896" h="606" extrusionOk="0">
                <a:moveTo>
                  <a:pt x="755" y="0"/>
                </a:moveTo>
                <a:cubicBezTo>
                  <a:pt x="781" y="15"/>
                  <a:pt x="779" y="55"/>
                  <a:pt x="788" y="88"/>
                </a:cubicBezTo>
                <a:cubicBezTo>
                  <a:pt x="805" y="151"/>
                  <a:pt x="821" y="214"/>
                  <a:pt x="838" y="277"/>
                </a:cubicBezTo>
                <a:cubicBezTo>
                  <a:pt x="851" y="325"/>
                  <a:pt x="864" y="368"/>
                  <a:pt x="888" y="412"/>
                </a:cubicBezTo>
                <a:cubicBezTo>
                  <a:pt x="890" y="416"/>
                  <a:pt x="893" y="419"/>
                  <a:pt x="895" y="423"/>
                </a:cubicBezTo>
              </a:path>
              <a:path w="896" h="606" extrusionOk="0">
                <a:moveTo>
                  <a:pt x="867" y="233"/>
                </a:moveTo>
                <a:cubicBezTo>
                  <a:pt x="832" y="233"/>
                  <a:pt x="796" y="231"/>
                  <a:pt x="761" y="231"/>
                </a:cubicBezTo>
                <a:cubicBezTo>
                  <a:pt x="697" y="231"/>
                  <a:pt x="633" y="233"/>
                  <a:pt x="569" y="231"/>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8" name="Comment 10"/>
          <p:cNvSpPr>
            <a:spLocks noRot="1" noChangeAspect="1" noEditPoints="1" noChangeArrowheads="1" noChangeShapeType="1" noTextEdit="1"/>
          </p:cNvSpPr>
          <p:nvPr/>
        </p:nvSpPr>
        <p:spPr bwMode="auto">
          <a:xfrm>
            <a:off x="1598613" y="1981200"/>
            <a:ext cx="212725" cy="169863"/>
          </a:xfrm>
          <a:custGeom>
            <a:avLst/>
            <a:gdLst>
              <a:gd name="T0" fmla="+- 0 4568 4442"/>
              <a:gd name="T1" fmla="*/ T0 w 590"/>
              <a:gd name="T2" fmla="+- 0 5717 5502"/>
              <a:gd name="T3" fmla="*/ 5717 h 475"/>
              <a:gd name="T4" fmla="+- 0 4497 4442"/>
              <a:gd name="T5" fmla="*/ T4 w 590"/>
              <a:gd name="T6" fmla="+- 0 5723 5502"/>
              <a:gd name="T7" fmla="*/ 5723 h 475"/>
              <a:gd name="T8" fmla="+- 0 4456 4442"/>
              <a:gd name="T9" fmla="*/ T8 w 590"/>
              <a:gd name="T10" fmla="+- 0 5763 5502"/>
              <a:gd name="T11" fmla="*/ 5763 h 475"/>
              <a:gd name="T12" fmla="+- 0 4447 4442"/>
              <a:gd name="T13" fmla="*/ T12 w 590"/>
              <a:gd name="T14" fmla="+- 0 5864 5502"/>
              <a:gd name="T15" fmla="*/ 5864 h 475"/>
              <a:gd name="T16" fmla="+- 0 4506 4442"/>
              <a:gd name="T17" fmla="*/ T16 w 590"/>
              <a:gd name="T18" fmla="+- 0 5961 5502"/>
              <a:gd name="T19" fmla="*/ 5961 h 475"/>
              <a:gd name="T20" fmla="+- 0 4591 4442"/>
              <a:gd name="T21" fmla="*/ T20 w 590"/>
              <a:gd name="T22" fmla="+- 0 5954 5502"/>
              <a:gd name="T23" fmla="*/ 5954 h 475"/>
              <a:gd name="T24" fmla="+- 0 4608 4442"/>
              <a:gd name="T25" fmla="*/ T24 w 590"/>
              <a:gd name="T26" fmla="+- 0 5857 5502"/>
              <a:gd name="T27" fmla="*/ 5857 h 475"/>
              <a:gd name="T28" fmla="+- 0 4537 4442"/>
              <a:gd name="T29" fmla="*/ T28 w 590"/>
              <a:gd name="T30" fmla="+- 0 5776 5502"/>
              <a:gd name="T31" fmla="*/ 5776 h 475"/>
              <a:gd name="T32" fmla="+- 0 4464 4442"/>
              <a:gd name="T33" fmla="*/ T32 w 590"/>
              <a:gd name="T34" fmla="+- 0 5765 5502"/>
              <a:gd name="T35" fmla="*/ 5765 h 475"/>
              <a:gd name="T36" fmla="+- 0 4940 4442"/>
              <a:gd name="T37" fmla="*/ T36 w 590"/>
              <a:gd name="T38" fmla="+- 0 5518 5502"/>
              <a:gd name="T39" fmla="*/ 5518 h 475"/>
              <a:gd name="T40" fmla="+- 0 4882 4442"/>
              <a:gd name="T41" fmla="*/ T40 w 590"/>
              <a:gd name="T42" fmla="+- 0 5513 5502"/>
              <a:gd name="T43" fmla="*/ 5513 h 475"/>
              <a:gd name="T44" fmla="+- 0 4838 4442"/>
              <a:gd name="T45" fmla="*/ T44 w 590"/>
              <a:gd name="T46" fmla="+- 0 5617 5502"/>
              <a:gd name="T47" fmla="*/ 5617 h 475"/>
              <a:gd name="T48" fmla="+- 0 4878 4442"/>
              <a:gd name="T49" fmla="*/ T48 w 590"/>
              <a:gd name="T50" fmla="+- 0 5777 5502"/>
              <a:gd name="T51" fmla="*/ 5777 h 475"/>
              <a:gd name="T52" fmla="+- 0 4945 4442"/>
              <a:gd name="T53" fmla="*/ T52 w 590"/>
              <a:gd name="T54" fmla="+- 0 5906 5502"/>
              <a:gd name="T55" fmla="*/ 5906 h 475"/>
              <a:gd name="T56" fmla="+- 0 5003 4442"/>
              <a:gd name="T57" fmla="*/ T56 w 590"/>
              <a:gd name="T58" fmla="+- 0 5954 5502"/>
              <a:gd name="T59" fmla="*/ 5954 h 475"/>
              <a:gd name="T60" fmla="+- 0 5031 4442"/>
              <a:gd name="T61" fmla="*/ T60 w 590"/>
              <a:gd name="T62" fmla="+- 0 5841 5502"/>
              <a:gd name="T63" fmla="*/ 5841 h 475"/>
              <a:gd name="T64" fmla="+- 0 4964 4442"/>
              <a:gd name="T65" fmla="*/ T64 w 590"/>
              <a:gd name="T66" fmla="+- 0 5837 5502"/>
              <a:gd name="T67" fmla="*/ 5837 h 475"/>
              <a:gd name="T68" fmla="+- 0 4816 4442"/>
              <a:gd name="T69" fmla="*/ T68 w 590"/>
              <a:gd name="T70" fmla="+- 0 5856 5502"/>
              <a:gd name="T71" fmla="*/ 5856 h 475"/>
              <a:gd name="T72" fmla="+- 0 4697 4442"/>
              <a:gd name="T73" fmla="*/ T72 w 590"/>
              <a:gd name="T74" fmla="+- 0 5860 5502"/>
              <a:gd name="T75" fmla="*/ 5860 h 4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590" h="475" extrusionOk="0">
                <a:moveTo>
                  <a:pt x="126" y="215"/>
                </a:moveTo>
                <a:cubicBezTo>
                  <a:pt x="99" y="215"/>
                  <a:pt x="80" y="217"/>
                  <a:pt x="55" y="221"/>
                </a:cubicBezTo>
                <a:cubicBezTo>
                  <a:pt x="29" y="225"/>
                  <a:pt x="26" y="237"/>
                  <a:pt x="14" y="261"/>
                </a:cubicBezTo>
                <a:cubicBezTo>
                  <a:pt x="-1" y="293"/>
                  <a:pt x="-3" y="327"/>
                  <a:pt x="5" y="362"/>
                </a:cubicBezTo>
                <a:cubicBezTo>
                  <a:pt x="13" y="399"/>
                  <a:pt x="31" y="437"/>
                  <a:pt x="64" y="459"/>
                </a:cubicBezTo>
                <a:cubicBezTo>
                  <a:pt x="92" y="478"/>
                  <a:pt x="124" y="477"/>
                  <a:pt x="149" y="452"/>
                </a:cubicBezTo>
                <a:cubicBezTo>
                  <a:pt x="174" y="426"/>
                  <a:pt x="175" y="387"/>
                  <a:pt x="166" y="355"/>
                </a:cubicBezTo>
                <a:cubicBezTo>
                  <a:pt x="156" y="319"/>
                  <a:pt x="127" y="291"/>
                  <a:pt x="95" y="274"/>
                </a:cubicBezTo>
                <a:cubicBezTo>
                  <a:pt x="72" y="262"/>
                  <a:pt x="46" y="259"/>
                  <a:pt x="22" y="263"/>
                </a:cubicBezTo>
              </a:path>
              <a:path w="590" h="475" extrusionOk="0">
                <a:moveTo>
                  <a:pt x="498" y="16"/>
                </a:moveTo>
                <a:cubicBezTo>
                  <a:pt x="478" y="-2"/>
                  <a:pt x="463" y="-7"/>
                  <a:pt x="440" y="11"/>
                </a:cubicBezTo>
                <a:cubicBezTo>
                  <a:pt x="403" y="39"/>
                  <a:pt x="397" y="72"/>
                  <a:pt x="396" y="115"/>
                </a:cubicBezTo>
                <a:cubicBezTo>
                  <a:pt x="394" y="171"/>
                  <a:pt x="417" y="223"/>
                  <a:pt x="436" y="275"/>
                </a:cubicBezTo>
                <a:cubicBezTo>
                  <a:pt x="452" y="319"/>
                  <a:pt x="474" y="366"/>
                  <a:pt x="503" y="404"/>
                </a:cubicBezTo>
                <a:cubicBezTo>
                  <a:pt x="523" y="430"/>
                  <a:pt x="534" y="439"/>
                  <a:pt x="561" y="452"/>
                </a:cubicBezTo>
              </a:path>
              <a:path w="590" h="475" extrusionOk="0">
                <a:moveTo>
                  <a:pt x="589" y="339"/>
                </a:moveTo>
                <a:cubicBezTo>
                  <a:pt x="570" y="328"/>
                  <a:pt x="547" y="332"/>
                  <a:pt x="522" y="335"/>
                </a:cubicBezTo>
                <a:cubicBezTo>
                  <a:pt x="472" y="341"/>
                  <a:pt x="423" y="347"/>
                  <a:pt x="374" y="354"/>
                </a:cubicBezTo>
                <a:cubicBezTo>
                  <a:pt x="335" y="360"/>
                  <a:pt x="294" y="361"/>
                  <a:pt x="255" y="358"/>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9" name="Comment 11"/>
          <p:cNvSpPr>
            <a:spLocks noRot="1" noChangeAspect="1" noEditPoints="1" noChangeArrowheads="1" noChangeShapeType="1" noTextEdit="1"/>
          </p:cNvSpPr>
          <p:nvPr/>
        </p:nvSpPr>
        <p:spPr bwMode="auto">
          <a:xfrm>
            <a:off x="2032000" y="2003425"/>
            <a:ext cx="1093788" cy="173038"/>
          </a:xfrm>
          <a:custGeom>
            <a:avLst/>
            <a:gdLst>
              <a:gd name="T0" fmla="+- 0 5681 5644"/>
              <a:gd name="T1" fmla="*/ T0 w 3040"/>
              <a:gd name="T2" fmla="+- 0 5947 5564"/>
              <a:gd name="T3" fmla="*/ 5947 h 483"/>
              <a:gd name="T4" fmla="+- 0 5712 5644"/>
              <a:gd name="T5" fmla="*/ T4 w 3040"/>
              <a:gd name="T6" fmla="+- 0 5788 5564"/>
              <a:gd name="T7" fmla="*/ 5788 h 483"/>
              <a:gd name="T8" fmla="+- 0 5810 5644"/>
              <a:gd name="T9" fmla="*/ T8 w 3040"/>
              <a:gd name="T10" fmla="+- 0 5694 5564"/>
              <a:gd name="T11" fmla="*/ 5694 h 483"/>
              <a:gd name="T12" fmla="+- 0 5997 5644"/>
              <a:gd name="T13" fmla="*/ T12 w 3040"/>
              <a:gd name="T14" fmla="+- 0 5781 5564"/>
              <a:gd name="T15" fmla="*/ 5781 h 483"/>
              <a:gd name="T16" fmla="+- 0 6074 5644"/>
              <a:gd name="T17" fmla="*/ T16 w 3040"/>
              <a:gd name="T18" fmla="+- 0 5682 5564"/>
              <a:gd name="T19" fmla="*/ 5682 h 483"/>
              <a:gd name="T20" fmla="+- 0 6001 5644"/>
              <a:gd name="T21" fmla="*/ T20 w 3040"/>
              <a:gd name="T22" fmla="+- 0 5661 5564"/>
              <a:gd name="T23" fmla="*/ 5661 h 483"/>
              <a:gd name="T24" fmla="+- 0 6039 5644"/>
              <a:gd name="T25" fmla="*/ T24 w 3040"/>
              <a:gd name="T26" fmla="+- 0 5868 5564"/>
              <a:gd name="T27" fmla="*/ 5868 h 483"/>
              <a:gd name="T28" fmla="+- 0 6232 5644"/>
              <a:gd name="T29" fmla="*/ T28 w 3040"/>
              <a:gd name="T30" fmla="+- 0 5828 5564"/>
              <a:gd name="T31" fmla="*/ 5828 h 483"/>
              <a:gd name="T32" fmla="+- 0 6378 5644"/>
              <a:gd name="T33" fmla="*/ T32 w 3040"/>
              <a:gd name="T34" fmla="+- 0 5633 5564"/>
              <a:gd name="T35" fmla="*/ 5633 h 483"/>
              <a:gd name="T36" fmla="+- 0 6376 5644"/>
              <a:gd name="T37" fmla="*/ T36 w 3040"/>
              <a:gd name="T38" fmla="+- 0 5754 5564"/>
              <a:gd name="T39" fmla="*/ 5754 h 483"/>
              <a:gd name="T40" fmla="+- 0 6560 5644"/>
              <a:gd name="T41" fmla="*/ T40 w 3040"/>
              <a:gd name="T42" fmla="+- 0 5810 5564"/>
              <a:gd name="T43" fmla="*/ 5810 h 483"/>
              <a:gd name="T44" fmla="+- 0 6457 5644"/>
              <a:gd name="T45" fmla="*/ T44 w 3040"/>
              <a:gd name="T46" fmla="+- 0 5920 5564"/>
              <a:gd name="T47" fmla="*/ 5920 h 483"/>
              <a:gd name="T48" fmla="+- 0 6735 5644"/>
              <a:gd name="T49" fmla="*/ T48 w 3040"/>
              <a:gd name="T50" fmla="+- 0 5723 5564"/>
              <a:gd name="T51" fmla="*/ 5723 h 483"/>
              <a:gd name="T52" fmla="+- 0 6705 5644"/>
              <a:gd name="T53" fmla="*/ T52 w 3040"/>
              <a:gd name="T54" fmla="+- 0 5876 5564"/>
              <a:gd name="T55" fmla="*/ 5876 h 483"/>
              <a:gd name="T56" fmla="+- 0 6882 5644"/>
              <a:gd name="T57" fmla="*/ T56 w 3040"/>
              <a:gd name="T58" fmla="+- 0 5936 5564"/>
              <a:gd name="T59" fmla="*/ 5936 h 483"/>
              <a:gd name="T60" fmla="+- 0 6903 5644"/>
              <a:gd name="T61" fmla="*/ T60 w 3040"/>
              <a:gd name="T62" fmla="+- 0 5783 5564"/>
              <a:gd name="T63" fmla="*/ 5783 h 483"/>
              <a:gd name="T64" fmla="+- 0 7159 5644"/>
              <a:gd name="T65" fmla="*/ T64 w 3040"/>
              <a:gd name="T66" fmla="+- 0 5934 5564"/>
              <a:gd name="T67" fmla="*/ 5934 h 483"/>
              <a:gd name="T68" fmla="+- 0 7212 5644"/>
              <a:gd name="T69" fmla="*/ T68 w 3040"/>
              <a:gd name="T70" fmla="+- 0 5903 5564"/>
              <a:gd name="T71" fmla="*/ 5903 h 483"/>
              <a:gd name="T72" fmla="+- 0 7236 5644"/>
              <a:gd name="T73" fmla="*/ T72 w 3040"/>
              <a:gd name="T74" fmla="+- 0 5731 5564"/>
              <a:gd name="T75" fmla="*/ 5731 h 483"/>
              <a:gd name="T76" fmla="+- 0 7357 5644"/>
              <a:gd name="T77" fmla="*/ T76 w 3040"/>
              <a:gd name="T78" fmla="+- 0 5717 5564"/>
              <a:gd name="T79" fmla="*/ 5717 h 483"/>
              <a:gd name="T80" fmla="+- 0 7557 5644"/>
              <a:gd name="T81" fmla="*/ T80 w 3040"/>
              <a:gd name="T82" fmla="+- 0 5774 5564"/>
              <a:gd name="T83" fmla="*/ 5774 h 483"/>
              <a:gd name="T84" fmla="+- 0 7540 5644"/>
              <a:gd name="T85" fmla="*/ T84 w 3040"/>
              <a:gd name="T86" fmla="+- 0 5976 5564"/>
              <a:gd name="T87" fmla="*/ 5976 h 483"/>
              <a:gd name="T88" fmla="+- 0 7691 5644"/>
              <a:gd name="T89" fmla="*/ T88 w 3040"/>
              <a:gd name="T90" fmla="+- 0 6042 5564"/>
              <a:gd name="T91" fmla="*/ 6042 h 483"/>
              <a:gd name="T92" fmla="+- 0 7980 5644"/>
              <a:gd name="T93" fmla="*/ T92 w 3040"/>
              <a:gd name="T94" fmla="+- 0 5914 5564"/>
              <a:gd name="T95" fmla="*/ 5914 h 483"/>
              <a:gd name="T96" fmla="+- 0 8011 5644"/>
              <a:gd name="T97" fmla="*/ T96 w 3040"/>
              <a:gd name="T98" fmla="+- 0 5774 5564"/>
              <a:gd name="T99" fmla="*/ 5774 h 483"/>
              <a:gd name="T100" fmla="+- 0 7927 5644"/>
              <a:gd name="T101" fmla="*/ T100 w 3040"/>
              <a:gd name="T102" fmla="+- 0 5825 5564"/>
              <a:gd name="T103" fmla="*/ 5825 h 483"/>
              <a:gd name="T104" fmla="+- 0 8003 5644"/>
              <a:gd name="T105" fmla="*/ T104 w 3040"/>
              <a:gd name="T106" fmla="+- 0 5908 5564"/>
              <a:gd name="T107" fmla="*/ 5908 h 483"/>
              <a:gd name="T108" fmla="+- 0 8325 5644"/>
              <a:gd name="T109" fmla="*/ T108 w 3040"/>
              <a:gd name="T110" fmla="+- 0 5635 5564"/>
              <a:gd name="T111" fmla="*/ 5635 h 483"/>
              <a:gd name="T112" fmla="+- 0 8240 5644"/>
              <a:gd name="T113" fmla="*/ T112 w 3040"/>
              <a:gd name="T114" fmla="+- 0 5765 5564"/>
              <a:gd name="T115" fmla="*/ 5765 h 483"/>
              <a:gd name="T116" fmla="+- 0 8312 5644"/>
              <a:gd name="T117" fmla="*/ T116 w 3040"/>
              <a:gd name="T118" fmla="+- 0 5788 5564"/>
              <a:gd name="T119" fmla="*/ 5788 h 483"/>
              <a:gd name="T120" fmla="+- 0 8648 5644"/>
              <a:gd name="T121" fmla="*/ T120 w 3040"/>
              <a:gd name="T122" fmla="+- 0 5873 5564"/>
              <a:gd name="T123" fmla="*/ 5873 h 483"/>
              <a:gd name="T124" fmla="+- 0 8492 5644"/>
              <a:gd name="T125" fmla="*/ T124 w 3040"/>
              <a:gd name="T126" fmla="+- 0 5986 5564"/>
              <a:gd name="T127" fmla="*/ 5986 h 4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040" h="483" extrusionOk="0">
                <a:moveTo>
                  <a:pt x="5" y="323"/>
                </a:moveTo>
                <a:cubicBezTo>
                  <a:pt x="0" y="358"/>
                  <a:pt x="8" y="363"/>
                  <a:pt x="37" y="383"/>
                </a:cubicBezTo>
                <a:cubicBezTo>
                  <a:pt x="49" y="364"/>
                  <a:pt x="55" y="346"/>
                  <a:pt x="57" y="323"/>
                </a:cubicBezTo>
                <a:cubicBezTo>
                  <a:pt x="60" y="290"/>
                  <a:pt x="61" y="257"/>
                  <a:pt x="68" y="224"/>
                </a:cubicBezTo>
                <a:cubicBezTo>
                  <a:pt x="76" y="191"/>
                  <a:pt x="91" y="177"/>
                  <a:pt x="109" y="154"/>
                </a:cubicBezTo>
                <a:cubicBezTo>
                  <a:pt x="124" y="134"/>
                  <a:pt x="139" y="128"/>
                  <a:pt x="166" y="130"/>
                </a:cubicBezTo>
                <a:cubicBezTo>
                  <a:pt x="172" y="131"/>
                  <a:pt x="178" y="132"/>
                  <a:pt x="184" y="133"/>
                </a:cubicBezTo>
              </a:path>
              <a:path w="3040" h="483" extrusionOk="0">
                <a:moveTo>
                  <a:pt x="353" y="217"/>
                </a:moveTo>
                <a:cubicBezTo>
                  <a:pt x="376" y="213"/>
                  <a:pt x="400" y="210"/>
                  <a:pt x="412" y="188"/>
                </a:cubicBezTo>
                <a:cubicBezTo>
                  <a:pt x="423" y="169"/>
                  <a:pt x="428" y="140"/>
                  <a:pt x="430" y="118"/>
                </a:cubicBezTo>
                <a:cubicBezTo>
                  <a:pt x="431" y="97"/>
                  <a:pt x="426" y="76"/>
                  <a:pt x="404" y="68"/>
                </a:cubicBezTo>
                <a:cubicBezTo>
                  <a:pt x="382" y="59"/>
                  <a:pt x="366" y="81"/>
                  <a:pt x="357" y="97"/>
                </a:cubicBezTo>
                <a:cubicBezTo>
                  <a:pt x="339" y="127"/>
                  <a:pt x="333" y="164"/>
                  <a:pt x="336" y="198"/>
                </a:cubicBezTo>
                <a:cubicBezTo>
                  <a:pt x="339" y="238"/>
                  <a:pt x="359" y="283"/>
                  <a:pt x="395" y="304"/>
                </a:cubicBezTo>
                <a:cubicBezTo>
                  <a:pt x="430" y="325"/>
                  <a:pt x="456" y="317"/>
                  <a:pt x="493" y="307"/>
                </a:cubicBezTo>
                <a:cubicBezTo>
                  <a:pt x="529" y="297"/>
                  <a:pt x="556" y="282"/>
                  <a:pt x="588" y="264"/>
                </a:cubicBezTo>
              </a:path>
              <a:path w="3040" h="483" extrusionOk="0">
                <a:moveTo>
                  <a:pt x="771" y="0"/>
                </a:moveTo>
                <a:cubicBezTo>
                  <a:pt x="761" y="26"/>
                  <a:pt x="748" y="45"/>
                  <a:pt x="734" y="69"/>
                </a:cubicBezTo>
                <a:cubicBezTo>
                  <a:pt x="722" y="89"/>
                  <a:pt x="677" y="143"/>
                  <a:pt x="680" y="168"/>
                </a:cubicBezTo>
                <a:cubicBezTo>
                  <a:pt x="683" y="194"/>
                  <a:pt x="714" y="190"/>
                  <a:pt x="732" y="190"/>
                </a:cubicBezTo>
                <a:cubicBezTo>
                  <a:pt x="766" y="190"/>
                  <a:pt x="801" y="190"/>
                  <a:pt x="835" y="197"/>
                </a:cubicBezTo>
                <a:cubicBezTo>
                  <a:pt x="866" y="203"/>
                  <a:pt x="899" y="218"/>
                  <a:pt x="916" y="246"/>
                </a:cubicBezTo>
                <a:cubicBezTo>
                  <a:pt x="932" y="272"/>
                  <a:pt x="920" y="298"/>
                  <a:pt x="900" y="317"/>
                </a:cubicBezTo>
                <a:cubicBezTo>
                  <a:pt x="880" y="336"/>
                  <a:pt x="841" y="355"/>
                  <a:pt x="813" y="356"/>
                </a:cubicBezTo>
                <a:cubicBezTo>
                  <a:pt x="796" y="353"/>
                  <a:pt x="789" y="350"/>
                  <a:pt x="785" y="336"/>
                </a:cubicBezTo>
              </a:path>
              <a:path w="3040" h="483" extrusionOk="0">
                <a:moveTo>
                  <a:pt x="1091" y="159"/>
                </a:moveTo>
                <a:cubicBezTo>
                  <a:pt x="1120" y="176"/>
                  <a:pt x="1120" y="191"/>
                  <a:pt x="1095" y="220"/>
                </a:cubicBezTo>
                <a:cubicBezTo>
                  <a:pt x="1071" y="248"/>
                  <a:pt x="1059" y="274"/>
                  <a:pt x="1061" y="312"/>
                </a:cubicBezTo>
                <a:cubicBezTo>
                  <a:pt x="1063" y="349"/>
                  <a:pt x="1090" y="378"/>
                  <a:pt x="1125" y="389"/>
                </a:cubicBezTo>
                <a:cubicBezTo>
                  <a:pt x="1164" y="402"/>
                  <a:pt x="1204" y="394"/>
                  <a:pt x="1238" y="372"/>
                </a:cubicBezTo>
                <a:cubicBezTo>
                  <a:pt x="1270" y="352"/>
                  <a:pt x="1280" y="324"/>
                  <a:pt x="1282" y="288"/>
                </a:cubicBezTo>
                <a:cubicBezTo>
                  <a:pt x="1283" y="265"/>
                  <a:pt x="1273" y="238"/>
                  <a:pt x="1259" y="219"/>
                </a:cubicBezTo>
                <a:cubicBezTo>
                  <a:pt x="1249" y="208"/>
                  <a:pt x="1246" y="205"/>
                  <a:pt x="1245" y="195"/>
                </a:cubicBezTo>
              </a:path>
              <a:path w="3040" h="483" extrusionOk="0">
                <a:moveTo>
                  <a:pt x="1515" y="370"/>
                </a:moveTo>
                <a:cubicBezTo>
                  <a:pt x="1520" y="374"/>
                  <a:pt x="1575" y="430"/>
                  <a:pt x="1584" y="405"/>
                </a:cubicBezTo>
                <a:cubicBezTo>
                  <a:pt x="1588" y="394"/>
                  <a:pt x="1571" y="351"/>
                  <a:pt x="1568" y="339"/>
                </a:cubicBezTo>
                <a:cubicBezTo>
                  <a:pt x="1561" y="307"/>
                  <a:pt x="1554" y="272"/>
                  <a:pt x="1557" y="239"/>
                </a:cubicBezTo>
                <a:cubicBezTo>
                  <a:pt x="1559" y="220"/>
                  <a:pt x="1573" y="176"/>
                  <a:pt x="1592" y="167"/>
                </a:cubicBezTo>
                <a:cubicBezTo>
                  <a:pt x="1617" y="155"/>
                  <a:pt x="1660" y="153"/>
                  <a:pt x="1687" y="153"/>
                </a:cubicBezTo>
                <a:cubicBezTo>
                  <a:pt x="1696" y="153"/>
                  <a:pt x="1704" y="153"/>
                  <a:pt x="1713" y="153"/>
                </a:cubicBezTo>
              </a:path>
              <a:path w="3040" h="483" extrusionOk="0">
                <a:moveTo>
                  <a:pt x="1938" y="174"/>
                </a:moveTo>
                <a:cubicBezTo>
                  <a:pt x="1916" y="175"/>
                  <a:pt x="1923" y="190"/>
                  <a:pt x="1913" y="210"/>
                </a:cubicBezTo>
                <a:cubicBezTo>
                  <a:pt x="1898" y="240"/>
                  <a:pt x="1886" y="272"/>
                  <a:pt x="1880" y="307"/>
                </a:cubicBezTo>
                <a:cubicBezTo>
                  <a:pt x="1873" y="344"/>
                  <a:pt x="1878" y="379"/>
                  <a:pt x="1896" y="412"/>
                </a:cubicBezTo>
                <a:cubicBezTo>
                  <a:pt x="1914" y="445"/>
                  <a:pt x="1943" y="465"/>
                  <a:pt x="1978" y="476"/>
                </a:cubicBezTo>
                <a:cubicBezTo>
                  <a:pt x="2002" y="483"/>
                  <a:pt x="2024" y="481"/>
                  <a:pt x="2047" y="478"/>
                </a:cubicBezTo>
              </a:path>
              <a:path w="3040" h="483" extrusionOk="0">
                <a:moveTo>
                  <a:pt x="2251" y="365"/>
                </a:moveTo>
                <a:cubicBezTo>
                  <a:pt x="2276" y="363"/>
                  <a:pt x="2314" y="362"/>
                  <a:pt x="2336" y="350"/>
                </a:cubicBezTo>
                <a:cubicBezTo>
                  <a:pt x="2357" y="338"/>
                  <a:pt x="2379" y="313"/>
                  <a:pt x="2386" y="289"/>
                </a:cubicBezTo>
                <a:cubicBezTo>
                  <a:pt x="2394" y="260"/>
                  <a:pt x="2385" y="232"/>
                  <a:pt x="2367" y="210"/>
                </a:cubicBezTo>
                <a:cubicBezTo>
                  <a:pt x="2354" y="193"/>
                  <a:pt x="2334" y="179"/>
                  <a:pt x="2312" y="191"/>
                </a:cubicBezTo>
                <a:cubicBezTo>
                  <a:pt x="2288" y="204"/>
                  <a:pt x="2285" y="237"/>
                  <a:pt x="2283" y="261"/>
                </a:cubicBezTo>
                <a:cubicBezTo>
                  <a:pt x="2281" y="291"/>
                  <a:pt x="2280" y="324"/>
                  <a:pt x="2292" y="352"/>
                </a:cubicBezTo>
                <a:cubicBezTo>
                  <a:pt x="2306" y="384"/>
                  <a:pt x="2340" y="356"/>
                  <a:pt x="2359" y="344"/>
                </a:cubicBezTo>
                <a:cubicBezTo>
                  <a:pt x="2369" y="337"/>
                  <a:pt x="2380" y="330"/>
                  <a:pt x="2390" y="323"/>
                </a:cubicBezTo>
              </a:path>
              <a:path w="3040" h="483" extrusionOk="0">
                <a:moveTo>
                  <a:pt x="2681" y="71"/>
                </a:moveTo>
                <a:cubicBezTo>
                  <a:pt x="2669" y="102"/>
                  <a:pt x="2656" y="119"/>
                  <a:pt x="2635" y="145"/>
                </a:cubicBezTo>
                <a:cubicBezTo>
                  <a:pt x="2622" y="162"/>
                  <a:pt x="2602" y="180"/>
                  <a:pt x="2596" y="201"/>
                </a:cubicBezTo>
                <a:cubicBezTo>
                  <a:pt x="2595" y="206"/>
                  <a:pt x="2595" y="211"/>
                  <a:pt x="2594" y="216"/>
                </a:cubicBezTo>
                <a:cubicBezTo>
                  <a:pt x="2619" y="228"/>
                  <a:pt x="2639" y="224"/>
                  <a:pt x="2668" y="224"/>
                </a:cubicBezTo>
                <a:cubicBezTo>
                  <a:pt x="2725" y="224"/>
                  <a:pt x="2781" y="230"/>
                  <a:pt x="2836" y="241"/>
                </a:cubicBezTo>
                <a:cubicBezTo>
                  <a:pt x="2895" y="253"/>
                  <a:pt x="2955" y="272"/>
                  <a:pt x="3004" y="309"/>
                </a:cubicBezTo>
                <a:cubicBezTo>
                  <a:pt x="3035" y="333"/>
                  <a:pt x="3057" y="366"/>
                  <a:pt x="3018" y="389"/>
                </a:cubicBezTo>
                <a:cubicBezTo>
                  <a:pt x="2967" y="420"/>
                  <a:pt x="2905" y="418"/>
                  <a:pt x="2848" y="422"/>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0" name="Comment 12"/>
          <p:cNvSpPr>
            <a:spLocks noRot="1" noChangeAspect="1" noEditPoints="1" noChangeArrowheads="1" noChangeShapeType="1" noTextEdit="1"/>
          </p:cNvSpPr>
          <p:nvPr/>
        </p:nvSpPr>
        <p:spPr bwMode="auto">
          <a:xfrm>
            <a:off x="4200525" y="1960563"/>
            <a:ext cx="234950" cy="473075"/>
          </a:xfrm>
          <a:custGeom>
            <a:avLst/>
            <a:gdLst>
              <a:gd name="T0" fmla="+- 0 12306 11666"/>
              <a:gd name="T1" fmla="*/ T0 w 653"/>
              <a:gd name="T2" fmla="+- 0 5456 5444"/>
              <a:gd name="T3" fmla="*/ 5456 h 1318"/>
              <a:gd name="T4" fmla="+- 0 12293 11666"/>
              <a:gd name="T5" fmla="*/ T4 w 653"/>
              <a:gd name="T6" fmla="+- 0 5447 5444"/>
              <a:gd name="T7" fmla="*/ 5447 h 1318"/>
              <a:gd name="T8" fmla="+- 0 12309 11666"/>
              <a:gd name="T9" fmla="*/ T8 w 653"/>
              <a:gd name="T10" fmla="+- 0 5447 5444"/>
              <a:gd name="T11" fmla="*/ 5447 h 1318"/>
              <a:gd name="T12" fmla="+- 0 12293 11666"/>
              <a:gd name="T13" fmla="*/ T12 w 653"/>
              <a:gd name="T14" fmla="+- 0 5449 5444"/>
              <a:gd name="T15" fmla="*/ 5449 h 1318"/>
              <a:gd name="T16" fmla="+- 0 12258 11666"/>
              <a:gd name="T17" fmla="*/ T16 w 653"/>
              <a:gd name="T18" fmla="+- 0 5453 5444"/>
              <a:gd name="T19" fmla="*/ 5453 h 1318"/>
              <a:gd name="T20" fmla="+- 0 12220 11666"/>
              <a:gd name="T21" fmla="*/ T20 w 653"/>
              <a:gd name="T22" fmla="+- 0 5467 5444"/>
              <a:gd name="T23" fmla="*/ 5467 h 1318"/>
              <a:gd name="T24" fmla="+- 0 12184 11666"/>
              <a:gd name="T25" fmla="*/ T24 w 653"/>
              <a:gd name="T26" fmla="+- 0 5474 5444"/>
              <a:gd name="T27" fmla="*/ 5474 h 1318"/>
              <a:gd name="T28" fmla="+- 0 12121 11666"/>
              <a:gd name="T29" fmla="*/ T28 w 653"/>
              <a:gd name="T30" fmla="+- 0 5486 5444"/>
              <a:gd name="T31" fmla="*/ 5486 h 1318"/>
              <a:gd name="T32" fmla="+- 0 12059 11666"/>
              <a:gd name="T33" fmla="*/ T32 w 653"/>
              <a:gd name="T34" fmla="+- 0 5492 5444"/>
              <a:gd name="T35" fmla="*/ 5492 h 1318"/>
              <a:gd name="T36" fmla="+- 0 11995 11666"/>
              <a:gd name="T37" fmla="*/ T36 w 653"/>
              <a:gd name="T38" fmla="+- 0 5495 5444"/>
              <a:gd name="T39" fmla="*/ 5495 h 1318"/>
              <a:gd name="T40" fmla="+- 0 11931 11666"/>
              <a:gd name="T41" fmla="*/ T40 w 653"/>
              <a:gd name="T42" fmla="+- 0 5498 5444"/>
              <a:gd name="T43" fmla="*/ 5498 h 1318"/>
              <a:gd name="T44" fmla="+- 0 11848 11666"/>
              <a:gd name="T45" fmla="*/ T44 w 653"/>
              <a:gd name="T46" fmla="+- 0 5479 5444"/>
              <a:gd name="T47" fmla="*/ 5479 h 1318"/>
              <a:gd name="T48" fmla="+- 0 11787 11666"/>
              <a:gd name="T49" fmla="*/ T48 w 653"/>
              <a:gd name="T50" fmla="+- 0 5490 5444"/>
              <a:gd name="T51" fmla="*/ 5490 h 1318"/>
              <a:gd name="T52" fmla="+- 0 11775 11666"/>
              <a:gd name="T53" fmla="*/ T52 w 653"/>
              <a:gd name="T54" fmla="+- 0 5491 5444"/>
              <a:gd name="T55" fmla="*/ 5491 h 1318"/>
              <a:gd name="T56" fmla="+- 0 11770 11666"/>
              <a:gd name="T57" fmla="*/ T56 w 653"/>
              <a:gd name="T58" fmla="+- 0 5492 5444"/>
              <a:gd name="T59" fmla="*/ 5492 h 1318"/>
              <a:gd name="T60" fmla="+- 0 11768 11666"/>
              <a:gd name="T61" fmla="*/ T60 w 653"/>
              <a:gd name="T62" fmla="+- 0 5502 5444"/>
              <a:gd name="T63" fmla="*/ 5502 h 1318"/>
              <a:gd name="T64" fmla="+- 0 11779 11666"/>
              <a:gd name="T65" fmla="*/ T64 w 653"/>
              <a:gd name="T66" fmla="+- 0 5533 5444"/>
              <a:gd name="T67" fmla="*/ 5533 h 1318"/>
              <a:gd name="T68" fmla="+- 0 11790 11666"/>
              <a:gd name="T69" fmla="*/ T68 w 653"/>
              <a:gd name="T70" fmla="+- 0 5562 5444"/>
              <a:gd name="T71" fmla="*/ 5562 h 1318"/>
              <a:gd name="T72" fmla="+- 0 11799 11666"/>
              <a:gd name="T73" fmla="*/ T72 w 653"/>
              <a:gd name="T74" fmla="+- 0 5594 5444"/>
              <a:gd name="T75" fmla="*/ 5594 h 1318"/>
              <a:gd name="T76" fmla="+- 0 11813 11666"/>
              <a:gd name="T77" fmla="*/ T76 w 653"/>
              <a:gd name="T78" fmla="+- 0 5642 5444"/>
              <a:gd name="T79" fmla="*/ 5642 h 1318"/>
              <a:gd name="T80" fmla="+- 0 11814 11666"/>
              <a:gd name="T81" fmla="*/ T80 w 653"/>
              <a:gd name="T82" fmla="+- 0 5692 5444"/>
              <a:gd name="T83" fmla="*/ 5692 h 1318"/>
              <a:gd name="T84" fmla="+- 0 11818 11666"/>
              <a:gd name="T85" fmla="*/ T84 w 653"/>
              <a:gd name="T86" fmla="+- 0 5742 5444"/>
              <a:gd name="T87" fmla="*/ 5742 h 1318"/>
              <a:gd name="T88" fmla="+- 0 11823 11666"/>
              <a:gd name="T89" fmla="*/ T88 w 653"/>
              <a:gd name="T90" fmla="+- 0 5815 5444"/>
              <a:gd name="T91" fmla="*/ 5815 h 1318"/>
              <a:gd name="T92" fmla="+- 0 11822 11666"/>
              <a:gd name="T93" fmla="*/ T92 w 653"/>
              <a:gd name="T94" fmla="+- 0 5888 5444"/>
              <a:gd name="T95" fmla="*/ 5888 h 1318"/>
              <a:gd name="T96" fmla="+- 0 11822 11666"/>
              <a:gd name="T97" fmla="*/ T96 w 653"/>
              <a:gd name="T98" fmla="+- 0 5961 5444"/>
              <a:gd name="T99" fmla="*/ 5961 h 1318"/>
              <a:gd name="T100" fmla="+- 0 11822 11666"/>
              <a:gd name="T101" fmla="*/ T100 w 653"/>
              <a:gd name="T102" fmla="+- 0 6057 5444"/>
              <a:gd name="T103" fmla="*/ 6057 h 1318"/>
              <a:gd name="T104" fmla="+- 0 11814 11666"/>
              <a:gd name="T105" fmla="*/ T104 w 653"/>
              <a:gd name="T106" fmla="+- 0 6149 5444"/>
              <a:gd name="T107" fmla="*/ 6149 h 1318"/>
              <a:gd name="T108" fmla="+- 0 11800 11666"/>
              <a:gd name="T109" fmla="*/ T108 w 653"/>
              <a:gd name="T110" fmla="+- 0 6244 5444"/>
              <a:gd name="T111" fmla="*/ 6244 h 1318"/>
              <a:gd name="T112" fmla="+- 0 11783 11666"/>
              <a:gd name="T113" fmla="*/ T112 w 653"/>
              <a:gd name="T114" fmla="+- 0 6353 5444"/>
              <a:gd name="T115" fmla="*/ 6353 h 1318"/>
              <a:gd name="T116" fmla="+- 0 11756 11666"/>
              <a:gd name="T117" fmla="*/ T116 w 653"/>
              <a:gd name="T118" fmla="+- 0 6462 5444"/>
              <a:gd name="T119" fmla="*/ 6462 h 1318"/>
              <a:gd name="T120" fmla="+- 0 11722 11666"/>
              <a:gd name="T121" fmla="*/ T120 w 653"/>
              <a:gd name="T122" fmla="+- 0 6567 5444"/>
              <a:gd name="T123" fmla="*/ 6567 h 1318"/>
              <a:gd name="T124" fmla="+- 0 11706 11666"/>
              <a:gd name="T125" fmla="*/ T124 w 653"/>
              <a:gd name="T126" fmla="+- 0 6616 5444"/>
              <a:gd name="T127" fmla="*/ 6616 h 1318"/>
              <a:gd name="T128" fmla="+- 0 11691 11666"/>
              <a:gd name="T129" fmla="*/ T128 w 653"/>
              <a:gd name="T130" fmla="+- 0 6663 5444"/>
              <a:gd name="T131" fmla="*/ 6663 h 1318"/>
              <a:gd name="T132" fmla="+- 0 11678 11666"/>
              <a:gd name="T133" fmla="*/ T132 w 653"/>
              <a:gd name="T134" fmla="+- 0 6712 5444"/>
              <a:gd name="T135" fmla="*/ 6712 h 1318"/>
              <a:gd name="T136" fmla="+- 0 11674 11666"/>
              <a:gd name="T137" fmla="*/ T136 w 653"/>
              <a:gd name="T138" fmla="+- 0 6728 5444"/>
              <a:gd name="T139" fmla="*/ 6728 h 1318"/>
              <a:gd name="T140" fmla="+- 0 11670 11666"/>
              <a:gd name="T141" fmla="*/ T140 w 653"/>
              <a:gd name="T142" fmla="+- 0 6744 5444"/>
              <a:gd name="T143" fmla="*/ 6744 h 1318"/>
              <a:gd name="T144" fmla="+- 0 11666 11666"/>
              <a:gd name="T145" fmla="*/ T144 w 653"/>
              <a:gd name="T146" fmla="+- 0 6761 5444"/>
              <a:gd name="T147" fmla="*/ 6761 h 1318"/>
              <a:gd name="T148" fmla="+- 0 11706 11666"/>
              <a:gd name="T149" fmla="*/ T148 w 653"/>
              <a:gd name="T150" fmla="+- 0 6748 5444"/>
              <a:gd name="T151" fmla="*/ 6748 h 1318"/>
              <a:gd name="T152" fmla="+- 0 11742 11666"/>
              <a:gd name="T153" fmla="*/ T152 w 653"/>
              <a:gd name="T154" fmla="+- 0 6735 5444"/>
              <a:gd name="T155" fmla="*/ 6735 h 1318"/>
              <a:gd name="T156" fmla="+- 0 11785 11666"/>
              <a:gd name="T157" fmla="*/ T156 w 653"/>
              <a:gd name="T158" fmla="+- 0 6731 5444"/>
              <a:gd name="T159" fmla="*/ 6731 h 1318"/>
              <a:gd name="T160" fmla="+- 0 11886 11666"/>
              <a:gd name="T161" fmla="*/ T160 w 653"/>
              <a:gd name="T162" fmla="+- 0 6721 5444"/>
              <a:gd name="T163" fmla="*/ 6721 h 1318"/>
              <a:gd name="T164" fmla="+- 0 11991 11666"/>
              <a:gd name="T165" fmla="*/ T164 w 653"/>
              <a:gd name="T166" fmla="+- 0 6739 5444"/>
              <a:gd name="T167" fmla="*/ 6739 h 1318"/>
              <a:gd name="T168" fmla="+- 0 12092 11666"/>
              <a:gd name="T169" fmla="*/ T168 w 653"/>
              <a:gd name="T170" fmla="+- 0 6747 5444"/>
              <a:gd name="T171" fmla="*/ 6747 h 1318"/>
              <a:gd name="T172" fmla="+- 0 12166 11666"/>
              <a:gd name="T173" fmla="*/ T172 w 653"/>
              <a:gd name="T174" fmla="+- 0 6753 5444"/>
              <a:gd name="T175" fmla="*/ 6753 h 1318"/>
              <a:gd name="T176" fmla="+- 0 12225 11666"/>
              <a:gd name="T177" fmla="*/ T176 w 653"/>
              <a:gd name="T178" fmla="+- 0 6752 5444"/>
              <a:gd name="T179" fmla="*/ 6752 h 1318"/>
              <a:gd name="T180" fmla="+- 0 12298 11666"/>
              <a:gd name="T181" fmla="*/ T180 w 653"/>
              <a:gd name="T182" fmla="+- 0 6738 5444"/>
              <a:gd name="T183" fmla="*/ 6738 h 13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653" h="1318" extrusionOk="0">
                <a:moveTo>
                  <a:pt x="640" y="12"/>
                </a:moveTo>
                <a:cubicBezTo>
                  <a:pt x="627" y="3"/>
                  <a:pt x="643" y="3"/>
                  <a:pt x="627" y="5"/>
                </a:cubicBezTo>
                <a:cubicBezTo>
                  <a:pt x="592" y="9"/>
                  <a:pt x="554" y="23"/>
                  <a:pt x="518" y="30"/>
                </a:cubicBezTo>
                <a:cubicBezTo>
                  <a:pt x="455" y="42"/>
                  <a:pt x="393" y="48"/>
                  <a:pt x="329" y="51"/>
                </a:cubicBezTo>
                <a:cubicBezTo>
                  <a:pt x="265" y="54"/>
                  <a:pt x="182" y="35"/>
                  <a:pt x="121" y="46"/>
                </a:cubicBezTo>
                <a:cubicBezTo>
                  <a:pt x="109" y="47"/>
                  <a:pt x="104" y="48"/>
                  <a:pt x="102" y="58"/>
                </a:cubicBezTo>
                <a:cubicBezTo>
                  <a:pt x="113" y="89"/>
                  <a:pt x="124" y="118"/>
                  <a:pt x="133" y="150"/>
                </a:cubicBezTo>
                <a:cubicBezTo>
                  <a:pt x="147" y="198"/>
                  <a:pt x="148" y="248"/>
                  <a:pt x="152" y="298"/>
                </a:cubicBezTo>
                <a:cubicBezTo>
                  <a:pt x="157" y="371"/>
                  <a:pt x="156" y="444"/>
                  <a:pt x="156" y="517"/>
                </a:cubicBezTo>
                <a:cubicBezTo>
                  <a:pt x="156" y="613"/>
                  <a:pt x="148" y="705"/>
                  <a:pt x="134" y="800"/>
                </a:cubicBezTo>
                <a:cubicBezTo>
                  <a:pt x="117" y="909"/>
                  <a:pt x="90" y="1018"/>
                  <a:pt x="56" y="1123"/>
                </a:cubicBezTo>
                <a:cubicBezTo>
                  <a:pt x="40" y="1172"/>
                  <a:pt x="25" y="1219"/>
                  <a:pt x="12" y="1268"/>
                </a:cubicBezTo>
                <a:cubicBezTo>
                  <a:pt x="8" y="1284"/>
                  <a:pt x="4" y="1300"/>
                  <a:pt x="0" y="1317"/>
                </a:cubicBezTo>
                <a:cubicBezTo>
                  <a:pt x="40" y="1304"/>
                  <a:pt x="76" y="1291"/>
                  <a:pt x="119" y="1287"/>
                </a:cubicBezTo>
                <a:cubicBezTo>
                  <a:pt x="220" y="1277"/>
                  <a:pt x="325" y="1295"/>
                  <a:pt x="426" y="1303"/>
                </a:cubicBezTo>
                <a:cubicBezTo>
                  <a:pt x="500" y="1309"/>
                  <a:pt x="559" y="1308"/>
                  <a:pt x="632" y="1294"/>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1" name="Comment 13"/>
          <p:cNvSpPr>
            <a:spLocks noRot="1" noChangeAspect="1" noEditPoints="1" noChangeArrowheads="1" noChangeShapeType="1" noTextEdit="1"/>
          </p:cNvSpPr>
          <p:nvPr/>
        </p:nvSpPr>
        <p:spPr bwMode="auto">
          <a:xfrm>
            <a:off x="369888" y="2178050"/>
            <a:ext cx="4248150" cy="1303338"/>
          </a:xfrm>
          <a:custGeom>
            <a:avLst/>
            <a:gdLst>
              <a:gd name="T0" fmla="+- 0 1117 1026"/>
              <a:gd name="T1" fmla="*/ T0 w 11800"/>
              <a:gd name="T2" fmla="+- 0 7171 6048"/>
              <a:gd name="T3" fmla="*/ 7171 h 3621"/>
              <a:gd name="T4" fmla="+- 0 1596 1026"/>
              <a:gd name="T5" fmla="*/ T4 w 11800"/>
              <a:gd name="T6" fmla="+- 0 6952 6048"/>
              <a:gd name="T7" fmla="*/ 6952 h 3621"/>
              <a:gd name="T8" fmla="+- 0 2292 1026"/>
              <a:gd name="T9" fmla="*/ T8 w 11800"/>
              <a:gd name="T10" fmla="+- 0 7031 6048"/>
              <a:gd name="T11" fmla="*/ 7031 h 3621"/>
              <a:gd name="T12" fmla="+- 0 2473 1026"/>
              <a:gd name="T13" fmla="*/ T12 w 11800"/>
              <a:gd name="T14" fmla="+- 0 7053 6048"/>
              <a:gd name="T15" fmla="*/ 7053 h 3621"/>
              <a:gd name="T16" fmla="+- 0 3000 1026"/>
              <a:gd name="T17" fmla="*/ T16 w 11800"/>
              <a:gd name="T18" fmla="+- 0 7086 6048"/>
              <a:gd name="T19" fmla="*/ 7086 h 3621"/>
              <a:gd name="T20" fmla="+- 0 3205 1026"/>
              <a:gd name="T21" fmla="*/ T20 w 11800"/>
              <a:gd name="T22" fmla="+- 0 7460 6048"/>
              <a:gd name="T23" fmla="*/ 7460 h 3621"/>
              <a:gd name="T24" fmla="+- 0 3319 1026"/>
              <a:gd name="T25" fmla="*/ T24 w 11800"/>
              <a:gd name="T26" fmla="+- 0 7156 6048"/>
              <a:gd name="T27" fmla="*/ 7156 h 3621"/>
              <a:gd name="T28" fmla="+- 0 3233 1026"/>
              <a:gd name="T29" fmla="*/ T28 w 11800"/>
              <a:gd name="T30" fmla="+- 0 6762 6048"/>
              <a:gd name="T31" fmla="*/ 6762 h 3621"/>
              <a:gd name="T32" fmla="+- 0 3730 1026"/>
              <a:gd name="T33" fmla="*/ T32 w 11800"/>
              <a:gd name="T34" fmla="+- 0 7190 6048"/>
              <a:gd name="T35" fmla="*/ 7190 h 3621"/>
              <a:gd name="T36" fmla="+- 0 4045 1026"/>
              <a:gd name="T37" fmla="*/ T36 w 11800"/>
              <a:gd name="T38" fmla="+- 0 7213 6048"/>
              <a:gd name="T39" fmla="*/ 7213 h 3621"/>
              <a:gd name="T40" fmla="+- 0 4339 1026"/>
              <a:gd name="T41" fmla="*/ T40 w 11800"/>
              <a:gd name="T42" fmla="+- 0 7406 6048"/>
              <a:gd name="T43" fmla="*/ 7406 h 3621"/>
              <a:gd name="T44" fmla="+- 0 4693 1026"/>
              <a:gd name="T45" fmla="*/ T44 w 11800"/>
              <a:gd name="T46" fmla="+- 0 7046 6048"/>
              <a:gd name="T47" fmla="*/ 7046 h 3621"/>
              <a:gd name="T48" fmla="+- 0 5299 1026"/>
              <a:gd name="T49" fmla="*/ T48 w 11800"/>
              <a:gd name="T50" fmla="+- 0 7350 6048"/>
              <a:gd name="T51" fmla="*/ 7350 h 3621"/>
              <a:gd name="T52" fmla="+- 0 5428 1026"/>
              <a:gd name="T53" fmla="*/ T52 w 11800"/>
              <a:gd name="T54" fmla="+- 0 7422 6048"/>
              <a:gd name="T55" fmla="*/ 7422 h 3621"/>
              <a:gd name="T56" fmla="+- 0 6074 1026"/>
              <a:gd name="T57" fmla="*/ T56 w 11800"/>
              <a:gd name="T58" fmla="+- 0 7472 6048"/>
              <a:gd name="T59" fmla="*/ 7472 h 3621"/>
              <a:gd name="T60" fmla="+- 0 6451 1026"/>
              <a:gd name="T61" fmla="*/ T60 w 11800"/>
              <a:gd name="T62" fmla="+- 0 7378 6048"/>
              <a:gd name="T63" fmla="*/ 7378 h 3621"/>
              <a:gd name="T64" fmla="+- 0 6515 1026"/>
              <a:gd name="T65" fmla="*/ T64 w 11800"/>
              <a:gd name="T66" fmla="+- 0 7418 6048"/>
              <a:gd name="T67" fmla="*/ 7418 h 3621"/>
              <a:gd name="T68" fmla="+- 0 6989 1026"/>
              <a:gd name="T69" fmla="*/ T68 w 11800"/>
              <a:gd name="T70" fmla="+- 0 7189 6048"/>
              <a:gd name="T71" fmla="*/ 7189 h 3621"/>
              <a:gd name="T72" fmla="+- 0 7062 1026"/>
              <a:gd name="T73" fmla="*/ T72 w 11800"/>
              <a:gd name="T74" fmla="+- 0 7537 6048"/>
              <a:gd name="T75" fmla="*/ 7537 h 3621"/>
              <a:gd name="T76" fmla="+- 0 7379 1026"/>
              <a:gd name="T77" fmla="*/ T76 w 11800"/>
              <a:gd name="T78" fmla="+- 0 7531 6048"/>
              <a:gd name="T79" fmla="*/ 7531 h 3621"/>
              <a:gd name="T80" fmla="+- 0 7598 1026"/>
              <a:gd name="T81" fmla="*/ T80 w 11800"/>
              <a:gd name="T82" fmla="+- 0 7400 6048"/>
              <a:gd name="T83" fmla="*/ 7400 h 3621"/>
              <a:gd name="T84" fmla="+- 0 8104 1026"/>
              <a:gd name="T85" fmla="*/ T84 w 11800"/>
              <a:gd name="T86" fmla="+- 0 7454 6048"/>
              <a:gd name="T87" fmla="*/ 7454 h 3621"/>
              <a:gd name="T88" fmla="+- 0 8313 1026"/>
              <a:gd name="T89" fmla="*/ T88 w 11800"/>
              <a:gd name="T90" fmla="+- 0 7007 6048"/>
              <a:gd name="T91" fmla="*/ 7007 h 3621"/>
              <a:gd name="T92" fmla="+- 0 8809 1026"/>
              <a:gd name="T93" fmla="*/ T92 w 11800"/>
              <a:gd name="T94" fmla="+- 0 7414 6048"/>
              <a:gd name="T95" fmla="*/ 7414 h 3621"/>
              <a:gd name="T96" fmla="+- 0 9052 1026"/>
              <a:gd name="T97" fmla="*/ T96 w 11800"/>
              <a:gd name="T98" fmla="+- 0 7450 6048"/>
              <a:gd name="T99" fmla="*/ 7450 h 3621"/>
              <a:gd name="T100" fmla="+- 0 9973 1026"/>
              <a:gd name="T101" fmla="*/ T100 w 11800"/>
              <a:gd name="T102" fmla="+- 0 7297 6048"/>
              <a:gd name="T103" fmla="*/ 7297 h 3621"/>
              <a:gd name="T104" fmla="+- 0 10242 1026"/>
              <a:gd name="T105" fmla="*/ T104 w 11800"/>
              <a:gd name="T106" fmla="+- 0 7367 6048"/>
              <a:gd name="T107" fmla="*/ 7367 h 3621"/>
              <a:gd name="T108" fmla="+- 0 10494 1026"/>
              <a:gd name="T109" fmla="*/ T108 w 11800"/>
              <a:gd name="T110" fmla="+- 0 7168 6048"/>
              <a:gd name="T111" fmla="*/ 7168 h 3621"/>
              <a:gd name="T112" fmla="+- 0 10401 1026"/>
              <a:gd name="T113" fmla="*/ T112 w 11800"/>
              <a:gd name="T114" fmla="+- 0 6890 6048"/>
              <a:gd name="T115" fmla="*/ 6890 h 3621"/>
              <a:gd name="T116" fmla="+- 0 10791 1026"/>
              <a:gd name="T117" fmla="*/ T116 w 11800"/>
              <a:gd name="T118" fmla="+- 0 7409 6048"/>
              <a:gd name="T119" fmla="*/ 7409 h 3621"/>
              <a:gd name="T120" fmla="+- 0 10982 1026"/>
              <a:gd name="T121" fmla="*/ T120 w 11800"/>
              <a:gd name="T122" fmla="+- 0 7444 6048"/>
              <a:gd name="T123" fmla="*/ 7444 h 3621"/>
              <a:gd name="T124" fmla="+- 0 11269 1026"/>
              <a:gd name="T125" fmla="*/ T124 w 11800"/>
              <a:gd name="T126" fmla="+- 0 7081 6048"/>
              <a:gd name="T127" fmla="*/ 7081 h 3621"/>
              <a:gd name="T128" fmla="+- 0 11367 1026"/>
              <a:gd name="T129" fmla="*/ T128 w 11800"/>
              <a:gd name="T130" fmla="+- 0 7485 6048"/>
              <a:gd name="T131" fmla="*/ 7485 h 3621"/>
              <a:gd name="T132" fmla="+- 0 11423 1026"/>
              <a:gd name="T133" fmla="*/ T132 w 11800"/>
              <a:gd name="T134" fmla="+- 0 7445 6048"/>
              <a:gd name="T135" fmla="*/ 7445 h 3621"/>
              <a:gd name="T136" fmla="+- 0 11664 1026"/>
              <a:gd name="T137" fmla="*/ T136 w 11800"/>
              <a:gd name="T138" fmla="+- 0 7523 6048"/>
              <a:gd name="T139" fmla="*/ 7523 h 3621"/>
              <a:gd name="T140" fmla="+- 0 11834 1026"/>
              <a:gd name="T141" fmla="*/ T140 w 11800"/>
              <a:gd name="T142" fmla="+- 0 7357 6048"/>
              <a:gd name="T143" fmla="*/ 7357 h 3621"/>
              <a:gd name="T144" fmla="+- 0 11957 1026"/>
              <a:gd name="T145" fmla="*/ T144 w 11800"/>
              <a:gd name="T146" fmla="+- 0 7143 6048"/>
              <a:gd name="T147" fmla="*/ 7143 h 3621"/>
              <a:gd name="T148" fmla="+- 0 12135 1026"/>
              <a:gd name="T149" fmla="*/ T148 w 11800"/>
              <a:gd name="T150" fmla="+- 0 6972 6048"/>
              <a:gd name="T151" fmla="*/ 6972 h 3621"/>
              <a:gd name="T152" fmla="+- 0 12286 1026"/>
              <a:gd name="T153" fmla="*/ T152 w 11800"/>
              <a:gd name="T154" fmla="+- 0 6935 6048"/>
              <a:gd name="T155" fmla="*/ 6935 h 3621"/>
              <a:gd name="T156" fmla="+- 0 12673 1026"/>
              <a:gd name="T157" fmla="*/ T156 w 11800"/>
              <a:gd name="T158" fmla="+- 0 6835 6048"/>
              <a:gd name="T159" fmla="*/ 6835 h 3621"/>
              <a:gd name="T160" fmla="+- 0 2996 1026"/>
              <a:gd name="T161" fmla="*/ T160 w 11800"/>
              <a:gd name="T162" fmla="+- 0 8135 6048"/>
              <a:gd name="T163" fmla="*/ 8135 h 3621"/>
              <a:gd name="T164" fmla="+- 0 3065 1026"/>
              <a:gd name="T165" fmla="*/ T164 w 11800"/>
              <a:gd name="T166" fmla="+- 0 8509 6048"/>
              <a:gd name="T167" fmla="*/ 8509 h 3621"/>
              <a:gd name="T168" fmla="+- 0 3625 1026"/>
              <a:gd name="T169" fmla="*/ T168 w 11800"/>
              <a:gd name="T170" fmla="+- 0 8367 6048"/>
              <a:gd name="T171" fmla="*/ 8367 h 3621"/>
              <a:gd name="T172" fmla="+- 0 4039 1026"/>
              <a:gd name="T173" fmla="*/ T172 w 11800"/>
              <a:gd name="T174" fmla="+- 0 8164 6048"/>
              <a:gd name="T175" fmla="*/ 8164 h 3621"/>
              <a:gd name="T176" fmla="+- 0 4278 1026"/>
              <a:gd name="T177" fmla="*/ T176 w 11800"/>
              <a:gd name="T178" fmla="+- 0 7994 6048"/>
              <a:gd name="T179" fmla="*/ 7994 h 3621"/>
              <a:gd name="T180" fmla="+- 0 4733 1026"/>
              <a:gd name="T181" fmla="*/ T180 w 11800"/>
              <a:gd name="T182" fmla="+- 0 8439 6048"/>
              <a:gd name="T183" fmla="*/ 8439 h 3621"/>
              <a:gd name="T184" fmla="+- 0 5136 1026"/>
              <a:gd name="T185" fmla="*/ T184 w 11800"/>
              <a:gd name="T186" fmla="+- 0 8231 6048"/>
              <a:gd name="T187" fmla="*/ 8231 h 3621"/>
              <a:gd name="T188" fmla="+- 0 5362 1026"/>
              <a:gd name="T189" fmla="*/ T188 w 11800"/>
              <a:gd name="T190" fmla="+- 0 7908 6048"/>
              <a:gd name="T191" fmla="*/ 7908 h 3621"/>
              <a:gd name="T192" fmla="+- 0 5695 1026"/>
              <a:gd name="T193" fmla="*/ T192 w 11800"/>
              <a:gd name="T194" fmla="+- 0 8317 6048"/>
              <a:gd name="T195" fmla="*/ 8317 h 3621"/>
              <a:gd name="T196" fmla="+- 0 6387 1026"/>
              <a:gd name="T197" fmla="*/ T196 w 11800"/>
              <a:gd name="T198" fmla="+- 0 8416 6048"/>
              <a:gd name="T199" fmla="*/ 8416 h 3621"/>
              <a:gd name="T200" fmla="+- 0 6729 1026"/>
              <a:gd name="T201" fmla="*/ T200 w 11800"/>
              <a:gd name="T202" fmla="+- 0 8379 6048"/>
              <a:gd name="T203" fmla="*/ 8379 h 3621"/>
              <a:gd name="T204" fmla="+- 0 7001 1026"/>
              <a:gd name="T205" fmla="*/ T204 w 11800"/>
              <a:gd name="T206" fmla="+- 0 8413 6048"/>
              <a:gd name="T207" fmla="*/ 8413 h 3621"/>
              <a:gd name="T208" fmla="+- 0 7325 1026"/>
              <a:gd name="T209" fmla="*/ T208 w 11800"/>
              <a:gd name="T210" fmla="+- 0 8314 6048"/>
              <a:gd name="T211" fmla="*/ 8314 h 3621"/>
              <a:gd name="T212" fmla="+- 0 7918 1026"/>
              <a:gd name="T213" fmla="*/ T212 w 11800"/>
              <a:gd name="T214" fmla="+- 0 8319 6048"/>
              <a:gd name="T215" fmla="*/ 8319 h 3621"/>
              <a:gd name="T216" fmla="+- 0 8099 1026"/>
              <a:gd name="T217" fmla="*/ T216 w 11800"/>
              <a:gd name="T218" fmla="+- 0 8402 6048"/>
              <a:gd name="T219" fmla="*/ 8402 h 3621"/>
              <a:gd name="T220" fmla="+- 0 8195 1026"/>
              <a:gd name="T221" fmla="*/ T220 w 11800"/>
              <a:gd name="T222" fmla="+- 0 8416 6048"/>
              <a:gd name="T223" fmla="*/ 8416 h 3621"/>
              <a:gd name="T224" fmla="+- 0 8710 1026"/>
              <a:gd name="T225" fmla="*/ T224 w 11800"/>
              <a:gd name="T226" fmla="+- 0 8561 6048"/>
              <a:gd name="T227" fmla="*/ 8561 h 3621"/>
              <a:gd name="T228" fmla="+- 0 8592 1026"/>
              <a:gd name="T229" fmla="*/ T228 w 11800"/>
              <a:gd name="T230" fmla="+- 0 9059 6048"/>
              <a:gd name="T231" fmla="*/ 9059 h 3621"/>
              <a:gd name="T232" fmla="+- 0 2619 1026"/>
              <a:gd name="T233" fmla="*/ T232 w 11800"/>
              <a:gd name="T234" fmla="+- 0 8419 6048"/>
              <a:gd name="T235" fmla="*/ 8419 h 3621"/>
              <a:gd name="T236" fmla="+- 0 2818 1026"/>
              <a:gd name="T237" fmla="*/ T236 w 11800"/>
              <a:gd name="T238" fmla="+- 0 8401 6048"/>
              <a:gd name="T239" fmla="*/ 8401 h 3621"/>
              <a:gd name="T240" fmla="+- 0 11784 1026"/>
              <a:gd name="T241" fmla="*/ T240 w 11800"/>
              <a:gd name="T242" fmla="+- 0 6098 6048"/>
              <a:gd name="T243" fmla="*/ 6098 h 3621"/>
              <a:gd name="T244" fmla="+- 0 11359 1026"/>
              <a:gd name="T245" fmla="*/ T244 w 11800"/>
              <a:gd name="T246" fmla="+- 0 6227 6048"/>
              <a:gd name="T247" fmla="*/ 6227 h 3621"/>
              <a:gd name="T248" fmla="+- 0 6299 1026"/>
              <a:gd name="T249" fmla="*/ T248 w 11800"/>
              <a:gd name="T250" fmla="+- 0 9636 6048"/>
              <a:gd name="T251" fmla="*/ 9636 h 36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11800" h="3621" extrusionOk="0">
                <a:moveTo>
                  <a:pt x="15" y="850"/>
                </a:moveTo>
                <a:cubicBezTo>
                  <a:pt x="9" y="882"/>
                  <a:pt x="5" y="903"/>
                  <a:pt x="5" y="935"/>
                </a:cubicBezTo>
                <a:cubicBezTo>
                  <a:pt x="5" y="987"/>
                  <a:pt x="17" y="1038"/>
                  <a:pt x="24" y="1089"/>
                </a:cubicBezTo>
                <a:cubicBezTo>
                  <a:pt x="30" y="1131"/>
                  <a:pt x="35" y="1174"/>
                  <a:pt x="46" y="1215"/>
                </a:cubicBezTo>
                <a:cubicBezTo>
                  <a:pt x="49" y="1229"/>
                  <a:pt x="49" y="1232"/>
                  <a:pt x="54" y="1240"/>
                </a:cubicBezTo>
                <a:cubicBezTo>
                  <a:pt x="73" y="1201"/>
                  <a:pt x="82" y="1165"/>
                  <a:pt x="91" y="1123"/>
                </a:cubicBezTo>
                <a:cubicBezTo>
                  <a:pt x="109" y="1041"/>
                  <a:pt x="131" y="913"/>
                  <a:pt x="221" y="877"/>
                </a:cubicBezTo>
                <a:cubicBezTo>
                  <a:pt x="283" y="852"/>
                  <a:pt x="334" y="903"/>
                  <a:pt x="369" y="947"/>
                </a:cubicBezTo>
                <a:cubicBezTo>
                  <a:pt x="409" y="998"/>
                  <a:pt x="426" y="1059"/>
                  <a:pt x="440" y="1121"/>
                </a:cubicBezTo>
                <a:cubicBezTo>
                  <a:pt x="444" y="1142"/>
                  <a:pt x="446" y="1147"/>
                  <a:pt x="445" y="1160"/>
                </a:cubicBezTo>
                <a:cubicBezTo>
                  <a:pt x="458" y="1114"/>
                  <a:pt x="472" y="1069"/>
                  <a:pt x="489" y="1025"/>
                </a:cubicBezTo>
                <a:cubicBezTo>
                  <a:pt x="505" y="986"/>
                  <a:pt x="527" y="922"/>
                  <a:pt x="570" y="904"/>
                </a:cubicBezTo>
                <a:cubicBezTo>
                  <a:pt x="618" y="884"/>
                  <a:pt x="655" y="942"/>
                  <a:pt x="674" y="975"/>
                </a:cubicBezTo>
                <a:cubicBezTo>
                  <a:pt x="731" y="1072"/>
                  <a:pt x="745" y="1170"/>
                  <a:pt x="762" y="1278"/>
                </a:cubicBezTo>
                <a:cubicBezTo>
                  <a:pt x="767" y="1313"/>
                  <a:pt x="752" y="1363"/>
                  <a:pt x="798" y="1339"/>
                </a:cubicBezTo>
                <a:cubicBezTo>
                  <a:pt x="807" y="1332"/>
                  <a:pt x="816" y="1324"/>
                  <a:pt x="825" y="1317"/>
                </a:cubicBezTo>
              </a:path>
              <a:path w="11800" h="3621" extrusionOk="0">
                <a:moveTo>
                  <a:pt x="1228" y="1000"/>
                </a:moveTo>
                <a:cubicBezTo>
                  <a:pt x="1247" y="989"/>
                  <a:pt x="1252" y="985"/>
                  <a:pt x="1266" y="983"/>
                </a:cubicBezTo>
                <a:cubicBezTo>
                  <a:pt x="1247" y="1015"/>
                  <a:pt x="1212" y="1028"/>
                  <a:pt x="1181" y="1052"/>
                </a:cubicBezTo>
                <a:cubicBezTo>
                  <a:pt x="1137" y="1087"/>
                  <a:pt x="1088" y="1129"/>
                  <a:pt x="1059" y="1178"/>
                </a:cubicBezTo>
                <a:cubicBezTo>
                  <a:pt x="1037" y="1216"/>
                  <a:pt x="1030" y="1263"/>
                  <a:pt x="1069" y="1293"/>
                </a:cubicBezTo>
                <a:cubicBezTo>
                  <a:pt x="1111" y="1325"/>
                  <a:pt x="1176" y="1307"/>
                  <a:pt x="1219" y="1287"/>
                </a:cubicBezTo>
                <a:cubicBezTo>
                  <a:pt x="1283" y="1257"/>
                  <a:pt x="1330" y="1201"/>
                  <a:pt x="1371" y="1146"/>
                </a:cubicBezTo>
                <a:cubicBezTo>
                  <a:pt x="1404" y="1102"/>
                  <a:pt x="1428" y="1056"/>
                  <a:pt x="1447" y="1005"/>
                </a:cubicBezTo>
                <a:cubicBezTo>
                  <a:pt x="1440" y="1040"/>
                  <a:pt x="1440" y="1074"/>
                  <a:pt x="1440" y="1110"/>
                </a:cubicBezTo>
                <a:cubicBezTo>
                  <a:pt x="1441" y="1161"/>
                  <a:pt x="1442" y="1214"/>
                  <a:pt x="1448" y="1265"/>
                </a:cubicBezTo>
                <a:cubicBezTo>
                  <a:pt x="1452" y="1299"/>
                  <a:pt x="1456" y="1336"/>
                  <a:pt x="1466" y="1367"/>
                </a:cubicBezTo>
                <a:cubicBezTo>
                  <a:pt x="1465" y="1341"/>
                  <a:pt x="1474" y="1321"/>
                  <a:pt x="1488" y="1294"/>
                </a:cubicBezTo>
                <a:cubicBezTo>
                  <a:pt x="1494" y="1282"/>
                  <a:pt x="1501" y="1271"/>
                  <a:pt x="1507" y="1259"/>
                </a:cubicBezTo>
              </a:path>
              <a:path w="11800" h="3621" extrusionOk="0">
                <a:moveTo>
                  <a:pt x="1974" y="1038"/>
                </a:moveTo>
                <a:cubicBezTo>
                  <a:pt x="1986" y="1075"/>
                  <a:pt x="1990" y="1118"/>
                  <a:pt x="1974" y="1156"/>
                </a:cubicBezTo>
                <a:cubicBezTo>
                  <a:pt x="1949" y="1214"/>
                  <a:pt x="1897" y="1260"/>
                  <a:pt x="1856" y="1306"/>
                </a:cubicBezTo>
                <a:cubicBezTo>
                  <a:pt x="1823" y="1343"/>
                  <a:pt x="1788" y="1377"/>
                  <a:pt x="1762" y="1419"/>
                </a:cubicBezTo>
                <a:cubicBezTo>
                  <a:pt x="1756" y="1435"/>
                  <a:pt x="1760" y="1440"/>
                  <a:pt x="1784" y="1437"/>
                </a:cubicBezTo>
              </a:path>
              <a:path w="11800" h="3621" extrusionOk="0">
                <a:moveTo>
                  <a:pt x="2138" y="1407"/>
                </a:moveTo>
                <a:cubicBezTo>
                  <a:pt x="2160" y="1411"/>
                  <a:pt x="2165" y="1412"/>
                  <a:pt x="2179" y="1412"/>
                </a:cubicBezTo>
                <a:cubicBezTo>
                  <a:pt x="2140" y="1381"/>
                  <a:pt x="2090" y="1367"/>
                  <a:pt x="2044" y="1348"/>
                </a:cubicBezTo>
                <a:cubicBezTo>
                  <a:pt x="1956" y="1312"/>
                  <a:pt x="1869" y="1274"/>
                  <a:pt x="1782" y="1235"/>
                </a:cubicBezTo>
                <a:cubicBezTo>
                  <a:pt x="1747" y="1219"/>
                  <a:pt x="1661" y="1196"/>
                  <a:pt x="1638" y="1160"/>
                </a:cubicBezTo>
                <a:cubicBezTo>
                  <a:pt x="1628" y="1144"/>
                  <a:pt x="1664" y="1135"/>
                  <a:pt x="1681" y="1127"/>
                </a:cubicBezTo>
              </a:path>
              <a:path w="11800" h="3621" extrusionOk="0">
                <a:moveTo>
                  <a:pt x="2230" y="1015"/>
                </a:moveTo>
                <a:cubicBezTo>
                  <a:pt x="2259" y="1043"/>
                  <a:pt x="2280" y="1068"/>
                  <a:pt x="2293" y="1108"/>
                </a:cubicBezTo>
                <a:cubicBezTo>
                  <a:pt x="2308" y="1153"/>
                  <a:pt x="2309" y="1200"/>
                  <a:pt x="2319" y="1245"/>
                </a:cubicBezTo>
                <a:cubicBezTo>
                  <a:pt x="2322" y="1259"/>
                  <a:pt x="2339" y="1350"/>
                  <a:pt x="2351" y="1354"/>
                </a:cubicBezTo>
                <a:cubicBezTo>
                  <a:pt x="2352" y="1349"/>
                  <a:pt x="2352" y="1345"/>
                  <a:pt x="2353" y="1340"/>
                </a:cubicBezTo>
              </a:path>
              <a:path w="11800" h="3621" extrusionOk="0">
                <a:moveTo>
                  <a:pt x="2170" y="866"/>
                </a:moveTo>
                <a:cubicBezTo>
                  <a:pt x="2161" y="815"/>
                  <a:pt x="2159" y="792"/>
                  <a:pt x="2175" y="747"/>
                </a:cubicBezTo>
                <a:cubicBezTo>
                  <a:pt x="2183" y="725"/>
                  <a:pt x="2175" y="706"/>
                  <a:pt x="2207" y="714"/>
                </a:cubicBezTo>
                <a:cubicBezTo>
                  <a:pt x="2223" y="721"/>
                  <a:pt x="2230" y="724"/>
                  <a:pt x="2241" y="730"/>
                </a:cubicBezTo>
              </a:path>
              <a:path w="11800" h="3621" extrusionOk="0">
                <a:moveTo>
                  <a:pt x="2609" y="1111"/>
                </a:moveTo>
                <a:cubicBezTo>
                  <a:pt x="2635" y="1157"/>
                  <a:pt x="2677" y="1209"/>
                  <a:pt x="2678" y="1264"/>
                </a:cubicBezTo>
                <a:cubicBezTo>
                  <a:pt x="2678" y="1282"/>
                  <a:pt x="2671" y="1291"/>
                  <a:pt x="2662" y="1306"/>
                </a:cubicBezTo>
                <a:cubicBezTo>
                  <a:pt x="2643" y="1283"/>
                  <a:pt x="2638" y="1264"/>
                  <a:pt x="2642" y="1232"/>
                </a:cubicBezTo>
                <a:cubicBezTo>
                  <a:pt x="2646" y="1196"/>
                  <a:pt x="2661" y="1147"/>
                  <a:pt x="2704" y="1142"/>
                </a:cubicBezTo>
                <a:cubicBezTo>
                  <a:pt x="2741" y="1138"/>
                  <a:pt x="2776" y="1164"/>
                  <a:pt x="2802" y="1186"/>
                </a:cubicBezTo>
                <a:cubicBezTo>
                  <a:pt x="2823" y="1204"/>
                  <a:pt x="2846" y="1230"/>
                  <a:pt x="2859" y="1255"/>
                </a:cubicBezTo>
                <a:cubicBezTo>
                  <a:pt x="2860" y="1258"/>
                  <a:pt x="2861" y="1262"/>
                  <a:pt x="2862" y="1265"/>
                </a:cubicBezTo>
                <a:cubicBezTo>
                  <a:pt x="2859" y="1241"/>
                  <a:pt x="2863" y="1220"/>
                  <a:pt x="2871" y="1196"/>
                </a:cubicBezTo>
                <a:cubicBezTo>
                  <a:pt x="2880" y="1168"/>
                  <a:pt x="2899" y="1131"/>
                  <a:pt x="2929" y="1120"/>
                </a:cubicBezTo>
                <a:cubicBezTo>
                  <a:pt x="2967" y="1106"/>
                  <a:pt x="2999" y="1137"/>
                  <a:pt x="3019" y="1165"/>
                </a:cubicBezTo>
                <a:cubicBezTo>
                  <a:pt x="3048" y="1206"/>
                  <a:pt x="3059" y="1259"/>
                  <a:pt x="3068" y="1308"/>
                </a:cubicBezTo>
                <a:cubicBezTo>
                  <a:pt x="3074" y="1341"/>
                  <a:pt x="3074" y="1373"/>
                  <a:pt x="3079" y="1406"/>
                </a:cubicBezTo>
                <a:cubicBezTo>
                  <a:pt x="3084" y="1379"/>
                  <a:pt x="3092" y="1362"/>
                  <a:pt x="3104" y="1337"/>
                </a:cubicBezTo>
              </a:path>
              <a:path w="11800" h="3621" extrusionOk="0">
                <a:moveTo>
                  <a:pt x="3256" y="1087"/>
                </a:moveTo>
                <a:cubicBezTo>
                  <a:pt x="3264" y="1122"/>
                  <a:pt x="3276" y="1159"/>
                  <a:pt x="3281" y="1194"/>
                </a:cubicBezTo>
                <a:cubicBezTo>
                  <a:pt x="3289" y="1249"/>
                  <a:pt x="3294" y="1306"/>
                  <a:pt x="3313" y="1358"/>
                </a:cubicBezTo>
                <a:cubicBezTo>
                  <a:pt x="3316" y="1365"/>
                  <a:pt x="3319" y="1372"/>
                  <a:pt x="3322" y="1379"/>
                </a:cubicBezTo>
              </a:path>
              <a:path w="11800" h="3621" extrusionOk="0">
                <a:moveTo>
                  <a:pt x="3171" y="961"/>
                </a:moveTo>
                <a:cubicBezTo>
                  <a:pt x="3158" y="922"/>
                  <a:pt x="3142" y="883"/>
                  <a:pt x="3140" y="841"/>
                </a:cubicBezTo>
                <a:cubicBezTo>
                  <a:pt x="3139" y="801"/>
                  <a:pt x="3174" y="816"/>
                  <a:pt x="3200" y="821"/>
                </a:cubicBezTo>
              </a:path>
              <a:path w="11800" h="3621" extrusionOk="0">
                <a:moveTo>
                  <a:pt x="3620" y="1018"/>
                </a:moveTo>
                <a:cubicBezTo>
                  <a:pt x="3642" y="1012"/>
                  <a:pt x="3650" y="1012"/>
                  <a:pt x="3667" y="998"/>
                </a:cubicBezTo>
                <a:cubicBezTo>
                  <a:pt x="3684" y="984"/>
                  <a:pt x="3699" y="965"/>
                  <a:pt x="3725" y="971"/>
                </a:cubicBezTo>
                <a:cubicBezTo>
                  <a:pt x="3771" y="981"/>
                  <a:pt x="3794" y="1030"/>
                  <a:pt x="3801" y="1072"/>
                </a:cubicBezTo>
                <a:cubicBezTo>
                  <a:pt x="3810" y="1128"/>
                  <a:pt x="3798" y="1183"/>
                  <a:pt x="3781" y="1235"/>
                </a:cubicBezTo>
                <a:cubicBezTo>
                  <a:pt x="3762" y="1295"/>
                  <a:pt x="3707" y="1376"/>
                  <a:pt x="3729" y="1442"/>
                </a:cubicBezTo>
                <a:cubicBezTo>
                  <a:pt x="3746" y="1491"/>
                  <a:pt x="3813" y="1479"/>
                  <a:pt x="3851" y="1473"/>
                </a:cubicBezTo>
                <a:cubicBezTo>
                  <a:pt x="3995" y="1449"/>
                  <a:pt x="4148" y="1376"/>
                  <a:pt x="4273" y="1302"/>
                </a:cubicBezTo>
                <a:cubicBezTo>
                  <a:pt x="4308" y="1281"/>
                  <a:pt x="4342" y="1259"/>
                  <a:pt x="4344" y="1216"/>
                </a:cubicBezTo>
                <a:cubicBezTo>
                  <a:pt x="4346" y="1181"/>
                  <a:pt x="4274" y="1154"/>
                  <a:pt x="4251" y="1145"/>
                </a:cubicBezTo>
                <a:cubicBezTo>
                  <a:pt x="4205" y="1127"/>
                  <a:pt x="4141" y="1114"/>
                  <a:pt x="4101" y="1153"/>
                </a:cubicBezTo>
                <a:cubicBezTo>
                  <a:pt x="4071" y="1183"/>
                  <a:pt x="4089" y="1233"/>
                  <a:pt x="4107" y="1264"/>
                </a:cubicBezTo>
                <a:cubicBezTo>
                  <a:pt x="4135" y="1313"/>
                  <a:pt x="4176" y="1349"/>
                  <a:pt x="4227" y="1373"/>
                </a:cubicBezTo>
                <a:cubicBezTo>
                  <a:pt x="4292" y="1403"/>
                  <a:pt x="4341" y="1394"/>
                  <a:pt x="4402" y="1374"/>
                </a:cubicBezTo>
                <a:cubicBezTo>
                  <a:pt x="4444" y="1360"/>
                  <a:pt x="4466" y="1347"/>
                  <a:pt x="4497" y="1316"/>
                </a:cubicBezTo>
              </a:path>
              <a:path w="11800" h="3621" extrusionOk="0">
                <a:moveTo>
                  <a:pt x="4967" y="1218"/>
                </a:moveTo>
                <a:cubicBezTo>
                  <a:pt x="4958" y="1257"/>
                  <a:pt x="4969" y="1285"/>
                  <a:pt x="4981" y="1324"/>
                </a:cubicBezTo>
                <a:cubicBezTo>
                  <a:pt x="5000" y="1383"/>
                  <a:pt x="5019" y="1441"/>
                  <a:pt x="5040" y="1499"/>
                </a:cubicBezTo>
                <a:cubicBezTo>
                  <a:pt x="5050" y="1527"/>
                  <a:pt x="5060" y="1554"/>
                  <a:pt x="5071" y="1581"/>
                </a:cubicBezTo>
                <a:cubicBezTo>
                  <a:pt x="5060" y="1529"/>
                  <a:pt x="5052" y="1478"/>
                  <a:pt x="5048" y="1424"/>
                </a:cubicBezTo>
                <a:cubicBezTo>
                  <a:pt x="5043" y="1356"/>
                  <a:pt x="5043" y="1283"/>
                  <a:pt x="5063" y="1217"/>
                </a:cubicBezTo>
                <a:cubicBezTo>
                  <a:pt x="5077" y="1170"/>
                  <a:pt x="5109" y="1129"/>
                  <a:pt x="5153" y="1106"/>
                </a:cubicBezTo>
                <a:cubicBezTo>
                  <a:pt x="5176" y="1094"/>
                  <a:pt x="5221" y="1081"/>
                  <a:pt x="5246" y="1092"/>
                </a:cubicBezTo>
                <a:cubicBezTo>
                  <a:pt x="5273" y="1104"/>
                  <a:pt x="5294" y="1131"/>
                  <a:pt x="5309" y="1155"/>
                </a:cubicBezTo>
                <a:cubicBezTo>
                  <a:pt x="5312" y="1161"/>
                  <a:pt x="5316" y="1167"/>
                  <a:pt x="5319" y="1173"/>
                </a:cubicBezTo>
              </a:path>
              <a:path w="11800" h="3621" extrusionOk="0">
                <a:moveTo>
                  <a:pt x="5425" y="1330"/>
                </a:moveTo>
                <a:cubicBezTo>
                  <a:pt x="5464" y="1346"/>
                  <a:pt x="5483" y="1354"/>
                  <a:pt x="5522" y="1336"/>
                </a:cubicBezTo>
                <a:cubicBezTo>
                  <a:pt x="5561" y="1318"/>
                  <a:pt x="5581" y="1279"/>
                  <a:pt x="5596" y="1240"/>
                </a:cubicBezTo>
                <a:cubicBezTo>
                  <a:pt x="5612" y="1199"/>
                  <a:pt x="5620" y="1150"/>
                  <a:pt x="5609" y="1107"/>
                </a:cubicBezTo>
                <a:cubicBezTo>
                  <a:pt x="5602" y="1080"/>
                  <a:pt x="5581" y="1051"/>
                  <a:pt x="5551" y="1070"/>
                </a:cubicBezTo>
                <a:cubicBezTo>
                  <a:pt x="5512" y="1094"/>
                  <a:pt x="5498" y="1145"/>
                  <a:pt x="5491" y="1187"/>
                </a:cubicBezTo>
                <a:cubicBezTo>
                  <a:pt x="5481" y="1247"/>
                  <a:pt x="5479" y="1310"/>
                  <a:pt x="5489" y="1370"/>
                </a:cubicBezTo>
                <a:cubicBezTo>
                  <a:pt x="5496" y="1410"/>
                  <a:pt x="5513" y="1460"/>
                  <a:pt x="5549" y="1483"/>
                </a:cubicBezTo>
                <a:cubicBezTo>
                  <a:pt x="5583" y="1504"/>
                  <a:pt x="5632" y="1480"/>
                  <a:pt x="5662" y="1462"/>
                </a:cubicBezTo>
                <a:cubicBezTo>
                  <a:pt x="5705" y="1436"/>
                  <a:pt x="5740" y="1398"/>
                  <a:pt x="5776" y="1363"/>
                </a:cubicBezTo>
              </a:path>
              <a:path w="11800" h="3621" extrusionOk="0">
                <a:moveTo>
                  <a:pt x="6008" y="1126"/>
                </a:moveTo>
                <a:cubicBezTo>
                  <a:pt x="6012" y="1123"/>
                  <a:pt x="6016" y="1120"/>
                  <a:pt x="6020" y="1117"/>
                </a:cubicBezTo>
                <a:cubicBezTo>
                  <a:pt x="5999" y="1122"/>
                  <a:pt x="5982" y="1131"/>
                  <a:pt x="5963" y="1141"/>
                </a:cubicBezTo>
                <a:cubicBezTo>
                  <a:pt x="5940" y="1153"/>
                  <a:pt x="5920" y="1164"/>
                  <a:pt x="5905" y="1187"/>
                </a:cubicBezTo>
                <a:cubicBezTo>
                  <a:pt x="5889" y="1212"/>
                  <a:pt x="5909" y="1227"/>
                  <a:pt x="5930" y="1240"/>
                </a:cubicBezTo>
                <a:cubicBezTo>
                  <a:pt x="5959" y="1259"/>
                  <a:pt x="5996" y="1267"/>
                  <a:pt x="6026" y="1284"/>
                </a:cubicBezTo>
                <a:cubicBezTo>
                  <a:pt x="6063" y="1305"/>
                  <a:pt x="6100" y="1330"/>
                  <a:pt x="6124" y="1366"/>
                </a:cubicBezTo>
                <a:cubicBezTo>
                  <a:pt x="6142" y="1393"/>
                  <a:pt x="6151" y="1425"/>
                  <a:pt x="6130" y="1453"/>
                </a:cubicBezTo>
                <a:cubicBezTo>
                  <a:pt x="6113" y="1475"/>
                  <a:pt x="6062" y="1491"/>
                  <a:pt x="6036" y="1489"/>
                </a:cubicBezTo>
                <a:cubicBezTo>
                  <a:pt x="6009" y="1487"/>
                  <a:pt x="5954" y="1473"/>
                  <a:pt x="5941" y="1445"/>
                </a:cubicBezTo>
                <a:cubicBezTo>
                  <a:pt x="5940" y="1439"/>
                  <a:pt x="5940" y="1433"/>
                  <a:pt x="5939" y="1427"/>
                </a:cubicBezTo>
              </a:path>
              <a:path w="11800" h="3621" extrusionOk="0">
                <a:moveTo>
                  <a:pt x="6217" y="1212"/>
                </a:moveTo>
                <a:cubicBezTo>
                  <a:pt x="6244" y="1209"/>
                  <a:pt x="6272" y="1204"/>
                  <a:pt x="6287" y="1235"/>
                </a:cubicBezTo>
                <a:cubicBezTo>
                  <a:pt x="6302" y="1265"/>
                  <a:pt x="6298" y="1320"/>
                  <a:pt x="6304" y="1353"/>
                </a:cubicBezTo>
                <a:cubicBezTo>
                  <a:pt x="6312" y="1398"/>
                  <a:pt x="6321" y="1448"/>
                  <a:pt x="6353" y="1483"/>
                </a:cubicBezTo>
                <a:cubicBezTo>
                  <a:pt x="6377" y="1509"/>
                  <a:pt x="6416" y="1509"/>
                  <a:pt x="6443" y="1487"/>
                </a:cubicBezTo>
                <a:cubicBezTo>
                  <a:pt x="6479" y="1457"/>
                  <a:pt x="6491" y="1402"/>
                  <a:pt x="6493" y="1358"/>
                </a:cubicBezTo>
                <a:cubicBezTo>
                  <a:pt x="6495" y="1307"/>
                  <a:pt x="6482" y="1258"/>
                  <a:pt x="6446" y="1221"/>
                </a:cubicBezTo>
                <a:cubicBezTo>
                  <a:pt x="6418" y="1192"/>
                  <a:pt x="6375" y="1177"/>
                  <a:pt x="6336" y="1171"/>
                </a:cubicBezTo>
                <a:cubicBezTo>
                  <a:pt x="6314" y="1168"/>
                  <a:pt x="6294" y="1171"/>
                  <a:pt x="6273" y="1175"/>
                </a:cubicBezTo>
              </a:path>
              <a:path w="11800" h="3621" extrusionOk="0">
                <a:moveTo>
                  <a:pt x="6572" y="1352"/>
                </a:moveTo>
                <a:cubicBezTo>
                  <a:pt x="6621" y="1377"/>
                  <a:pt x="6668" y="1403"/>
                  <a:pt x="6720" y="1420"/>
                </a:cubicBezTo>
                <a:cubicBezTo>
                  <a:pt x="6751" y="1430"/>
                  <a:pt x="6775" y="1433"/>
                  <a:pt x="6798" y="1409"/>
                </a:cubicBezTo>
                <a:cubicBezTo>
                  <a:pt x="6824" y="1383"/>
                  <a:pt x="6830" y="1345"/>
                  <a:pt x="6832" y="1309"/>
                </a:cubicBezTo>
                <a:cubicBezTo>
                  <a:pt x="6834" y="1271"/>
                  <a:pt x="6832" y="1224"/>
                  <a:pt x="6824" y="1186"/>
                </a:cubicBezTo>
                <a:cubicBezTo>
                  <a:pt x="6818" y="1159"/>
                  <a:pt x="6810" y="1143"/>
                  <a:pt x="6829" y="1126"/>
                </a:cubicBezTo>
              </a:path>
              <a:path w="11800" h="3621" extrusionOk="0">
                <a:moveTo>
                  <a:pt x="7078" y="1406"/>
                </a:moveTo>
                <a:cubicBezTo>
                  <a:pt x="7095" y="1422"/>
                  <a:pt x="7099" y="1427"/>
                  <a:pt x="7115" y="1426"/>
                </a:cubicBezTo>
                <a:cubicBezTo>
                  <a:pt x="7115" y="1386"/>
                  <a:pt x="7108" y="1353"/>
                  <a:pt x="7101" y="1314"/>
                </a:cubicBezTo>
                <a:cubicBezTo>
                  <a:pt x="7089" y="1248"/>
                  <a:pt x="7082" y="1182"/>
                  <a:pt x="7087" y="1115"/>
                </a:cubicBezTo>
                <a:cubicBezTo>
                  <a:pt x="7090" y="1073"/>
                  <a:pt x="7095" y="993"/>
                  <a:pt x="7130" y="963"/>
                </a:cubicBezTo>
                <a:cubicBezTo>
                  <a:pt x="7161" y="936"/>
                  <a:pt x="7217" y="941"/>
                  <a:pt x="7253" y="949"/>
                </a:cubicBezTo>
                <a:cubicBezTo>
                  <a:pt x="7264" y="952"/>
                  <a:pt x="7276" y="956"/>
                  <a:pt x="7287" y="959"/>
                </a:cubicBezTo>
              </a:path>
              <a:path w="11800" h="3621" extrusionOk="0">
                <a:moveTo>
                  <a:pt x="7584" y="1061"/>
                </a:moveTo>
                <a:cubicBezTo>
                  <a:pt x="7563" y="1073"/>
                  <a:pt x="7541" y="1080"/>
                  <a:pt x="7514" y="1090"/>
                </a:cubicBezTo>
                <a:cubicBezTo>
                  <a:pt x="7439" y="1117"/>
                  <a:pt x="7366" y="1180"/>
                  <a:pt x="7371" y="1268"/>
                </a:cubicBezTo>
                <a:cubicBezTo>
                  <a:pt x="7374" y="1317"/>
                  <a:pt x="7407" y="1357"/>
                  <a:pt x="7446" y="1383"/>
                </a:cubicBezTo>
                <a:cubicBezTo>
                  <a:pt x="7490" y="1413"/>
                  <a:pt x="7543" y="1423"/>
                  <a:pt x="7595" y="1424"/>
                </a:cubicBezTo>
                <a:cubicBezTo>
                  <a:pt x="7665" y="1425"/>
                  <a:pt x="7725" y="1405"/>
                  <a:pt x="7783" y="1366"/>
                </a:cubicBezTo>
                <a:cubicBezTo>
                  <a:pt x="7842" y="1326"/>
                  <a:pt x="7901" y="1266"/>
                  <a:pt x="7907" y="1191"/>
                </a:cubicBezTo>
                <a:cubicBezTo>
                  <a:pt x="7909" y="1164"/>
                  <a:pt x="7898" y="1139"/>
                  <a:pt x="7873" y="1127"/>
                </a:cubicBezTo>
                <a:cubicBezTo>
                  <a:pt x="7825" y="1104"/>
                  <a:pt x="7765" y="1139"/>
                  <a:pt x="7741" y="1181"/>
                </a:cubicBezTo>
                <a:cubicBezTo>
                  <a:pt x="7706" y="1241"/>
                  <a:pt x="7730" y="1315"/>
                  <a:pt x="7769" y="1367"/>
                </a:cubicBezTo>
                <a:cubicBezTo>
                  <a:pt x="7807" y="1418"/>
                  <a:pt x="7858" y="1452"/>
                  <a:pt x="7918" y="1469"/>
                </a:cubicBezTo>
                <a:cubicBezTo>
                  <a:pt x="7981" y="1486"/>
                  <a:pt x="8012" y="1466"/>
                  <a:pt x="8026" y="1402"/>
                </a:cubicBezTo>
                <a:cubicBezTo>
                  <a:pt x="8028" y="1384"/>
                  <a:pt x="8031" y="1367"/>
                  <a:pt x="8033" y="1349"/>
                </a:cubicBezTo>
              </a:path>
              <a:path w="11800" h="3621" extrusionOk="0">
                <a:moveTo>
                  <a:pt x="8640" y="1197"/>
                </a:moveTo>
                <a:cubicBezTo>
                  <a:pt x="8650" y="1228"/>
                  <a:pt x="8660" y="1254"/>
                  <a:pt x="8674" y="1283"/>
                </a:cubicBezTo>
                <a:cubicBezTo>
                  <a:pt x="8695" y="1327"/>
                  <a:pt x="8715" y="1370"/>
                  <a:pt x="8746" y="1408"/>
                </a:cubicBezTo>
                <a:cubicBezTo>
                  <a:pt x="8769" y="1436"/>
                  <a:pt x="8800" y="1458"/>
                  <a:pt x="8837" y="1439"/>
                </a:cubicBezTo>
                <a:cubicBezTo>
                  <a:pt x="8900" y="1406"/>
                  <a:pt x="8931" y="1312"/>
                  <a:pt x="8947" y="1249"/>
                </a:cubicBezTo>
                <a:cubicBezTo>
                  <a:pt x="8964" y="1183"/>
                  <a:pt x="8974" y="1108"/>
                  <a:pt x="8966" y="1039"/>
                </a:cubicBezTo>
                <a:cubicBezTo>
                  <a:pt x="8961" y="999"/>
                  <a:pt x="8958" y="982"/>
                  <a:pt x="8926" y="960"/>
                </a:cubicBezTo>
              </a:path>
              <a:path w="11800" h="3621" extrusionOk="0">
                <a:moveTo>
                  <a:pt x="9077" y="652"/>
                </a:moveTo>
                <a:cubicBezTo>
                  <a:pt x="9098" y="708"/>
                  <a:pt x="9115" y="763"/>
                  <a:pt x="9131" y="820"/>
                </a:cubicBezTo>
                <a:cubicBezTo>
                  <a:pt x="9156" y="910"/>
                  <a:pt x="9176" y="1002"/>
                  <a:pt x="9190" y="1095"/>
                </a:cubicBezTo>
                <a:cubicBezTo>
                  <a:pt x="9201" y="1165"/>
                  <a:pt x="9217" y="1248"/>
                  <a:pt x="9216" y="1319"/>
                </a:cubicBezTo>
                <a:cubicBezTo>
                  <a:pt x="9216" y="1344"/>
                  <a:pt x="9203" y="1346"/>
                  <a:pt x="9216" y="1367"/>
                </a:cubicBezTo>
              </a:path>
              <a:path w="11800" h="3621" extrusionOk="0">
                <a:moveTo>
                  <a:pt x="9203" y="1168"/>
                </a:moveTo>
                <a:cubicBezTo>
                  <a:pt x="9172" y="1161"/>
                  <a:pt x="9144" y="1162"/>
                  <a:pt x="9113" y="1163"/>
                </a:cubicBezTo>
                <a:cubicBezTo>
                  <a:pt x="9064" y="1165"/>
                  <a:pt x="9014" y="1166"/>
                  <a:pt x="8965" y="1165"/>
                </a:cubicBezTo>
                <a:cubicBezTo>
                  <a:pt x="8952" y="1165"/>
                  <a:pt x="8866" y="1161"/>
                  <a:pt x="8902" y="1175"/>
                </a:cubicBezTo>
              </a:path>
              <a:path w="11800" h="3621" extrusionOk="0">
                <a:moveTo>
                  <a:pt x="9468" y="1120"/>
                </a:moveTo>
                <a:cubicBezTo>
                  <a:pt x="9482" y="1151"/>
                  <a:pt x="9488" y="1175"/>
                  <a:pt x="9488" y="1210"/>
                </a:cubicBezTo>
                <a:cubicBezTo>
                  <a:pt x="9488" y="1244"/>
                  <a:pt x="9484" y="1277"/>
                  <a:pt x="9485" y="1310"/>
                </a:cubicBezTo>
                <a:cubicBezTo>
                  <a:pt x="9486" y="1330"/>
                  <a:pt x="9488" y="1341"/>
                  <a:pt x="9495" y="1360"/>
                </a:cubicBezTo>
                <a:cubicBezTo>
                  <a:pt x="9503" y="1333"/>
                  <a:pt x="9503" y="1325"/>
                  <a:pt x="9500" y="1296"/>
                </a:cubicBezTo>
              </a:path>
              <a:path w="11800" h="3621" extrusionOk="0">
                <a:moveTo>
                  <a:pt x="9419" y="1000"/>
                </a:moveTo>
                <a:cubicBezTo>
                  <a:pt x="9403" y="949"/>
                  <a:pt x="9380" y="896"/>
                  <a:pt x="9375" y="842"/>
                </a:cubicBezTo>
                <a:cubicBezTo>
                  <a:pt x="9371" y="806"/>
                  <a:pt x="9378" y="776"/>
                  <a:pt x="9396" y="747"/>
                </a:cubicBezTo>
                <a:cubicBezTo>
                  <a:pt x="9409" y="726"/>
                  <a:pt x="9425" y="708"/>
                  <a:pt x="9441" y="689"/>
                </a:cubicBezTo>
              </a:path>
              <a:path w="11800" h="3621" extrusionOk="0">
                <a:moveTo>
                  <a:pt x="9588" y="548"/>
                </a:moveTo>
                <a:cubicBezTo>
                  <a:pt x="9624" y="569"/>
                  <a:pt x="9644" y="593"/>
                  <a:pt x="9662" y="631"/>
                </a:cubicBezTo>
                <a:cubicBezTo>
                  <a:pt x="9694" y="700"/>
                  <a:pt x="9705" y="776"/>
                  <a:pt x="9715" y="851"/>
                </a:cubicBezTo>
                <a:cubicBezTo>
                  <a:pt x="9739" y="1020"/>
                  <a:pt x="9748" y="1192"/>
                  <a:pt x="9765" y="1361"/>
                </a:cubicBezTo>
                <a:cubicBezTo>
                  <a:pt x="9770" y="1413"/>
                  <a:pt x="9773" y="1401"/>
                  <a:pt x="9801" y="1378"/>
                </a:cubicBezTo>
              </a:path>
              <a:path w="11800" h="3621" extrusionOk="0">
                <a:moveTo>
                  <a:pt x="9902" y="1128"/>
                </a:moveTo>
                <a:cubicBezTo>
                  <a:pt x="9904" y="1121"/>
                  <a:pt x="9906" y="1115"/>
                  <a:pt x="9908" y="1108"/>
                </a:cubicBezTo>
                <a:cubicBezTo>
                  <a:pt x="9922" y="1150"/>
                  <a:pt x="9919" y="1184"/>
                  <a:pt x="9922" y="1230"/>
                </a:cubicBezTo>
                <a:cubicBezTo>
                  <a:pt x="9926" y="1278"/>
                  <a:pt x="9936" y="1324"/>
                  <a:pt x="9944" y="1371"/>
                </a:cubicBezTo>
                <a:cubicBezTo>
                  <a:pt x="9947" y="1392"/>
                  <a:pt x="9939" y="1411"/>
                  <a:pt x="9956" y="1396"/>
                </a:cubicBezTo>
              </a:path>
              <a:path w="11800" h="3621" extrusionOk="0">
                <a:moveTo>
                  <a:pt x="9845" y="1006"/>
                </a:moveTo>
                <a:cubicBezTo>
                  <a:pt x="9841" y="985"/>
                  <a:pt x="9839" y="980"/>
                  <a:pt x="9840" y="967"/>
                </a:cubicBezTo>
                <a:cubicBezTo>
                  <a:pt x="9860" y="963"/>
                  <a:pt x="9873" y="959"/>
                  <a:pt x="9898" y="962"/>
                </a:cubicBezTo>
                <a:cubicBezTo>
                  <a:pt x="9932" y="967"/>
                  <a:pt x="9965" y="966"/>
                  <a:pt x="9998" y="969"/>
                </a:cubicBezTo>
                <a:cubicBezTo>
                  <a:pt x="10046" y="973"/>
                  <a:pt x="10097" y="973"/>
                  <a:pt x="10144" y="984"/>
                </a:cubicBezTo>
                <a:cubicBezTo>
                  <a:pt x="10174" y="991"/>
                  <a:pt x="10224" y="1005"/>
                  <a:pt x="10243" y="1033"/>
                </a:cubicBezTo>
                <a:cubicBezTo>
                  <a:pt x="10258" y="1054"/>
                  <a:pt x="10263" y="1077"/>
                  <a:pt x="10259" y="1103"/>
                </a:cubicBezTo>
                <a:cubicBezTo>
                  <a:pt x="10254" y="1136"/>
                  <a:pt x="10240" y="1172"/>
                  <a:pt x="10230" y="1203"/>
                </a:cubicBezTo>
                <a:cubicBezTo>
                  <a:pt x="10216" y="1246"/>
                  <a:pt x="10205" y="1288"/>
                  <a:pt x="10194" y="1332"/>
                </a:cubicBezTo>
                <a:cubicBezTo>
                  <a:pt x="10189" y="1352"/>
                  <a:pt x="10171" y="1405"/>
                  <a:pt x="10182" y="1426"/>
                </a:cubicBezTo>
                <a:cubicBezTo>
                  <a:pt x="10196" y="1452"/>
                  <a:pt x="10210" y="1456"/>
                  <a:pt x="10239" y="1458"/>
                </a:cubicBezTo>
                <a:cubicBezTo>
                  <a:pt x="10268" y="1460"/>
                  <a:pt x="10315" y="1449"/>
                  <a:pt x="10341" y="1437"/>
                </a:cubicBezTo>
                <a:cubicBezTo>
                  <a:pt x="10377" y="1421"/>
                  <a:pt x="10412" y="1410"/>
                  <a:pt x="10442" y="1382"/>
                </a:cubicBezTo>
                <a:cubicBezTo>
                  <a:pt x="10460" y="1362"/>
                  <a:pt x="10466" y="1355"/>
                  <a:pt x="10476" y="1340"/>
                </a:cubicBezTo>
              </a:path>
              <a:path w="11800" h="3621" extrusionOk="0">
                <a:moveTo>
                  <a:pt x="10541" y="1182"/>
                </a:moveTo>
                <a:cubicBezTo>
                  <a:pt x="10523" y="1206"/>
                  <a:pt x="10502" y="1215"/>
                  <a:pt x="10478" y="1234"/>
                </a:cubicBezTo>
                <a:cubicBezTo>
                  <a:pt x="10447" y="1259"/>
                  <a:pt x="10416" y="1288"/>
                  <a:pt x="10397" y="1323"/>
                </a:cubicBezTo>
                <a:cubicBezTo>
                  <a:pt x="10386" y="1343"/>
                  <a:pt x="10376" y="1380"/>
                  <a:pt x="10397" y="1397"/>
                </a:cubicBezTo>
                <a:cubicBezTo>
                  <a:pt x="10420" y="1416"/>
                  <a:pt x="10458" y="1393"/>
                  <a:pt x="10476" y="1379"/>
                </a:cubicBezTo>
                <a:cubicBezTo>
                  <a:pt x="10506" y="1357"/>
                  <a:pt x="10526" y="1325"/>
                  <a:pt x="10549" y="1296"/>
                </a:cubicBezTo>
                <a:cubicBezTo>
                  <a:pt x="10563" y="1280"/>
                  <a:pt x="10568" y="1275"/>
                  <a:pt x="10584" y="1276"/>
                </a:cubicBezTo>
                <a:cubicBezTo>
                  <a:pt x="10603" y="1301"/>
                  <a:pt x="10610" y="1325"/>
                  <a:pt x="10617" y="1355"/>
                </a:cubicBezTo>
                <a:cubicBezTo>
                  <a:pt x="10625" y="1389"/>
                  <a:pt x="10633" y="1425"/>
                  <a:pt x="10637" y="1460"/>
                </a:cubicBezTo>
                <a:cubicBezTo>
                  <a:pt x="10637" y="1465"/>
                  <a:pt x="10638" y="1470"/>
                  <a:pt x="10638" y="1475"/>
                </a:cubicBezTo>
                <a:cubicBezTo>
                  <a:pt x="10644" y="1512"/>
                  <a:pt x="10638" y="1412"/>
                  <a:pt x="10638" y="1404"/>
                </a:cubicBezTo>
              </a:path>
              <a:path w="11800" h="3621" extrusionOk="0">
                <a:moveTo>
                  <a:pt x="10727" y="776"/>
                </a:moveTo>
                <a:cubicBezTo>
                  <a:pt x="10762" y="832"/>
                  <a:pt x="10791" y="894"/>
                  <a:pt x="10797" y="961"/>
                </a:cubicBezTo>
                <a:cubicBezTo>
                  <a:pt x="10803" y="1029"/>
                  <a:pt x="10794" y="1100"/>
                  <a:pt x="10790" y="1168"/>
                </a:cubicBezTo>
                <a:cubicBezTo>
                  <a:pt x="10787" y="1212"/>
                  <a:pt x="10776" y="1261"/>
                  <a:pt x="10788" y="1304"/>
                </a:cubicBezTo>
                <a:cubicBezTo>
                  <a:pt x="10795" y="1315"/>
                  <a:pt x="10798" y="1319"/>
                  <a:pt x="10808" y="1309"/>
                </a:cubicBezTo>
              </a:path>
              <a:path w="11800" h="3621" extrusionOk="0">
                <a:moveTo>
                  <a:pt x="10738" y="1171"/>
                </a:moveTo>
                <a:cubicBezTo>
                  <a:pt x="10701" y="1162"/>
                  <a:pt x="10664" y="1154"/>
                  <a:pt x="10625" y="1157"/>
                </a:cubicBezTo>
                <a:cubicBezTo>
                  <a:pt x="10597" y="1159"/>
                  <a:pt x="10566" y="1160"/>
                  <a:pt x="10545" y="1174"/>
                </a:cubicBezTo>
                <a:cubicBezTo>
                  <a:pt x="10551" y="1190"/>
                  <a:pt x="10554" y="1195"/>
                  <a:pt x="10571" y="1188"/>
                </a:cubicBezTo>
              </a:path>
              <a:path w="11800" h="3621" extrusionOk="0">
                <a:moveTo>
                  <a:pt x="10929" y="1010"/>
                </a:moveTo>
                <a:cubicBezTo>
                  <a:pt x="10934" y="1039"/>
                  <a:pt x="10933" y="1065"/>
                  <a:pt x="10931" y="1095"/>
                </a:cubicBezTo>
                <a:cubicBezTo>
                  <a:pt x="10928" y="1128"/>
                  <a:pt x="10926" y="1157"/>
                  <a:pt x="10931" y="1190"/>
                </a:cubicBezTo>
                <a:cubicBezTo>
                  <a:pt x="10936" y="1222"/>
                  <a:pt x="10938" y="1182"/>
                  <a:pt x="10940" y="1175"/>
                </a:cubicBezTo>
              </a:path>
              <a:path w="11800" h="3621" extrusionOk="0">
                <a:moveTo>
                  <a:pt x="10971" y="972"/>
                </a:moveTo>
                <a:cubicBezTo>
                  <a:pt x="10984" y="952"/>
                  <a:pt x="10995" y="933"/>
                  <a:pt x="11012" y="914"/>
                </a:cubicBezTo>
                <a:cubicBezTo>
                  <a:pt x="11023" y="901"/>
                  <a:pt x="11043" y="883"/>
                  <a:pt x="11061" y="884"/>
                </a:cubicBezTo>
                <a:cubicBezTo>
                  <a:pt x="11082" y="885"/>
                  <a:pt x="11098" y="909"/>
                  <a:pt x="11109" y="924"/>
                </a:cubicBezTo>
                <a:cubicBezTo>
                  <a:pt x="11134" y="960"/>
                  <a:pt x="11148" y="1000"/>
                  <a:pt x="11155" y="1042"/>
                </a:cubicBezTo>
                <a:cubicBezTo>
                  <a:pt x="11159" y="1067"/>
                  <a:pt x="11146" y="1086"/>
                  <a:pt x="11145" y="1110"/>
                </a:cubicBezTo>
                <a:cubicBezTo>
                  <a:pt x="11144" y="1134"/>
                  <a:pt x="11151" y="1129"/>
                  <a:pt x="11157" y="1148"/>
                </a:cubicBezTo>
                <a:cubicBezTo>
                  <a:pt x="11184" y="1121"/>
                  <a:pt x="11190" y="1100"/>
                  <a:pt x="11196" y="1061"/>
                </a:cubicBezTo>
                <a:cubicBezTo>
                  <a:pt x="11200" y="1032"/>
                  <a:pt x="11181" y="930"/>
                  <a:pt x="11199" y="909"/>
                </a:cubicBezTo>
                <a:cubicBezTo>
                  <a:pt x="11212" y="893"/>
                  <a:pt x="11241" y="888"/>
                  <a:pt x="11260" y="887"/>
                </a:cubicBezTo>
                <a:cubicBezTo>
                  <a:pt x="11299" y="884"/>
                  <a:pt x="11340" y="899"/>
                  <a:pt x="11373" y="918"/>
                </a:cubicBezTo>
                <a:cubicBezTo>
                  <a:pt x="11429" y="950"/>
                  <a:pt x="11497" y="1012"/>
                  <a:pt x="11489" y="1083"/>
                </a:cubicBezTo>
                <a:cubicBezTo>
                  <a:pt x="11486" y="1086"/>
                  <a:pt x="11484" y="1090"/>
                  <a:pt x="11481" y="1093"/>
                </a:cubicBezTo>
                <a:cubicBezTo>
                  <a:pt x="11448" y="1079"/>
                  <a:pt x="11438" y="1061"/>
                  <a:pt x="11433" y="1022"/>
                </a:cubicBezTo>
                <a:cubicBezTo>
                  <a:pt x="11426" y="969"/>
                  <a:pt x="11434" y="915"/>
                  <a:pt x="11454" y="866"/>
                </a:cubicBezTo>
                <a:cubicBezTo>
                  <a:pt x="11487" y="786"/>
                  <a:pt x="11567" y="754"/>
                  <a:pt x="11647" y="787"/>
                </a:cubicBezTo>
                <a:cubicBezTo>
                  <a:pt x="11729" y="820"/>
                  <a:pt x="11771" y="897"/>
                  <a:pt x="11789" y="979"/>
                </a:cubicBezTo>
                <a:cubicBezTo>
                  <a:pt x="11796" y="1014"/>
                  <a:pt x="11798" y="1025"/>
                  <a:pt x="11799" y="1048"/>
                </a:cubicBezTo>
              </a:path>
              <a:path w="11800" h="3621" extrusionOk="0">
                <a:moveTo>
                  <a:pt x="2139" y="2009"/>
                </a:moveTo>
                <a:cubicBezTo>
                  <a:pt x="2145" y="1983"/>
                  <a:pt x="2155" y="1974"/>
                  <a:pt x="2121" y="1963"/>
                </a:cubicBezTo>
                <a:cubicBezTo>
                  <a:pt x="2098" y="1955"/>
                  <a:pt x="2075" y="1971"/>
                  <a:pt x="2057" y="1983"/>
                </a:cubicBezTo>
                <a:cubicBezTo>
                  <a:pt x="2021" y="2008"/>
                  <a:pt x="1987" y="2047"/>
                  <a:pt x="1970" y="2087"/>
                </a:cubicBezTo>
                <a:cubicBezTo>
                  <a:pt x="1960" y="2111"/>
                  <a:pt x="1947" y="2147"/>
                  <a:pt x="1955" y="2173"/>
                </a:cubicBezTo>
                <a:cubicBezTo>
                  <a:pt x="1963" y="2199"/>
                  <a:pt x="1986" y="2209"/>
                  <a:pt x="2009" y="2218"/>
                </a:cubicBezTo>
                <a:cubicBezTo>
                  <a:pt x="2049" y="2233"/>
                  <a:pt x="2088" y="2244"/>
                  <a:pt x="2127" y="2264"/>
                </a:cubicBezTo>
                <a:cubicBezTo>
                  <a:pt x="2168" y="2285"/>
                  <a:pt x="2222" y="2317"/>
                  <a:pt x="2233" y="2365"/>
                </a:cubicBezTo>
                <a:cubicBezTo>
                  <a:pt x="2241" y="2401"/>
                  <a:pt x="2218" y="2423"/>
                  <a:pt x="2187" y="2437"/>
                </a:cubicBezTo>
                <a:cubicBezTo>
                  <a:pt x="2140" y="2458"/>
                  <a:pt x="2089" y="2461"/>
                  <a:pt x="2039" y="2461"/>
                </a:cubicBezTo>
                <a:cubicBezTo>
                  <a:pt x="2012" y="2461"/>
                  <a:pt x="1989" y="2461"/>
                  <a:pt x="1963" y="2455"/>
                </a:cubicBezTo>
              </a:path>
              <a:path w="11800" h="3621" extrusionOk="0">
                <a:moveTo>
                  <a:pt x="2470" y="2179"/>
                </a:moveTo>
                <a:cubicBezTo>
                  <a:pt x="2492" y="2216"/>
                  <a:pt x="2510" y="2252"/>
                  <a:pt x="2525" y="2292"/>
                </a:cubicBezTo>
                <a:cubicBezTo>
                  <a:pt x="2538" y="2326"/>
                  <a:pt x="2549" y="2362"/>
                  <a:pt x="2565" y="2394"/>
                </a:cubicBezTo>
                <a:cubicBezTo>
                  <a:pt x="2570" y="2407"/>
                  <a:pt x="2572" y="2411"/>
                  <a:pt x="2579" y="2418"/>
                </a:cubicBezTo>
                <a:cubicBezTo>
                  <a:pt x="2595" y="2385"/>
                  <a:pt x="2597" y="2357"/>
                  <a:pt x="2599" y="2319"/>
                </a:cubicBezTo>
                <a:cubicBezTo>
                  <a:pt x="2600" y="2294"/>
                  <a:pt x="2592" y="2241"/>
                  <a:pt x="2610" y="2220"/>
                </a:cubicBezTo>
                <a:cubicBezTo>
                  <a:pt x="2630" y="2197"/>
                  <a:pt x="2684" y="2241"/>
                  <a:pt x="2698" y="2251"/>
                </a:cubicBezTo>
                <a:cubicBezTo>
                  <a:pt x="2748" y="2285"/>
                  <a:pt x="2794" y="2324"/>
                  <a:pt x="2846" y="2355"/>
                </a:cubicBezTo>
                <a:cubicBezTo>
                  <a:pt x="2879" y="2375"/>
                  <a:pt x="2923" y="2402"/>
                  <a:pt x="2963" y="2383"/>
                </a:cubicBezTo>
                <a:cubicBezTo>
                  <a:pt x="3000" y="2365"/>
                  <a:pt x="3015" y="2310"/>
                  <a:pt x="3021" y="2274"/>
                </a:cubicBezTo>
                <a:cubicBezTo>
                  <a:pt x="3031" y="2219"/>
                  <a:pt x="3019" y="2170"/>
                  <a:pt x="3013" y="2116"/>
                </a:cubicBezTo>
                <a:cubicBezTo>
                  <a:pt x="3010" y="2091"/>
                  <a:pt x="3013" y="2064"/>
                  <a:pt x="3013" y="2040"/>
                </a:cubicBezTo>
              </a:path>
              <a:path w="11800" h="3621" extrusionOk="0">
                <a:moveTo>
                  <a:pt x="3219" y="2107"/>
                </a:moveTo>
                <a:cubicBezTo>
                  <a:pt x="3221" y="2149"/>
                  <a:pt x="3232" y="2179"/>
                  <a:pt x="3245" y="2219"/>
                </a:cubicBezTo>
                <a:cubicBezTo>
                  <a:pt x="3259" y="2261"/>
                  <a:pt x="3268" y="2304"/>
                  <a:pt x="3290" y="2343"/>
                </a:cubicBezTo>
                <a:cubicBezTo>
                  <a:pt x="3283" y="2319"/>
                  <a:pt x="3281" y="2312"/>
                  <a:pt x="3282" y="2295"/>
                </a:cubicBezTo>
              </a:path>
              <a:path w="11800" h="3621" extrusionOk="0">
                <a:moveTo>
                  <a:pt x="3252" y="1946"/>
                </a:moveTo>
                <a:cubicBezTo>
                  <a:pt x="3267" y="1934"/>
                  <a:pt x="3298" y="1918"/>
                  <a:pt x="3308" y="1903"/>
                </a:cubicBezTo>
                <a:cubicBezTo>
                  <a:pt x="3321" y="1885"/>
                  <a:pt x="3326" y="1880"/>
                  <a:pt x="3346" y="1866"/>
                </a:cubicBezTo>
              </a:path>
              <a:path w="11800" h="3621" extrusionOk="0">
                <a:moveTo>
                  <a:pt x="3623" y="1891"/>
                </a:moveTo>
                <a:cubicBezTo>
                  <a:pt x="3636" y="1940"/>
                  <a:pt x="3647" y="1989"/>
                  <a:pt x="3655" y="2039"/>
                </a:cubicBezTo>
                <a:cubicBezTo>
                  <a:pt x="3666" y="2107"/>
                  <a:pt x="3672" y="2176"/>
                  <a:pt x="3682" y="2244"/>
                </a:cubicBezTo>
                <a:cubicBezTo>
                  <a:pt x="3689" y="2293"/>
                  <a:pt x="3696" y="2343"/>
                  <a:pt x="3707" y="2391"/>
                </a:cubicBezTo>
                <a:cubicBezTo>
                  <a:pt x="3708" y="2397"/>
                  <a:pt x="3710" y="2403"/>
                  <a:pt x="3711" y="2409"/>
                </a:cubicBezTo>
              </a:path>
              <a:path w="11800" h="3621" extrusionOk="0">
                <a:moveTo>
                  <a:pt x="3787" y="2202"/>
                </a:moveTo>
                <a:cubicBezTo>
                  <a:pt x="3755" y="2206"/>
                  <a:pt x="3721" y="2210"/>
                  <a:pt x="3689" y="2215"/>
                </a:cubicBezTo>
                <a:cubicBezTo>
                  <a:pt x="3658" y="2220"/>
                  <a:pt x="3629" y="2226"/>
                  <a:pt x="3600" y="2237"/>
                </a:cubicBezTo>
              </a:path>
              <a:path w="11800" h="3621" extrusionOk="0">
                <a:moveTo>
                  <a:pt x="4177" y="2130"/>
                </a:moveTo>
                <a:cubicBezTo>
                  <a:pt x="4143" y="2134"/>
                  <a:pt x="4133" y="2153"/>
                  <a:pt x="4110" y="2183"/>
                </a:cubicBezTo>
                <a:cubicBezTo>
                  <a:pt x="4083" y="2218"/>
                  <a:pt x="4068" y="2259"/>
                  <a:pt x="4068" y="2304"/>
                </a:cubicBezTo>
                <a:cubicBezTo>
                  <a:pt x="4068" y="2345"/>
                  <a:pt x="4087" y="2381"/>
                  <a:pt x="4121" y="2403"/>
                </a:cubicBezTo>
                <a:cubicBezTo>
                  <a:pt x="4160" y="2429"/>
                  <a:pt x="4187" y="2413"/>
                  <a:pt x="4218" y="2393"/>
                </a:cubicBezTo>
                <a:cubicBezTo>
                  <a:pt x="4274" y="2356"/>
                  <a:pt x="4295" y="2312"/>
                  <a:pt x="4314" y="2247"/>
                </a:cubicBezTo>
                <a:cubicBezTo>
                  <a:pt x="4319" y="2228"/>
                  <a:pt x="4323" y="2209"/>
                  <a:pt x="4328" y="2190"/>
                </a:cubicBezTo>
              </a:path>
              <a:path w="11800" h="3621" extrusionOk="0">
                <a:moveTo>
                  <a:pt x="4336" y="1860"/>
                </a:moveTo>
                <a:cubicBezTo>
                  <a:pt x="4372" y="1886"/>
                  <a:pt x="4397" y="1936"/>
                  <a:pt x="4411" y="1980"/>
                </a:cubicBezTo>
                <a:cubicBezTo>
                  <a:pt x="4433" y="2048"/>
                  <a:pt x="4439" y="2126"/>
                  <a:pt x="4449" y="2197"/>
                </a:cubicBezTo>
                <a:cubicBezTo>
                  <a:pt x="4456" y="2248"/>
                  <a:pt x="4460" y="2301"/>
                  <a:pt x="4462" y="2353"/>
                </a:cubicBezTo>
                <a:cubicBezTo>
                  <a:pt x="4462" y="2358"/>
                  <a:pt x="4462" y="2363"/>
                  <a:pt x="4462" y="2368"/>
                </a:cubicBezTo>
                <a:cubicBezTo>
                  <a:pt x="4485" y="2342"/>
                  <a:pt x="4498" y="2311"/>
                  <a:pt x="4523" y="2286"/>
                </a:cubicBezTo>
                <a:cubicBezTo>
                  <a:pt x="4566" y="2242"/>
                  <a:pt x="4616" y="2239"/>
                  <a:pt x="4669" y="2269"/>
                </a:cubicBezTo>
                <a:cubicBezTo>
                  <a:pt x="4716" y="2296"/>
                  <a:pt x="4753" y="2336"/>
                  <a:pt x="4783" y="2380"/>
                </a:cubicBezTo>
                <a:cubicBezTo>
                  <a:pt x="4807" y="2415"/>
                  <a:pt x="4817" y="2451"/>
                  <a:pt x="4836" y="2489"/>
                </a:cubicBezTo>
              </a:path>
              <a:path w="11800" h="3621" extrusionOk="0">
                <a:moveTo>
                  <a:pt x="5335" y="2418"/>
                </a:moveTo>
                <a:cubicBezTo>
                  <a:pt x="5347" y="2458"/>
                  <a:pt x="5360" y="2497"/>
                  <a:pt x="5379" y="2534"/>
                </a:cubicBezTo>
                <a:cubicBezTo>
                  <a:pt x="5381" y="2537"/>
                  <a:pt x="5383" y="2541"/>
                  <a:pt x="5385" y="2544"/>
                </a:cubicBezTo>
                <a:cubicBezTo>
                  <a:pt x="5377" y="2485"/>
                  <a:pt x="5366" y="2428"/>
                  <a:pt x="5361" y="2368"/>
                </a:cubicBezTo>
                <a:cubicBezTo>
                  <a:pt x="5357" y="2323"/>
                  <a:pt x="5347" y="2256"/>
                  <a:pt x="5384" y="2221"/>
                </a:cubicBezTo>
                <a:cubicBezTo>
                  <a:pt x="5407" y="2199"/>
                  <a:pt x="5445" y="2201"/>
                  <a:pt x="5474" y="2202"/>
                </a:cubicBezTo>
                <a:cubicBezTo>
                  <a:pt x="5524" y="2204"/>
                  <a:pt x="5575" y="2216"/>
                  <a:pt x="5625" y="2222"/>
                </a:cubicBezTo>
              </a:path>
              <a:path w="11800" h="3621" extrusionOk="0">
                <a:moveTo>
                  <a:pt x="5890" y="2250"/>
                </a:moveTo>
                <a:cubicBezTo>
                  <a:pt x="5861" y="2241"/>
                  <a:pt x="5828" y="2238"/>
                  <a:pt x="5798" y="2249"/>
                </a:cubicBezTo>
                <a:cubicBezTo>
                  <a:pt x="5761" y="2262"/>
                  <a:pt x="5721" y="2296"/>
                  <a:pt x="5703" y="2331"/>
                </a:cubicBezTo>
                <a:cubicBezTo>
                  <a:pt x="5685" y="2365"/>
                  <a:pt x="5679" y="2415"/>
                  <a:pt x="5689" y="2452"/>
                </a:cubicBezTo>
                <a:cubicBezTo>
                  <a:pt x="5699" y="2488"/>
                  <a:pt x="5730" y="2508"/>
                  <a:pt x="5766" y="2508"/>
                </a:cubicBezTo>
                <a:cubicBezTo>
                  <a:pt x="5807" y="2508"/>
                  <a:pt x="5847" y="2477"/>
                  <a:pt x="5872" y="2448"/>
                </a:cubicBezTo>
                <a:cubicBezTo>
                  <a:pt x="5905" y="2410"/>
                  <a:pt x="5915" y="2363"/>
                  <a:pt x="5923" y="2315"/>
                </a:cubicBezTo>
                <a:cubicBezTo>
                  <a:pt x="5924" y="2310"/>
                  <a:pt x="5925" y="2306"/>
                  <a:pt x="5926" y="2301"/>
                </a:cubicBezTo>
                <a:cubicBezTo>
                  <a:pt x="5951" y="2316"/>
                  <a:pt x="5961" y="2339"/>
                  <a:pt x="5975" y="2365"/>
                </a:cubicBezTo>
                <a:cubicBezTo>
                  <a:pt x="6003" y="2415"/>
                  <a:pt x="6027" y="2467"/>
                  <a:pt x="6056" y="2516"/>
                </a:cubicBezTo>
                <a:cubicBezTo>
                  <a:pt x="6074" y="2545"/>
                  <a:pt x="6086" y="2547"/>
                  <a:pt x="6118" y="2548"/>
                </a:cubicBezTo>
              </a:path>
              <a:path w="11800" h="3621" extrusionOk="0">
                <a:moveTo>
                  <a:pt x="6286" y="2535"/>
                </a:moveTo>
                <a:cubicBezTo>
                  <a:pt x="6287" y="2504"/>
                  <a:pt x="6272" y="2494"/>
                  <a:pt x="6262" y="2466"/>
                </a:cubicBezTo>
                <a:cubicBezTo>
                  <a:pt x="6250" y="2431"/>
                  <a:pt x="6236" y="2387"/>
                  <a:pt x="6242" y="2350"/>
                </a:cubicBezTo>
                <a:cubicBezTo>
                  <a:pt x="6247" y="2316"/>
                  <a:pt x="6271" y="2284"/>
                  <a:pt x="6299" y="2266"/>
                </a:cubicBezTo>
                <a:cubicBezTo>
                  <a:pt x="6337" y="2242"/>
                  <a:pt x="6376" y="2244"/>
                  <a:pt x="6416" y="2252"/>
                </a:cubicBezTo>
                <a:cubicBezTo>
                  <a:pt x="6447" y="2258"/>
                  <a:pt x="6475" y="2270"/>
                  <a:pt x="6505" y="2281"/>
                </a:cubicBezTo>
              </a:path>
              <a:path w="11800" h="3621" extrusionOk="0">
                <a:moveTo>
                  <a:pt x="6724" y="2455"/>
                </a:moveTo>
                <a:cubicBezTo>
                  <a:pt x="6745" y="2435"/>
                  <a:pt x="6767" y="2422"/>
                  <a:pt x="6788" y="2405"/>
                </a:cubicBezTo>
                <a:cubicBezTo>
                  <a:pt x="6815" y="2383"/>
                  <a:pt x="6839" y="2359"/>
                  <a:pt x="6861" y="2332"/>
                </a:cubicBezTo>
                <a:cubicBezTo>
                  <a:pt x="6877" y="2312"/>
                  <a:pt x="6884" y="2294"/>
                  <a:pt x="6892" y="2271"/>
                </a:cubicBezTo>
                <a:cubicBezTo>
                  <a:pt x="6869" y="2253"/>
                  <a:pt x="6858" y="2262"/>
                  <a:pt x="6832" y="2278"/>
                </a:cubicBezTo>
                <a:cubicBezTo>
                  <a:pt x="6800" y="2298"/>
                  <a:pt x="6770" y="2324"/>
                  <a:pt x="6753" y="2358"/>
                </a:cubicBezTo>
                <a:cubicBezTo>
                  <a:pt x="6735" y="2395"/>
                  <a:pt x="6733" y="2438"/>
                  <a:pt x="6749" y="2476"/>
                </a:cubicBezTo>
                <a:cubicBezTo>
                  <a:pt x="6766" y="2516"/>
                  <a:pt x="6798" y="2548"/>
                  <a:pt x="6840" y="2561"/>
                </a:cubicBezTo>
                <a:cubicBezTo>
                  <a:pt x="6876" y="2573"/>
                  <a:pt x="6944" y="2569"/>
                  <a:pt x="6975" y="2544"/>
                </a:cubicBezTo>
                <a:cubicBezTo>
                  <a:pt x="7024" y="2503"/>
                  <a:pt x="7054" y="2411"/>
                  <a:pt x="7073" y="2354"/>
                </a:cubicBezTo>
                <a:cubicBezTo>
                  <a:pt x="7079" y="2332"/>
                  <a:pt x="7086" y="2309"/>
                  <a:pt x="7092" y="2287"/>
                </a:cubicBezTo>
              </a:path>
              <a:path w="11800" h="3621" extrusionOk="0">
                <a:moveTo>
                  <a:pt x="7208" y="1843"/>
                </a:moveTo>
                <a:cubicBezTo>
                  <a:pt x="7209" y="1838"/>
                  <a:pt x="7211" y="1834"/>
                  <a:pt x="7212" y="1829"/>
                </a:cubicBezTo>
                <a:cubicBezTo>
                  <a:pt x="7221" y="1865"/>
                  <a:pt x="7210" y="1898"/>
                  <a:pt x="7201" y="1935"/>
                </a:cubicBezTo>
                <a:cubicBezTo>
                  <a:pt x="7185" y="2004"/>
                  <a:pt x="7173" y="2075"/>
                  <a:pt x="7163" y="2145"/>
                </a:cubicBezTo>
                <a:cubicBezTo>
                  <a:pt x="7153" y="2218"/>
                  <a:pt x="7153" y="2296"/>
                  <a:pt x="7169" y="2368"/>
                </a:cubicBezTo>
                <a:cubicBezTo>
                  <a:pt x="7180" y="2416"/>
                  <a:pt x="7198" y="2471"/>
                  <a:pt x="7249" y="2490"/>
                </a:cubicBezTo>
                <a:cubicBezTo>
                  <a:pt x="7288" y="2504"/>
                  <a:pt x="7317" y="2488"/>
                  <a:pt x="7352" y="2476"/>
                </a:cubicBezTo>
              </a:path>
              <a:path w="11800" h="3621" extrusionOk="0">
                <a:moveTo>
                  <a:pt x="7541" y="2262"/>
                </a:moveTo>
                <a:cubicBezTo>
                  <a:pt x="7534" y="2303"/>
                  <a:pt x="7544" y="2336"/>
                  <a:pt x="7553" y="2378"/>
                </a:cubicBezTo>
                <a:cubicBezTo>
                  <a:pt x="7562" y="2421"/>
                  <a:pt x="7574" y="2464"/>
                  <a:pt x="7604" y="2498"/>
                </a:cubicBezTo>
                <a:cubicBezTo>
                  <a:pt x="7627" y="2524"/>
                  <a:pt x="7654" y="2527"/>
                  <a:pt x="7684" y="2513"/>
                </a:cubicBezTo>
                <a:cubicBezTo>
                  <a:pt x="7737" y="2487"/>
                  <a:pt x="7780" y="2409"/>
                  <a:pt x="7845" y="2414"/>
                </a:cubicBezTo>
                <a:cubicBezTo>
                  <a:pt x="7896" y="2418"/>
                  <a:pt x="7935" y="2471"/>
                  <a:pt x="7961" y="2508"/>
                </a:cubicBezTo>
                <a:cubicBezTo>
                  <a:pt x="8007" y="2573"/>
                  <a:pt x="8039" y="2647"/>
                  <a:pt x="8052" y="2726"/>
                </a:cubicBezTo>
                <a:cubicBezTo>
                  <a:pt x="8069" y="2829"/>
                  <a:pt x="8034" y="2910"/>
                  <a:pt x="7944" y="2963"/>
                </a:cubicBezTo>
                <a:cubicBezTo>
                  <a:pt x="7866" y="3008"/>
                  <a:pt x="7764" y="3011"/>
                  <a:pt x="7676" y="3013"/>
                </a:cubicBezTo>
                <a:cubicBezTo>
                  <a:pt x="7618" y="3012"/>
                  <a:pt x="7603" y="3012"/>
                  <a:pt x="7566" y="3011"/>
                </a:cubicBezTo>
              </a:path>
              <a:path w="11800" h="3621" extrusionOk="0">
                <a:moveTo>
                  <a:pt x="1207" y="1707"/>
                </a:moveTo>
                <a:cubicBezTo>
                  <a:pt x="1197" y="1742"/>
                  <a:pt x="1196" y="1761"/>
                  <a:pt x="1194" y="1798"/>
                </a:cubicBezTo>
                <a:cubicBezTo>
                  <a:pt x="1191" y="1852"/>
                  <a:pt x="1198" y="1904"/>
                  <a:pt x="1210" y="1957"/>
                </a:cubicBezTo>
                <a:cubicBezTo>
                  <a:pt x="1226" y="2029"/>
                  <a:pt x="1258" y="2096"/>
                  <a:pt x="1297" y="2158"/>
                </a:cubicBezTo>
                <a:cubicBezTo>
                  <a:pt x="1342" y="2231"/>
                  <a:pt x="1402" y="2292"/>
                  <a:pt x="1475" y="2337"/>
                </a:cubicBezTo>
                <a:cubicBezTo>
                  <a:pt x="1511" y="2359"/>
                  <a:pt x="1551" y="2372"/>
                  <a:pt x="1593" y="2371"/>
                </a:cubicBezTo>
                <a:cubicBezTo>
                  <a:pt x="1617" y="2371"/>
                  <a:pt x="1643" y="2364"/>
                  <a:pt x="1665" y="2354"/>
                </a:cubicBezTo>
                <a:cubicBezTo>
                  <a:pt x="1685" y="2345"/>
                  <a:pt x="1685" y="2336"/>
                  <a:pt x="1695" y="2320"/>
                </a:cubicBezTo>
              </a:path>
              <a:path w="11800" h="3621" extrusionOk="0">
                <a:moveTo>
                  <a:pt x="1682" y="2092"/>
                </a:moveTo>
                <a:cubicBezTo>
                  <a:pt x="1669" y="2121"/>
                  <a:pt x="1680" y="2117"/>
                  <a:pt x="1701" y="2155"/>
                </a:cubicBezTo>
                <a:cubicBezTo>
                  <a:pt x="1718" y="2185"/>
                  <a:pt x="1740" y="2211"/>
                  <a:pt x="1757" y="2241"/>
                </a:cubicBezTo>
                <a:cubicBezTo>
                  <a:pt x="1777" y="2277"/>
                  <a:pt x="1788" y="2312"/>
                  <a:pt x="1792" y="2353"/>
                </a:cubicBezTo>
                <a:cubicBezTo>
                  <a:pt x="1795" y="2391"/>
                  <a:pt x="1790" y="2438"/>
                  <a:pt x="1770" y="2471"/>
                </a:cubicBezTo>
                <a:cubicBezTo>
                  <a:pt x="1749" y="2507"/>
                  <a:pt x="1712" y="2538"/>
                  <a:pt x="1678" y="2561"/>
                </a:cubicBezTo>
                <a:cubicBezTo>
                  <a:pt x="1644" y="2584"/>
                  <a:pt x="1605" y="2601"/>
                  <a:pt x="1569" y="2621"/>
                </a:cubicBezTo>
                <a:cubicBezTo>
                  <a:pt x="1550" y="2632"/>
                  <a:pt x="1521" y="2645"/>
                  <a:pt x="1521" y="2669"/>
                </a:cubicBezTo>
                <a:cubicBezTo>
                  <a:pt x="1533" y="2680"/>
                  <a:pt x="1536" y="2683"/>
                  <a:pt x="1548" y="2678"/>
                </a:cubicBezTo>
              </a:path>
              <a:path w="11800" h="3621" extrusionOk="0">
                <a:moveTo>
                  <a:pt x="10758" y="50"/>
                </a:moveTo>
                <a:cubicBezTo>
                  <a:pt x="10753" y="37"/>
                  <a:pt x="10749" y="8"/>
                  <a:pt x="10733" y="1"/>
                </a:cubicBezTo>
                <a:cubicBezTo>
                  <a:pt x="10708" y="-9"/>
                  <a:pt x="10656" y="5"/>
                  <a:pt x="10631" y="8"/>
                </a:cubicBezTo>
                <a:cubicBezTo>
                  <a:pt x="10594" y="12"/>
                  <a:pt x="10557" y="16"/>
                  <a:pt x="10521" y="23"/>
                </a:cubicBezTo>
                <a:cubicBezTo>
                  <a:pt x="10499" y="27"/>
                  <a:pt x="10473" y="30"/>
                  <a:pt x="10455" y="46"/>
                </a:cubicBezTo>
                <a:cubicBezTo>
                  <a:pt x="10428" y="69"/>
                  <a:pt x="10373" y="109"/>
                  <a:pt x="10355" y="140"/>
                </a:cubicBezTo>
                <a:cubicBezTo>
                  <a:pt x="10343" y="161"/>
                  <a:pt x="10339" y="159"/>
                  <a:pt x="10333" y="179"/>
                </a:cubicBezTo>
              </a:path>
              <a:path w="11800" h="3621" extrusionOk="0">
                <a:moveTo>
                  <a:pt x="10320" y="140"/>
                </a:moveTo>
                <a:cubicBezTo>
                  <a:pt x="10271" y="347"/>
                  <a:pt x="10225" y="547"/>
                  <a:pt x="10133" y="742"/>
                </a:cubicBezTo>
                <a:cubicBezTo>
                  <a:pt x="9885" y="1266"/>
                  <a:pt x="9592" y="1604"/>
                  <a:pt x="9562" y="2206"/>
                </a:cubicBezTo>
                <a:cubicBezTo>
                  <a:pt x="9543" y="2579"/>
                  <a:pt x="9468" y="2823"/>
                  <a:pt x="9120" y="3009"/>
                </a:cubicBezTo>
                <a:cubicBezTo>
                  <a:pt x="8674" y="3248"/>
                  <a:pt x="7997" y="3227"/>
                  <a:pt x="7508" y="3269"/>
                </a:cubicBezTo>
                <a:cubicBezTo>
                  <a:pt x="6748" y="3334"/>
                  <a:pt x="6024" y="3476"/>
                  <a:pt x="5273" y="3588"/>
                </a:cubicBezTo>
                <a:cubicBezTo>
                  <a:pt x="4499" y="3704"/>
                  <a:pt x="3700" y="3478"/>
                  <a:pt x="2923" y="3456"/>
                </a:cubicBezTo>
                <a:cubicBezTo>
                  <a:pt x="2545" y="3445"/>
                  <a:pt x="2082" y="3472"/>
                  <a:pt x="1741" y="3449"/>
                </a:cubicBezTo>
                <a:cubicBezTo>
                  <a:pt x="1758" y="3449"/>
                  <a:pt x="1763" y="3450"/>
                  <a:pt x="1772" y="3442"/>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2" name="Comment 14"/>
          <p:cNvSpPr>
            <a:spLocks noRot="1" noChangeAspect="1" noEditPoints="1" noChangeArrowheads="1" noChangeShapeType="1" noTextEdit="1"/>
          </p:cNvSpPr>
          <p:nvPr/>
        </p:nvSpPr>
        <p:spPr bwMode="auto">
          <a:xfrm>
            <a:off x="2508250" y="3189288"/>
            <a:ext cx="428625" cy="641350"/>
          </a:xfrm>
          <a:custGeom>
            <a:avLst/>
            <a:gdLst>
              <a:gd name="T0" fmla="+- 0 7371 6966"/>
              <a:gd name="T1" fmla="*/ T0 w 1194"/>
              <a:gd name="T2" fmla="+- 0 8860 8860"/>
              <a:gd name="T3" fmla="*/ 8860 h 1780"/>
              <a:gd name="T4" fmla="+- 0 7401 6966"/>
              <a:gd name="T5" fmla="*/ T4 w 1194"/>
              <a:gd name="T6" fmla="+- 0 8906 8860"/>
              <a:gd name="T7" fmla="*/ 8906 h 1780"/>
              <a:gd name="T8" fmla="+- 0 7411 6966"/>
              <a:gd name="T9" fmla="*/ T8 w 1194"/>
              <a:gd name="T10" fmla="+- 0 9127 8860"/>
              <a:gd name="T11" fmla="*/ 9127 h 1780"/>
              <a:gd name="T12" fmla="+- 0 7478 6966"/>
              <a:gd name="T13" fmla="*/ T12 w 1194"/>
              <a:gd name="T14" fmla="+- 0 9548 8860"/>
              <a:gd name="T15" fmla="*/ 9548 h 1780"/>
              <a:gd name="T16" fmla="+- 0 7555 6966"/>
              <a:gd name="T17" fmla="*/ T16 w 1194"/>
              <a:gd name="T18" fmla="+- 0 9972 8860"/>
              <a:gd name="T19" fmla="*/ 9972 h 1780"/>
              <a:gd name="T20" fmla="+- 0 7575 6966"/>
              <a:gd name="T21" fmla="*/ T20 w 1194"/>
              <a:gd name="T22" fmla="+- 0 10269 8860"/>
              <a:gd name="T23" fmla="*/ 10269 h 1780"/>
              <a:gd name="T24" fmla="+- 0 7568 6966"/>
              <a:gd name="T25" fmla="*/ T24 w 1194"/>
              <a:gd name="T26" fmla="+- 0 10381 8860"/>
              <a:gd name="T27" fmla="*/ 10381 h 1780"/>
              <a:gd name="T28" fmla="+- 0 7593 6966"/>
              <a:gd name="T29" fmla="*/ T28 w 1194"/>
              <a:gd name="T30" fmla="+- 0 10248 8860"/>
              <a:gd name="T31" fmla="*/ 10248 h 1780"/>
              <a:gd name="T32" fmla="+- 0 7748 6966"/>
              <a:gd name="T33" fmla="*/ T32 w 1194"/>
              <a:gd name="T34" fmla="+- 0 8907 8860"/>
              <a:gd name="T35" fmla="*/ 8907 h 1780"/>
              <a:gd name="T36" fmla="+- 0 7748 6966"/>
              <a:gd name="T37" fmla="*/ T36 w 1194"/>
              <a:gd name="T38" fmla="+- 0 9021 8860"/>
              <a:gd name="T39" fmla="*/ 9021 h 1780"/>
              <a:gd name="T40" fmla="+- 0 7745 6966"/>
              <a:gd name="T41" fmla="*/ T40 w 1194"/>
              <a:gd name="T42" fmla="+- 0 9311 8860"/>
              <a:gd name="T43" fmla="*/ 9311 h 1780"/>
              <a:gd name="T44" fmla="+- 0 7751 6966"/>
              <a:gd name="T45" fmla="*/ T44 w 1194"/>
              <a:gd name="T46" fmla="+- 0 9704 8860"/>
              <a:gd name="T47" fmla="*/ 9704 h 1780"/>
              <a:gd name="T48" fmla="+- 0 7752 6966"/>
              <a:gd name="T49" fmla="*/ T48 w 1194"/>
              <a:gd name="T50" fmla="+- 0 10099 8860"/>
              <a:gd name="T51" fmla="*/ 10099 h 1780"/>
              <a:gd name="T52" fmla="+- 0 7734 6966"/>
              <a:gd name="T53" fmla="*/ T52 w 1194"/>
              <a:gd name="T54" fmla="+- 0 10210 8860"/>
              <a:gd name="T55" fmla="*/ 10210 h 1780"/>
              <a:gd name="T56" fmla="+- 0 7732 6966"/>
              <a:gd name="T57" fmla="*/ T56 w 1194"/>
              <a:gd name="T58" fmla="+- 0 10153 8860"/>
              <a:gd name="T59" fmla="*/ 10153 h 1780"/>
              <a:gd name="T60" fmla="+- 0 8159 6966"/>
              <a:gd name="T61" fmla="*/ T60 w 1194"/>
              <a:gd name="T62" fmla="+- 0 9999 8860"/>
              <a:gd name="T63" fmla="*/ 9999 h 1780"/>
              <a:gd name="T64" fmla="+- 0 8114 6966"/>
              <a:gd name="T65" fmla="*/ T64 w 1194"/>
              <a:gd name="T66" fmla="+- 0 10123 8860"/>
              <a:gd name="T67" fmla="*/ 10123 h 1780"/>
              <a:gd name="T68" fmla="+- 0 7974 6966"/>
              <a:gd name="T69" fmla="*/ T68 w 1194"/>
              <a:gd name="T70" fmla="+- 0 10309 8860"/>
              <a:gd name="T71" fmla="*/ 10309 h 1780"/>
              <a:gd name="T72" fmla="+- 0 7787 6966"/>
              <a:gd name="T73" fmla="*/ T72 w 1194"/>
              <a:gd name="T74" fmla="+- 0 10506 8860"/>
              <a:gd name="T75" fmla="*/ 10506 h 1780"/>
              <a:gd name="T76" fmla="+- 0 7621 6966"/>
              <a:gd name="T77" fmla="*/ T76 w 1194"/>
              <a:gd name="T78" fmla="+- 0 10630 8860"/>
              <a:gd name="T79" fmla="*/ 10630 h 1780"/>
              <a:gd name="T80" fmla="+- 0 7515 6966"/>
              <a:gd name="T81" fmla="*/ T80 w 1194"/>
              <a:gd name="T82" fmla="+- 0 10605 8860"/>
              <a:gd name="T83" fmla="*/ 10605 h 1780"/>
              <a:gd name="T84" fmla="+- 0 7436 6966"/>
              <a:gd name="T85" fmla="*/ T84 w 1194"/>
              <a:gd name="T86" fmla="+- 0 10473 8860"/>
              <a:gd name="T87" fmla="*/ 10473 h 1780"/>
              <a:gd name="T88" fmla="+- 0 7335 6966"/>
              <a:gd name="T89" fmla="*/ T88 w 1194"/>
              <a:gd name="T90" fmla="+- 0 10336 8860"/>
              <a:gd name="T91" fmla="*/ 10336 h 1780"/>
              <a:gd name="T92" fmla="+- 0 7147 6966"/>
              <a:gd name="T93" fmla="*/ T92 w 1194"/>
              <a:gd name="T94" fmla="+- 0 10145 8860"/>
              <a:gd name="T95" fmla="*/ 10145 h 1780"/>
              <a:gd name="T96" fmla="+- 0 7096 6966"/>
              <a:gd name="T97" fmla="*/ T96 w 1194"/>
              <a:gd name="T98" fmla="+- 0 10065 8860"/>
              <a:gd name="T99" fmla="*/ 10065 h 1780"/>
              <a:gd name="T100" fmla="+- 0 7096 6966"/>
              <a:gd name="T101" fmla="*/ T100 w 1194"/>
              <a:gd name="T102" fmla="+- 0 10053 8860"/>
              <a:gd name="T103" fmla="*/ 10053 h 1780"/>
              <a:gd name="T104" fmla="+- 0 7647 6966"/>
              <a:gd name="T105" fmla="*/ T104 w 1194"/>
              <a:gd name="T106" fmla="+- 0 8879 8860"/>
              <a:gd name="T107" fmla="*/ 8879 h 1780"/>
              <a:gd name="T108" fmla="+- 0 7849 6966"/>
              <a:gd name="T109" fmla="*/ T108 w 1194"/>
              <a:gd name="T110" fmla="+- 0 8975 8860"/>
              <a:gd name="T111" fmla="*/ 8975 h 1780"/>
              <a:gd name="T112" fmla="+- 0 7988 6966"/>
              <a:gd name="T113" fmla="*/ T112 w 1194"/>
              <a:gd name="T114" fmla="+- 0 9083 8860"/>
              <a:gd name="T115" fmla="*/ 9083 h 1780"/>
              <a:gd name="T116" fmla="+- 0 8057 6966"/>
              <a:gd name="T117" fmla="*/ T116 w 1194"/>
              <a:gd name="T118" fmla="+- 0 9155 8860"/>
              <a:gd name="T119" fmla="*/ 9155 h 1780"/>
              <a:gd name="T120" fmla="+- 0 7555 6966"/>
              <a:gd name="T121" fmla="*/ T120 w 1194"/>
              <a:gd name="T122" fmla="+- 0 8912 8860"/>
              <a:gd name="T123" fmla="*/ 8912 h 1780"/>
              <a:gd name="T124" fmla="+- 0 7248 6966"/>
              <a:gd name="T125" fmla="*/ T124 w 1194"/>
              <a:gd name="T126" fmla="+- 0 8973 8860"/>
              <a:gd name="T127" fmla="*/ 8973 h 1780"/>
              <a:gd name="T128" fmla="+- 0 7109 6966"/>
              <a:gd name="T129" fmla="*/ T128 w 1194"/>
              <a:gd name="T130" fmla="+- 0 9114 8860"/>
              <a:gd name="T131" fmla="*/ 9114 h 1780"/>
              <a:gd name="T132" fmla="+- 0 7004 6966"/>
              <a:gd name="T133" fmla="*/ T132 w 1194"/>
              <a:gd name="T134" fmla="+- 0 9264 8860"/>
              <a:gd name="T135" fmla="*/ 9264 h 1780"/>
              <a:gd name="T136" fmla="+- 0 6974 6966"/>
              <a:gd name="T137" fmla="*/ T136 w 1194"/>
              <a:gd name="T138" fmla="+- 0 9350 8860"/>
              <a:gd name="T139" fmla="*/ 9350 h 17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1194" h="1780" extrusionOk="0">
                <a:moveTo>
                  <a:pt x="405" y="0"/>
                </a:moveTo>
                <a:cubicBezTo>
                  <a:pt x="432" y="20"/>
                  <a:pt x="432" y="4"/>
                  <a:pt x="435" y="46"/>
                </a:cubicBezTo>
                <a:cubicBezTo>
                  <a:pt x="439" y="119"/>
                  <a:pt x="438" y="193"/>
                  <a:pt x="445" y="267"/>
                </a:cubicBezTo>
                <a:cubicBezTo>
                  <a:pt x="458" y="409"/>
                  <a:pt x="487" y="548"/>
                  <a:pt x="512" y="688"/>
                </a:cubicBezTo>
                <a:cubicBezTo>
                  <a:pt x="537" y="829"/>
                  <a:pt x="567" y="970"/>
                  <a:pt x="589" y="1112"/>
                </a:cubicBezTo>
                <a:cubicBezTo>
                  <a:pt x="604" y="1211"/>
                  <a:pt x="612" y="1309"/>
                  <a:pt x="609" y="1409"/>
                </a:cubicBezTo>
                <a:cubicBezTo>
                  <a:pt x="608" y="1447"/>
                  <a:pt x="603" y="1483"/>
                  <a:pt x="602" y="1521"/>
                </a:cubicBezTo>
                <a:cubicBezTo>
                  <a:pt x="602" y="1471"/>
                  <a:pt x="612" y="1438"/>
                  <a:pt x="627" y="1388"/>
                </a:cubicBezTo>
              </a:path>
              <a:path w="1194" h="1780" extrusionOk="0">
                <a:moveTo>
                  <a:pt x="782" y="47"/>
                </a:moveTo>
                <a:cubicBezTo>
                  <a:pt x="785" y="86"/>
                  <a:pt x="785" y="121"/>
                  <a:pt x="782" y="161"/>
                </a:cubicBezTo>
                <a:cubicBezTo>
                  <a:pt x="774" y="258"/>
                  <a:pt x="780" y="354"/>
                  <a:pt x="779" y="451"/>
                </a:cubicBezTo>
                <a:cubicBezTo>
                  <a:pt x="777" y="582"/>
                  <a:pt x="781" y="713"/>
                  <a:pt x="785" y="844"/>
                </a:cubicBezTo>
                <a:cubicBezTo>
                  <a:pt x="789" y="975"/>
                  <a:pt x="793" y="1108"/>
                  <a:pt x="786" y="1239"/>
                </a:cubicBezTo>
                <a:cubicBezTo>
                  <a:pt x="786" y="1242"/>
                  <a:pt x="781" y="1351"/>
                  <a:pt x="768" y="1350"/>
                </a:cubicBezTo>
                <a:cubicBezTo>
                  <a:pt x="736" y="1346"/>
                  <a:pt x="764" y="1304"/>
                  <a:pt x="766" y="1293"/>
                </a:cubicBezTo>
              </a:path>
              <a:path w="1194" h="1780" extrusionOk="0">
                <a:moveTo>
                  <a:pt x="1193" y="1139"/>
                </a:moveTo>
                <a:cubicBezTo>
                  <a:pt x="1183" y="1187"/>
                  <a:pt x="1170" y="1219"/>
                  <a:pt x="1148" y="1263"/>
                </a:cubicBezTo>
                <a:cubicBezTo>
                  <a:pt x="1112" y="1335"/>
                  <a:pt x="1061" y="1389"/>
                  <a:pt x="1008" y="1449"/>
                </a:cubicBezTo>
                <a:cubicBezTo>
                  <a:pt x="948" y="1518"/>
                  <a:pt x="886" y="1583"/>
                  <a:pt x="821" y="1646"/>
                </a:cubicBezTo>
                <a:cubicBezTo>
                  <a:pt x="772" y="1694"/>
                  <a:pt x="719" y="1742"/>
                  <a:pt x="655" y="1770"/>
                </a:cubicBezTo>
                <a:cubicBezTo>
                  <a:pt x="610" y="1789"/>
                  <a:pt x="582" y="1778"/>
                  <a:pt x="549" y="1745"/>
                </a:cubicBezTo>
                <a:cubicBezTo>
                  <a:pt x="512" y="1708"/>
                  <a:pt x="494" y="1658"/>
                  <a:pt x="470" y="1613"/>
                </a:cubicBezTo>
                <a:cubicBezTo>
                  <a:pt x="442" y="1559"/>
                  <a:pt x="410" y="1520"/>
                  <a:pt x="369" y="1476"/>
                </a:cubicBezTo>
                <a:cubicBezTo>
                  <a:pt x="309" y="1411"/>
                  <a:pt x="235" y="1355"/>
                  <a:pt x="181" y="1285"/>
                </a:cubicBezTo>
                <a:cubicBezTo>
                  <a:pt x="162" y="1260"/>
                  <a:pt x="141" y="1234"/>
                  <a:pt x="130" y="1205"/>
                </a:cubicBezTo>
                <a:cubicBezTo>
                  <a:pt x="130" y="1201"/>
                  <a:pt x="130" y="1197"/>
                  <a:pt x="130" y="1193"/>
                </a:cubicBezTo>
              </a:path>
              <a:path w="1194" h="1780" extrusionOk="0">
                <a:moveTo>
                  <a:pt x="681" y="19"/>
                </a:moveTo>
                <a:cubicBezTo>
                  <a:pt x="747" y="53"/>
                  <a:pt x="819" y="77"/>
                  <a:pt x="883" y="115"/>
                </a:cubicBezTo>
                <a:cubicBezTo>
                  <a:pt x="933" y="145"/>
                  <a:pt x="980" y="183"/>
                  <a:pt x="1022" y="223"/>
                </a:cubicBezTo>
                <a:cubicBezTo>
                  <a:pt x="1046" y="246"/>
                  <a:pt x="1069" y="271"/>
                  <a:pt x="1091" y="295"/>
                </a:cubicBezTo>
                <a:cubicBezTo>
                  <a:pt x="944" y="179"/>
                  <a:pt x="777" y="82"/>
                  <a:pt x="589" y="52"/>
                </a:cubicBezTo>
                <a:cubicBezTo>
                  <a:pt x="480" y="35"/>
                  <a:pt x="373" y="47"/>
                  <a:pt x="282" y="113"/>
                </a:cubicBezTo>
                <a:cubicBezTo>
                  <a:pt x="228" y="152"/>
                  <a:pt x="184" y="202"/>
                  <a:pt x="143" y="254"/>
                </a:cubicBezTo>
                <a:cubicBezTo>
                  <a:pt x="105" y="303"/>
                  <a:pt x="72" y="353"/>
                  <a:pt x="38" y="404"/>
                </a:cubicBezTo>
                <a:cubicBezTo>
                  <a:pt x="10" y="446"/>
                  <a:pt x="6" y="447"/>
                  <a:pt x="8" y="490"/>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3" name="Comment 15"/>
          <p:cNvSpPr>
            <a:spLocks noRot="1" noChangeAspect="1" noEditPoints="1" noChangeArrowheads="1" noChangeShapeType="1" noTextEdit="1"/>
          </p:cNvSpPr>
          <p:nvPr/>
        </p:nvSpPr>
        <p:spPr bwMode="auto">
          <a:xfrm>
            <a:off x="431800" y="3351213"/>
            <a:ext cx="1801813" cy="520700"/>
          </a:xfrm>
          <a:custGeom>
            <a:avLst/>
            <a:gdLst>
              <a:gd name="T0" fmla="+- 0 2717 1201"/>
              <a:gd name="T1" fmla="*/ T0 w 5005"/>
              <a:gd name="T2" fmla="+- 0 9308 9308"/>
              <a:gd name="T3" fmla="*/ 9308 h 1447"/>
              <a:gd name="T4" fmla="+- 0 2926 1201"/>
              <a:gd name="T5" fmla="*/ T4 w 5005"/>
              <a:gd name="T6" fmla="+- 0 9327 9308"/>
              <a:gd name="T7" fmla="*/ 9327 h 1447"/>
              <a:gd name="T8" fmla="+- 0 2797 1201"/>
              <a:gd name="T9" fmla="*/ T8 w 5005"/>
              <a:gd name="T10" fmla="+- 0 9365 9308"/>
              <a:gd name="T11" fmla="*/ 9365 h 1447"/>
              <a:gd name="T12" fmla="+- 0 2409 1201"/>
              <a:gd name="T13" fmla="*/ T12 w 5005"/>
              <a:gd name="T14" fmla="+- 0 9516 9308"/>
              <a:gd name="T15" fmla="*/ 9516 h 1447"/>
              <a:gd name="T16" fmla="+- 0 2758 1201"/>
              <a:gd name="T17" fmla="*/ T16 w 5005"/>
              <a:gd name="T18" fmla="+- 0 9825 9308"/>
              <a:gd name="T19" fmla="*/ 9825 h 1447"/>
              <a:gd name="T20" fmla="+- 0 1721 1201"/>
              <a:gd name="T21" fmla="*/ T20 w 5005"/>
              <a:gd name="T22" fmla="+- 0 9773 9308"/>
              <a:gd name="T23" fmla="*/ 9773 h 1447"/>
              <a:gd name="T24" fmla="+- 0 1695 1201"/>
              <a:gd name="T25" fmla="*/ T24 w 5005"/>
              <a:gd name="T26" fmla="+- 0 9728 9308"/>
              <a:gd name="T27" fmla="*/ 9728 h 1447"/>
              <a:gd name="T28" fmla="+- 0 1358 1201"/>
              <a:gd name="T29" fmla="*/ T28 w 5005"/>
              <a:gd name="T30" fmla="+- 0 9863 9308"/>
              <a:gd name="T31" fmla="*/ 9863 h 1447"/>
              <a:gd name="T32" fmla="+- 0 1439 1201"/>
              <a:gd name="T33" fmla="*/ T32 w 5005"/>
              <a:gd name="T34" fmla="+- 0 10232 9308"/>
              <a:gd name="T35" fmla="*/ 10232 h 1447"/>
              <a:gd name="T36" fmla="+- 0 1498 1201"/>
              <a:gd name="T37" fmla="*/ T36 w 5005"/>
              <a:gd name="T38" fmla="+- 0 10449 9308"/>
              <a:gd name="T39" fmla="*/ 10449 h 1447"/>
              <a:gd name="T40" fmla="+- 0 1778 1201"/>
              <a:gd name="T41" fmla="*/ T40 w 5005"/>
              <a:gd name="T42" fmla="+- 0 10278 9308"/>
              <a:gd name="T43" fmla="*/ 10278 h 1447"/>
              <a:gd name="T44" fmla="+- 0 1458 1201"/>
              <a:gd name="T45" fmla="*/ T44 w 5005"/>
              <a:gd name="T46" fmla="+- 0 10273 9308"/>
              <a:gd name="T47" fmla="*/ 10273 h 1447"/>
              <a:gd name="T48" fmla="+- 0 1201 1201"/>
              <a:gd name="T49" fmla="*/ T48 w 5005"/>
              <a:gd name="T50" fmla="+- 0 10317 9308"/>
              <a:gd name="T51" fmla="*/ 10317 h 1447"/>
              <a:gd name="T52" fmla="+- 0 2125 1201"/>
              <a:gd name="T53" fmla="*/ T52 w 5005"/>
              <a:gd name="T54" fmla="+- 0 10265 9308"/>
              <a:gd name="T55" fmla="*/ 10265 h 1447"/>
              <a:gd name="T56" fmla="+- 0 2012 1201"/>
              <a:gd name="T57" fmla="*/ T56 w 5005"/>
              <a:gd name="T58" fmla="+- 0 10321 9308"/>
              <a:gd name="T59" fmla="*/ 10321 h 1447"/>
              <a:gd name="T60" fmla="+- 0 2088 1201"/>
              <a:gd name="T61" fmla="*/ T60 w 5005"/>
              <a:gd name="T62" fmla="+- 0 10467 9308"/>
              <a:gd name="T63" fmla="*/ 10467 h 1447"/>
              <a:gd name="T64" fmla="+- 0 2204 1201"/>
              <a:gd name="T65" fmla="*/ T64 w 5005"/>
              <a:gd name="T66" fmla="+- 0 10321 9308"/>
              <a:gd name="T67" fmla="*/ 10321 h 1447"/>
              <a:gd name="T68" fmla="+- 0 2310 1201"/>
              <a:gd name="T69" fmla="*/ T68 w 5005"/>
              <a:gd name="T70" fmla="+- 0 10381 9308"/>
              <a:gd name="T71" fmla="*/ 10381 h 1447"/>
              <a:gd name="T72" fmla="+- 0 2422 1201"/>
              <a:gd name="T73" fmla="*/ T72 w 5005"/>
              <a:gd name="T74" fmla="+- 0 10452 9308"/>
              <a:gd name="T75" fmla="*/ 10452 h 1447"/>
              <a:gd name="T76" fmla="+- 0 2680 1201"/>
              <a:gd name="T77" fmla="*/ T76 w 5005"/>
              <a:gd name="T78" fmla="+- 0 10311 9308"/>
              <a:gd name="T79" fmla="*/ 10311 h 1447"/>
              <a:gd name="T80" fmla="+- 0 2749 1201"/>
              <a:gd name="T81" fmla="*/ T80 w 5005"/>
              <a:gd name="T82" fmla="+- 0 10412 9308"/>
              <a:gd name="T83" fmla="*/ 10412 h 1447"/>
              <a:gd name="T84" fmla="+- 0 2519 1201"/>
              <a:gd name="T85" fmla="*/ T84 w 5005"/>
              <a:gd name="T86" fmla="+- 0 10125 9308"/>
              <a:gd name="T87" fmla="*/ 10125 h 1447"/>
              <a:gd name="T88" fmla="+- 0 2570 1201"/>
              <a:gd name="T89" fmla="*/ T88 w 5005"/>
              <a:gd name="T90" fmla="+- 0 10095 9308"/>
              <a:gd name="T91" fmla="*/ 10095 h 1447"/>
              <a:gd name="T92" fmla="+- 0 3183 1201"/>
              <a:gd name="T93" fmla="*/ T92 w 5005"/>
              <a:gd name="T94" fmla="+- 0 10430 9308"/>
              <a:gd name="T95" fmla="*/ 10430 h 1447"/>
              <a:gd name="T96" fmla="+- 0 3139 1201"/>
              <a:gd name="T97" fmla="*/ T96 w 5005"/>
              <a:gd name="T98" fmla="+- 0 10332 9308"/>
              <a:gd name="T99" fmla="*/ 10332 h 1447"/>
              <a:gd name="T100" fmla="+- 0 3295 1201"/>
              <a:gd name="T101" fmla="*/ T100 w 5005"/>
              <a:gd name="T102" fmla="+- 0 10201 9308"/>
              <a:gd name="T103" fmla="*/ 10201 h 1447"/>
              <a:gd name="T104" fmla="+- 0 3440 1201"/>
              <a:gd name="T105" fmla="*/ T104 w 5005"/>
              <a:gd name="T106" fmla="+- 0 10233 9308"/>
              <a:gd name="T107" fmla="*/ 10233 h 1447"/>
              <a:gd name="T108" fmla="+- 0 3827 1201"/>
              <a:gd name="T109" fmla="*/ T108 w 5005"/>
              <a:gd name="T110" fmla="+- 0 10384 9308"/>
              <a:gd name="T111" fmla="*/ 10384 h 1447"/>
              <a:gd name="T112" fmla="+- 0 3901 1201"/>
              <a:gd name="T113" fmla="*/ T112 w 5005"/>
              <a:gd name="T114" fmla="+- 0 10512 9308"/>
              <a:gd name="T115" fmla="*/ 10512 h 1447"/>
              <a:gd name="T116" fmla="+- 0 3901 1201"/>
              <a:gd name="T117" fmla="*/ T116 w 5005"/>
              <a:gd name="T118" fmla="+- 0 10249 9308"/>
              <a:gd name="T119" fmla="*/ 10249 h 1447"/>
              <a:gd name="T120" fmla="+- 0 4130 1201"/>
              <a:gd name="T121" fmla="*/ T120 w 5005"/>
              <a:gd name="T122" fmla="+- 0 10295 9308"/>
              <a:gd name="T123" fmla="*/ 10295 h 1447"/>
              <a:gd name="T124" fmla="+- 0 4208 1201"/>
              <a:gd name="T125" fmla="*/ T124 w 5005"/>
              <a:gd name="T126" fmla="+- 0 10506 9308"/>
              <a:gd name="T127" fmla="*/ 10506 h 1447"/>
              <a:gd name="T128" fmla="+- 0 4466 1201"/>
              <a:gd name="T129" fmla="*/ T128 w 5005"/>
              <a:gd name="T130" fmla="+- 0 10348 9308"/>
              <a:gd name="T131" fmla="*/ 10348 h 1447"/>
              <a:gd name="T132" fmla="+- 0 4717 1201"/>
              <a:gd name="T133" fmla="*/ T132 w 5005"/>
              <a:gd name="T134" fmla="+- 0 10235 9308"/>
              <a:gd name="T135" fmla="*/ 10235 h 1447"/>
              <a:gd name="T136" fmla="+- 0 4632 1201"/>
              <a:gd name="T137" fmla="*/ T136 w 5005"/>
              <a:gd name="T138" fmla="+- 0 10204 9308"/>
              <a:gd name="T139" fmla="*/ 10204 h 1447"/>
              <a:gd name="T140" fmla="+- 0 4591 1201"/>
              <a:gd name="T141" fmla="*/ T140 w 5005"/>
              <a:gd name="T142" fmla="+- 0 10426 9308"/>
              <a:gd name="T143" fmla="*/ 10426 h 1447"/>
              <a:gd name="T144" fmla="+- 0 4904 1201"/>
              <a:gd name="T145" fmla="*/ T144 w 5005"/>
              <a:gd name="T146" fmla="+- 0 10489 9308"/>
              <a:gd name="T147" fmla="*/ 10489 h 1447"/>
              <a:gd name="T148" fmla="+- 0 5012 1201"/>
              <a:gd name="T149" fmla="*/ T148 w 5005"/>
              <a:gd name="T150" fmla="+- 0 10405 9308"/>
              <a:gd name="T151" fmla="*/ 10405 h 1447"/>
              <a:gd name="T152" fmla="+- 0 5105 1201"/>
              <a:gd name="T153" fmla="*/ T152 w 5005"/>
              <a:gd name="T154" fmla="+- 0 10302 9308"/>
              <a:gd name="T155" fmla="*/ 10302 h 1447"/>
              <a:gd name="T156" fmla="+- 0 5306 1201"/>
              <a:gd name="T157" fmla="*/ T156 w 5005"/>
              <a:gd name="T158" fmla="+- 0 10225 9308"/>
              <a:gd name="T159" fmla="*/ 10225 h 1447"/>
              <a:gd name="T160" fmla="+- 0 5165 1201"/>
              <a:gd name="T161" fmla="*/ T160 w 5005"/>
              <a:gd name="T162" fmla="+- 0 10164 9308"/>
              <a:gd name="T163" fmla="*/ 10164 h 1447"/>
              <a:gd name="T164" fmla="+- 0 5179 1201"/>
              <a:gd name="T165" fmla="*/ T164 w 5005"/>
              <a:gd name="T166" fmla="+- 0 10355 9308"/>
              <a:gd name="T167" fmla="*/ 10355 h 1447"/>
              <a:gd name="T168" fmla="+- 0 5492 1201"/>
              <a:gd name="T169" fmla="*/ T168 w 5005"/>
              <a:gd name="T170" fmla="+- 0 10422 9308"/>
              <a:gd name="T171" fmla="*/ 10422 h 1447"/>
              <a:gd name="T172" fmla="+- 0 5455 1201"/>
              <a:gd name="T173" fmla="*/ T172 w 5005"/>
              <a:gd name="T174" fmla="+- 0 10442 9308"/>
              <a:gd name="T175" fmla="*/ 10442 h 1447"/>
              <a:gd name="T176" fmla="+- 0 5558 1201"/>
              <a:gd name="T177" fmla="*/ T176 w 5005"/>
              <a:gd name="T178" fmla="+- 0 10452 9308"/>
              <a:gd name="T179" fmla="*/ 10452 h 1447"/>
              <a:gd name="T180" fmla="+- 0 5593 1201"/>
              <a:gd name="T181" fmla="*/ T180 w 5005"/>
              <a:gd name="T182" fmla="+- 0 10706 9308"/>
              <a:gd name="T183" fmla="*/ 10706 h 1447"/>
              <a:gd name="T184" fmla="+- 0 5266 1201"/>
              <a:gd name="T185" fmla="*/ T184 w 5005"/>
              <a:gd name="T186" fmla="+- 0 10709 9308"/>
              <a:gd name="T187" fmla="*/ 10709 h 1447"/>
              <a:gd name="T188" fmla="+- 0 6106 1201"/>
              <a:gd name="T189" fmla="*/ T188 w 5005"/>
              <a:gd name="T190" fmla="+- 0 10022 9308"/>
              <a:gd name="T191" fmla="*/ 10022 h 1447"/>
              <a:gd name="T192" fmla="+- 0 5762 1201"/>
              <a:gd name="T193" fmla="*/ T192 w 5005"/>
              <a:gd name="T194" fmla="+- 0 10150 9308"/>
              <a:gd name="T195" fmla="*/ 10150 h 1447"/>
              <a:gd name="T196" fmla="+- 0 5892 1201"/>
              <a:gd name="T197" fmla="*/ T196 w 5005"/>
              <a:gd name="T198" fmla="+- 0 10373 9308"/>
              <a:gd name="T199" fmla="*/ 10373 h 1447"/>
              <a:gd name="T200" fmla="+- 0 6205 1201"/>
              <a:gd name="T201" fmla="*/ T200 w 5005"/>
              <a:gd name="T202" fmla="+- 0 10556 9308"/>
              <a:gd name="T203" fmla="*/ 10556 h 1447"/>
              <a:gd name="T204" fmla="+- 0 5788 1201"/>
              <a:gd name="T205" fmla="*/ T204 w 5005"/>
              <a:gd name="T206" fmla="+- 0 10686 9308"/>
              <a:gd name="T207" fmla="*/ 10686 h 14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5005" h="1447" extrusionOk="0">
                <a:moveTo>
                  <a:pt x="1444" y="16"/>
                </a:moveTo>
                <a:cubicBezTo>
                  <a:pt x="1466" y="8"/>
                  <a:pt x="1485" y="0"/>
                  <a:pt x="1516" y="0"/>
                </a:cubicBezTo>
                <a:cubicBezTo>
                  <a:pt x="1551" y="0"/>
                  <a:pt x="1587" y="16"/>
                  <a:pt x="1622" y="19"/>
                </a:cubicBezTo>
                <a:cubicBezTo>
                  <a:pt x="1656" y="22"/>
                  <a:pt x="1691" y="23"/>
                  <a:pt x="1725" y="19"/>
                </a:cubicBezTo>
                <a:cubicBezTo>
                  <a:pt x="1740" y="15"/>
                  <a:pt x="1745" y="14"/>
                  <a:pt x="1756" y="14"/>
                </a:cubicBezTo>
                <a:cubicBezTo>
                  <a:pt x="1703" y="30"/>
                  <a:pt x="1649" y="43"/>
                  <a:pt x="1596" y="57"/>
                </a:cubicBezTo>
                <a:cubicBezTo>
                  <a:pt x="1513" y="80"/>
                  <a:pt x="1427" y="95"/>
                  <a:pt x="1345" y="121"/>
                </a:cubicBezTo>
                <a:cubicBezTo>
                  <a:pt x="1302" y="135"/>
                  <a:pt x="1221" y="154"/>
                  <a:pt x="1208" y="208"/>
                </a:cubicBezTo>
                <a:cubicBezTo>
                  <a:pt x="1197" y="255"/>
                  <a:pt x="1242" y="305"/>
                  <a:pt x="1272" y="332"/>
                </a:cubicBezTo>
                <a:cubicBezTo>
                  <a:pt x="1356" y="408"/>
                  <a:pt x="1461" y="459"/>
                  <a:pt x="1557" y="517"/>
                </a:cubicBezTo>
                <a:cubicBezTo>
                  <a:pt x="1604" y="545"/>
                  <a:pt x="1655" y="568"/>
                  <a:pt x="1704" y="593"/>
                </a:cubicBezTo>
              </a:path>
              <a:path w="5005" h="1447" extrusionOk="0">
                <a:moveTo>
                  <a:pt x="520" y="465"/>
                </a:moveTo>
                <a:cubicBezTo>
                  <a:pt x="549" y="457"/>
                  <a:pt x="569" y="453"/>
                  <a:pt x="596" y="440"/>
                </a:cubicBezTo>
                <a:cubicBezTo>
                  <a:pt x="562" y="426"/>
                  <a:pt x="531" y="418"/>
                  <a:pt x="494" y="420"/>
                </a:cubicBezTo>
                <a:cubicBezTo>
                  <a:pt x="435" y="423"/>
                  <a:pt x="370" y="432"/>
                  <a:pt x="314" y="451"/>
                </a:cubicBezTo>
                <a:cubicBezTo>
                  <a:pt x="258" y="470"/>
                  <a:pt x="188" y="501"/>
                  <a:pt x="157" y="555"/>
                </a:cubicBezTo>
                <a:cubicBezTo>
                  <a:pt x="125" y="612"/>
                  <a:pt x="137" y="677"/>
                  <a:pt x="156" y="735"/>
                </a:cubicBezTo>
                <a:cubicBezTo>
                  <a:pt x="178" y="800"/>
                  <a:pt x="210" y="862"/>
                  <a:pt x="238" y="924"/>
                </a:cubicBezTo>
                <a:cubicBezTo>
                  <a:pt x="258" y="968"/>
                  <a:pt x="281" y="1015"/>
                  <a:pt x="292" y="1063"/>
                </a:cubicBezTo>
                <a:cubicBezTo>
                  <a:pt x="297" y="1085"/>
                  <a:pt x="290" y="1125"/>
                  <a:pt x="297" y="1141"/>
                </a:cubicBezTo>
                <a:cubicBezTo>
                  <a:pt x="301" y="1141"/>
                  <a:pt x="305" y="1140"/>
                  <a:pt x="309" y="1140"/>
                </a:cubicBezTo>
              </a:path>
              <a:path w="5005" h="1447" extrusionOk="0">
                <a:moveTo>
                  <a:pt x="577" y="970"/>
                </a:moveTo>
                <a:cubicBezTo>
                  <a:pt x="599" y="934"/>
                  <a:pt x="527" y="944"/>
                  <a:pt x="494" y="945"/>
                </a:cubicBezTo>
                <a:cubicBezTo>
                  <a:pt x="415" y="947"/>
                  <a:pt x="335" y="954"/>
                  <a:pt x="257" y="965"/>
                </a:cubicBezTo>
                <a:cubicBezTo>
                  <a:pt x="192" y="974"/>
                  <a:pt x="127" y="988"/>
                  <a:pt x="62" y="997"/>
                </a:cubicBezTo>
                <a:cubicBezTo>
                  <a:pt x="36" y="1000"/>
                  <a:pt x="23" y="1004"/>
                  <a:pt x="0" y="1009"/>
                </a:cubicBezTo>
                <a:cubicBezTo>
                  <a:pt x="29" y="1010"/>
                  <a:pt x="40" y="1010"/>
                  <a:pt x="60" y="1008"/>
                </a:cubicBezTo>
              </a:path>
              <a:path w="5005" h="1447" extrusionOk="0">
                <a:moveTo>
                  <a:pt x="924" y="957"/>
                </a:moveTo>
                <a:cubicBezTo>
                  <a:pt x="913" y="957"/>
                  <a:pt x="857" y="949"/>
                  <a:pt x="846" y="957"/>
                </a:cubicBezTo>
                <a:cubicBezTo>
                  <a:pt x="828" y="969"/>
                  <a:pt x="813" y="989"/>
                  <a:pt x="811" y="1013"/>
                </a:cubicBezTo>
                <a:cubicBezTo>
                  <a:pt x="808" y="1042"/>
                  <a:pt x="816" y="1081"/>
                  <a:pt x="829" y="1107"/>
                </a:cubicBezTo>
                <a:cubicBezTo>
                  <a:pt x="840" y="1130"/>
                  <a:pt x="860" y="1156"/>
                  <a:pt x="887" y="1159"/>
                </a:cubicBezTo>
                <a:cubicBezTo>
                  <a:pt x="931" y="1164"/>
                  <a:pt x="969" y="1121"/>
                  <a:pt x="985" y="1085"/>
                </a:cubicBezTo>
                <a:cubicBezTo>
                  <a:pt x="995" y="1063"/>
                  <a:pt x="1002" y="1037"/>
                  <a:pt x="1003" y="1013"/>
                </a:cubicBezTo>
                <a:cubicBezTo>
                  <a:pt x="1003" y="1009"/>
                  <a:pt x="1003" y="1004"/>
                  <a:pt x="1003" y="1000"/>
                </a:cubicBezTo>
                <a:cubicBezTo>
                  <a:pt x="1040" y="1021"/>
                  <a:pt x="1075" y="1047"/>
                  <a:pt x="1109" y="1073"/>
                </a:cubicBezTo>
                <a:cubicBezTo>
                  <a:pt x="1135" y="1093"/>
                  <a:pt x="1161" y="1112"/>
                  <a:pt x="1184" y="1135"/>
                </a:cubicBezTo>
                <a:cubicBezTo>
                  <a:pt x="1204" y="1155"/>
                  <a:pt x="1202" y="1158"/>
                  <a:pt x="1221" y="1144"/>
                </a:cubicBezTo>
              </a:path>
              <a:path w="5005" h="1447" extrusionOk="0">
                <a:moveTo>
                  <a:pt x="1400" y="943"/>
                </a:moveTo>
                <a:cubicBezTo>
                  <a:pt x="1433" y="959"/>
                  <a:pt x="1458" y="972"/>
                  <a:pt x="1479" y="1003"/>
                </a:cubicBezTo>
                <a:cubicBezTo>
                  <a:pt x="1496" y="1029"/>
                  <a:pt x="1506" y="1057"/>
                  <a:pt x="1521" y="1084"/>
                </a:cubicBezTo>
                <a:cubicBezTo>
                  <a:pt x="1528" y="1097"/>
                  <a:pt x="1552" y="1140"/>
                  <a:pt x="1548" y="1104"/>
                </a:cubicBezTo>
              </a:path>
              <a:path w="5005" h="1447" extrusionOk="0">
                <a:moveTo>
                  <a:pt x="1335" y="875"/>
                </a:moveTo>
                <a:cubicBezTo>
                  <a:pt x="1319" y="855"/>
                  <a:pt x="1312" y="844"/>
                  <a:pt x="1318" y="817"/>
                </a:cubicBezTo>
                <a:cubicBezTo>
                  <a:pt x="1324" y="794"/>
                  <a:pt x="1320" y="778"/>
                  <a:pt x="1350" y="782"/>
                </a:cubicBezTo>
                <a:cubicBezTo>
                  <a:pt x="1356" y="784"/>
                  <a:pt x="1363" y="785"/>
                  <a:pt x="1369" y="787"/>
                </a:cubicBezTo>
              </a:path>
              <a:path w="5005" h="1447" extrusionOk="0">
                <a:moveTo>
                  <a:pt x="1853" y="1030"/>
                </a:moveTo>
                <a:cubicBezTo>
                  <a:pt x="1895" y="1059"/>
                  <a:pt x="1944" y="1087"/>
                  <a:pt x="1982" y="1122"/>
                </a:cubicBezTo>
                <a:cubicBezTo>
                  <a:pt x="1998" y="1140"/>
                  <a:pt x="2003" y="1144"/>
                  <a:pt x="2010" y="1158"/>
                </a:cubicBezTo>
                <a:cubicBezTo>
                  <a:pt x="1975" y="1120"/>
                  <a:pt x="1947" y="1076"/>
                  <a:pt x="1938" y="1024"/>
                </a:cubicBezTo>
                <a:cubicBezTo>
                  <a:pt x="1932" y="987"/>
                  <a:pt x="1947" y="955"/>
                  <a:pt x="1976" y="932"/>
                </a:cubicBezTo>
                <a:cubicBezTo>
                  <a:pt x="2006" y="908"/>
                  <a:pt x="2056" y="892"/>
                  <a:pt x="2094" y="893"/>
                </a:cubicBezTo>
                <a:cubicBezTo>
                  <a:pt x="2134" y="894"/>
                  <a:pt x="2175" y="904"/>
                  <a:pt x="2212" y="916"/>
                </a:cubicBezTo>
                <a:cubicBezTo>
                  <a:pt x="2221" y="919"/>
                  <a:pt x="2230" y="922"/>
                  <a:pt x="2239" y="925"/>
                </a:cubicBezTo>
              </a:path>
              <a:path w="5005" h="1447" extrusionOk="0">
                <a:moveTo>
                  <a:pt x="2583" y="973"/>
                </a:moveTo>
                <a:cubicBezTo>
                  <a:pt x="2592" y="1016"/>
                  <a:pt x="2605" y="1037"/>
                  <a:pt x="2626" y="1076"/>
                </a:cubicBezTo>
                <a:cubicBezTo>
                  <a:pt x="2645" y="1111"/>
                  <a:pt x="2667" y="1144"/>
                  <a:pt x="2686" y="1180"/>
                </a:cubicBezTo>
                <a:cubicBezTo>
                  <a:pt x="2692" y="1193"/>
                  <a:pt x="2694" y="1197"/>
                  <a:pt x="2700" y="1204"/>
                </a:cubicBezTo>
                <a:cubicBezTo>
                  <a:pt x="2701" y="1169"/>
                  <a:pt x="2694" y="1135"/>
                  <a:pt x="2693" y="1099"/>
                </a:cubicBezTo>
                <a:cubicBezTo>
                  <a:pt x="2692" y="1046"/>
                  <a:pt x="2689" y="993"/>
                  <a:pt x="2700" y="941"/>
                </a:cubicBezTo>
                <a:cubicBezTo>
                  <a:pt x="2708" y="901"/>
                  <a:pt x="2730" y="874"/>
                  <a:pt x="2774" y="879"/>
                </a:cubicBezTo>
                <a:cubicBezTo>
                  <a:pt x="2834" y="886"/>
                  <a:pt x="2893" y="943"/>
                  <a:pt x="2929" y="987"/>
                </a:cubicBezTo>
                <a:cubicBezTo>
                  <a:pt x="2959" y="1023"/>
                  <a:pt x="2987" y="1076"/>
                  <a:pt x="2994" y="1123"/>
                </a:cubicBezTo>
                <a:cubicBezTo>
                  <a:pt x="2998" y="1149"/>
                  <a:pt x="2998" y="1172"/>
                  <a:pt x="3007" y="1198"/>
                </a:cubicBezTo>
              </a:path>
              <a:path w="5005" h="1447" extrusionOk="0">
                <a:moveTo>
                  <a:pt x="3215" y="1075"/>
                </a:moveTo>
                <a:cubicBezTo>
                  <a:pt x="3225" y="1068"/>
                  <a:pt x="3247" y="1045"/>
                  <a:pt x="3265" y="1040"/>
                </a:cubicBezTo>
                <a:cubicBezTo>
                  <a:pt x="3310" y="1028"/>
                  <a:pt x="3350" y="1010"/>
                  <a:pt x="3395" y="993"/>
                </a:cubicBezTo>
                <a:cubicBezTo>
                  <a:pt x="3439" y="976"/>
                  <a:pt x="3481" y="959"/>
                  <a:pt x="3516" y="927"/>
                </a:cubicBezTo>
                <a:cubicBezTo>
                  <a:pt x="3533" y="911"/>
                  <a:pt x="3531" y="902"/>
                  <a:pt x="3537" y="884"/>
                </a:cubicBezTo>
                <a:cubicBezTo>
                  <a:pt x="3497" y="870"/>
                  <a:pt x="3471" y="875"/>
                  <a:pt x="3431" y="896"/>
                </a:cubicBezTo>
                <a:cubicBezTo>
                  <a:pt x="3393" y="916"/>
                  <a:pt x="3355" y="950"/>
                  <a:pt x="3345" y="994"/>
                </a:cubicBezTo>
                <a:cubicBezTo>
                  <a:pt x="3335" y="1041"/>
                  <a:pt x="3358" y="1085"/>
                  <a:pt x="3390" y="1118"/>
                </a:cubicBezTo>
                <a:cubicBezTo>
                  <a:pt x="3428" y="1157"/>
                  <a:pt x="3482" y="1180"/>
                  <a:pt x="3536" y="1187"/>
                </a:cubicBezTo>
                <a:cubicBezTo>
                  <a:pt x="3586" y="1194"/>
                  <a:pt x="3654" y="1193"/>
                  <a:pt x="3703" y="1181"/>
                </a:cubicBezTo>
                <a:cubicBezTo>
                  <a:pt x="3740" y="1172"/>
                  <a:pt x="3777" y="1146"/>
                  <a:pt x="3799" y="1116"/>
                </a:cubicBezTo>
                <a:cubicBezTo>
                  <a:pt x="3803" y="1110"/>
                  <a:pt x="3807" y="1103"/>
                  <a:pt x="3811" y="1097"/>
                </a:cubicBezTo>
              </a:path>
              <a:path w="5005" h="1447" extrusionOk="0">
                <a:moveTo>
                  <a:pt x="3808" y="983"/>
                </a:moveTo>
                <a:cubicBezTo>
                  <a:pt x="3839" y="988"/>
                  <a:pt x="3873" y="994"/>
                  <a:pt x="3904" y="994"/>
                </a:cubicBezTo>
                <a:cubicBezTo>
                  <a:pt x="3939" y="994"/>
                  <a:pt x="3978" y="988"/>
                  <a:pt x="4011" y="976"/>
                </a:cubicBezTo>
                <a:cubicBezTo>
                  <a:pt x="4044" y="964"/>
                  <a:pt x="4082" y="944"/>
                  <a:pt x="4105" y="917"/>
                </a:cubicBezTo>
                <a:cubicBezTo>
                  <a:pt x="4126" y="893"/>
                  <a:pt x="4125" y="852"/>
                  <a:pt x="4093" y="836"/>
                </a:cubicBezTo>
                <a:cubicBezTo>
                  <a:pt x="4050" y="815"/>
                  <a:pt x="4001" y="831"/>
                  <a:pt x="3964" y="856"/>
                </a:cubicBezTo>
                <a:cubicBezTo>
                  <a:pt x="3932" y="878"/>
                  <a:pt x="3914" y="912"/>
                  <a:pt x="3914" y="950"/>
                </a:cubicBezTo>
                <a:cubicBezTo>
                  <a:pt x="3914" y="995"/>
                  <a:pt x="3943" y="1023"/>
                  <a:pt x="3978" y="1047"/>
                </a:cubicBezTo>
                <a:cubicBezTo>
                  <a:pt x="4025" y="1080"/>
                  <a:pt x="4082" y="1094"/>
                  <a:pt x="4137" y="1105"/>
                </a:cubicBezTo>
                <a:cubicBezTo>
                  <a:pt x="4184" y="1115"/>
                  <a:pt x="4244" y="1123"/>
                  <a:pt x="4291" y="1114"/>
                </a:cubicBezTo>
                <a:cubicBezTo>
                  <a:pt x="4316" y="1109"/>
                  <a:pt x="4334" y="1099"/>
                  <a:pt x="4355" y="1086"/>
                </a:cubicBezTo>
              </a:path>
              <a:path w="5005" h="1447" extrusionOk="0">
                <a:moveTo>
                  <a:pt x="4254" y="1134"/>
                </a:moveTo>
                <a:cubicBezTo>
                  <a:pt x="4245" y="1121"/>
                  <a:pt x="4241" y="1118"/>
                  <a:pt x="4247" y="1107"/>
                </a:cubicBezTo>
                <a:cubicBezTo>
                  <a:pt x="4294" y="1106"/>
                  <a:pt x="4320" y="1114"/>
                  <a:pt x="4357" y="1144"/>
                </a:cubicBezTo>
                <a:cubicBezTo>
                  <a:pt x="4394" y="1174"/>
                  <a:pt x="4432" y="1220"/>
                  <a:pt x="4443" y="1268"/>
                </a:cubicBezTo>
                <a:cubicBezTo>
                  <a:pt x="4455" y="1318"/>
                  <a:pt x="4431" y="1367"/>
                  <a:pt x="4392" y="1398"/>
                </a:cubicBezTo>
                <a:cubicBezTo>
                  <a:pt x="4340" y="1439"/>
                  <a:pt x="4276" y="1445"/>
                  <a:pt x="4213" y="1445"/>
                </a:cubicBezTo>
                <a:cubicBezTo>
                  <a:pt x="4155" y="1445"/>
                  <a:pt x="4114" y="1428"/>
                  <a:pt x="4065" y="1401"/>
                </a:cubicBezTo>
              </a:path>
              <a:path w="5005" h="1447" extrusionOk="0">
                <a:moveTo>
                  <a:pt x="4941" y="753"/>
                </a:moveTo>
                <a:cubicBezTo>
                  <a:pt x="4933" y="716"/>
                  <a:pt x="4943" y="722"/>
                  <a:pt x="4905" y="714"/>
                </a:cubicBezTo>
                <a:cubicBezTo>
                  <a:pt x="4857" y="704"/>
                  <a:pt x="4795" y="731"/>
                  <a:pt x="4751" y="747"/>
                </a:cubicBezTo>
                <a:cubicBezTo>
                  <a:pt x="4685" y="771"/>
                  <a:pt x="4617" y="798"/>
                  <a:pt x="4561" y="842"/>
                </a:cubicBezTo>
                <a:cubicBezTo>
                  <a:pt x="4526" y="869"/>
                  <a:pt x="4493" y="910"/>
                  <a:pt x="4519" y="955"/>
                </a:cubicBezTo>
                <a:cubicBezTo>
                  <a:pt x="4551" y="1009"/>
                  <a:pt x="4638" y="1042"/>
                  <a:pt x="4691" y="1065"/>
                </a:cubicBezTo>
                <a:cubicBezTo>
                  <a:pt x="4782" y="1105"/>
                  <a:pt x="4885" y="1136"/>
                  <a:pt x="4964" y="1198"/>
                </a:cubicBezTo>
                <a:cubicBezTo>
                  <a:pt x="4989" y="1222"/>
                  <a:pt x="4997" y="1227"/>
                  <a:pt x="5004" y="1248"/>
                </a:cubicBezTo>
                <a:cubicBezTo>
                  <a:pt x="4977" y="1293"/>
                  <a:pt x="4922" y="1308"/>
                  <a:pt x="4869" y="1321"/>
                </a:cubicBezTo>
                <a:cubicBezTo>
                  <a:pt x="4776" y="1344"/>
                  <a:pt x="4681" y="1360"/>
                  <a:pt x="4587" y="1378"/>
                </a:cubicBezTo>
              </a:path>
            </a:pathLst>
          </a:custGeom>
          <a:noFill/>
          <a:ln w="19050" cap="rnd">
            <a:solidFill>
              <a:srgbClr val="3F32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4" name="Comment 16"/>
          <p:cNvSpPr>
            <a:spLocks noRot="1" noChangeAspect="1" noEditPoints="1" noChangeArrowheads="1" noChangeShapeType="1" noTextEdit="1"/>
          </p:cNvSpPr>
          <p:nvPr/>
        </p:nvSpPr>
        <p:spPr bwMode="auto">
          <a:xfrm>
            <a:off x="766763" y="3813175"/>
            <a:ext cx="1770062" cy="317500"/>
          </a:xfrm>
          <a:custGeom>
            <a:avLst/>
            <a:gdLst>
              <a:gd name="T0" fmla="+- 0 2151 2131"/>
              <a:gd name="T1" fmla="*/ T0 w 4917"/>
              <a:gd name="T2" fmla="+- 0 10650 10593"/>
              <a:gd name="T3" fmla="*/ 10650 h 882"/>
              <a:gd name="T4" fmla="+- 0 2393 2131"/>
              <a:gd name="T5" fmla="*/ T4 w 4917"/>
              <a:gd name="T6" fmla="+- 0 10995 10593"/>
              <a:gd name="T7" fmla="*/ 10995 h 882"/>
              <a:gd name="T8" fmla="+- 0 2884 2131"/>
              <a:gd name="T9" fmla="*/ T8 w 4917"/>
              <a:gd name="T10" fmla="+- 0 11070 10593"/>
              <a:gd name="T11" fmla="*/ 11070 h 882"/>
              <a:gd name="T12" fmla="+- 0 2874 2131"/>
              <a:gd name="T13" fmla="*/ T12 w 4917"/>
              <a:gd name="T14" fmla="+- 0 10950 10593"/>
              <a:gd name="T15" fmla="*/ 10950 h 882"/>
              <a:gd name="T16" fmla="+- 0 2802 2131"/>
              <a:gd name="T17" fmla="*/ T16 w 4917"/>
              <a:gd name="T18" fmla="+- 0 10856 10593"/>
              <a:gd name="T19" fmla="*/ 10856 h 882"/>
              <a:gd name="T20" fmla="+- 0 2883 2131"/>
              <a:gd name="T21" fmla="*/ T20 w 4917"/>
              <a:gd name="T22" fmla="+- 0 10876 10593"/>
              <a:gd name="T23" fmla="*/ 10876 h 882"/>
              <a:gd name="T24" fmla="+- 0 3032 2131"/>
              <a:gd name="T25" fmla="*/ T24 w 4917"/>
              <a:gd name="T26" fmla="+- 0 10979 10593"/>
              <a:gd name="T27" fmla="*/ 10979 h 882"/>
              <a:gd name="T28" fmla="+- 0 2967 2131"/>
              <a:gd name="T29" fmla="*/ T28 w 4917"/>
              <a:gd name="T30" fmla="+- 0 11158 10593"/>
              <a:gd name="T31" fmla="*/ 11158 h 882"/>
              <a:gd name="T32" fmla="+- 0 2676 2131"/>
              <a:gd name="T33" fmla="*/ T32 w 4917"/>
              <a:gd name="T34" fmla="+- 0 11275 10593"/>
              <a:gd name="T35" fmla="*/ 11275 h 882"/>
              <a:gd name="T36" fmla="+- 0 3896 2131"/>
              <a:gd name="T37" fmla="*/ T36 w 4917"/>
              <a:gd name="T38" fmla="+- 0 11145 10593"/>
              <a:gd name="T39" fmla="*/ 11145 h 882"/>
              <a:gd name="T40" fmla="+- 0 3794 2131"/>
              <a:gd name="T41" fmla="*/ T40 w 4917"/>
              <a:gd name="T42" fmla="+- 0 11036 10593"/>
              <a:gd name="T43" fmla="*/ 11036 h 882"/>
              <a:gd name="T44" fmla="+- 0 3541 2131"/>
              <a:gd name="T45" fmla="*/ T44 w 4917"/>
              <a:gd name="T46" fmla="+- 0 11139 10593"/>
              <a:gd name="T47" fmla="*/ 11139 h 882"/>
              <a:gd name="T48" fmla="+- 0 3876 2131"/>
              <a:gd name="T49" fmla="*/ T48 w 4917"/>
              <a:gd name="T50" fmla="+- 0 11315 10593"/>
              <a:gd name="T51" fmla="*/ 11315 h 882"/>
              <a:gd name="T52" fmla="+- 0 3873 2131"/>
              <a:gd name="T53" fmla="*/ T52 w 4917"/>
              <a:gd name="T54" fmla="+- 0 11463 10593"/>
              <a:gd name="T55" fmla="*/ 11463 h 882"/>
              <a:gd name="T56" fmla="+- 0 3742 2131"/>
              <a:gd name="T57" fmla="*/ T56 w 4917"/>
              <a:gd name="T58" fmla="+- 0 11455 10593"/>
              <a:gd name="T59" fmla="*/ 11455 h 882"/>
              <a:gd name="T60" fmla="+- 0 4172 2131"/>
              <a:gd name="T61" fmla="*/ T60 w 4917"/>
              <a:gd name="T62" fmla="+- 0 11270 10593"/>
              <a:gd name="T63" fmla="*/ 11270 h 882"/>
              <a:gd name="T64" fmla="+- 0 4396 2131"/>
              <a:gd name="T65" fmla="*/ T64 w 4917"/>
              <a:gd name="T66" fmla="+- 0 11346 10593"/>
              <a:gd name="T67" fmla="*/ 11346 h 882"/>
              <a:gd name="T68" fmla="+- 0 4428 2131"/>
              <a:gd name="T69" fmla="*/ T68 w 4917"/>
              <a:gd name="T70" fmla="+- 0 11195 10593"/>
              <a:gd name="T71" fmla="*/ 11195 h 882"/>
              <a:gd name="T72" fmla="+- 0 4599 2131"/>
              <a:gd name="T73" fmla="*/ T72 w 4917"/>
              <a:gd name="T74" fmla="+- 0 11345 10593"/>
              <a:gd name="T75" fmla="*/ 11345 h 882"/>
              <a:gd name="T76" fmla="+- 0 4715 2131"/>
              <a:gd name="T77" fmla="*/ T76 w 4917"/>
              <a:gd name="T78" fmla="+- 0 11202 10593"/>
              <a:gd name="T79" fmla="*/ 11202 h 882"/>
              <a:gd name="T80" fmla="+- 0 4786 2131"/>
              <a:gd name="T81" fmla="*/ T80 w 4917"/>
              <a:gd name="T82" fmla="+- 0 11061 10593"/>
              <a:gd name="T83" fmla="*/ 11061 h 882"/>
              <a:gd name="T84" fmla="+- 0 5029 2131"/>
              <a:gd name="T85" fmla="*/ T84 w 4917"/>
              <a:gd name="T86" fmla="+- 0 11314 10593"/>
              <a:gd name="T87" fmla="*/ 11314 h 882"/>
              <a:gd name="T88" fmla="+- 0 5026 2131"/>
              <a:gd name="T89" fmla="*/ T88 w 4917"/>
              <a:gd name="T90" fmla="+- 0 11390 10593"/>
              <a:gd name="T91" fmla="*/ 11390 h 882"/>
              <a:gd name="T92" fmla="+- 0 5004 2131"/>
              <a:gd name="T93" fmla="*/ T92 w 4917"/>
              <a:gd name="T94" fmla="+- 0 10945 10593"/>
              <a:gd name="T95" fmla="*/ 10945 h 882"/>
              <a:gd name="T96" fmla="+- 0 5573 2131"/>
              <a:gd name="T97" fmla="*/ T96 w 4917"/>
              <a:gd name="T98" fmla="+- 0 10985 10593"/>
              <a:gd name="T99" fmla="*/ 10985 h 882"/>
              <a:gd name="T100" fmla="+- 0 5533 2131"/>
              <a:gd name="T101" fmla="*/ T100 w 4917"/>
              <a:gd name="T102" fmla="+- 0 11292 10593"/>
              <a:gd name="T103" fmla="*/ 11292 h 882"/>
              <a:gd name="T104" fmla="+- 0 5582 2131"/>
              <a:gd name="T105" fmla="*/ T104 w 4917"/>
              <a:gd name="T106" fmla="+- 0 11371 10593"/>
              <a:gd name="T107" fmla="*/ 11371 h 882"/>
              <a:gd name="T108" fmla="+- 0 5593 2131"/>
              <a:gd name="T109" fmla="*/ T108 w 4917"/>
              <a:gd name="T110" fmla="+- 0 11251 10593"/>
              <a:gd name="T111" fmla="*/ 11251 h 882"/>
              <a:gd name="T112" fmla="+- 0 5321 2131"/>
              <a:gd name="T113" fmla="*/ T112 w 4917"/>
              <a:gd name="T114" fmla="+- 0 11221 10593"/>
              <a:gd name="T115" fmla="*/ 11221 h 882"/>
              <a:gd name="T116" fmla="+- 0 6138 2131"/>
              <a:gd name="T117" fmla="*/ T116 w 4917"/>
              <a:gd name="T118" fmla="+- 0 11191 10593"/>
              <a:gd name="T119" fmla="*/ 11191 h 882"/>
              <a:gd name="T120" fmla="+- 0 6074 2131"/>
              <a:gd name="T121" fmla="*/ T120 w 4917"/>
              <a:gd name="T122" fmla="+- 0 11203 10593"/>
              <a:gd name="T123" fmla="*/ 11203 h 882"/>
              <a:gd name="T124" fmla="+- 0 6127 2131"/>
              <a:gd name="T125" fmla="*/ T124 w 4917"/>
              <a:gd name="T126" fmla="+- 0 11382 10593"/>
              <a:gd name="T127" fmla="*/ 11382 h 882"/>
              <a:gd name="T128" fmla="+- 0 6379 2131"/>
              <a:gd name="T129" fmla="*/ T128 w 4917"/>
              <a:gd name="T130" fmla="+- 0 11225 10593"/>
              <a:gd name="T131" fmla="*/ 11225 h 882"/>
              <a:gd name="T132" fmla="+- 0 6494 2131"/>
              <a:gd name="T133" fmla="*/ T132 w 4917"/>
              <a:gd name="T134" fmla="+- 0 10930 10593"/>
              <a:gd name="T135" fmla="*/ 10930 h 882"/>
              <a:gd name="T136" fmla="+- 0 6539 2131"/>
              <a:gd name="T137" fmla="*/ T136 w 4917"/>
              <a:gd name="T138" fmla="+- 0 11250 10593"/>
              <a:gd name="T139" fmla="*/ 11250 h 882"/>
              <a:gd name="T140" fmla="+- 0 6617 2131"/>
              <a:gd name="T141" fmla="*/ T140 w 4917"/>
              <a:gd name="T142" fmla="+- 0 11222 10593"/>
              <a:gd name="T143" fmla="*/ 11222 h 882"/>
              <a:gd name="T144" fmla="+- 0 7002 2131"/>
              <a:gd name="T145" fmla="*/ T144 w 4917"/>
              <a:gd name="T146" fmla="+- 0 11363 10593"/>
              <a:gd name="T147" fmla="*/ 11363 h 882"/>
              <a:gd name="T148" fmla="+- 0 7034 2131"/>
              <a:gd name="T149" fmla="*/ T148 w 4917"/>
              <a:gd name="T150" fmla="+- 0 11443 10593"/>
              <a:gd name="T151" fmla="*/ 11443 h 8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4917" h="882" extrusionOk="0">
                <a:moveTo>
                  <a:pt x="4" y="0"/>
                </a:moveTo>
                <a:cubicBezTo>
                  <a:pt x="9" y="22"/>
                  <a:pt x="11" y="33"/>
                  <a:pt x="20" y="57"/>
                </a:cubicBezTo>
                <a:cubicBezTo>
                  <a:pt x="35" y="99"/>
                  <a:pt x="47" y="142"/>
                  <a:pt x="66" y="183"/>
                </a:cubicBezTo>
                <a:cubicBezTo>
                  <a:pt x="109" y="275"/>
                  <a:pt x="173" y="352"/>
                  <a:pt x="262" y="402"/>
                </a:cubicBezTo>
                <a:cubicBezTo>
                  <a:pt x="332" y="441"/>
                  <a:pt x="414" y="462"/>
                  <a:pt x="493" y="475"/>
                </a:cubicBezTo>
                <a:cubicBezTo>
                  <a:pt x="556" y="486"/>
                  <a:pt x="694" y="519"/>
                  <a:pt x="753" y="477"/>
                </a:cubicBezTo>
                <a:cubicBezTo>
                  <a:pt x="777" y="460"/>
                  <a:pt x="780" y="445"/>
                  <a:pt x="780" y="417"/>
                </a:cubicBezTo>
                <a:cubicBezTo>
                  <a:pt x="779" y="383"/>
                  <a:pt x="758" y="378"/>
                  <a:pt x="743" y="357"/>
                </a:cubicBezTo>
                <a:cubicBezTo>
                  <a:pt x="728" y="336"/>
                  <a:pt x="722" y="319"/>
                  <a:pt x="699" y="303"/>
                </a:cubicBezTo>
                <a:cubicBezTo>
                  <a:pt x="669" y="282"/>
                  <a:pt x="666" y="298"/>
                  <a:pt x="671" y="263"/>
                </a:cubicBezTo>
                <a:cubicBezTo>
                  <a:pt x="674" y="251"/>
                  <a:pt x="675" y="247"/>
                  <a:pt x="681" y="241"/>
                </a:cubicBezTo>
                <a:cubicBezTo>
                  <a:pt x="704" y="255"/>
                  <a:pt x="729" y="268"/>
                  <a:pt x="752" y="283"/>
                </a:cubicBezTo>
                <a:cubicBezTo>
                  <a:pt x="782" y="302"/>
                  <a:pt x="814" y="319"/>
                  <a:pt x="845" y="338"/>
                </a:cubicBezTo>
                <a:cubicBezTo>
                  <a:pt x="868" y="353"/>
                  <a:pt x="887" y="361"/>
                  <a:pt x="901" y="386"/>
                </a:cubicBezTo>
                <a:cubicBezTo>
                  <a:pt x="915" y="412"/>
                  <a:pt x="913" y="450"/>
                  <a:pt x="904" y="478"/>
                </a:cubicBezTo>
                <a:cubicBezTo>
                  <a:pt x="892" y="517"/>
                  <a:pt x="871" y="543"/>
                  <a:pt x="836" y="565"/>
                </a:cubicBezTo>
                <a:cubicBezTo>
                  <a:pt x="784" y="597"/>
                  <a:pt x="719" y="609"/>
                  <a:pt x="661" y="624"/>
                </a:cubicBezTo>
                <a:cubicBezTo>
                  <a:pt x="621" y="634"/>
                  <a:pt x="558" y="640"/>
                  <a:pt x="545" y="682"/>
                </a:cubicBezTo>
                <a:cubicBezTo>
                  <a:pt x="534" y="720"/>
                  <a:pt x="586" y="732"/>
                  <a:pt x="614" y="745"/>
                </a:cubicBezTo>
              </a:path>
              <a:path w="4917" h="882" extrusionOk="0">
                <a:moveTo>
                  <a:pt x="1765" y="552"/>
                </a:moveTo>
                <a:cubicBezTo>
                  <a:pt x="1764" y="527"/>
                  <a:pt x="1769" y="498"/>
                  <a:pt x="1761" y="473"/>
                </a:cubicBezTo>
                <a:cubicBezTo>
                  <a:pt x="1749" y="437"/>
                  <a:pt x="1693" y="442"/>
                  <a:pt x="1663" y="443"/>
                </a:cubicBezTo>
                <a:cubicBezTo>
                  <a:pt x="1593" y="445"/>
                  <a:pt x="1519" y="456"/>
                  <a:pt x="1454" y="480"/>
                </a:cubicBezTo>
                <a:cubicBezTo>
                  <a:pt x="1427" y="490"/>
                  <a:pt x="1384" y="512"/>
                  <a:pt x="1410" y="546"/>
                </a:cubicBezTo>
                <a:cubicBezTo>
                  <a:pt x="1443" y="589"/>
                  <a:pt x="1511" y="608"/>
                  <a:pt x="1558" y="628"/>
                </a:cubicBezTo>
                <a:cubicBezTo>
                  <a:pt x="1623" y="656"/>
                  <a:pt x="1686" y="683"/>
                  <a:pt x="1745" y="722"/>
                </a:cubicBezTo>
                <a:cubicBezTo>
                  <a:pt x="1776" y="743"/>
                  <a:pt x="1819" y="773"/>
                  <a:pt x="1815" y="816"/>
                </a:cubicBezTo>
                <a:cubicBezTo>
                  <a:pt x="1811" y="856"/>
                  <a:pt x="1771" y="861"/>
                  <a:pt x="1742" y="870"/>
                </a:cubicBezTo>
                <a:cubicBezTo>
                  <a:pt x="1704" y="882"/>
                  <a:pt x="1662" y="883"/>
                  <a:pt x="1624" y="869"/>
                </a:cubicBezTo>
                <a:cubicBezTo>
                  <a:pt x="1620" y="867"/>
                  <a:pt x="1615" y="864"/>
                  <a:pt x="1611" y="862"/>
                </a:cubicBezTo>
              </a:path>
              <a:path w="4917" h="882" extrusionOk="0">
                <a:moveTo>
                  <a:pt x="1956" y="614"/>
                </a:moveTo>
                <a:cubicBezTo>
                  <a:pt x="1987" y="630"/>
                  <a:pt x="2013" y="655"/>
                  <a:pt x="2041" y="677"/>
                </a:cubicBezTo>
                <a:cubicBezTo>
                  <a:pt x="2081" y="708"/>
                  <a:pt x="2120" y="735"/>
                  <a:pt x="2167" y="755"/>
                </a:cubicBezTo>
                <a:cubicBezTo>
                  <a:pt x="2199" y="768"/>
                  <a:pt x="2237" y="780"/>
                  <a:pt x="2265" y="753"/>
                </a:cubicBezTo>
                <a:cubicBezTo>
                  <a:pt x="2297" y="723"/>
                  <a:pt x="2292" y="673"/>
                  <a:pt x="2294" y="634"/>
                </a:cubicBezTo>
                <a:cubicBezTo>
                  <a:pt x="2295" y="617"/>
                  <a:pt x="2295" y="613"/>
                  <a:pt x="2297" y="602"/>
                </a:cubicBezTo>
                <a:cubicBezTo>
                  <a:pt x="2321" y="617"/>
                  <a:pt x="2339" y="635"/>
                  <a:pt x="2362" y="659"/>
                </a:cubicBezTo>
                <a:cubicBezTo>
                  <a:pt x="2394" y="692"/>
                  <a:pt x="2427" y="730"/>
                  <a:pt x="2468" y="752"/>
                </a:cubicBezTo>
                <a:cubicBezTo>
                  <a:pt x="2499" y="768"/>
                  <a:pt x="2526" y="761"/>
                  <a:pt x="2545" y="731"/>
                </a:cubicBezTo>
                <a:cubicBezTo>
                  <a:pt x="2566" y="696"/>
                  <a:pt x="2577" y="648"/>
                  <a:pt x="2584" y="609"/>
                </a:cubicBezTo>
                <a:cubicBezTo>
                  <a:pt x="2591" y="573"/>
                  <a:pt x="2600" y="532"/>
                  <a:pt x="2620" y="501"/>
                </a:cubicBezTo>
                <a:cubicBezTo>
                  <a:pt x="2636" y="482"/>
                  <a:pt x="2641" y="476"/>
                  <a:pt x="2655" y="468"/>
                </a:cubicBezTo>
              </a:path>
              <a:path w="4917" h="882" extrusionOk="0">
                <a:moveTo>
                  <a:pt x="2864" y="575"/>
                </a:moveTo>
                <a:cubicBezTo>
                  <a:pt x="2883" y="627"/>
                  <a:pt x="2896" y="667"/>
                  <a:pt x="2898" y="721"/>
                </a:cubicBezTo>
                <a:cubicBezTo>
                  <a:pt x="2899" y="756"/>
                  <a:pt x="2909" y="858"/>
                  <a:pt x="2899" y="825"/>
                </a:cubicBezTo>
                <a:cubicBezTo>
                  <a:pt x="2898" y="816"/>
                  <a:pt x="2896" y="806"/>
                  <a:pt x="2895" y="797"/>
                </a:cubicBezTo>
              </a:path>
              <a:path w="4917" h="882" extrusionOk="0">
                <a:moveTo>
                  <a:pt x="2845" y="416"/>
                </a:moveTo>
                <a:cubicBezTo>
                  <a:pt x="2849" y="385"/>
                  <a:pt x="2864" y="379"/>
                  <a:pt x="2873" y="352"/>
                </a:cubicBezTo>
                <a:cubicBezTo>
                  <a:pt x="2872" y="339"/>
                  <a:pt x="2872" y="334"/>
                  <a:pt x="2886" y="339"/>
                </a:cubicBezTo>
              </a:path>
              <a:path w="4917" h="882" extrusionOk="0">
                <a:moveTo>
                  <a:pt x="3442" y="392"/>
                </a:moveTo>
                <a:cubicBezTo>
                  <a:pt x="3418" y="444"/>
                  <a:pt x="3411" y="492"/>
                  <a:pt x="3405" y="548"/>
                </a:cubicBezTo>
                <a:cubicBezTo>
                  <a:pt x="3400" y="597"/>
                  <a:pt x="3395" y="649"/>
                  <a:pt x="3402" y="699"/>
                </a:cubicBezTo>
                <a:cubicBezTo>
                  <a:pt x="3405" y="718"/>
                  <a:pt x="3403" y="766"/>
                  <a:pt x="3423" y="778"/>
                </a:cubicBezTo>
                <a:cubicBezTo>
                  <a:pt x="3437" y="780"/>
                  <a:pt x="3442" y="781"/>
                  <a:pt x="3451" y="778"/>
                </a:cubicBezTo>
              </a:path>
              <a:path w="4917" h="882" extrusionOk="0">
                <a:moveTo>
                  <a:pt x="3571" y="689"/>
                </a:moveTo>
                <a:cubicBezTo>
                  <a:pt x="3538" y="668"/>
                  <a:pt x="3501" y="665"/>
                  <a:pt x="3462" y="658"/>
                </a:cubicBezTo>
                <a:cubicBezTo>
                  <a:pt x="3395" y="646"/>
                  <a:pt x="3328" y="637"/>
                  <a:pt x="3261" y="627"/>
                </a:cubicBezTo>
                <a:cubicBezTo>
                  <a:pt x="3225" y="622"/>
                  <a:pt x="3221" y="622"/>
                  <a:pt x="3190" y="628"/>
                </a:cubicBezTo>
                <a:cubicBezTo>
                  <a:pt x="3221" y="637"/>
                  <a:pt x="3233" y="640"/>
                  <a:pt x="3256" y="639"/>
                </a:cubicBezTo>
              </a:path>
              <a:path w="4917" h="882" extrusionOk="0">
                <a:moveTo>
                  <a:pt x="4007" y="598"/>
                </a:moveTo>
                <a:cubicBezTo>
                  <a:pt x="4032" y="596"/>
                  <a:pt x="4037" y="596"/>
                  <a:pt x="4050" y="590"/>
                </a:cubicBezTo>
                <a:cubicBezTo>
                  <a:pt x="4010" y="588"/>
                  <a:pt x="3979" y="592"/>
                  <a:pt x="3943" y="610"/>
                </a:cubicBezTo>
                <a:cubicBezTo>
                  <a:pt x="3909" y="627"/>
                  <a:pt x="3887" y="653"/>
                  <a:pt x="3895" y="694"/>
                </a:cubicBezTo>
                <a:cubicBezTo>
                  <a:pt x="3905" y="742"/>
                  <a:pt x="3954" y="772"/>
                  <a:pt x="3996" y="789"/>
                </a:cubicBezTo>
                <a:cubicBezTo>
                  <a:pt x="4046" y="810"/>
                  <a:pt x="4094" y="812"/>
                  <a:pt x="4139" y="785"/>
                </a:cubicBezTo>
                <a:cubicBezTo>
                  <a:pt x="4199" y="748"/>
                  <a:pt x="4221" y="694"/>
                  <a:pt x="4248" y="632"/>
                </a:cubicBezTo>
              </a:path>
              <a:path w="4917" h="882" extrusionOk="0">
                <a:moveTo>
                  <a:pt x="4284" y="254"/>
                </a:moveTo>
                <a:cubicBezTo>
                  <a:pt x="4322" y="269"/>
                  <a:pt x="4344" y="298"/>
                  <a:pt x="4363" y="337"/>
                </a:cubicBezTo>
                <a:cubicBezTo>
                  <a:pt x="4390" y="393"/>
                  <a:pt x="4399" y="458"/>
                  <a:pt x="4404" y="519"/>
                </a:cubicBezTo>
                <a:cubicBezTo>
                  <a:pt x="4407" y="565"/>
                  <a:pt x="4408" y="611"/>
                  <a:pt x="4408" y="657"/>
                </a:cubicBezTo>
                <a:cubicBezTo>
                  <a:pt x="4408" y="662"/>
                  <a:pt x="4408" y="667"/>
                  <a:pt x="4408" y="672"/>
                </a:cubicBezTo>
                <a:cubicBezTo>
                  <a:pt x="4433" y="661"/>
                  <a:pt x="4458" y="642"/>
                  <a:pt x="4486" y="629"/>
                </a:cubicBezTo>
                <a:cubicBezTo>
                  <a:pt x="4554" y="598"/>
                  <a:pt x="4629" y="614"/>
                  <a:pt x="4695" y="643"/>
                </a:cubicBezTo>
                <a:cubicBezTo>
                  <a:pt x="4762" y="673"/>
                  <a:pt x="4820" y="718"/>
                  <a:pt x="4871" y="770"/>
                </a:cubicBezTo>
                <a:cubicBezTo>
                  <a:pt x="4885" y="784"/>
                  <a:pt x="4932" y="833"/>
                  <a:pt x="4916" y="858"/>
                </a:cubicBezTo>
                <a:cubicBezTo>
                  <a:pt x="4912" y="855"/>
                  <a:pt x="4907" y="853"/>
                  <a:pt x="4903" y="850"/>
                </a:cubicBezTo>
              </a:path>
            </a:pathLst>
          </a:custGeom>
          <a:noFill/>
          <a:ln w="19050" cap="rnd">
            <a:solidFill>
              <a:srgbClr val="3F32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5" name="Comment 17"/>
          <p:cNvSpPr>
            <a:spLocks noRot="1" noChangeAspect="1" noEditPoints="1" noChangeArrowheads="1" noChangeShapeType="1" noTextEdit="1"/>
          </p:cNvSpPr>
          <p:nvPr/>
        </p:nvSpPr>
        <p:spPr bwMode="auto">
          <a:xfrm>
            <a:off x="2733675" y="3829050"/>
            <a:ext cx="968375" cy="339725"/>
          </a:xfrm>
          <a:custGeom>
            <a:avLst/>
            <a:gdLst>
              <a:gd name="T0" fmla="+- 0 7809 7594"/>
              <a:gd name="T1" fmla="*/ T0 w 2689"/>
              <a:gd name="T2" fmla="+- 0 11143 10637"/>
              <a:gd name="T3" fmla="*/ 11143 h 945"/>
              <a:gd name="T4" fmla="+- 0 7737 7594"/>
              <a:gd name="T5" fmla="*/ T4 w 2689"/>
              <a:gd name="T6" fmla="+- 0 11180 10637"/>
              <a:gd name="T7" fmla="*/ 11180 h 945"/>
              <a:gd name="T8" fmla="+- 0 7624 7594"/>
              <a:gd name="T9" fmla="*/ T8 w 2689"/>
              <a:gd name="T10" fmla="+- 0 11271 10637"/>
              <a:gd name="T11" fmla="*/ 11271 h 945"/>
              <a:gd name="T12" fmla="+- 0 7613 7594"/>
              <a:gd name="T13" fmla="*/ T12 w 2689"/>
              <a:gd name="T14" fmla="+- 0 11400 10637"/>
              <a:gd name="T15" fmla="*/ 11400 h 945"/>
              <a:gd name="T16" fmla="+- 0 7766 7594"/>
              <a:gd name="T17" fmla="*/ T16 w 2689"/>
              <a:gd name="T18" fmla="+- 0 11469 10637"/>
              <a:gd name="T19" fmla="*/ 11469 h 945"/>
              <a:gd name="T20" fmla="+- 0 7927 7594"/>
              <a:gd name="T21" fmla="*/ T20 w 2689"/>
              <a:gd name="T22" fmla="+- 0 11407 10637"/>
              <a:gd name="T23" fmla="*/ 11407 h 945"/>
              <a:gd name="T24" fmla="+- 0 7947 7594"/>
              <a:gd name="T25" fmla="*/ T24 w 2689"/>
              <a:gd name="T26" fmla="+- 0 11287 10637"/>
              <a:gd name="T27" fmla="*/ 11287 h 945"/>
              <a:gd name="T28" fmla="+- 0 7824 7594"/>
              <a:gd name="T29" fmla="*/ T28 w 2689"/>
              <a:gd name="T30" fmla="+- 0 11204 10637"/>
              <a:gd name="T31" fmla="*/ 11204 h 945"/>
              <a:gd name="T32" fmla="+- 0 7721 7594"/>
              <a:gd name="T33" fmla="*/ T32 w 2689"/>
              <a:gd name="T34" fmla="+- 0 11183 10637"/>
              <a:gd name="T35" fmla="*/ 11183 h 945"/>
              <a:gd name="T36" fmla="+- 0 8424 7594"/>
              <a:gd name="T37" fmla="*/ T36 w 2689"/>
              <a:gd name="T38" fmla="+- 0 10648 10637"/>
              <a:gd name="T39" fmla="*/ 10648 h 945"/>
              <a:gd name="T40" fmla="+- 0 8343 7594"/>
              <a:gd name="T41" fmla="*/ T40 w 2689"/>
              <a:gd name="T42" fmla="+- 0 10645 10637"/>
              <a:gd name="T43" fmla="*/ 10645 h 945"/>
              <a:gd name="T44" fmla="+- 0 8238 7594"/>
              <a:gd name="T45" fmla="*/ T44 w 2689"/>
              <a:gd name="T46" fmla="+- 0 10693 10637"/>
              <a:gd name="T47" fmla="*/ 10693 h 945"/>
              <a:gd name="T48" fmla="+- 0 8172 7594"/>
              <a:gd name="T49" fmla="*/ T48 w 2689"/>
              <a:gd name="T50" fmla="+- 0 10833 10637"/>
              <a:gd name="T51" fmla="*/ 10833 h 945"/>
              <a:gd name="T52" fmla="+- 0 8195 7594"/>
              <a:gd name="T53" fmla="*/ T52 w 2689"/>
              <a:gd name="T54" fmla="+- 0 11028 10637"/>
              <a:gd name="T55" fmla="*/ 11028 h 945"/>
              <a:gd name="T56" fmla="+- 0 8258 7594"/>
              <a:gd name="T57" fmla="*/ T56 w 2689"/>
              <a:gd name="T58" fmla="+- 0 11222 10637"/>
              <a:gd name="T59" fmla="*/ 11222 h 945"/>
              <a:gd name="T60" fmla="+- 0 8288 7594"/>
              <a:gd name="T61" fmla="*/ T60 w 2689"/>
              <a:gd name="T62" fmla="+- 0 11364 10637"/>
              <a:gd name="T63" fmla="*/ 11364 h 945"/>
              <a:gd name="T64" fmla="+- 0 8271 7594"/>
              <a:gd name="T65" fmla="*/ T64 w 2689"/>
              <a:gd name="T66" fmla="+- 0 11363 10637"/>
              <a:gd name="T67" fmla="*/ 11363 h 945"/>
              <a:gd name="T68" fmla="+- 0 8316 7594"/>
              <a:gd name="T69" fmla="*/ T68 w 2689"/>
              <a:gd name="T70" fmla="+- 0 11225 10637"/>
              <a:gd name="T71" fmla="*/ 11225 h 945"/>
              <a:gd name="T72" fmla="+- 0 8207 7594"/>
              <a:gd name="T73" fmla="*/ T72 w 2689"/>
              <a:gd name="T74" fmla="+- 0 11236 10637"/>
              <a:gd name="T75" fmla="*/ 11236 h 945"/>
              <a:gd name="T76" fmla="+- 0 8033 7594"/>
              <a:gd name="T77" fmla="*/ T76 w 2689"/>
              <a:gd name="T78" fmla="+- 0 11231 10637"/>
              <a:gd name="T79" fmla="*/ 11231 h 945"/>
              <a:gd name="T80" fmla="+- 0 8005 7594"/>
              <a:gd name="T81" fmla="*/ T80 w 2689"/>
              <a:gd name="T82" fmla="+- 0 11219 10637"/>
              <a:gd name="T83" fmla="*/ 11219 h 945"/>
              <a:gd name="T84" fmla="+- 0 8763 7594"/>
              <a:gd name="T85" fmla="*/ T84 w 2689"/>
              <a:gd name="T86" fmla="+- 0 10768 10637"/>
              <a:gd name="T87" fmla="*/ 10768 h 945"/>
              <a:gd name="T88" fmla="+- 0 8736 7594"/>
              <a:gd name="T89" fmla="*/ T88 w 2689"/>
              <a:gd name="T90" fmla="+- 0 10746 10637"/>
              <a:gd name="T91" fmla="*/ 10746 h 945"/>
              <a:gd name="T92" fmla="+- 0 8736 7594"/>
              <a:gd name="T93" fmla="*/ T92 w 2689"/>
              <a:gd name="T94" fmla="+- 0 10856 10637"/>
              <a:gd name="T95" fmla="*/ 10856 h 945"/>
              <a:gd name="T96" fmla="+- 0 8794 7594"/>
              <a:gd name="T97" fmla="*/ T96 w 2689"/>
              <a:gd name="T98" fmla="+- 0 11098 10637"/>
              <a:gd name="T99" fmla="*/ 11098 h 945"/>
              <a:gd name="T100" fmla="+- 0 8810 7594"/>
              <a:gd name="T101" fmla="*/ T100 w 2689"/>
              <a:gd name="T102" fmla="+- 0 11446 10637"/>
              <a:gd name="T103" fmla="*/ 11446 h 945"/>
              <a:gd name="T104" fmla="+- 0 8797 7594"/>
              <a:gd name="T105" fmla="*/ T104 w 2689"/>
              <a:gd name="T106" fmla="+- 0 11446 10637"/>
              <a:gd name="T107" fmla="*/ 11446 h 945"/>
              <a:gd name="T108" fmla="+- 0 8900 7594"/>
              <a:gd name="T109" fmla="*/ T108 w 2689"/>
              <a:gd name="T110" fmla="+- 0 11184 10637"/>
              <a:gd name="T111" fmla="*/ 11184 h 945"/>
              <a:gd name="T112" fmla="+- 0 8760 7594"/>
              <a:gd name="T113" fmla="*/ T112 w 2689"/>
              <a:gd name="T114" fmla="+- 0 11176 10637"/>
              <a:gd name="T115" fmla="*/ 11176 h 945"/>
              <a:gd name="T116" fmla="+- 0 8537 7594"/>
              <a:gd name="T117" fmla="*/ T116 w 2689"/>
              <a:gd name="T118" fmla="+- 0 11162 10637"/>
              <a:gd name="T119" fmla="*/ 11162 h 945"/>
              <a:gd name="T120" fmla="+- 0 8440 7594"/>
              <a:gd name="T121" fmla="*/ T120 w 2689"/>
              <a:gd name="T122" fmla="+- 0 11172 10637"/>
              <a:gd name="T123" fmla="*/ 11172 h 945"/>
              <a:gd name="T124" fmla="+- 0 9003 7594"/>
              <a:gd name="T125" fmla="*/ T124 w 2689"/>
              <a:gd name="T126" fmla="+- 0 11278 10637"/>
              <a:gd name="T127" fmla="*/ 11278 h 945"/>
              <a:gd name="T128" fmla="+- 0 9095 7594"/>
              <a:gd name="T129" fmla="*/ T128 w 2689"/>
              <a:gd name="T130" fmla="+- 0 11266 10637"/>
              <a:gd name="T131" fmla="*/ 11266 h 945"/>
              <a:gd name="T132" fmla="+- 0 9217 7594"/>
              <a:gd name="T133" fmla="*/ T132 w 2689"/>
              <a:gd name="T134" fmla="+- 0 11198 10637"/>
              <a:gd name="T135" fmla="*/ 11198 h 945"/>
              <a:gd name="T136" fmla="+- 0 9333 7594"/>
              <a:gd name="T137" fmla="*/ T136 w 2689"/>
              <a:gd name="T138" fmla="+- 0 11108 10637"/>
              <a:gd name="T139" fmla="*/ 11108 h 945"/>
              <a:gd name="T140" fmla="+- 0 9337 7594"/>
              <a:gd name="T141" fmla="*/ T140 w 2689"/>
              <a:gd name="T142" fmla="+- 0 11081 10637"/>
              <a:gd name="T143" fmla="*/ 11081 h 945"/>
              <a:gd name="T144" fmla="+- 0 9235 7594"/>
              <a:gd name="T145" fmla="*/ T144 w 2689"/>
              <a:gd name="T146" fmla="+- 0 11108 10637"/>
              <a:gd name="T147" fmla="*/ 11108 h 945"/>
              <a:gd name="T148" fmla="+- 0 9117 7594"/>
              <a:gd name="T149" fmla="*/ T148 w 2689"/>
              <a:gd name="T150" fmla="+- 0 11216 10637"/>
              <a:gd name="T151" fmla="*/ 11216 h 945"/>
              <a:gd name="T152" fmla="+- 0 9121 7594"/>
              <a:gd name="T153" fmla="*/ T152 w 2689"/>
              <a:gd name="T154" fmla="+- 0 11332 10637"/>
              <a:gd name="T155" fmla="*/ 11332 h 945"/>
              <a:gd name="T156" fmla="+- 0 9267 7594"/>
              <a:gd name="T157" fmla="*/ T156 w 2689"/>
              <a:gd name="T158" fmla="+- 0 11380 10637"/>
              <a:gd name="T159" fmla="*/ 11380 h 945"/>
              <a:gd name="T160" fmla="+- 0 9583 7594"/>
              <a:gd name="T161" fmla="*/ T160 w 2689"/>
              <a:gd name="T162" fmla="+- 0 11243 10637"/>
              <a:gd name="T163" fmla="*/ 11243 h 945"/>
              <a:gd name="T164" fmla="+- 0 9624 7594"/>
              <a:gd name="T165" fmla="*/ T164 w 2689"/>
              <a:gd name="T166" fmla="+- 0 11255 10637"/>
              <a:gd name="T167" fmla="*/ 11255 h 945"/>
              <a:gd name="T168" fmla="+- 0 9653 7594"/>
              <a:gd name="T169" fmla="*/ T168 w 2689"/>
              <a:gd name="T170" fmla="+- 0 11338 10637"/>
              <a:gd name="T171" fmla="*/ 11338 h 945"/>
              <a:gd name="T172" fmla="+- 0 9671 7594"/>
              <a:gd name="T173" fmla="*/ T172 w 2689"/>
              <a:gd name="T174" fmla="+- 0 11388 10637"/>
              <a:gd name="T175" fmla="*/ 11388 h 945"/>
              <a:gd name="T176" fmla="+- 0 9733 7594"/>
              <a:gd name="T177" fmla="*/ T176 w 2689"/>
              <a:gd name="T178" fmla="+- 0 11314 10637"/>
              <a:gd name="T179" fmla="*/ 11314 h 945"/>
              <a:gd name="T180" fmla="+- 0 9872 7594"/>
              <a:gd name="T181" fmla="*/ T180 w 2689"/>
              <a:gd name="T182" fmla="+- 0 11174 10637"/>
              <a:gd name="T183" fmla="*/ 11174 h 945"/>
              <a:gd name="T184" fmla="+- 0 10047 7594"/>
              <a:gd name="T185" fmla="*/ T184 w 2689"/>
              <a:gd name="T186" fmla="+- 0 11219 10637"/>
              <a:gd name="T187" fmla="*/ 11219 h 945"/>
              <a:gd name="T188" fmla="+- 0 10267 7594"/>
              <a:gd name="T189" fmla="*/ T188 w 2689"/>
              <a:gd name="T190" fmla="+- 0 11526 10637"/>
              <a:gd name="T191" fmla="*/ 11526 h 945"/>
              <a:gd name="T192" fmla="+- 0 10282 7594"/>
              <a:gd name="T193" fmla="*/ T192 w 2689"/>
              <a:gd name="T194" fmla="+- 0 11581 10637"/>
              <a:gd name="T195" fmla="*/ 11581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2689" h="945" extrusionOk="0">
                <a:moveTo>
                  <a:pt x="215" y="506"/>
                </a:moveTo>
                <a:cubicBezTo>
                  <a:pt x="190" y="512"/>
                  <a:pt x="165" y="529"/>
                  <a:pt x="143" y="543"/>
                </a:cubicBezTo>
                <a:cubicBezTo>
                  <a:pt x="102" y="569"/>
                  <a:pt x="59" y="594"/>
                  <a:pt x="30" y="634"/>
                </a:cubicBezTo>
                <a:cubicBezTo>
                  <a:pt x="1" y="674"/>
                  <a:pt x="-12" y="720"/>
                  <a:pt x="19" y="763"/>
                </a:cubicBezTo>
                <a:cubicBezTo>
                  <a:pt x="54" y="812"/>
                  <a:pt x="116" y="830"/>
                  <a:pt x="172" y="832"/>
                </a:cubicBezTo>
                <a:cubicBezTo>
                  <a:pt x="231" y="834"/>
                  <a:pt x="293" y="816"/>
                  <a:pt x="333" y="770"/>
                </a:cubicBezTo>
                <a:cubicBezTo>
                  <a:pt x="361" y="738"/>
                  <a:pt x="375" y="689"/>
                  <a:pt x="353" y="650"/>
                </a:cubicBezTo>
                <a:cubicBezTo>
                  <a:pt x="329" y="608"/>
                  <a:pt x="273" y="582"/>
                  <a:pt x="230" y="567"/>
                </a:cubicBezTo>
                <a:cubicBezTo>
                  <a:pt x="196" y="555"/>
                  <a:pt x="162" y="551"/>
                  <a:pt x="127" y="546"/>
                </a:cubicBezTo>
              </a:path>
              <a:path w="2689" h="945" extrusionOk="0">
                <a:moveTo>
                  <a:pt x="830" y="11"/>
                </a:moveTo>
                <a:cubicBezTo>
                  <a:pt x="802" y="9"/>
                  <a:pt x="771" y="8"/>
                  <a:pt x="749" y="8"/>
                </a:cubicBezTo>
                <a:cubicBezTo>
                  <a:pt x="707" y="8"/>
                  <a:pt x="673" y="27"/>
                  <a:pt x="644" y="56"/>
                </a:cubicBezTo>
                <a:cubicBezTo>
                  <a:pt x="606" y="94"/>
                  <a:pt x="586" y="143"/>
                  <a:pt x="578" y="196"/>
                </a:cubicBezTo>
                <a:cubicBezTo>
                  <a:pt x="568" y="261"/>
                  <a:pt x="585" y="329"/>
                  <a:pt x="601" y="391"/>
                </a:cubicBezTo>
                <a:cubicBezTo>
                  <a:pt x="618" y="457"/>
                  <a:pt x="645" y="520"/>
                  <a:pt x="664" y="585"/>
                </a:cubicBezTo>
                <a:cubicBezTo>
                  <a:pt x="678" y="632"/>
                  <a:pt x="688" y="678"/>
                  <a:pt x="694" y="727"/>
                </a:cubicBezTo>
                <a:cubicBezTo>
                  <a:pt x="700" y="777"/>
                  <a:pt x="680" y="760"/>
                  <a:pt x="677" y="726"/>
                </a:cubicBezTo>
              </a:path>
              <a:path w="2689" h="945" extrusionOk="0">
                <a:moveTo>
                  <a:pt x="722" y="588"/>
                </a:moveTo>
                <a:cubicBezTo>
                  <a:pt x="685" y="594"/>
                  <a:pt x="651" y="598"/>
                  <a:pt x="613" y="599"/>
                </a:cubicBezTo>
                <a:cubicBezTo>
                  <a:pt x="554" y="601"/>
                  <a:pt x="497" y="600"/>
                  <a:pt x="439" y="594"/>
                </a:cubicBezTo>
                <a:cubicBezTo>
                  <a:pt x="413" y="591"/>
                  <a:pt x="384" y="603"/>
                  <a:pt x="411" y="582"/>
                </a:cubicBezTo>
              </a:path>
              <a:path w="2689" h="945" extrusionOk="0">
                <a:moveTo>
                  <a:pt x="1169" y="131"/>
                </a:moveTo>
                <a:cubicBezTo>
                  <a:pt x="1157" y="119"/>
                  <a:pt x="1152" y="115"/>
                  <a:pt x="1142" y="109"/>
                </a:cubicBezTo>
                <a:cubicBezTo>
                  <a:pt x="1127" y="150"/>
                  <a:pt x="1130" y="175"/>
                  <a:pt x="1142" y="219"/>
                </a:cubicBezTo>
                <a:cubicBezTo>
                  <a:pt x="1164" y="299"/>
                  <a:pt x="1184" y="379"/>
                  <a:pt x="1200" y="461"/>
                </a:cubicBezTo>
                <a:cubicBezTo>
                  <a:pt x="1222" y="575"/>
                  <a:pt x="1240" y="698"/>
                  <a:pt x="1216" y="809"/>
                </a:cubicBezTo>
                <a:cubicBezTo>
                  <a:pt x="1215" y="826"/>
                  <a:pt x="1214" y="831"/>
                  <a:pt x="1203" y="809"/>
                </a:cubicBezTo>
              </a:path>
              <a:path w="2689" h="945" extrusionOk="0">
                <a:moveTo>
                  <a:pt x="1306" y="547"/>
                </a:moveTo>
                <a:cubicBezTo>
                  <a:pt x="1259" y="543"/>
                  <a:pt x="1213" y="542"/>
                  <a:pt x="1166" y="539"/>
                </a:cubicBezTo>
                <a:cubicBezTo>
                  <a:pt x="1093" y="535"/>
                  <a:pt x="1016" y="523"/>
                  <a:pt x="943" y="525"/>
                </a:cubicBezTo>
                <a:cubicBezTo>
                  <a:pt x="911" y="526"/>
                  <a:pt x="878" y="532"/>
                  <a:pt x="846" y="535"/>
                </a:cubicBezTo>
              </a:path>
              <a:path w="2689" h="945" extrusionOk="0">
                <a:moveTo>
                  <a:pt x="1409" y="641"/>
                </a:moveTo>
                <a:cubicBezTo>
                  <a:pt x="1447" y="644"/>
                  <a:pt x="1467" y="642"/>
                  <a:pt x="1501" y="629"/>
                </a:cubicBezTo>
                <a:cubicBezTo>
                  <a:pt x="1544" y="612"/>
                  <a:pt x="1583" y="586"/>
                  <a:pt x="1623" y="561"/>
                </a:cubicBezTo>
                <a:cubicBezTo>
                  <a:pt x="1663" y="536"/>
                  <a:pt x="1709" y="508"/>
                  <a:pt x="1739" y="471"/>
                </a:cubicBezTo>
                <a:cubicBezTo>
                  <a:pt x="1747" y="456"/>
                  <a:pt x="1751" y="453"/>
                  <a:pt x="1743" y="444"/>
                </a:cubicBezTo>
                <a:cubicBezTo>
                  <a:pt x="1705" y="439"/>
                  <a:pt x="1675" y="453"/>
                  <a:pt x="1641" y="471"/>
                </a:cubicBezTo>
                <a:cubicBezTo>
                  <a:pt x="1592" y="497"/>
                  <a:pt x="1551" y="532"/>
                  <a:pt x="1523" y="579"/>
                </a:cubicBezTo>
                <a:cubicBezTo>
                  <a:pt x="1498" y="621"/>
                  <a:pt x="1496" y="658"/>
                  <a:pt x="1527" y="695"/>
                </a:cubicBezTo>
                <a:cubicBezTo>
                  <a:pt x="1564" y="738"/>
                  <a:pt x="1621" y="738"/>
                  <a:pt x="1673" y="743"/>
                </a:cubicBezTo>
              </a:path>
              <a:path w="2689" h="945" extrusionOk="0">
                <a:moveTo>
                  <a:pt x="1989" y="606"/>
                </a:moveTo>
                <a:cubicBezTo>
                  <a:pt x="2019" y="605"/>
                  <a:pt x="2010" y="593"/>
                  <a:pt x="2030" y="618"/>
                </a:cubicBezTo>
                <a:cubicBezTo>
                  <a:pt x="2049" y="641"/>
                  <a:pt x="2051" y="674"/>
                  <a:pt x="2059" y="701"/>
                </a:cubicBezTo>
                <a:cubicBezTo>
                  <a:pt x="2064" y="718"/>
                  <a:pt x="2071" y="735"/>
                  <a:pt x="2077" y="751"/>
                </a:cubicBezTo>
                <a:cubicBezTo>
                  <a:pt x="2100" y="732"/>
                  <a:pt x="2119" y="710"/>
                  <a:pt x="2139" y="677"/>
                </a:cubicBezTo>
                <a:cubicBezTo>
                  <a:pt x="2173" y="622"/>
                  <a:pt x="2213" y="559"/>
                  <a:pt x="2278" y="537"/>
                </a:cubicBezTo>
                <a:cubicBezTo>
                  <a:pt x="2340" y="516"/>
                  <a:pt x="2404" y="547"/>
                  <a:pt x="2453" y="582"/>
                </a:cubicBezTo>
                <a:cubicBezTo>
                  <a:pt x="2556" y="656"/>
                  <a:pt x="2634" y="770"/>
                  <a:pt x="2673" y="889"/>
                </a:cubicBezTo>
                <a:cubicBezTo>
                  <a:pt x="2678" y="907"/>
                  <a:pt x="2683" y="926"/>
                  <a:pt x="2688" y="944"/>
                </a:cubicBezTo>
              </a:path>
            </a:pathLst>
          </a:custGeom>
          <a:noFill/>
          <a:ln w="19050" cap="rnd">
            <a:solidFill>
              <a:srgbClr val="3F32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6" name="Comment 18"/>
          <p:cNvSpPr>
            <a:spLocks noRot="1" noChangeAspect="1" noEditPoints="1" noChangeArrowheads="1" noChangeShapeType="1" noTextEdit="1"/>
          </p:cNvSpPr>
          <p:nvPr/>
        </p:nvSpPr>
        <p:spPr bwMode="auto">
          <a:xfrm>
            <a:off x="442913" y="4383088"/>
            <a:ext cx="2441575" cy="819150"/>
          </a:xfrm>
          <a:custGeom>
            <a:avLst/>
            <a:gdLst>
              <a:gd name="T0" fmla="+- 0 1587 1230"/>
              <a:gd name="T1" fmla="*/ T0 w 6782"/>
              <a:gd name="T2" fmla="+- 0 12769 12175"/>
              <a:gd name="T3" fmla="*/ 12769 h 2274"/>
              <a:gd name="T4" fmla="+- 0 1569 1230"/>
              <a:gd name="T5" fmla="*/ T4 w 6782"/>
              <a:gd name="T6" fmla="+- 0 12698 12175"/>
              <a:gd name="T7" fmla="*/ 12698 h 2274"/>
              <a:gd name="T8" fmla="+- 0 1965 1230"/>
              <a:gd name="T9" fmla="*/ T8 w 6782"/>
              <a:gd name="T10" fmla="+- 0 13037 12175"/>
              <a:gd name="T11" fmla="*/ 13037 h 2274"/>
              <a:gd name="T12" fmla="+- 0 2008 1230"/>
              <a:gd name="T13" fmla="*/ T12 w 6782"/>
              <a:gd name="T14" fmla="+- 0 12679 12175"/>
              <a:gd name="T15" fmla="*/ 12679 h 2274"/>
              <a:gd name="T16" fmla="+- 0 2279 1230"/>
              <a:gd name="T17" fmla="*/ T16 w 6782"/>
              <a:gd name="T18" fmla="+- 0 12839 12175"/>
              <a:gd name="T19" fmla="*/ 12839 h 2274"/>
              <a:gd name="T20" fmla="+- 0 2323 1230"/>
              <a:gd name="T21" fmla="*/ T20 w 6782"/>
              <a:gd name="T22" fmla="+- 0 12662 12175"/>
              <a:gd name="T23" fmla="*/ 12662 h 2274"/>
              <a:gd name="T24" fmla="+- 0 2539 1230"/>
              <a:gd name="T25" fmla="*/ T24 w 6782"/>
              <a:gd name="T26" fmla="+- 0 12840 12175"/>
              <a:gd name="T27" fmla="*/ 12840 h 2274"/>
              <a:gd name="T28" fmla="+- 0 2718 1230"/>
              <a:gd name="T29" fmla="*/ T28 w 6782"/>
              <a:gd name="T30" fmla="+- 0 12823 12175"/>
              <a:gd name="T31" fmla="*/ 12823 h 2274"/>
              <a:gd name="T32" fmla="+- 0 2973 1230"/>
              <a:gd name="T33" fmla="*/ T32 w 6782"/>
              <a:gd name="T34" fmla="+- 0 12746 12175"/>
              <a:gd name="T35" fmla="*/ 12746 h 2274"/>
              <a:gd name="T36" fmla="+- 0 3050 1230"/>
              <a:gd name="T37" fmla="*/ T36 w 6782"/>
              <a:gd name="T38" fmla="+- 0 12175 12175"/>
              <a:gd name="T39" fmla="*/ 12175 h 2274"/>
              <a:gd name="T40" fmla="+- 0 3292 1230"/>
              <a:gd name="T41" fmla="*/ T40 w 6782"/>
              <a:gd name="T42" fmla="+- 0 12852 12175"/>
              <a:gd name="T43" fmla="*/ 12852 h 2274"/>
              <a:gd name="T44" fmla="+- 0 2883 1230"/>
              <a:gd name="T45" fmla="*/ T44 w 6782"/>
              <a:gd name="T46" fmla="+- 0 12606 12175"/>
              <a:gd name="T47" fmla="*/ 12606 h 2274"/>
              <a:gd name="T48" fmla="+- 0 4087 1230"/>
              <a:gd name="T49" fmla="*/ T48 w 6782"/>
              <a:gd name="T50" fmla="+- 0 12785 12175"/>
              <a:gd name="T51" fmla="*/ 12785 h 2274"/>
              <a:gd name="T52" fmla="+- 0 4173 1230"/>
              <a:gd name="T53" fmla="*/ T52 w 6782"/>
              <a:gd name="T54" fmla="+- 0 12641 12175"/>
              <a:gd name="T55" fmla="*/ 12641 h 2274"/>
              <a:gd name="T56" fmla="+- 0 4361 1230"/>
              <a:gd name="T57" fmla="*/ T56 w 6782"/>
              <a:gd name="T58" fmla="+- 0 12837 12175"/>
              <a:gd name="T59" fmla="*/ 12837 h 2274"/>
              <a:gd name="T60" fmla="+- 0 4751 1230"/>
              <a:gd name="T61" fmla="*/ T60 w 6782"/>
              <a:gd name="T62" fmla="+- 0 12981 12175"/>
              <a:gd name="T63" fmla="*/ 12981 h 2274"/>
              <a:gd name="T64" fmla="+- 0 4701 1230"/>
              <a:gd name="T65" fmla="*/ T64 w 6782"/>
              <a:gd name="T66" fmla="+- 0 12568 12175"/>
              <a:gd name="T67" fmla="*/ 12568 h 2274"/>
              <a:gd name="T68" fmla="+- 0 5017 1230"/>
              <a:gd name="T69" fmla="*/ T68 w 6782"/>
              <a:gd name="T70" fmla="+- 0 12493 12175"/>
              <a:gd name="T71" fmla="*/ 12493 h 2274"/>
              <a:gd name="T72" fmla="+- 0 5190 1230"/>
              <a:gd name="T73" fmla="*/ T72 w 6782"/>
              <a:gd name="T74" fmla="+- 0 12874 12175"/>
              <a:gd name="T75" fmla="*/ 12874 h 2274"/>
              <a:gd name="T76" fmla="+- 0 5787 1230"/>
              <a:gd name="T77" fmla="*/ T76 w 6782"/>
              <a:gd name="T78" fmla="+- 0 12483 12175"/>
              <a:gd name="T79" fmla="*/ 12483 h 2274"/>
              <a:gd name="T80" fmla="+- 0 5481 1230"/>
              <a:gd name="T81" fmla="*/ T80 w 6782"/>
              <a:gd name="T82" fmla="+- 0 12853 12175"/>
              <a:gd name="T83" fmla="*/ 12853 h 2274"/>
              <a:gd name="T84" fmla="+- 0 5477 1230"/>
              <a:gd name="T85" fmla="*/ T84 w 6782"/>
              <a:gd name="T86" fmla="+- 0 12963 12175"/>
              <a:gd name="T87" fmla="*/ 12963 h 2274"/>
              <a:gd name="T88" fmla="+- 0 5652 1230"/>
              <a:gd name="T89" fmla="*/ T88 w 6782"/>
              <a:gd name="T90" fmla="+- 0 13054 12175"/>
              <a:gd name="T91" fmla="*/ 13054 h 2274"/>
              <a:gd name="T92" fmla="+- 0 5810 1230"/>
              <a:gd name="T93" fmla="*/ T92 w 6782"/>
              <a:gd name="T94" fmla="+- 0 12870 12175"/>
              <a:gd name="T95" fmla="*/ 12870 h 2274"/>
              <a:gd name="T96" fmla="+- 0 6155 1230"/>
              <a:gd name="T97" fmla="*/ T96 w 6782"/>
              <a:gd name="T98" fmla="+- 0 13076 12175"/>
              <a:gd name="T99" fmla="*/ 13076 h 2274"/>
              <a:gd name="T100" fmla="+- 0 6345 1230"/>
              <a:gd name="T101" fmla="*/ T100 w 6782"/>
              <a:gd name="T102" fmla="+- 0 12950 12175"/>
              <a:gd name="T103" fmla="*/ 12950 h 2274"/>
              <a:gd name="T104" fmla="+- 0 6647 1230"/>
              <a:gd name="T105" fmla="*/ T104 w 6782"/>
              <a:gd name="T106" fmla="+- 0 12960 12175"/>
              <a:gd name="T107" fmla="*/ 12960 h 2274"/>
              <a:gd name="T108" fmla="+- 0 6876 1230"/>
              <a:gd name="T109" fmla="*/ T108 w 6782"/>
              <a:gd name="T110" fmla="+- 0 12779 12175"/>
              <a:gd name="T111" fmla="*/ 12779 h 2274"/>
              <a:gd name="T112" fmla="+- 0 7227 1230"/>
              <a:gd name="T113" fmla="*/ T112 w 6782"/>
              <a:gd name="T114" fmla="+- 0 12880 12175"/>
              <a:gd name="T115" fmla="*/ 12880 h 2274"/>
              <a:gd name="T116" fmla="+- 0 7447 1230"/>
              <a:gd name="T117" fmla="*/ T116 w 6782"/>
              <a:gd name="T118" fmla="+- 0 13104 12175"/>
              <a:gd name="T119" fmla="*/ 13104 h 2274"/>
              <a:gd name="T120" fmla="+- 0 7817 1230"/>
              <a:gd name="T121" fmla="*/ T120 w 6782"/>
              <a:gd name="T122" fmla="+- 0 13178 12175"/>
              <a:gd name="T123" fmla="*/ 13178 h 2274"/>
              <a:gd name="T124" fmla="+- 0 7929 1230"/>
              <a:gd name="T125" fmla="*/ T124 w 6782"/>
              <a:gd name="T126" fmla="+- 0 13122 12175"/>
              <a:gd name="T127" fmla="*/ 13122 h 2274"/>
              <a:gd name="T128" fmla="+- 0 7590 1230"/>
              <a:gd name="T129" fmla="*/ T128 w 6782"/>
              <a:gd name="T130" fmla="+- 0 12897 12175"/>
              <a:gd name="T131" fmla="*/ 12897 h 2274"/>
              <a:gd name="T132" fmla="+- 0 3072 1230"/>
              <a:gd name="T133" fmla="*/ T132 w 6782"/>
              <a:gd name="T134" fmla="+- 0 13562 12175"/>
              <a:gd name="T135" fmla="*/ 13562 h 2274"/>
              <a:gd name="T136" fmla="+- 0 2808 1230"/>
              <a:gd name="T137" fmla="*/ T136 w 6782"/>
              <a:gd name="T138" fmla="+- 0 13863 12175"/>
              <a:gd name="T139" fmla="*/ 13863 h 2274"/>
              <a:gd name="T140" fmla="+- 0 2980 1230"/>
              <a:gd name="T141" fmla="*/ T140 w 6782"/>
              <a:gd name="T142" fmla="+- 0 13570 12175"/>
              <a:gd name="T143" fmla="*/ 13570 h 2274"/>
              <a:gd name="T144" fmla="+- 0 3456 1230"/>
              <a:gd name="T145" fmla="*/ T144 w 6782"/>
              <a:gd name="T146" fmla="+- 0 13493 12175"/>
              <a:gd name="T147" fmla="*/ 13493 h 2274"/>
              <a:gd name="T148" fmla="+- 0 3447 1230"/>
              <a:gd name="T149" fmla="*/ T148 w 6782"/>
              <a:gd name="T150" fmla="+- 0 13583 12175"/>
              <a:gd name="T151" fmla="*/ 13583 h 2274"/>
              <a:gd name="T152" fmla="+- 0 4599 1230"/>
              <a:gd name="T153" fmla="*/ T152 w 6782"/>
              <a:gd name="T154" fmla="+- 0 14307 12175"/>
              <a:gd name="T155" fmla="*/ 14307 h 2274"/>
              <a:gd name="T156" fmla="+- 0 4426 1230"/>
              <a:gd name="T157" fmla="*/ T156 w 6782"/>
              <a:gd name="T158" fmla="+- 0 13804 12175"/>
              <a:gd name="T159" fmla="*/ 13804 h 2274"/>
              <a:gd name="T160" fmla="+- 0 4514 1230"/>
              <a:gd name="T161" fmla="*/ T160 w 6782"/>
              <a:gd name="T162" fmla="+- 0 14058 12175"/>
              <a:gd name="T163" fmla="*/ 14058 h 2274"/>
              <a:gd name="T164" fmla="+- 0 4906 1230"/>
              <a:gd name="T165" fmla="*/ T164 w 6782"/>
              <a:gd name="T166" fmla="+- 0 13908 12175"/>
              <a:gd name="T167" fmla="*/ 13908 h 2274"/>
              <a:gd name="T168" fmla="+- 0 5254 1230"/>
              <a:gd name="T169" fmla="*/ T168 w 6782"/>
              <a:gd name="T170" fmla="+- 0 13777 12175"/>
              <a:gd name="T171" fmla="*/ 13777 h 2274"/>
              <a:gd name="T172" fmla="+- 0 5371 1230"/>
              <a:gd name="T173" fmla="*/ T172 w 6782"/>
              <a:gd name="T174" fmla="+- 0 13952 12175"/>
              <a:gd name="T175" fmla="*/ 13952 h 2274"/>
              <a:gd name="T176" fmla="+- 0 5811 1230"/>
              <a:gd name="T177" fmla="*/ T176 w 6782"/>
              <a:gd name="T178" fmla="+- 0 13756 12175"/>
              <a:gd name="T179" fmla="*/ 13756 h 2274"/>
              <a:gd name="T180" fmla="+- 0 5732 1230"/>
              <a:gd name="T181" fmla="*/ T180 w 6782"/>
              <a:gd name="T182" fmla="+- 0 14089 12175"/>
              <a:gd name="T183" fmla="*/ 14089 h 2274"/>
              <a:gd name="T184" fmla="+- 0 6125 1230"/>
              <a:gd name="T185" fmla="*/ T184 w 6782"/>
              <a:gd name="T186" fmla="+- 0 13897 12175"/>
              <a:gd name="T187" fmla="*/ 13897 h 2274"/>
              <a:gd name="T188" fmla="+- 0 5967 1230"/>
              <a:gd name="T189" fmla="*/ T188 w 6782"/>
              <a:gd name="T190" fmla="+- 0 13962 12175"/>
              <a:gd name="T191" fmla="*/ 13962 h 2274"/>
              <a:gd name="T192" fmla="+- 0 6698 1230"/>
              <a:gd name="T193" fmla="*/ T192 w 6782"/>
              <a:gd name="T194" fmla="+- 0 13642 12175"/>
              <a:gd name="T195" fmla="*/ 13642 h 2274"/>
              <a:gd name="T196" fmla="+- 0 6482 1230"/>
              <a:gd name="T197" fmla="*/ T196 w 6782"/>
              <a:gd name="T198" fmla="+- 0 13879 12175"/>
              <a:gd name="T199" fmla="*/ 13879 h 2274"/>
              <a:gd name="T200" fmla="+- 0 6553 1230"/>
              <a:gd name="T201" fmla="*/ T200 w 6782"/>
              <a:gd name="T202" fmla="+- 0 14063 12175"/>
              <a:gd name="T203" fmla="*/ 14063 h 2274"/>
              <a:gd name="T204" fmla="+- 0 6898 1230"/>
              <a:gd name="T205" fmla="*/ T204 w 6782"/>
              <a:gd name="T206" fmla="+- 0 13880 12175"/>
              <a:gd name="T207" fmla="*/ 13880 h 2274"/>
              <a:gd name="T208" fmla="+- 0 7145 1230"/>
              <a:gd name="T209" fmla="*/ T208 w 6782"/>
              <a:gd name="T210" fmla="+- 0 14138 12175"/>
              <a:gd name="T211" fmla="*/ 14138 h 2274"/>
              <a:gd name="T212" fmla="+- 0 7373 1230"/>
              <a:gd name="T213" fmla="*/ T212 w 6782"/>
              <a:gd name="T214" fmla="+- 0 13992 12175"/>
              <a:gd name="T215" fmla="*/ 13992 h 2274"/>
              <a:gd name="T216" fmla="+- 0 7343 1230"/>
              <a:gd name="T217" fmla="*/ T216 w 6782"/>
              <a:gd name="T218" fmla="+- 0 13985 12175"/>
              <a:gd name="T219" fmla="*/ 13985 h 2274"/>
              <a:gd name="T220" fmla="+- 0 7687 1230"/>
              <a:gd name="T221" fmla="*/ T220 w 6782"/>
              <a:gd name="T222" fmla="+- 0 13921 12175"/>
              <a:gd name="T223" fmla="*/ 13921 h 2274"/>
              <a:gd name="T224" fmla="+- 0 7797 1230"/>
              <a:gd name="T225" fmla="*/ T224 w 6782"/>
              <a:gd name="T226" fmla="+- 0 13882 12175"/>
              <a:gd name="T227" fmla="*/ 13882 h 2274"/>
              <a:gd name="T228" fmla="+- 0 7994 1230"/>
              <a:gd name="T229" fmla="*/ T228 w 6782"/>
              <a:gd name="T230" fmla="+- 0 14147 12175"/>
              <a:gd name="T231" fmla="*/ 14147 h 2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6782" h="2274" extrusionOk="0">
                <a:moveTo>
                  <a:pt x="317" y="18"/>
                </a:moveTo>
                <a:cubicBezTo>
                  <a:pt x="297" y="50"/>
                  <a:pt x="302" y="84"/>
                  <a:pt x="306" y="123"/>
                </a:cubicBezTo>
                <a:cubicBezTo>
                  <a:pt x="315" y="199"/>
                  <a:pt x="321" y="276"/>
                  <a:pt x="330" y="352"/>
                </a:cubicBezTo>
                <a:cubicBezTo>
                  <a:pt x="339" y="432"/>
                  <a:pt x="358" y="513"/>
                  <a:pt x="357" y="594"/>
                </a:cubicBezTo>
                <a:cubicBezTo>
                  <a:pt x="357" y="644"/>
                  <a:pt x="354" y="711"/>
                  <a:pt x="338" y="758"/>
                </a:cubicBezTo>
                <a:cubicBezTo>
                  <a:pt x="327" y="791"/>
                  <a:pt x="313" y="777"/>
                  <a:pt x="303" y="762"/>
                </a:cubicBezTo>
              </a:path>
              <a:path w="6782" h="2274" extrusionOk="0">
                <a:moveTo>
                  <a:pt x="466" y="521"/>
                </a:moveTo>
                <a:cubicBezTo>
                  <a:pt x="423" y="513"/>
                  <a:pt x="382" y="517"/>
                  <a:pt x="339" y="523"/>
                </a:cubicBezTo>
                <a:cubicBezTo>
                  <a:pt x="269" y="533"/>
                  <a:pt x="199" y="550"/>
                  <a:pt x="129" y="556"/>
                </a:cubicBezTo>
                <a:cubicBezTo>
                  <a:pt x="86" y="560"/>
                  <a:pt x="43" y="562"/>
                  <a:pt x="0" y="566"/>
                </a:cubicBezTo>
              </a:path>
              <a:path w="6782" h="2274" extrusionOk="0">
                <a:moveTo>
                  <a:pt x="702" y="758"/>
                </a:moveTo>
                <a:cubicBezTo>
                  <a:pt x="715" y="788"/>
                  <a:pt x="736" y="828"/>
                  <a:pt x="735" y="862"/>
                </a:cubicBezTo>
                <a:cubicBezTo>
                  <a:pt x="733" y="867"/>
                  <a:pt x="732" y="871"/>
                  <a:pt x="730" y="876"/>
                </a:cubicBezTo>
                <a:cubicBezTo>
                  <a:pt x="713" y="849"/>
                  <a:pt x="710" y="820"/>
                  <a:pt x="705" y="788"/>
                </a:cubicBezTo>
                <a:cubicBezTo>
                  <a:pt x="695" y="727"/>
                  <a:pt x="694" y="671"/>
                  <a:pt x="707" y="611"/>
                </a:cubicBezTo>
                <a:cubicBezTo>
                  <a:pt x="715" y="574"/>
                  <a:pt x="737" y="517"/>
                  <a:pt x="778" y="504"/>
                </a:cubicBezTo>
                <a:cubicBezTo>
                  <a:pt x="805" y="495"/>
                  <a:pt x="841" y="503"/>
                  <a:pt x="864" y="517"/>
                </a:cubicBezTo>
                <a:cubicBezTo>
                  <a:pt x="870" y="521"/>
                  <a:pt x="876" y="525"/>
                  <a:pt x="882" y="529"/>
                </a:cubicBezTo>
              </a:path>
              <a:path w="6782" h="2274" extrusionOk="0">
                <a:moveTo>
                  <a:pt x="959" y="687"/>
                </a:moveTo>
                <a:cubicBezTo>
                  <a:pt x="997" y="687"/>
                  <a:pt x="1016" y="681"/>
                  <a:pt x="1049" y="664"/>
                </a:cubicBezTo>
                <a:cubicBezTo>
                  <a:pt x="1092" y="641"/>
                  <a:pt x="1122" y="611"/>
                  <a:pt x="1150" y="571"/>
                </a:cubicBezTo>
                <a:cubicBezTo>
                  <a:pt x="1172" y="540"/>
                  <a:pt x="1195" y="503"/>
                  <a:pt x="1185" y="463"/>
                </a:cubicBezTo>
                <a:cubicBezTo>
                  <a:pt x="1177" y="448"/>
                  <a:pt x="1176" y="443"/>
                  <a:pt x="1165" y="438"/>
                </a:cubicBezTo>
                <a:cubicBezTo>
                  <a:pt x="1131" y="442"/>
                  <a:pt x="1113" y="458"/>
                  <a:pt x="1093" y="487"/>
                </a:cubicBezTo>
                <a:cubicBezTo>
                  <a:pt x="1066" y="526"/>
                  <a:pt x="1049" y="576"/>
                  <a:pt x="1043" y="623"/>
                </a:cubicBezTo>
                <a:cubicBezTo>
                  <a:pt x="1039" y="654"/>
                  <a:pt x="1035" y="711"/>
                  <a:pt x="1053" y="740"/>
                </a:cubicBezTo>
                <a:cubicBezTo>
                  <a:pt x="1069" y="765"/>
                  <a:pt x="1117" y="770"/>
                  <a:pt x="1143" y="762"/>
                </a:cubicBezTo>
                <a:cubicBezTo>
                  <a:pt x="1199" y="745"/>
                  <a:pt x="1259" y="694"/>
                  <a:pt x="1309" y="665"/>
                </a:cubicBezTo>
              </a:path>
              <a:path w="6782" h="2274" extrusionOk="0">
                <a:moveTo>
                  <a:pt x="1618" y="526"/>
                </a:moveTo>
                <a:cubicBezTo>
                  <a:pt x="1643" y="517"/>
                  <a:pt x="1664" y="511"/>
                  <a:pt x="1690" y="505"/>
                </a:cubicBezTo>
                <a:cubicBezTo>
                  <a:pt x="1650" y="523"/>
                  <a:pt x="1609" y="538"/>
                  <a:pt x="1572" y="563"/>
                </a:cubicBezTo>
                <a:cubicBezTo>
                  <a:pt x="1538" y="586"/>
                  <a:pt x="1505" y="610"/>
                  <a:pt x="1488" y="648"/>
                </a:cubicBezTo>
                <a:cubicBezTo>
                  <a:pt x="1478" y="672"/>
                  <a:pt x="1485" y="693"/>
                  <a:pt x="1512" y="696"/>
                </a:cubicBezTo>
                <a:cubicBezTo>
                  <a:pt x="1545" y="700"/>
                  <a:pt x="1573" y="670"/>
                  <a:pt x="1594" y="649"/>
                </a:cubicBezTo>
                <a:cubicBezTo>
                  <a:pt x="1620" y="623"/>
                  <a:pt x="1637" y="588"/>
                  <a:pt x="1666" y="566"/>
                </a:cubicBezTo>
                <a:cubicBezTo>
                  <a:pt x="1691" y="547"/>
                  <a:pt x="1719" y="555"/>
                  <a:pt x="1743" y="571"/>
                </a:cubicBezTo>
                <a:cubicBezTo>
                  <a:pt x="1777" y="593"/>
                  <a:pt x="1801" y="627"/>
                  <a:pt x="1823" y="660"/>
                </a:cubicBezTo>
                <a:cubicBezTo>
                  <a:pt x="1839" y="684"/>
                  <a:pt x="1881" y="758"/>
                  <a:pt x="1859" y="739"/>
                </a:cubicBezTo>
                <a:cubicBezTo>
                  <a:pt x="1844" y="715"/>
                  <a:pt x="1839" y="707"/>
                  <a:pt x="1838" y="688"/>
                </a:cubicBezTo>
              </a:path>
              <a:path w="6782" h="2274" extrusionOk="0">
                <a:moveTo>
                  <a:pt x="1820" y="0"/>
                </a:moveTo>
                <a:cubicBezTo>
                  <a:pt x="1854" y="34"/>
                  <a:pt x="1868" y="75"/>
                  <a:pt x="1887" y="120"/>
                </a:cubicBezTo>
                <a:cubicBezTo>
                  <a:pt x="1919" y="197"/>
                  <a:pt x="1943" y="275"/>
                  <a:pt x="1967" y="354"/>
                </a:cubicBezTo>
                <a:cubicBezTo>
                  <a:pt x="1989" y="427"/>
                  <a:pt x="2011" y="499"/>
                  <a:pt x="2029" y="573"/>
                </a:cubicBezTo>
                <a:cubicBezTo>
                  <a:pt x="2039" y="613"/>
                  <a:pt x="2042" y="642"/>
                  <a:pt x="2062" y="677"/>
                </a:cubicBezTo>
              </a:path>
              <a:path w="6782" h="2274" extrusionOk="0">
                <a:moveTo>
                  <a:pt x="2035" y="491"/>
                </a:moveTo>
                <a:cubicBezTo>
                  <a:pt x="2010" y="478"/>
                  <a:pt x="1999" y="482"/>
                  <a:pt x="1972" y="480"/>
                </a:cubicBezTo>
                <a:cubicBezTo>
                  <a:pt x="1921" y="476"/>
                  <a:pt x="1871" y="466"/>
                  <a:pt x="1820" y="459"/>
                </a:cubicBezTo>
                <a:cubicBezTo>
                  <a:pt x="1764" y="451"/>
                  <a:pt x="1709" y="435"/>
                  <a:pt x="1653" y="431"/>
                </a:cubicBezTo>
                <a:cubicBezTo>
                  <a:pt x="1630" y="431"/>
                  <a:pt x="1623" y="430"/>
                  <a:pt x="1609" y="435"/>
                </a:cubicBezTo>
              </a:path>
              <a:path w="6782" h="2274" extrusionOk="0">
                <a:moveTo>
                  <a:pt x="3069" y="514"/>
                </a:moveTo>
                <a:cubicBezTo>
                  <a:pt x="3037" y="517"/>
                  <a:pt x="3013" y="522"/>
                  <a:pt x="2983" y="533"/>
                </a:cubicBezTo>
                <a:cubicBezTo>
                  <a:pt x="2936" y="551"/>
                  <a:pt x="2895" y="576"/>
                  <a:pt x="2857" y="610"/>
                </a:cubicBezTo>
                <a:cubicBezTo>
                  <a:pt x="2827" y="637"/>
                  <a:pt x="2774" y="692"/>
                  <a:pt x="2787" y="739"/>
                </a:cubicBezTo>
                <a:cubicBezTo>
                  <a:pt x="2790" y="744"/>
                  <a:pt x="2794" y="748"/>
                  <a:pt x="2797" y="753"/>
                </a:cubicBezTo>
                <a:cubicBezTo>
                  <a:pt x="2835" y="743"/>
                  <a:pt x="2849" y="740"/>
                  <a:pt x="2873" y="699"/>
                </a:cubicBezTo>
                <a:cubicBezTo>
                  <a:pt x="2914" y="629"/>
                  <a:pt x="2932" y="545"/>
                  <a:pt x="2943" y="466"/>
                </a:cubicBezTo>
                <a:cubicBezTo>
                  <a:pt x="2956" y="369"/>
                  <a:pt x="2953" y="271"/>
                  <a:pt x="2949" y="174"/>
                </a:cubicBezTo>
                <a:cubicBezTo>
                  <a:pt x="2949" y="166"/>
                  <a:pt x="2948" y="159"/>
                  <a:pt x="2948" y="151"/>
                </a:cubicBezTo>
                <a:cubicBezTo>
                  <a:pt x="2979" y="203"/>
                  <a:pt x="2994" y="260"/>
                  <a:pt x="3014" y="317"/>
                </a:cubicBezTo>
                <a:cubicBezTo>
                  <a:pt x="3055" y="431"/>
                  <a:pt x="3090" y="548"/>
                  <a:pt x="3131" y="662"/>
                </a:cubicBezTo>
                <a:cubicBezTo>
                  <a:pt x="3150" y="716"/>
                  <a:pt x="3171" y="811"/>
                  <a:pt x="3212" y="854"/>
                </a:cubicBezTo>
                <a:cubicBezTo>
                  <a:pt x="3239" y="883"/>
                  <a:pt x="3249" y="854"/>
                  <a:pt x="3267" y="828"/>
                </a:cubicBezTo>
              </a:path>
              <a:path w="6782" h="2274" extrusionOk="0">
                <a:moveTo>
                  <a:pt x="3473" y="636"/>
                </a:moveTo>
                <a:cubicBezTo>
                  <a:pt x="3491" y="692"/>
                  <a:pt x="3509" y="748"/>
                  <a:pt x="3521" y="806"/>
                </a:cubicBezTo>
                <a:cubicBezTo>
                  <a:pt x="3530" y="848"/>
                  <a:pt x="3495" y="921"/>
                  <a:pt x="3536" y="934"/>
                </a:cubicBezTo>
                <a:cubicBezTo>
                  <a:pt x="3541" y="914"/>
                  <a:pt x="3542" y="904"/>
                  <a:pt x="3536" y="888"/>
                </a:cubicBezTo>
              </a:path>
              <a:path w="6782" h="2274" extrusionOk="0">
                <a:moveTo>
                  <a:pt x="3465" y="490"/>
                </a:moveTo>
                <a:cubicBezTo>
                  <a:pt x="3462" y="458"/>
                  <a:pt x="3450" y="421"/>
                  <a:pt x="3471" y="393"/>
                </a:cubicBezTo>
                <a:cubicBezTo>
                  <a:pt x="3493" y="365"/>
                  <a:pt x="3531" y="361"/>
                  <a:pt x="3563" y="352"/>
                </a:cubicBezTo>
              </a:path>
              <a:path w="6782" h="2274" extrusionOk="0">
                <a:moveTo>
                  <a:pt x="4074" y="262"/>
                </a:moveTo>
                <a:cubicBezTo>
                  <a:pt x="4037" y="254"/>
                  <a:pt x="4004" y="255"/>
                  <a:pt x="3966" y="258"/>
                </a:cubicBezTo>
                <a:cubicBezTo>
                  <a:pt x="3903" y="264"/>
                  <a:pt x="3839" y="279"/>
                  <a:pt x="3787" y="318"/>
                </a:cubicBezTo>
                <a:cubicBezTo>
                  <a:pt x="3730" y="361"/>
                  <a:pt x="3708" y="425"/>
                  <a:pt x="3709" y="495"/>
                </a:cubicBezTo>
                <a:cubicBezTo>
                  <a:pt x="3710" y="610"/>
                  <a:pt x="3761" y="726"/>
                  <a:pt x="3810" y="828"/>
                </a:cubicBezTo>
                <a:cubicBezTo>
                  <a:pt x="3829" y="867"/>
                  <a:pt x="3834" y="912"/>
                  <a:pt x="3866" y="888"/>
                </a:cubicBezTo>
              </a:path>
              <a:path w="6782" h="2274" extrusionOk="0">
                <a:moveTo>
                  <a:pt x="3960" y="699"/>
                </a:moveTo>
                <a:cubicBezTo>
                  <a:pt x="3909" y="682"/>
                  <a:pt x="3861" y="681"/>
                  <a:pt x="3808" y="676"/>
                </a:cubicBezTo>
                <a:cubicBezTo>
                  <a:pt x="3744" y="670"/>
                  <a:pt x="3681" y="661"/>
                  <a:pt x="3619" y="646"/>
                </a:cubicBezTo>
                <a:cubicBezTo>
                  <a:pt x="3598" y="640"/>
                  <a:pt x="3590" y="641"/>
                  <a:pt x="3595" y="624"/>
                </a:cubicBezTo>
              </a:path>
              <a:path w="6782" h="2274" extrusionOk="0">
                <a:moveTo>
                  <a:pt x="4557" y="308"/>
                </a:moveTo>
                <a:cubicBezTo>
                  <a:pt x="4596" y="265"/>
                  <a:pt x="4573" y="302"/>
                  <a:pt x="4575" y="269"/>
                </a:cubicBezTo>
                <a:cubicBezTo>
                  <a:pt x="4518" y="252"/>
                  <a:pt x="4469" y="259"/>
                  <a:pt x="4411" y="276"/>
                </a:cubicBezTo>
                <a:cubicBezTo>
                  <a:pt x="4343" y="296"/>
                  <a:pt x="4282" y="336"/>
                  <a:pt x="4248" y="400"/>
                </a:cubicBezTo>
                <a:cubicBezTo>
                  <a:pt x="4203" y="485"/>
                  <a:pt x="4227" y="591"/>
                  <a:pt x="4251" y="678"/>
                </a:cubicBezTo>
                <a:cubicBezTo>
                  <a:pt x="4271" y="749"/>
                  <a:pt x="4299" y="819"/>
                  <a:pt x="4315" y="891"/>
                </a:cubicBezTo>
                <a:cubicBezTo>
                  <a:pt x="4321" y="919"/>
                  <a:pt x="4330" y="924"/>
                  <a:pt x="4320" y="951"/>
                </a:cubicBezTo>
                <a:cubicBezTo>
                  <a:pt x="4308" y="923"/>
                  <a:pt x="4307" y="898"/>
                  <a:pt x="4299" y="869"/>
                </a:cubicBezTo>
                <a:cubicBezTo>
                  <a:pt x="4289" y="831"/>
                  <a:pt x="4279" y="812"/>
                  <a:pt x="4247" y="788"/>
                </a:cubicBezTo>
                <a:cubicBezTo>
                  <a:pt x="4207" y="758"/>
                  <a:pt x="4143" y="744"/>
                  <a:pt x="4096" y="734"/>
                </a:cubicBezTo>
                <a:cubicBezTo>
                  <a:pt x="4072" y="729"/>
                  <a:pt x="3968" y="701"/>
                  <a:pt x="3947" y="728"/>
                </a:cubicBezTo>
                <a:cubicBezTo>
                  <a:pt x="3930" y="736"/>
                  <a:pt x="3928" y="741"/>
                  <a:pt x="3946" y="758"/>
                </a:cubicBezTo>
              </a:path>
              <a:path w="6782" h="2274" extrusionOk="0">
                <a:moveTo>
                  <a:pt x="4422" y="879"/>
                </a:moveTo>
                <a:cubicBezTo>
                  <a:pt x="4504" y="878"/>
                  <a:pt x="4561" y="881"/>
                  <a:pt x="4629" y="836"/>
                </a:cubicBezTo>
                <a:cubicBezTo>
                  <a:pt x="4676" y="805"/>
                  <a:pt x="4701" y="753"/>
                  <a:pt x="4697" y="696"/>
                </a:cubicBezTo>
                <a:cubicBezTo>
                  <a:pt x="4692" y="617"/>
                  <a:pt x="4662" y="601"/>
                  <a:pt x="4617" y="558"/>
                </a:cubicBezTo>
                <a:cubicBezTo>
                  <a:pt x="4589" y="605"/>
                  <a:pt x="4579" y="632"/>
                  <a:pt x="4580" y="695"/>
                </a:cubicBezTo>
                <a:cubicBezTo>
                  <a:pt x="4581" y="760"/>
                  <a:pt x="4595" y="839"/>
                  <a:pt x="4630" y="895"/>
                </a:cubicBezTo>
                <a:cubicBezTo>
                  <a:pt x="4652" y="930"/>
                  <a:pt x="4682" y="950"/>
                  <a:pt x="4723" y="958"/>
                </a:cubicBezTo>
                <a:cubicBezTo>
                  <a:pt x="4757" y="964"/>
                  <a:pt x="4807" y="955"/>
                  <a:pt x="4840" y="946"/>
                </a:cubicBezTo>
                <a:cubicBezTo>
                  <a:pt x="4865" y="939"/>
                  <a:pt x="4900" y="918"/>
                  <a:pt x="4925" y="901"/>
                </a:cubicBezTo>
                <a:cubicBezTo>
                  <a:pt x="4948" y="886"/>
                  <a:pt x="4966" y="872"/>
                  <a:pt x="4991" y="862"/>
                </a:cubicBezTo>
                <a:cubicBezTo>
                  <a:pt x="5019" y="851"/>
                  <a:pt x="5036" y="853"/>
                  <a:pt x="5064" y="856"/>
                </a:cubicBezTo>
                <a:cubicBezTo>
                  <a:pt x="5083" y="858"/>
                  <a:pt x="5102" y="862"/>
                  <a:pt x="5121" y="866"/>
                </a:cubicBezTo>
                <a:cubicBezTo>
                  <a:pt x="5120" y="836"/>
                  <a:pt x="5114" y="806"/>
                  <a:pt x="5115" y="775"/>
                </a:cubicBezTo>
                <a:cubicBezTo>
                  <a:pt x="5116" y="732"/>
                  <a:pt x="5125" y="696"/>
                  <a:pt x="5139" y="656"/>
                </a:cubicBezTo>
                <a:cubicBezTo>
                  <a:pt x="5147" y="634"/>
                  <a:pt x="5164" y="582"/>
                  <a:pt x="5189" y="573"/>
                </a:cubicBezTo>
                <a:cubicBezTo>
                  <a:pt x="5228" y="558"/>
                  <a:pt x="5248" y="596"/>
                  <a:pt x="5270" y="619"/>
                </a:cubicBezTo>
                <a:cubicBezTo>
                  <a:pt x="5321" y="673"/>
                  <a:pt x="5364" y="732"/>
                  <a:pt x="5417" y="785"/>
                </a:cubicBezTo>
                <a:cubicBezTo>
                  <a:pt x="5447" y="815"/>
                  <a:pt x="5467" y="837"/>
                  <a:pt x="5504" y="835"/>
                </a:cubicBezTo>
                <a:cubicBezTo>
                  <a:pt x="5541" y="833"/>
                  <a:pt x="5570" y="807"/>
                  <a:pt x="5601" y="784"/>
                </a:cubicBezTo>
                <a:cubicBezTo>
                  <a:pt x="5638" y="758"/>
                  <a:pt x="5676" y="727"/>
                  <a:pt x="5696" y="685"/>
                </a:cubicBezTo>
                <a:cubicBezTo>
                  <a:pt x="5715" y="644"/>
                  <a:pt x="5694" y="603"/>
                  <a:pt x="5646" y="604"/>
                </a:cubicBezTo>
                <a:cubicBezTo>
                  <a:pt x="5514" y="606"/>
                  <a:pt x="5442" y="765"/>
                  <a:pt x="5455" y="879"/>
                </a:cubicBezTo>
                <a:cubicBezTo>
                  <a:pt x="5472" y="1030"/>
                  <a:pt x="5621" y="1099"/>
                  <a:pt x="5751" y="1034"/>
                </a:cubicBezTo>
                <a:cubicBezTo>
                  <a:pt x="5823" y="998"/>
                  <a:pt x="5866" y="932"/>
                  <a:pt x="5906" y="866"/>
                </a:cubicBezTo>
                <a:cubicBezTo>
                  <a:pt x="5938" y="813"/>
                  <a:pt x="5964" y="755"/>
                  <a:pt x="5997" y="705"/>
                </a:cubicBezTo>
                <a:cubicBezTo>
                  <a:pt x="6023" y="737"/>
                  <a:pt x="6042" y="761"/>
                  <a:pt x="6060" y="806"/>
                </a:cubicBezTo>
                <a:cubicBezTo>
                  <a:pt x="6088" y="876"/>
                  <a:pt x="6111" y="949"/>
                  <a:pt x="6144" y="1017"/>
                </a:cubicBezTo>
                <a:cubicBezTo>
                  <a:pt x="6153" y="1036"/>
                  <a:pt x="6154" y="1041"/>
                  <a:pt x="6164" y="1049"/>
                </a:cubicBezTo>
                <a:cubicBezTo>
                  <a:pt x="6186" y="1010"/>
                  <a:pt x="6203" y="978"/>
                  <a:pt x="6217" y="929"/>
                </a:cubicBezTo>
                <a:cubicBezTo>
                  <a:pt x="6236" y="863"/>
                  <a:pt x="6257" y="795"/>
                  <a:pt x="6294" y="736"/>
                </a:cubicBezTo>
                <a:cubicBezTo>
                  <a:pt x="6323" y="690"/>
                  <a:pt x="6358" y="669"/>
                  <a:pt x="6408" y="698"/>
                </a:cubicBezTo>
                <a:cubicBezTo>
                  <a:pt x="6498" y="750"/>
                  <a:pt x="6555" y="905"/>
                  <a:pt x="6589" y="997"/>
                </a:cubicBezTo>
                <a:cubicBezTo>
                  <a:pt x="6609" y="1049"/>
                  <a:pt x="6608" y="1052"/>
                  <a:pt x="6587" y="1003"/>
                </a:cubicBezTo>
              </a:path>
              <a:path w="6782" h="2274" extrusionOk="0">
                <a:moveTo>
                  <a:pt x="6642" y="182"/>
                </a:moveTo>
                <a:cubicBezTo>
                  <a:pt x="6653" y="250"/>
                  <a:pt x="6666" y="321"/>
                  <a:pt x="6669" y="390"/>
                </a:cubicBezTo>
                <a:cubicBezTo>
                  <a:pt x="6674" y="494"/>
                  <a:pt x="6667" y="597"/>
                  <a:pt x="6673" y="701"/>
                </a:cubicBezTo>
                <a:cubicBezTo>
                  <a:pt x="6678" y="781"/>
                  <a:pt x="6682" y="869"/>
                  <a:pt x="6699" y="947"/>
                </a:cubicBezTo>
                <a:cubicBezTo>
                  <a:pt x="6707" y="987"/>
                  <a:pt x="6712" y="989"/>
                  <a:pt x="6744" y="996"/>
                </a:cubicBezTo>
              </a:path>
              <a:path w="6782" h="2274" extrusionOk="0">
                <a:moveTo>
                  <a:pt x="6697" y="797"/>
                </a:moveTo>
                <a:cubicBezTo>
                  <a:pt x="6654" y="771"/>
                  <a:pt x="6619" y="755"/>
                  <a:pt x="6570" y="747"/>
                </a:cubicBezTo>
                <a:cubicBezTo>
                  <a:pt x="6501" y="736"/>
                  <a:pt x="6430" y="730"/>
                  <a:pt x="6360" y="722"/>
                </a:cubicBezTo>
                <a:cubicBezTo>
                  <a:pt x="6304" y="716"/>
                  <a:pt x="6241" y="714"/>
                  <a:pt x="6188" y="693"/>
                </a:cubicBezTo>
                <a:cubicBezTo>
                  <a:pt x="6167" y="681"/>
                  <a:pt x="6161" y="679"/>
                  <a:pt x="6152" y="666"/>
                </a:cubicBezTo>
              </a:path>
              <a:path w="6782" h="2274" extrusionOk="0">
                <a:moveTo>
                  <a:pt x="1984" y="1422"/>
                </a:moveTo>
                <a:cubicBezTo>
                  <a:pt x="1934" y="1405"/>
                  <a:pt x="1893" y="1394"/>
                  <a:pt x="1842" y="1387"/>
                </a:cubicBezTo>
                <a:cubicBezTo>
                  <a:pt x="1790" y="1380"/>
                  <a:pt x="1745" y="1385"/>
                  <a:pt x="1693" y="1394"/>
                </a:cubicBezTo>
                <a:cubicBezTo>
                  <a:pt x="1625" y="1406"/>
                  <a:pt x="1560" y="1427"/>
                  <a:pt x="1501" y="1464"/>
                </a:cubicBezTo>
                <a:cubicBezTo>
                  <a:pt x="1455" y="1492"/>
                  <a:pt x="1407" y="1537"/>
                  <a:pt x="1425" y="1597"/>
                </a:cubicBezTo>
                <a:cubicBezTo>
                  <a:pt x="1443" y="1658"/>
                  <a:pt x="1523" y="1681"/>
                  <a:pt x="1578" y="1688"/>
                </a:cubicBezTo>
                <a:cubicBezTo>
                  <a:pt x="1650" y="1698"/>
                  <a:pt x="1730" y="1687"/>
                  <a:pt x="1796" y="1657"/>
                </a:cubicBezTo>
                <a:cubicBezTo>
                  <a:pt x="1850" y="1633"/>
                  <a:pt x="1898" y="1583"/>
                  <a:pt x="1880" y="1520"/>
                </a:cubicBezTo>
                <a:cubicBezTo>
                  <a:pt x="1867" y="1474"/>
                  <a:pt x="1825" y="1444"/>
                  <a:pt x="1788" y="1418"/>
                </a:cubicBezTo>
                <a:cubicBezTo>
                  <a:pt x="1768" y="1405"/>
                  <a:pt x="1763" y="1402"/>
                  <a:pt x="1750" y="1395"/>
                </a:cubicBezTo>
              </a:path>
              <a:path w="6782" h="2274" extrusionOk="0">
                <a:moveTo>
                  <a:pt x="2423" y="1144"/>
                </a:moveTo>
                <a:cubicBezTo>
                  <a:pt x="2437" y="1101"/>
                  <a:pt x="2446" y="1074"/>
                  <a:pt x="2393" y="1067"/>
                </a:cubicBezTo>
                <a:cubicBezTo>
                  <a:pt x="2340" y="1060"/>
                  <a:pt x="2303" y="1083"/>
                  <a:pt x="2270" y="1123"/>
                </a:cubicBezTo>
                <a:cubicBezTo>
                  <a:pt x="2225" y="1177"/>
                  <a:pt x="2224" y="1251"/>
                  <a:pt x="2226" y="1318"/>
                </a:cubicBezTo>
                <a:cubicBezTo>
                  <a:pt x="2229" y="1417"/>
                  <a:pt x="2258" y="1510"/>
                  <a:pt x="2279" y="1606"/>
                </a:cubicBezTo>
                <a:cubicBezTo>
                  <a:pt x="2287" y="1644"/>
                  <a:pt x="2298" y="1678"/>
                  <a:pt x="2304" y="1716"/>
                </a:cubicBezTo>
              </a:path>
              <a:path w="6782" h="2274" extrusionOk="0">
                <a:moveTo>
                  <a:pt x="2299" y="1422"/>
                </a:moveTo>
                <a:cubicBezTo>
                  <a:pt x="2269" y="1406"/>
                  <a:pt x="2250" y="1408"/>
                  <a:pt x="2217" y="1408"/>
                </a:cubicBezTo>
                <a:cubicBezTo>
                  <a:pt x="2168" y="1409"/>
                  <a:pt x="2121" y="1411"/>
                  <a:pt x="2073" y="1415"/>
                </a:cubicBezTo>
                <a:cubicBezTo>
                  <a:pt x="2038" y="1418"/>
                  <a:pt x="2006" y="1418"/>
                  <a:pt x="1972" y="1426"/>
                </a:cubicBezTo>
              </a:path>
              <a:path w="6782" h="2274" extrusionOk="0">
                <a:moveTo>
                  <a:pt x="3195" y="1884"/>
                </a:moveTo>
                <a:cubicBezTo>
                  <a:pt x="3248" y="1972"/>
                  <a:pt x="3309" y="2049"/>
                  <a:pt x="3369" y="2132"/>
                </a:cubicBezTo>
                <a:cubicBezTo>
                  <a:pt x="3400" y="2175"/>
                  <a:pt x="3428" y="2223"/>
                  <a:pt x="3447" y="2273"/>
                </a:cubicBezTo>
                <a:cubicBezTo>
                  <a:pt x="3395" y="2248"/>
                  <a:pt x="3359" y="2200"/>
                  <a:pt x="3323" y="2153"/>
                </a:cubicBezTo>
                <a:cubicBezTo>
                  <a:pt x="3261" y="2072"/>
                  <a:pt x="3207" y="1982"/>
                  <a:pt x="3180" y="1884"/>
                </a:cubicBezTo>
                <a:cubicBezTo>
                  <a:pt x="3157" y="1803"/>
                  <a:pt x="3152" y="1705"/>
                  <a:pt x="3196" y="1629"/>
                </a:cubicBezTo>
                <a:cubicBezTo>
                  <a:pt x="3238" y="1556"/>
                  <a:pt x="3328" y="1532"/>
                  <a:pt x="3402" y="1566"/>
                </a:cubicBezTo>
                <a:cubicBezTo>
                  <a:pt x="3456" y="1591"/>
                  <a:pt x="3502" y="1647"/>
                  <a:pt x="3519" y="1703"/>
                </a:cubicBezTo>
                <a:cubicBezTo>
                  <a:pt x="3537" y="1763"/>
                  <a:pt x="3511" y="1832"/>
                  <a:pt x="3453" y="1860"/>
                </a:cubicBezTo>
                <a:cubicBezTo>
                  <a:pt x="3399" y="1886"/>
                  <a:pt x="3342" y="1889"/>
                  <a:pt x="3284" y="1883"/>
                </a:cubicBezTo>
                <a:cubicBezTo>
                  <a:pt x="3252" y="1880"/>
                  <a:pt x="3237" y="1872"/>
                  <a:pt x="3212" y="1855"/>
                </a:cubicBezTo>
              </a:path>
              <a:path w="6782" h="2274" extrusionOk="0">
                <a:moveTo>
                  <a:pt x="3640" y="1800"/>
                </a:moveTo>
                <a:cubicBezTo>
                  <a:pt x="3653" y="1808"/>
                  <a:pt x="3658" y="1811"/>
                  <a:pt x="3667" y="1817"/>
                </a:cubicBezTo>
                <a:cubicBezTo>
                  <a:pt x="3678" y="1788"/>
                  <a:pt x="3677" y="1765"/>
                  <a:pt x="3676" y="1733"/>
                </a:cubicBezTo>
                <a:cubicBezTo>
                  <a:pt x="3675" y="1674"/>
                  <a:pt x="3679" y="1620"/>
                  <a:pt x="3691" y="1562"/>
                </a:cubicBezTo>
                <a:cubicBezTo>
                  <a:pt x="3698" y="1529"/>
                  <a:pt x="3719" y="1518"/>
                  <a:pt x="3754" y="1531"/>
                </a:cubicBezTo>
                <a:cubicBezTo>
                  <a:pt x="3761" y="1535"/>
                  <a:pt x="3769" y="1539"/>
                  <a:pt x="3776" y="1543"/>
                </a:cubicBezTo>
              </a:path>
              <a:path w="6782" h="2274" extrusionOk="0">
                <a:moveTo>
                  <a:pt x="4024" y="1602"/>
                </a:moveTo>
                <a:cubicBezTo>
                  <a:pt x="3997" y="1624"/>
                  <a:pt x="3970" y="1643"/>
                  <a:pt x="3948" y="1670"/>
                </a:cubicBezTo>
                <a:cubicBezTo>
                  <a:pt x="3923" y="1700"/>
                  <a:pt x="3921" y="1734"/>
                  <a:pt x="3939" y="1769"/>
                </a:cubicBezTo>
                <a:cubicBezTo>
                  <a:pt x="3959" y="1807"/>
                  <a:pt x="4001" y="1824"/>
                  <a:pt x="4042" y="1827"/>
                </a:cubicBezTo>
                <a:cubicBezTo>
                  <a:pt x="4083" y="1830"/>
                  <a:pt x="4120" y="1814"/>
                  <a:pt x="4141" y="1777"/>
                </a:cubicBezTo>
                <a:cubicBezTo>
                  <a:pt x="4161" y="1741"/>
                  <a:pt x="4153" y="1703"/>
                  <a:pt x="4136" y="1669"/>
                </a:cubicBezTo>
                <a:cubicBezTo>
                  <a:pt x="4119" y="1633"/>
                  <a:pt x="4097" y="1615"/>
                  <a:pt x="4070" y="1588"/>
                </a:cubicBezTo>
                <a:cubicBezTo>
                  <a:pt x="4062" y="1577"/>
                  <a:pt x="4059" y="1574"/>
                  <a:pt x="4054" y="1566"/>
                </a:cubicBezTo>
              </a:path>
              <a:path w="6782" h="2274" extrusionOk="0">
                <a:moveTo>
                  <a:pt x="4581" y="1581"/>
                </a:moveTo>
                <a:cubicBezTo>
                  <a:pt x="4542" y="1597"/>
                  <a:pt x="4503" y="1610"/>
                  <a:pt x="4465" y="1630"/>
                </a:cubicBezTo>
                <a:cubicBezTo>
                  <a:pt x="4417" y="1655"/>
                  <a:pt x="4370" y="1685"/>
                  <a:pt x="4342" y="1732"/>
                </a:cubicBezTo>
                <a:cubicBezTo>
                  <a:pt x="4316" y="1775"/>
                  <a:pt x="4331" y="1812"/>
                  <a:pt x="4363" y="1847"/>
                </a:cubicBezTo>
                <a:cubicBezTo>
                  <a:pt x="4401" y="1889"/>
                  <a:pt x="4449" y="1904"/>
                  <a:pt x="4502" y="1914"/>
                </a:cubicBezTo>
                <a:cubicBezTo>
                  <a:pt x="4555" y="1924"/>
                  <a:pt x="4599" y="1922"/>
                  <a:pt x="4651" y="1913"/>
                </a:cubicBezTo>
              </a:path>
              <a:path w="6782" h="2274" extrusionOk="0">
                <a:moveTo>
                  <a:pt x="4781" y="1855"/>
                </a:moveTo>
                <a:cubicBezTo>
                  <a:pt x="4800" y="1838"/>
                  <a:pt x="4813" y="1819"/>
                  <a:pt x="4828" y="1803"/>
                </a:cubicBezTo>
                <a:cubicBezTo>
                  <a:pt x="4853" y="1777"/>
                  <a:pt x="4874" y="1753"/>
                  <a:pt x="4895" y="1722"/>
                </a:cubicBezTo>
                <a:cubicBezTo>
                  <a:pt x="4912" y="1696"/>
                  <a:pt x="4933" y="1662"/>
                  <a:pt x="4926" y="1629"/>
                </a:cubicBezTo>
                <a:cubicBezTo>
                  <a:pt x="4920" y="1597"/>
                  <a:pt x="4879" y="1605"/>
                  <a:pt x="4858" y="1611"/>
                </a:cubicBezTo>
                <a:cubicBezTo>
                  <a:pt x="4816" y="1623"/>
                  <a:pt x="4777" y="1650"/>
                  <a:pt x="4751" y="1684"/>
                </a:cubicBezTo>
                <a:cubicBezTo>
                  <a:pt x="4725" y="1717"/>
                  <a:pt x="4718" y="1749"/>
                  <a:pt x="4737" y="1787"/>
                </a:cubicBezTo>
                <a:cubicBezTo>
                  <a:pt x="4756" y="1825"/>
                  <a:pt x="4802" y="1856"/>
                  <a:pt x="4841" y="1870"/>
                </a:cubicBezTo>
                <a:cubicBezTo>
                  <a:pt x="4877" y="1883"/>
                  <a:pt x="4930" y="1880"/>
                  <a:pt x="4965" y="1867"/>
                </a:cubicBezTo>
                <a:cubicBezTo>
                  <a:pt x="4974" y="1862"/>
                  <a:pt x="4984" y="1857"/>
                  <a:pt x="4993" y="1852"/>
                </a:cubicBezTo>
              </a:path>
              <a:path w="6782" h="2274" extrusionOk="0">
                <a:moveTo>
                  <a:pt x="5468" y="1467"/>
                </a:moveTo>
                <a:cubicBezTo>
                  <a:pt x="5445" y="1482"/>
                  <a:pt x="5439" y="1478"/>
                  <a:pt x="5414" y="1489"/>
                </a:cubicBezTo>
                <a:cubicBezTo>
                  <a:pt x="5357" y="1513"/>
                  <a:pt x="5300" y="1537"/>
                  <a:pt x="5247" y="1568"/>
                </a:cubicBezTo>
                <a:cubicBezTo>
                  <a:pt x="5218" y="1585"/>
                  <a:pt x="5164" y="1614"/>
                  <a:pt x="5161" y="1654"/>
                </a:cubicBezTo>
                <a:cubicBezTo>
                  <a:pt x="5159" y="1692"/>
                  <a:pt x="5230" y="1698"/>
                  <a:pt x="5252" y="1704"/>
                </a:cubicBezTo>
                <a:cubicBezTo>
                  <a:pt x="5316" y="1721"/>
                  <a:pt x="5381" y="1731"/>
                  <a:pt x="5444" y="1750"/>
                </a:cubicBezTo>
                <a:cubicBezTo>
                  <a:pt x="5480" y="1761"/>
                  <a:pt x="5545" y="1777"/>
                  <a:pt x="5556" y="1821"/>
                </a:cubicBezTo>
                <a:cubicBezTo>
                  <a:pt x="5566" y="1860"/>
                  <a:pt x="5500" y="1877"/>
                  <a:pt x="5476" y="1884"/>
                </a:cubicBezTo>
                <a:cubicBezTo>
                  <a:pt x="5423" y="1899"/>
                  <a:pt x="5377" y="1903"/>
                  <a:pt x="5323" y="1888"/>
                </a:cubicBezTo>
                <a:cubicBezTo>
                  <a:pt x="5296" y="1881"/>
                  <a:pt x="5295" y="1878"/>
                  <a:pt x="5293" y="1855"/>
                </a:cubicBezTo>
              </a:path>
              <a:path w="6782" h="2274" extrusionOk="0">
                <a:moveTo>
                  <a:pt x="5932" y="1614"/>
                </a:moveTo>
                <a:cubicBezTo>
                  <a:pt x="5881" y="1606"/>
                  <a:pt x="5845" y="1613"/>
                  <a:pt x="5794" y="1628"/>
                </a:cubicBezTo>
                <a:cubicBezTo>
                  <a:pt x="5762" y="1637"/>
                  <a:pt x="5670" y="1660"/>
                  <a:pt x="5668" y="1705"/>
                </a:cubicBezTo>
                <a:cubicBezTo>
                  <a:pt x="5666" y="1741"/>
                  <a:pt x="5733" y="1755"/>
                  <a:pt x="5756" y="1762"/>
                </a:cubicBezTo>
                <a:cubicBezTo>
                  <a:pt x="5813" y="1779"/>
                  <a:pt x="5872" y="1791"/>
                  <a:pt x="5928" y="1812"/>
                </a:cubicBezTo>
                <a:cubicBezTo>
                  <a:pt x="5958" y="1823"/>
                  <a:pt x="6009" y="1844"/>
                  <a:pt x="6004" y="1885"/>
                </a:cubicBezTo>
                <a:cubicBezTo>
                  <a:pt x="5999" y="1924"/>
                  <a:pt x="5945" y="1949"/>
                  <a:pt x="5915" y="1963"/>
                </a:cubicBezTo>
                <a:cubicBezTo>
                  <a:pt x="5872" y="1983"/>
                  <a:pt x="5818" y="1995"/>
                  <a:pt x="5771" y="1997"/>
                </a:cubicBezTo>
                <a:cubicBezTo>
                  <a:pt x="5751" y="1996"/>
                  <a:pt x="5746" y="1997"/>
                  <a:pt x="5735" y="1991"/>
                </a:cubicBezTo>
              </a:path>
              <a:path w="6782" h="2274" extrusionOk="0">
                <a:moveTo>
                  <a:pt x="6009" y="1884"/>
                </a:moveTo>
                <a:cubicBezTo>
                  <a:pt x="6058" y="1864"/>
                  <a:pt x="6100" y="1846"/>
                  <a:pt x="6143" y="1817"/>
                </a:cubicBezTo>
                <a:cubicBezTo>
                  <a:pt x="6176" y="1795"/>
                  <a:pt x="6196" y="1772"/>
                  <a:pt x="6212" y="1735"/>
                </a:cubicBezTo>
                <a:cubicBezTo>
                  <a:pt x="6227" y="1702"/>
                  <a:pt x="6229" y="1675"/>
                  <a:pt x="6202" y="1654"/>
                </a:cubicBezTo>
                <a:cubicBezTo>
                  <a:pt x="6178" y="1662"/>
                  <a:pt x="6165" y="1682"/>
                  <a:pt x="6152" y="1705"/>
                </a:cubicBezTo>
                <a:cubicBezTo>
                  <a:pt x="6134" y="1737"/>
                  <a:pt x="6118" y="1773"/>
                  <a:pt x="6113" y="1810"/>
                </a:cubicBezTo>
                <a:cubicBezTo>
                  <a:pt x="6110" y="1830"/>
                  <a:pt x="6105" y="1872"/>
                  <a:pt x="6130" y="1882"/>
                </a:cubicBezTo>
                <a:cubicBezTo>
                  <a:pt x="6151" y="1891"/>
                  <a:pt x="6203" y="1871"/>
                  <a:pt x="6219" y="1861"/>
                </a:cubicBezTo>
                <a:cubicBezTo>
                  <a:pt x="6267" y="1831"/>
                  <a:pt x="6317" y="1804"/>
                  <a:pt x="6370" y="1780"/>
                </a:cubicBezTo>
                <a:cubicBezTo>
                  <a:pt x="6413" y="1762"/>
                  <a:pt x="6427" y="1756"/>
                  <a:pt x="6457" y="1746"/>
                </a:cubicBezTo>
              </a:path>
              <a:path w="6782" h="2274" extrusionOk="0">
                <a:moveTo>
                  <a:pt x="6742" y="1618"/>
                </a:moveTo>
                <a:cubicBezTo>
                  <a:pt x="6757" y="1610"/>
                  <a:pt x="6763" y="1607"/>
                  <a:pt x="6769" y="1596"/>
                </a:cubicBezTo>
                <a:cubicBezTo>
                  <a:pt x="6736" y="1600"/>
                  <a:pt x="6710" y="1611"/>
                  <a:pt x="6681" y="1627"/>
                </a:cubicBezTo>
                <a:cubicBezTo>
                  <a:pt x="6641" y="1649"/>
                  <a:pt x="6599" y="1674"/>
                  <a:pt x="6567" y="1707"/>
                </a:cubicBezTo>
                <a:cubicBezTo>
                  <a:pt x="6546" y="1729"/>
                  <a:pt x="6534" y="1757"/>
                  <a:pt x="6561" y="1780"/>
                </a:cubicBezTo>
                <a:cubicBezTo>
                  <a:pt x="6591" y="1805"/>
                  <a:pt x="6639" y="1814"/>
                  <a:pt x="6674" y="1829"/>
                </a:cubicBezTo>
                <a:cubicBezTo>
                  <a:pt x="6707" y="1843"/>
                  <a:pt x="6749" y="1860"/>
                  <a:pt x="6771" y="1891"/>
                </a:cubicBezTo>
                <a:cubicBezTo>
                  <a:pt x="6787" y="1914"/>
                  <a:pt x="6784" y="1952"/>
                  <a:pt x="6764" y="1972"/>
                </a:cubicBezTo>
                <a:cubicBezTo>
                  <a:pt x="6735" y="2001"/>
                  <a:pt x="6701" y="2015"/>
                  <a:pt x="6660" y="2016"/>
                </a:cubicBezTo>
                <a:cubicBezTo>
                  <a:pt x="6624" y="2013"/>
                  <a:pt x="6612" y="2012"/>
                  <a:pt x="6589" y="2004"/>
                </a:cubicBezTo>
              </a:path>
            </a:pathLst>
          </a:custGeom>
          <a:noFill/>
          <a:ln w="19050" cap="rnd">
            <a:solidFill>
              <a:srgbClr val="3F32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7" name="Comment 19"/>
          <p:cNvSpPr>
            <a:spLocks noRot="1" noChangeAspect="1" noEditPoints="1" noChangeArrowheads="1" noChangeShapeType="1" noTextEdit="1"/>
          </p:cNvSpPr>
          <p:nvPr/>
        </p:nvSpPr>
        <p:spPr bwMode="auto">
          <a:xfrm>
            <a:off x="3154363" y="4095750"/>
            <a:ext cx="1944687" cy="1717675"/>
          </a:xfrm>
          <a:custGeom>
            <a:avLst/>
            <a:gdLst>
              <a:gd name="T0" fmla="+- 0 8894 8763"/>
              <a:gd name="T1" fmla="*/ T0 w 5399"/>
              <a:gd name="T2" fmla="+- 0 12783 11379"/>
              <a:gd name="T3" fmla="*/ 12783 h 4768"/>
              <a:gd name="T4" fmla="+- 0 8958 8763"/>
              <a:gd name="T5" fmla="*/ T4 w 5399"/>
              <a:gd name="T6" fmla="+- 0 13111 11379"/>
              <a:gd name="T7" fmla="*/ 13111 h 4768"/>
              <a:gd name="T8" fmla="+- 0 8987 8763"/>
              <a:gd name="T9" fmla="*/ T8 w 5399"/>
              <a:gd name="T10" fmla="+- 0 12908 11379"/>
              <a:gd name="T11" fmla="*/ 12908 h 4768"/>
              <a:gd name="T12" fmla="+- 0 9319 8763"/>
              <a:gd name="T13" fmla="*/ T12 w 5399"/>
              <a:gd name="T14" fmla="+- 0 13182 11379"/>
              <a:gd name="T15" fmla="*/ 13182 h 4768"/>
              <a:gd name="T16" fmla="+- 0 9435 8763"/>
              <a:gd name="T17" fmla="*/ T16 w 5399"/>
              <a:gd name="T18" fmla="+- 0 12863 11379"/>
              <a:gd name="T19" fmla="*/ 12863 h 4768"/>
              <a:gd name="T20" fmla="+- 0 9462 8763"/>
              <a:gd name="T21" fmla="*/ T20 w 5399"/>
              <a:gd name="T22" fmla="+- 0 12682 11379"/>
              <a:gd name="T23" fmla="*/ 12682 h 4768"/>
              <a:gd name="T24" fmla="+- 0 9563 8763"/>
              <a:gd name="T25" fmla="*/ T24 w 5399"/>
              <a:gd name="T26" fmla="+- 0 12632 11379"/>
              <a:gd name="T27" fmla="*/ 12632 h 4768"/>
              <a:gd name="T28" fmla="+- 0 9831 8763"/>
              <a:gd name="T29" fmla="*/ T28 w 5399"/>
              <a:gd name="T30" fmla="+- 0 13209 11379"/>
              <a:gd name="T31" fmla="*/ 13209 h 4768"/>
              <a:gd name="T32" fmla="+- 0 10027 8763"/>
              <a:gd name="T33" fmla="*/ T32 w 5399"/>
              <a:gd name="T34" fmla="+- 0 12896 11379"/>
              <a:gd name="T35" fmla="*/ 12896 h 4768"/>
              <a:gd name="T36" fmla="+- 0 10158 8763"/>
              <a:gd name="T37" fmla="*/ T36 w 5399"/>
              <a:gd name="T38" fmla="+- 0 13184 11379"/>
              <a:gd name="T39" fmla="*/ 13184 h 4768"/>
              <a:gd name="T40" fmla="+- 0 10351 8763"/>
              <a:gd name="T41" fmla="*/ T40 w 5399"/>
              <a:gd name="T42" fmla="+- 0 13026 11379"/>
              <a:gd name="T43" fmla="*/ 13026 h 4768"/>
              <a:gd name="T44" fmla="+- 0 10589 8763"/>
              <a:gd name="T45" fmla="*/ T44 w 5399"/>
              <a:gd name="T46" fmla="+- 0 13084 11379"/>
              <a:gd name="T47" fmla="*/ 13084 h 4768"/>
              <a:gd name="T48" fmla="+- 0 10571 8763"/>
              <a:gd name="T49" fmla="*/ T48 w 5399"/>
              <a:gd name="T50" fmla="+- 0 12702 11379"/>
              <a:gd name="T51" fmla="*/ 12702 h 4768"/>
              <a:gd name="T52" fmla="+- 0 10673 8763"/>
              <a:gd name="T53" fmla="*/ T52 w 5399"/>
              <a:gd name="T54" fmla="+- 0 13216 11379"/>
              <a:gd name="T55" fmla="*/ 13216 h 4768"/>
              <a:gd name="T56" fmla="+- 0 10921 8763"/>
              <a:gd name="T57" fmla="*/ T56 w 5399"/>
              <a:gd name="T58" fmla="+- 0 12877 11379"/>
              <a:gd name="T59" fmla="*/ 12877 h 4768"/>
              <a:gd name="T60" fmla="+- 0 11081 8763"/>
              <a:gd name="T61" fmla="*/ T60 w 5399"/>
              <a:gd name="T62" fmla="+- 0 13230 11379"/>
              <a:gd name="T63" fmla="*/ 13230 h 4768"/>
              <a:gd name="T64" fmla="+- 0 8976 8763"/>
              <a:gd name="T65" fmla="*/ T64 w 5399"/>
              <a:gd name="T66" fmla="+- 0 13900 11379"/>
              <a:gd name="T67" fmla="*/ 13900 h 4768"/>
              <a:gd name="T68" fmla="+- 0 8809 8763"/>
              <a:gd name="T69" fmla="*/ T68 w 5399"/>
              <a:gd name="T70" fmla="+- 0 14066 11379"/>
              <a:gd name="T71" fmla="*/ 14066 h 4768"/>
              <a:gd name="T72" fmla="+- 0 8997 8763"/>
              <a:gd name="T73" fmla="*/ T72 w 5399"/>
              <a:gd name="T74" fmla="+- 0 13590 11379"/>
              <a:gd name="T75" fmla="*/ 13590 h 4768"/>
              <a:gd name="T76" fmla="+- 0 9075 8763"/>
              <a:gd name="T77" fmla="*/ T76 w 5399"/>
              <a:gd name="T78" fmla="+- 0 13908 11379"/>
              <a:gd name="T79" fmla="*/ 13908 h 4768"/>
              <a:gd name="T80" fmla="+- 0 9279 8763"/>
              <a:gd name="T81" fmla="*/ T80 w 5399"/>
              <a:gd name="T82" fmla="+- 0 13900 11379"/>
              <a:gd name="T83" fmla="*/ 13900 h 4768"/>
              <a:gd name="T84" fmla="+- 0 9341 8763"/>
              <a:gd name="T85" fmla="*/ T84 w 5399"/>
              <a:gd name="T86" fmla="+- 0 14083 11379"/>
              <a:gd name="T87" fmla="*/ 14083 h 4768"/>
              <a:gd name="T88" fmla="+- 0 9406 8763"/>
              <a:gd name="T89" fmla="*/ T88 w 5399"/>
              <a:gd name="T90" fmla="+- 0 13637 11379"/>
              <a:gd name="T91" fmla="*/ 13637 h 4768"/>
              <a:gd name="T92" fmla="+- 0 9946 8763"/>
              <a:gd name="T93" fmla="*/ T92 w 5399"/>
              <a:gd name="T94" fmla="+- 0 13593 11379"/>
              <a:gd name="T95" fmla="*/ 13593 h 4768"/>
              <a:gd name="T96" fmla="+- 0 9746 8763"/>
              <a:gd name="T97" fmla="*/ T96 w 5399"/>
              <a:gd name="T98" fmla="+- 0 13875 11379"/>
              <a:gd name="T99" fmla="*/ 13875 h 4768"/>
              <a:gd name="T100" fmla="+- 0 9826 8763"/>
              <a:gd name="T101" fmla="*/ T100 w 5399"/>
              <a:gd name="T102" fmla="+- 0 14005 11379"/>
              <a:gd name="T103" fmla="*/ 14005 h 4768"/>
              <a:gd name="T104" fmla="+- 0 9629 8763"/>
              <a:gd name="T105" fmla="*/ T104 w 5399"/>
              <a:gd name="T106" fmla="+- 0 13967 11379"/>
              <a:gd name="T107" fmla="*/ 13967 h 4768"/>
              <a:gd name="T108" fmla="+- 0 10124 8763"/>
              <a:gd name="T109" fmla="*/ T108 w 5399"/>
              <a:gd name="T110" fmla="+- 0 13631 11379"/>
              <a:gd name="T111" fmla="*/ 13631 h 4768"/>
              <a:gd name="T112" fmla="+- 0 10172 8763"/>
              <a:gd name="T113" fmla="*/ T112 w 5399"/>
              <a:gd name="T114" fmla="+- 0 14183 11379"/>
              <a:gd name="T115" fmla="*/ 14183 h 4768"/>
              <a:gd name="T116" fmla="+- 0 9809 8763"/>
              <a:gd name="T117" fmla="*/ T116 w 5399"/>
              <a:gd name="T118" fmla="+- 0 14030 11379"/>
              <a:gd name="T119" fmla="*/ 14030 h 4768"/>
              <a:gd name="T120" fmla="+- 0 10109 8763"/>
              <a:gd name="T121" fmla="*/ T120 w 5399"/>
              <a:gd name="T122" fmla="+- 0 14059 11379"/>
              <a:gd name="T123" fmla="*/ 14059 h 4768"/>
              <a:gd name="T124" fmla="+- 0 10377 8763"/>
              <a:gd name="T125" fmla="*/ T124 w 5399"/>
              <a:gd name="T126" fmla="+- 0 13890 11379"/>
              <a:gd name="T127" fmla="*/ 13890 h 4768"/>
              <a:gd name="T128" fmla="+- 0 10287 8763"/>
              <a:gd name="T129" fmla="*/ T128 w 5399"/>
              <a:gd name="T130" fmla="+- 0 14022 11379"/>
              <a:gd name="T131" fmla="*/ 14022 h 4768"/>
              <a:gd name="T132" fmla="+- 0 10608 8763"/>
              <a:gd name="T133" fmla="*/ T132 w 5399"/>
              <a:gd name="T134" fmla="+- 0 14095 11379"/>
              <a:gd name="T135" fmla="*/ 14095 h 4768"/>
              <a:gd name="T136" fmla="+- 0 10820 8763"/>
              <a:gd name="T137" fmla="*/ T136 w 5399"/>
              <a:gd name="T138" fmla="+- 0 13912 11379"/>
              <a:gd name="T139" fmla="*/ 13912 h 4768"/>
              <a:gd name="T140" fmla="+- 0 10729 8763"/>
              <a:gd name="T141" fmla="*/ T140 w 5399"/>
              <a:gd name="T142" fmla="+- 0 14105 11379"/>
              <a:gd name="T143" fmla="*/ 14105 h 4768"/>
              <a:gd name="T144" fmla="+- 0 10995 8763"/>
              <a:gd name="T145" fmla="*/ T144 w 5399"/>
              <a:gd name="T146" fmla="+- 0 14067 11379"/>
              <a:gd name="T147" fmla="*/ 14067 h 4768"/>
              <a:gd name="T148" fmla="+- 0 11049 8763"/>
              <a:gd name="T149" fmla="*/ T148 w 5399"/>
              <a:gd name="T150" fmla="+- 0 14100 11379"/>
              <a:gd name="T151" fmla="*/ 14100 h 4768"/>
              <a:gd name="T152" fmla="+- 0 11243 8763"/>
              <a:gd name="T153" fmla="*/ T152 w 5399"/>
              <a:gd name="T154" fmla="+- 0 14127 11379"/>
              <a:gd name="T155" fmla="*/ 14127 h 4768"/>
              <a:gd name="T156" fmla="+- 0 11406 8763"/>
              <a:gd name="T157" fmla="*/ T156 w 5399"/>
              <a:gd name="T158" fmla="+- 0 13713 11379"/>
              <a:gd name="T159" fmla="*/ 13713 h 4768"/>
              <a:gd name="T160" fmla="+- 0 11399 8763"/>
              <a:gd name="T161" fmla="*/ T160 w 5399"/>
              <a:gd name="T162" fmla="+- 0 14057 11379"/>
              <a:gd name="T163" fmla="*/ 14057 h 4768"/>
              <a:gd name="T164" fmla="+- 0 11266 8763"/>
              <a:gd name="T165" fmla="*/ T164 w 5399"/>
              <a:gd name="T166" fmla="+- 0 13947 11379"/>
              <a:gd name="T167" fmla="*/ 13947 h 4768"/>
              <a:gd name="T168" fmla="+- 0 11633 8763"/>
              <a:gd name="T169" fmla="*/ T168 w 5399"/>
              <a:gd name="T170" fmla="+- 0 13502 11379"/>
              <a:gd name="T171" fmla="*/ 13502 h 4768"/>
              <a:gd name="T172" fmla="+- 0 11601 8763"/>
              <a:gd name="T173" fmla="*/ T172 w 5399"/>
              <a:gd name="T174" fmla="+- 0 13991 11379"/>
              <a:gd name="T175" fmla="*/ 13991 h 4768"/>
              <a:gd name="T176" fmla="+- 0 11655 8763"/>
              <a:gd name="T177" fmla="*/ T176 w 5399"/>
              <a:gd name="T178" fmla="+- 0 14057 11379"/>
              <a:gd name="T179" fmla="*/ 14057 h 4768"/>
              <a:gd name="T180" fmla="+- 0 11890 8763"/>
              <a:gd name="T181" fmla="*/ T180 w 5399"/>
              <a:gd name="T182" fmla="+- 0 14145 11379"/>
              <a:gd name="T183" fmla="*/ 14145 h 4768"/>
              <a:gd name="T184" fmla="+- 0 11962 8763"/>
              <a:gd name="T185" fmla="*/ T184 w 5399"/>
              <a:gd name="T186" fmla="+- 0 14356 11379"/>
              <a:gd name="T187" fmla="*/ 14356 h 4768"/>
              <a:gd name="T188" fmla="+- 0 11620 8763"/>
              <a:gd name="T189" fmla="*/ T188 w 5399"/>
              <a:gd name="T190" fmla="+- 0 14344 11379"/>
              <a:gd name="T191" fmla="*/ 14344 h 4768"/>
              <a:gd name="T192" fmla="+- 0 13587 8763"/>
              <a:gd name="T193" fmla="*/ T192 w 5399"/>
              <a:gd name="T194" fmla="+- 0 11429 11379"/>
              <a:gd name="T195" fmla="*/ 11429 h 4768"/>
              <a:gd name="T196" fmla="+- 0 12129 8763"/>
              <a:gd name="T197" fmla="*/ T196 w 5399"/>
              <a:gd name="T198" fmla="+- 0 11475 11379"/>
              <a:gd name="T199" fmla="*/ 11475 h 4768"/>
              <a:gd name="T200" fmla="+- 0 12372 8763"/>
              <a:gd name="T201" fmla="*/ T200 w 5399"/>
              <a:gd name="T202" fmla="+- 0 13521 11379"/>
              <a:gd name="T203" fmla="*/ 13521 h 4768"/>
              <a:gd name="T204" fmla="+- 0 12000 8763"/>
              <a:gd name="T205" fmla="*/ T204 w 5399"/>
              <a:gd name="T206" fmla="+- 0 14132 11379"/>
              <a:gd name="T207" fmla="*/ 14132 h 4768"/>
              <a:gd name="T208" fmla="+- 0 11919 8763"/>
              <a:gd name="T209" fmla="*/ T208 w 5399"/>
              <a:gd name="T210" fmla="+- 0 16137 11379"/>
              <a:gd name="T211" fmla="*/ 16137 h 4768"/>
              <a:gd name="T212" fmla="+- 0 11347 8763"/>
              <a:gd name="T213" fmla="*/ T212 w 5399"/>
              <a:gd name="T214" fmla="+- 0 15256 11379"/>
              <a:gd name="T215" fmla="*/ 15256 h 4768"/>
              <a:gd name="T216" fmla="+- 0 10579 8763"/>
              <a:gd name="T217" fmla="*/ T216 w 5399"/>
              <a:gd name="T218" fmla="+- 0 15655 11379"/>
              <a:gd name="T219" fmla="*/ 15655 h 4768"/>
              <a:gd name="T220" fmla="+- 0 11350 8763"/>
              <a:gd name="T221" fmla="*/ T220 w 5399"/>
              <a:gd name="T222" fmla="+- 0 15340 11379"/>
              <a:gd name="T223" fmla="*/ 15340 h 4768"/>
              <a:gd name="T224" fmla="+- 0 11298 8763"/>
              <a:gd name="T225" fmla="*/ T224 w 5399"/>
              <a:gd name="T226" fmla="+- 0 15587 11379"/>
              <a:gd name="T227" fmla="*/ 15587 h 4768"/>
              <a:gd name="T228" fmla="+- 0 11013 8763"/>
              <a:gd name="T229" fmla="*/ T228 w 5399"/>
              <a:gd name="T230" fmla="+- 0 14994 11379"/>
              <a:gd name="T231" fmla="*/ 14994 h 4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5399" h="4768" extrusionOk="0">
                <a:moveTo>
                  <a:pt x="18" y="977"/>
                </a:moveTo>
                <a:cubicBezTo>
                  <a:pt x="28" y="1029"/>
                  <a:pt x="40" y="1083"/>
                  <a:pt x="55" y="1134"/>
                </a:cubicBezTo>
                <a:cubicBezTo>
                  <a:pt x="81" y="1224"/>
                  <a:pt x="107" y="1314"/>
                  <a:pt x="131" y="1404"/>
                </a:cubicBezTo>
                <a:cubicBezTo>
                  <a:pt x="160" y="1514"/>
                  <a:pt x="182" y="1624"/>
                  <a:pt x="200" y="1736"/>
                </a:cubicBezTo>
                <a:cubicBezTo>
                  <a:pt x="205" y="1769"/>
                  <a:pt x="202" y="1790"/>
                  <a:pt x="206" y="1821"/>
                </a:cubicBezTo>
                <a:cubicBezTo>
                  <a:pt x="194" y="1788"/>
                  <a:pt x="195" y="1768"/>
                  <a:pt x="195" y="1732"/>
                </a:cubicBezTo>
              </a:path>
              <a:path w="5399" h="4768" extrusionOk="0">
                <a:moveTo>
                  <a:pt x="345" y="1375"/>
                </a:moveTo>
                <a:cubicBezTo>
                  <a:pt x="354" y="1401"/>
                  <a:pt x="359" y="1409"/>
                  <a:pt x="334" y="1435"/>
                </a:cubicBezTo>
                <a:cubicBezTo>
                  <a:pt x="301" y="1469"/>
                  <a:pt x="261" y="1500"/>
                  <a:pt x="224" y="1529"/>
                </a:cubicBezTo>
                <a:cubicBezTo>
                  <a:pt x="195" y="1552"/>
                  <a:pt x="165" y="1574"/>
                  <a:pt x="140" y="1601"/>
                </a:cubicBezTo>
                <a:cubicBezTo>
                  <a:pt x="182" y="1608"/>
                  <a:pt x="221" y="1616"/>
                  <a:pt x="261" y="1631"/>
                </a:cubicBezTo>
                <a:cubicBezTo>
                  <a:pt x="371" y="1671"/>
                  <a:pt x="460" y="1739"/>
                  <a:pt x="556" y="1803"/>
                </a:cubicBezTo>
                <a:cubicBezTo>
                  <a:pt x="600" y="1832"/>
                  <a:pt x="608" y="1842"/>
                  <a:pt x="581" y="1789"/>
                </a:cubicBezTo>
              </a:path>
              <a:path w="5399" h="4768" extrusionOk="0">
                <a:moveTo>
                  <a:pt x="590" y="1398"/>
                </a:moveTo>
                <a:cubicBezTo>
                  <a:pt x="620" y="1421"/>
                  <a:pt x="652" y="1452"/>
                  <a:pt x="672" y="1484"/>
                </a:cubicBezTo>
                <a:cubicBezTo>
                  <a:pt x="698" y="1525"/>
                  <a:pt x="714" y="1580"/>
                  <a:pt x="730" y="1626"/>
                </a:cubicBezTo>
                <a:cubicBezTo>
                  <a:pt x="741" y="1659"/>
                  <a:pt x="751" y="1691"/>
                  <a:pt x="763" y="1723"/>
                </a:cubicBezTo>
              </a:path>
              <a:path w="5399" h="4768" extrusionOk="0">
                <a:moveTo>
                  <a:pt x="699" y="1303"/>
                </a:moveTo>
                <a:cubicBezTo>
                  <a:pt x="697" y="1261"/>
                  <a:pt x="690" y="1236"/>
                  <a:pt x="719" y="1206"/>
                </a:cubicBezTo>
                <a:cubicBezTo>
                  <a:pt x="744" y="1181"/>
                  <a:pt x="762" y="1211"/>
                  <a:pt x="780" y="1231"/>
                </a:cubicBezTo>
                <a:cubicBezTo>
                  <a:pt x="787" y="1238"/>
                  <a:pt x="793" y="1246"/>
                  <a:pt x="800" y="1253"/>
                </a:cubicBezTo>
              </a:path>
              <a:path w="5399" h="4768" extrusionOk="0">
                <a:moveTo>
                  <a:pt x="989" y="1624"/>
                </a:moveTo>
                <a:cubicBezTo>
                  <a:pt x="1018" y="1693"/>
                  <a:pt x="1052" y="1764"/>
                  <a:pt x="1069" y="1835"/>
                </a:cubicBezTo>
                <a:cubicBezTo>
                  <a:pt x="1072" y="1848"/>
                  <a:pt x="1073" y="1850"/>
                  <a:pt x="1068" y="1830"/>
                </a:cubicBezTo>
                <a:cubicBezTo>
                  <a:pt x="1064" y="1778"/>
                  <a:pt x="1062" y="1728"/>
                  <a:pt x="1071" y="1676"/>
                </a:cubicBezTo>
                <a:cubicBezTo>
                  <a:pt x="1081" y="1620"/>
                  <a:pt x="1096" y="1548"/>
                  <a:pt x="1139" y="1506"/>
                </a:cubicBezTo>
                <a:cubicBezTo>
                  <a:pt x="1178" y="1469"/>
                  <a:pt x="1228" y="1486"/>
                  <a:pt x="1264" y="1517"/>
                </a:cubicBezTo>
                <a:cubicBezTo>
                  <a:pt x="1310" y="1557"/>
                  <a:pt x="1342" y="1615"/>
                  <a:pt x="1365" y="1670"/>
                </a:cubicBezTo>
                <a:cubicBezTo>
                  <a:pt x="1382" y="1710"/>
                  <a:pt x="1385" y="1753"/>
                  <a:pt x="1391" y="1793"/>
                </a:cubicBezTo>
                <a:cubicBezTo>
                  <a:pt x="1392" y="1797"/>
                  <a:pt x="1394" y="1801"/>
                  <a:pt x="1395" y="1805"/>
                </a:cubicBezTo>
              </a:path>
              <a:path w="5399" h="4768" extrusionOk="0">
                <a:moveTo>
                  <a:pt x="1772" y="1587"/>
                </a:moveTo>
                <a:cubicBezTo>
                  <a:pt x="1755" y="1578"/>
                  <a:pt x="1751" y="1578"/>
                  <a:pt x="1721" y="1585"/>
                </a:cubicBezTo>
                <a:cubicBezTo>
                  <a:pt x="1670" y="1597"/>
                  <a:pt x="1629" y="1615"/>
                  <a:pt x="1588" y="1647"/>
                </a:cubicBezTo>
                <a:cubicBezTo>
                  <a:pt x="1542" y="1683"/>
                  <a:pt x="1507" y="1744"/>
                  <a:pt x="1547" y="1799"/>
                </a:cubicBezTo>
                <a:cubicBezTo>
                  <a:pt x="1578" y="1842"/>
                  <a:pt x="1645" y="1856"/>
                  <a:pt x="1694" y="1848"/>
                </a:cubicBezTo>
                <a:cubicBezTo>
                  <a:pt x="1768" y="1835"/>
                  <a:pt x="1806" y="1772"/>
                  <a:pt x="1826" y="1705"/>
                </a:cubicBezTo>
                <a:cubicBezTo>
                  <a:pt x="1860" y="1590"/>
                  <a:pt x="1839" y="1464"/>
                  <a:pt x="1815" y="1349"/>
                </a:cubicBezTo>
                <a:cubicBezTo>
                  <a:pt x="1804" y="1296"/>
                  <a:pt x="1789" y="1245"/>
                  <a:pt x="1769" y="1195"/>
                </a:cubicBezTo>
                <a:cubicBezTo>
                  <a:pt x="1785" y="1238"/>
                  <a:pt x="1798" y="1278"/>
                  <a:pt x="1808" y="1323"/>
                </a:cubicBezTo>
                <a:cubicBezTo>
                  <a:pt x="1832" y="1434"/>
                  <a:pt x="1848" y="1545"/>
                  <a:pt x="1854" y="1658"/>
                </a:cubicBezTo>
                <a:cubicBezTo>
                  <a:pt x="1857" y="1710"/>
                  <a:pt x="1853" y="1780"/>
                  <a:pt x="1869" y="1830"/>
                </a:cubicBezTo>
                <a:cubicBezTo>
                  <a:pt x="1878" y="1857"/>
                  <a:pt x="1893" y="1839"/>
                  <a:pt x="1910" y="1837"/>
                </a:cubicBezTo>
              </a:path>
              <a:path w="5399" h="4768" extrusionOk="0">
                <a:moveTo>
                  <a:pt x="2320" y="1452"/>
                </a:moveTo>
                <a:cubicBezTo>
                  <a:pt x="2316" y="1424"/>
                  <a:pt x="2319" y="1411"/>
                  <a:pt x="2273" y="1428"/>
                </a:cubicBezTo>
                <a:cubicBezTo>
                  <a:pt x="2233" y="1442"/>
                  <a:pt x="2188" y="1469"/>
                  <a:pt x="2158" y="1498"/>
                </a:cubicBezTo>
                <a:cubicBezTo>
                  <a:pt x="2130" y="1525"/>
                  <a:pt x="2107" y="1564"/>
                  <a:pt x="2120" y="1604"/>
                </a:cubicBezTo>
                <a:cubicBezTo>
                  <a:pt x="2139" y="1663"/>
                  <a:pt x="2203" y="1706"/>
                  <a:pt x="2246" y="1747"/>
                </a:cubicBezTo>
                <a:cubicBezTo>
                  <a:pt x="2271" y="1771"/>
                  <a:pt x="2320" y="1811"/>
                  <a:pt x="2318" y="1851"/>
                </a:cubicBezTo>
                <a:cubicBezTo>
                  <a:pt x="2316" y="1903"/>
                  <a:pt x="2223" y="1904"/>
                  <a:pt x="2192" y="1910"/>
                </a:cubicBezTo>
                <a:cubicBezTo>
                  <a:pt x="2094" y="1928"/>
                  <a:pt x="1995" y="1942"/>
                  <a:pt x="1896" y="1957"/>
                </a:cubicBezTo>
              </a:path>
              <a:path w="5399" h="4768" extrusionOk="0">
                <a:moveTo>
                  <a:pt x="213" y="2521"/>
                </a:moveTo>
                <a:cubicBezTo>
                  <a:pt x="179" y="2527"/>
                  <a:pt x="150" y="2537"/>
                  <a:pt x="117" y="2548"/>
                </a:cubicBezTo>
                <a:cubicBezTo>
                  <a:pt x="78" y="2562"/>
                  <a:pt x="37" y="2575"/>
                  <a:pt x="11" y="2610"/>
                </a:cubicBezTo>
                <a:cubicBezTo>
                  <a:pt x="-15" y="2644"/>
                  <a:pt x="6" y="2681"/>
                  <a:pt x="46" y="2687"/>
                </a:cubicBezTo>
                <a:cubicBezTo>
                  <a:pt x="91" y="2694"/>
                  <a:pt x="137" y="2666"/>
                  <a:pt x="166" y="2634"/>
                </a:cubicBezTo>
                <a:cubicBezTo>
                  <a:pt x="212" y="2583"/>
                  <a:pt x="230" y="2509"/>
                  <a:pt x="240" y="2443"/>
                </a:cubicBezTo>
                <a:cubicBezTo>
                  <a:pt x="252" y="2366"/>
                  <a:pt x="247" y="2288"/>
                  <a:pt x="234" y="2211"/>
                </a:cubicBezTo>
                <a:cubicBezTo>
                  <a:pt x="228" y="2174"/>
                  <a:pt x="221" y="2146"/>
                  <a:pt x="204" y="2114"/>
                </a:cubicBezTo>
                <a:cubicBezTo>
                  <a:pt x="208" y="2161"/>
                  <a:pt x="217" y="2207"/>
                  <a:pt x="231" y="2255"/>
                </a:cubicBezTo>
                <a:cubicBezTo>
                  <a:pt x="258" y="2346"/>
                  <a:pt x="287" y="2437"/>
                  <a:pt x="312" y="2529"/>
                </a:cubicBezTo>
                <a:cubicBezTo>
                  <a:pt x="328" y="2589"/>
                  <a:pt x="347" y="2652"/>
                  <a:pt x="354" y="2714"/>
                </a:cubicBezTo>
                <a:cubicBezTo>
                  <a:pt x="358" y="2751"/>
                  <a:pt x="353" y="2725"/>
                  <a:pt x="354" y="2700"/>
                </a:cubicBezTo>
              </a:path>
              <a:path w="5399" h="4768" extrusionOk="0">
                <a:moveTo>
                  <a:pt x="516" y="2521"/>
                </a:moveTo>
                <a:cubicBezTo>
                  <a:pt x="533" y="2547"/>
                  <a:pt x="543" y="2572"/>
                  <a:pt x="553" y="2601"/>
                </a:cubicBezTo>
                <a:cubicBezTo>
                  <a:pt x="563" y="2630"/>
                  <a:pt x="568" y="2660"/>
                  <a:pt x="575" y="2689"/>
                </a:cubicBezTo>
                <a:cubicBezTo>
                  <a:pt x="576" y="2694"/>
                  <a:pt x="577" y="2699"/>
                  <a:pt x="578" y="2704"/>
                </a:cubicBezTo>
              </a:path>
              <a:path w="5399" h="4768" extrusionOk="0">
                <a:moveTo>
                  <a:pt x="484" y="2399"/>
                </a:moveTo>
                <a:cubicBezTo>
                  <a:pt x="481" y="2351"/>
                  <a:pt x="472" y="2312"/>
                  <a:pt x="513" y="2279"/>
                </a:cubicBezTo>
                <a:cubicBezTo>
                  <a:pt x="551" y="2248"/>
                  <a:pt x="598" y="2255"/>
                  <a:pt x="643" y="2258"/>
                </a:cubicBezTo>
                <a:cubicBezTo>
                  <a:pt x="692" y="2263"/>
                  <a:pt x="709" y="2265"/>
                  <a:pt x="742" y="2270"/>
                </a:cubicBezTo>
              </a:path>
              <a:path w="5399" h="4768" extrusionOk="0">
                <a:moveTo>
                  <a:pt x="1150" y="2242"/>
                </a:moveTo>
                <a:cubicBezTo>
                  <a:pt x="1170" y="2229"/>
                  <a:pt x="1175" y="2227"/>
                  <a:pt x="1183" y="2214"/>
                </a:cubicBezTo>
                <a:cubicBezTo>
                  <a:pt x="1170" y="2182"/>
                  <a:pt x="1144" y="2169"/>
                  <a:pt x="1105" y="2181"/>
                </a:cubicBezTo>
                <a:cubicBezTo>
                  <a:pt x="1057" y="2196"/>
                  <a:pt x="1019" y="2244"/>
                  <a:pt x="1001" y="2289"/>
                </a:cubicBezTo>
                <a:cubicBezTo>
                  <a:pt x="975" y="2352"/>
                  <a:pt x="979" y="2430"/>
                  <a:pt x="983" y="2496"/>
                </a:cubicBezTo>
                <a:cubicBezTo>
                  <a:pt x="987" y="2560"/>
                  <a:pt x="1007" y="2621"/>
                  <a:pt x="1018" y="2684"/>
                </a:cubicBezTo>
                <a:cubicBezTo>
                  <a:pt x="1022" y="2710"/>
                  <a:pt x="1025" y="2735"/>
                  <a:pt x="1026" y="2761"/>
                </a:cubicBezTo>
              </a:path>
              <a:path w="5399" h="4768" extrusionOk="0">
                <a:moveTo>
                  <a:pt x="1063" y="2626"/>
                </a:moveTo>
                <a:cubicBezTo>
                  <a:pt x="1046" y="2608"/>
                  <a:pt x="1030" y="2603"/>
                  <a:pt x="1004" y="2598"/>
                </a:cubicBezTo>
                <a:cubicBezTo>
                  <a:pt x="970" y="2591"/>
                  <a:pt x="933" y="2585"/>
                  <a:pt x="898" y="2583"/>
                </a:cubicBezTo>
                <a:cubicBezTo>
                  <a:pt x="880" y="2584"/>
                  <a:pt x="876" y="2583"/>
                  <a:pt x="866" y="2588"/>
                </a:cubicBezTo>
              </a:path>
              <a:path w="5399" h="4768" extrusionOk="0">
                <a:moveTo>
                  <a:pt x="1504" y="2307"/>
                </a:moveTo>
                <a:cubicBezTo>
                  <a:pt x="1512" y="2275"/>
                  <a:pt x="1517" y="2255"/>
                  <a:pt x="1480" y="2240"/>
                </a:cubicBezTo>
                <a:cubicBezTo>
                  <a:pt x="1444" y="2226"/>
                  <a:pt x="1394" y="2233"/>
                  <a:pt x="1361" y="2252"/>
                </a:cubicBezTo>
                <a:cubicBezTo>
                  <a:pt x="1313" y="2280"/>
                  <a:pt x="1284" y="2334"/>
                  <a:pt x="1274" y="2387"/>
                </a:cubicBezTo>
                <a:cubicBezTo>
                  <a:pt x="1258" y="2475"/>
                  <a:pt x="1289" y="2564"/>
                  <a:pt x="1327" y="2643"/>
                </a:cubicBezTo>
                <a:cubicBezTo>
                  <a:pt x="1353" y="2698"/>
                  <a:pt x="1386" y="2748"/>
                  <a:pt x="1409" y="2804"/>
                </a:cubicBezTo>
              </a:path>
              <a:path w="5399" h="4768" extrusionOk="0">
                <a:moveTo>
                  <a:pt x="1324" y="2680"/>
                </a:moveTo>
                <a:cubicBezTo>
                  <a:pt x="1273" y="2653"/>
                  <a:pt x="1222" y="2638"/>
                  <a:pt x="1162" y="2640"/>
                </a:cubicBezTo>
                <a:cubicBezTo>
                  <a:pt x="1126" y="2641"/>
                  <a:pt x="1080" y="2642"/>
                  <a:pt x="1046" y="2651"/>
                </a:cubicBezTo>
                <a:cubicBezTo>
                  <a:pt x="1033" y="2662"/>
                  <a:pt x="1029" y="2665"/>
                  <a:pt x="1017" y="2663"/>
                </a:cubicBezTo>
                <a:cubicBezTo>
                  <a:pt x="1059" y="2679"/>
                  <a:pt x="1096" y="2685"/>
                  <a:pt x="1144" y="2685"/>
                </a:cubicBezTo>
                <a:cubicBezTo>
                  <a:pt x="1208" y="2684"/>
                  <a:pt x="1283" y="2690"/>
                  <a:pt x="1346" y="2680"/>
                </a:cubicBezTo>
                <a:cubicBezTo>
                  <a:pt x="1400" y="2672"/>
                  <a:pt x="1466" y="2662"/>
                  <a:pt x="1517" y="2642"/>
                </a:cubicBezTo>
                <a:cubicBezTo>
                  <a:pt x="1549" y="2629"/>
                  <a:pt x="1584" y="2606"/>
                  <a:pt x="1603" y="2576"/>
                </a:cubicBezTo>
                <a:cubicBezTo>
                  <a:pt x="1615" y="2558"/>
                  <a:pt x="1623" y="2532"/>
                  <a:pt x="1614" y="2511"/>
                </a:cubicBezTo>
                <a:cubicBezTo>
                  <a:pt x="1608" y="2507"/>
                  <a:pt x="1603" y="2502"/>
                  <a:pt x="1597" y="2498"/>
                </a:cubicBezTo>
                <a:cubicBezTo>
                  <a:pt x="1578" y="2514"/>
                  <a:pt x="1564" y="2514"/>
                  <a:pt x="1549" y="2541"/>
                </a:cubicBezTo>
                <a:cubicBezTo>
                  <a:pt x="1532" y="2570"/>
                  <a:pt x="1518" y="2609"/>
                  <a:pt x="1524" y="2643"/>
                </a:cubicBezTo>
                <a:cubicBezTo>
                  <a:pt x="1530" y="2679"/>
                  <a:pt x="1558" y="2678"/>
                  <a:pt x="1588" y="2673"/>
                </a:cubicBezTo>
                <a:cubicBezTo>
                  <a:pt x="1624" y="2667"/>
                  <a:pt x="1656" y="2647"/>
                  <a:pt x="1692" y="2641"/>
                </a:cubicBezTo>
                <a:cubicBezTo>
                  <a:pt x="1765" y="2629"/>
                  <a:pt x="1804" y="2657"/>
                  <a:pt x="1845" y="2716"/>
                </a:cubicBezTo>
                <a:cubicBezTo>
                  <a:pt x="1861" y="2739"/>
                  <a:pt x="1874" y="2765"/>
                  <a:pt x="1889" y="2787"/>
                </a:cubicBezTo>
                <a:cubicBezTo>
                  <a:pt x="1923" y="2769"/>
                  <a:pt x="1949" y="2750"/>
                  <a:pt x="1977" y="2719"/>
                </a:cubicBezTo>
                <a:cubicBezTo>
                  <a:pt x="2007" y="2686"/>
                  <a:pt x="2092" y="2584"/>
                  <a:pt x="2057" y="2533"/>
                </a:cubicBezTo>
                <a:cubicBezTo>
                  <a:pt x="2042" y="2510"/>
                  <a:pt x="2009" y="2523"/>
                  <a:pt x="1991" y="2534"/>
                </a:cubicBezTo>
                <a:cubicBezTo>
                  <a:pt x="1961" y="2553"/>
                  <a:pt x="1942" y="2585"/>
                  <a:pt x="1933" y="2618"/>
                </a:cubicBezTo>
                <a:cubicBezTo>
                  <a:pt x="1922" y="2657"/>
                  <a:pt x="1933" y="2701"/>
                  <a:pt x="1966" y="2726"/>
                </a:cubicBezTo>
                <a:cubicBezTo>
                  <a:pt x="1992" y="2745"/>
                  <a:pt x="2027" y="2744"/>
                  <a:pt x="2057" y="2738"/>
                </a:cubicBezTo>
                <a:cubicBezTo>
                  <a:pt x="2091" y="2731"/>
                  <a:pt x="2119" y="2709"/>
                  <a:pt x="2150" y="2694"/>
                </a:cubicBezTo>
                <a:cubicBezTo>
                  <a:pt x="2176" y="2682"/>
                  <a:pt x="2207" y="2663"/>
                  <a:pt x="2232" y="2688"/>
                </a:cubicBezTo>
                <a:cubicBezTo>
                  <a:pt x="2256" y="2712"/>
                  <a:pt x="2265" y="2759"/>
                  <a:pt x="2277" y="2790"/>
                </a:cubicBezTo>
                <a:cubicBezTo>
                  <a:pt x="2283" y="2805"/>
                  <a:pt x="2285" y="2809"/>
                  <a:pt x="2288" y="2819"/>
                </a:cubicBezTo>
                <a:cubicBezTo>
                  <a:pt x="2289" y="2787"/>
                  <a:pt x="2287" y="2755"/>
                  <a:pt x="2286" y="2721"/>
                </a:cubicBezTo>
                <a:cubicBezTo>
                  <a:pt x="2285" y="2693"/>
                  <a:pt x="2278" y="2624"/>
                  <a:pt x="2313" y="2611"/>
                </a:cubicBezTo>
                <a:cubicBezTo>
                  <a:pt x="2342" y="2600"/>
                  <a:pt x="2375" y="2638"/>
                  <a:pt x="2392" y="2654"/>
                </a:cubicBezTo>
                <a:cubicBezTo>
                  <a:pt x="2414" y="2674"/>
                  <a:pt x="2481" y="2768"/>
                  <a:pt x="2480" y="2748"/>
                </a:cubicBezTo>
                <a:cubicBezTo>
                  <a:pt x="2473" y="2726"/>
                  <a:pt x="2471" y="2718"/>
                  <a:pt x="2467" y="2702"/>
                </a:cubicBezTo>
              </a:path>
              <a:path w="5399" h="4768" extrusionOk="0">
                <a:moveTo>
                  <a:pt x="2587" y="2180"/>
                </a:moveTo>
                <a:cubicBezTo>
                  <a:pt x="2612" y="2227"/>
                  <a:pt x="2633" y="2281"/>
                  <a:pt x="2643" y="2334"/>
                </a:cubicBezTo>
                <a:cubicBezTo>
                  <a:pt x="2654" y="2394"/>
                  <a:pt x="2650" y="2453"/>
                  <a:pt x="2643" y="2513"/>
                </a:cubicBezTo>
                <a:cubicBezTo>
                  <a:pt x="2638" y="2558"/>
                  <a:pt x="2628" y="2597"/>
                  <a:pt x="2629" y="2642"/>
                </a:cubicBezTo>
                <a:cubicBezTo>
                  <a:pt x="2631" y="2661"/>
                  <a:pt x="2631" y="2667"/>
                  <a:pt x="2636" y="2678"/>
                </a:cubicBezTo>
              </a:path>
              <a:path w="5399" h="4768" extrusionOk="0">
                <a:moveTo>
                  <a:pt x="2663" y="2649"/>
                </a:moveTo>
                <a:cubicBezTo>
                  <a:pt x="2645" y="2628"/>
                  <a:pt x="2625" y="2609"/>
                  <a:pt x="2600" y="2596"/>
                </a:cubicBezTo>
                <a:cubicBezTo>
                  <a:pt x="2572" y="2581"/>
                  <a:pt x="2535" y="2573"/>
                  <a:pt x="2503" y="2568"/>
                </a:cubicBezTo>
                <a:cubicBezTo>
                  <a:pt x="2486" y="2565"/>
                  <a:pt x="2469" y="2567"/>
                  <a:pt x="2452" y="2567"/>
                </a:cubicBezTo>
                <a:cubicBezTo>
                  <a:pt x="2459" y="2579"/>
                  <a:pt x="2462" y="2584"/>
                  <a:pt x="2474" y="2583"/>
                </a:cubicBezTo>
              </a:path>
              <a:path w="5399" h="4768" extrusionOk="0">
                <a:moveTo>
                  <a:pt x="2870" y="2123"/>
                </a:moveTo>
                <a:cubicBezTo>
                  <a:pt x="2899" y="2146"/>
                  <a:pt x="2906" y="2148"/>
                  <a:pt x="2906" y="2202"/>
                </a:cubicBezTo>
                <a:cubicBezTo>
                  <a:pt x="2907" y="2267"/>
                  <a:pt x="2901" y="2339"/>
                  <a:pt x="2888" y="2403"/>
                </a:cubicBezTo>
                <a:cubicBezTo>
                  <a:pt x="2874" y="2473"/>
                  <a:pt x="2853" y="2542"/>
                  <a:pt x="2838" y="2612"/>
                </a:cubicBezTo>
                <a:cubicBezTo>
                  <a:pt x="2831" y="2646"/>
                  <a:pt x="2818" y="2688"/>
                  <a:pt x="2825" y="2723"/>
                </a:cubicBezTo>
                <a:cubicBezTo>
                  <a:pt x="2828" y="2728"/>
                  <a:pt x="2832" y="2732"/>
                  <a:pt x="2835" y="2737"/>
                </a:cubicBezTo>
                <a:cubicBezTo>
                  <a:pt x="2854" y="2720"/>
                  <a:pt x="2872" y="2695"/>
                  <a:pt x="2892" y="2678"/>
                </a:cubicBezTo>
                <a:cubicBezTo>
                  <a:pt x="2920" y="2654"/>
                  <a:pt x="2950" y="2652"/>
                  <a:pt x="2983" y="2662"/>
                </a:cubicBezTo>
                <a:cubicBezTo>
                  <a:pt x="3037" y="2679"/>
                  <a:pt x="3070" y="2722"/>
                  <a:pt x="3112" y="2756"/>
                </a:cubicBezTo>
                <a:cubicBezTo>
                  <a:pt x="3117" y="2759"/>
                  <a:pt x="3122" y="2763"/>
                  <a:pt x="3127" y="2766"/>
                </a:cubicBezTo>
                <a:cubicBezTo>
                  <a:pt x="3145" y="2752"/>
                  <a:pt x="3166" y="2707"/>
                  <a:pt x="3194" y="2724"/>
                </a:cubicBezTo>
                <a:cubicBezTo>
                  <a:pt x="3221" y="2740"/>
                  <a:pt x="3228" y="2785"/>
                  <a:pt x="3232" y="2812"/>
                </a:cubicBezTo>
                <a:cubicBezTo>
                  <a:pt x="3241" y="2869"/>
                  <a:pt x="3228" y="2927"/>
                  <a:pt x="3199" y="2977"/>
                </a:cubicBezTo>
                <a:cubicBezTo>
                  <a:pt x="3163" y="3039"/>
                  <a:pt x="3095" y="3078"/>
                  <a:pt x="3028" y="3099"/>
                </a:cubicBezTo>
                <a:cubicBezTo>
                  <a:pt x="2969" y="3117"/>
                  <a:pt x="2772" y="3132"/>
                  <a:pt x="2761" y="3036"/>
                </a:cubicBezTo>
                <a:cubicBezTo>
                  <a:pt x="2757" y="2998"/>
                  <a:pt x="2839" y="2974"/>
                  <a:pt x="2857" y="2965"/>
                </a:cubicBezTo>
              </a:path>
              <a:path w="5399" h="4768" extrusionOk="0">
                <a:moveTo>
                  <a:pt x="5375" y="11"/>
                </a:moveTo>
                <a:cubicBezTo>
                  <a:pt x="5341" y="4"/>
                  <a:pt x="5353" y="6"/>
                  <a:pt x="5318" y="4"/>
                </a:cubicBezTo>
                <a:cubicBezTo>
                  <a:pt x="5150" y="-7"/>
                  <a:pt x="4990" y="30"/>
                  <a:pt x="4824" y="50"/>
                </a:cubicBezTo>
                <a:cubicBezTo>
                  <a:pt x="4673" y="68"/>
                  <a:pt x="4518" y="87"/>
                  <a:pt x="4366" y="93"/>
                </a:cubicBezTo>
                <a:cubicBezTo>
                  <a:pt x="4194" y="100"/>
                  <a:pt x="4019" y="98"/>
                  <a:pt x="3847" y="96"/>
                </a:cubicBezTo>
                <a:cubicBezTo>
                  <a:pt x="3687" y="94"/>
                  <a:pt x="3526" y="88"/>
                  <a:pt x="3366" y="96"/>
                </a:cubicBezTo>
                <a:cubicBezTo>
                  <a:pt x="3251" y="102"/>
                  <a:pt x="3136" y="117"/>
                  <a:pt x="3022" y="125"/>
                </a:cubicBezTo>
                <a:cubicBezTo>
                  <a:pt x="3006" y="125"/>
                  <a:pt x="2990" y="126"/>
                  <a:pt x="2974" y="126"/>
                </a:cubicBezTo>
              </a:path>
              <a:path w="5399" h="4768" extrusionOk="0">
                <a:moveTo>
                  <a:pt x="3609" y="2142"/>
                </a:moveTo>
                <a:cubicBezTo>
                  <a:pt x="3606" y="2166"/>
                  <a:pt x="3621" y="2180"/>
                  <a:pt x="3593" y="2224"/>
                </a:cubicBezTo>
                <a:cubicBezTo>
                  <a:pt x="3550" y="2292"/>
                  <a:pt x="3496" y="2352"/>
                  <a:pt x="3450" y="2418"/>
                </a:cubicBezTo>
                <a:cubicBezTo>
                  <a:pt x="3374" y="2527"/>
                  <a:pt x="3300" y="2636"/>
                  <a:pt x="3237" y="2753"/>
                </a:cubicBezTo>
                <a:cubicBezTo>
                  <a:pt x="3160" y="2898"/>
                  <a:pt x="3091" y="3050"/>
                  <a:pt x="3036" y="3205"/>
                </a:cubicBezTo>
                <a:cubicBezTo>
                  <a:pt x="2976" y="3374"/>
                  <a:pt x="2928" y="3552"/>
                  <a:pt x="2902" y="3730"/>
                </a:cubicBezTo>
                <a:cubicBezTo>
                  <a:pt x="2866" y="3978"/>
                  <a:pt x="2866" y="4615"/>
                  <a:pt x="3156" y="4758"/>
                </a:cubicBezTo>
                <a:cubicBezTo>
                  <a:pt x="3183" y="4771"/>
                  <a:pt x="3189" y="4754"/>
                  <a:pt x="3207" y="4759"/>
                </a:cubicBezTo>
              </a:path>
              <a:path w="5399" h="4768" extrusionOk="0">
                <a:moveTo>
                  <a:pt x="2664" y="3825"/>
                </a:moveTo>
                <a:cubicBezTo>
                  <a:pt x="2635" y="3842"/>
                  <a:pt x="2611" y="3857"/>
                  <a:pt x="2584" y="3877"/>
                </a:cubicBezTo>
                <a:cubicBezTo>
                  <a:pt x="2523" y="3924"/>
                  <a:pt x="2456" y="3954"/>
                  <a:pt x="2386" y="3987"/>
                </a:cubicBezTo>
                <a:cubicBezTo>
                  <a:pt x="2289" y="4033"/>
                  <a:pt x="2192" y="4077"/>
                  <a:pt x="2096" y="4125"/>
                </a:cubicBezTo>
                <a:cubicBezTo>
                  <a:pt x="2001" y="4172"/>
                  <a:pt x="1906" y="4220"/>
                  <a:pt x="1816" y="4276"/>
                </a:cubicBezTo>
                <a:cubicBezTo>
                  <a:pt x="1739" y="4324"/>
                  <a:pt x="1771" y="4290"/>
                  <a:pt x="1818" y="4251"/>
                </a:cubicBezTo>
              </a:path>
              <a:path w="5399" h="4768" extrusionOk="0">
                <a:moveTo>
                  <a:pt x="2673" y="3828"/>
                </a:moveTo>
                <a:cubicBezTo>
                  <a:pt x="2645" y="3872"/>
                  <a:pt x="2613" y="3916"/>
                  <a:pt x="2587" y="3961"/>
                </a:cubicBezTo>
                <a:cubicBezTo>
                  <a:pt x="2547" y="4031"/>
                  <a:pt x="2510" y="4106"/>
                  <a:pt x="2481" y="4182"/>
                </a:cubicBezTo>
                <a:cubicBezTo>
                  <a:pt x="2464" y="4227"/>
                  <a:pt x="2455" y="4269"/>
                  <a:pt x="2447" y="4315"/>
                </a:cubicBezTo>
                <a:cubicBezTo>
                  <a:pt x="2484" y="4286"/>
                  <a:pt x="2509" y="4258"/>
                  <a:pt x="2535" y="4208"/>
                </a:cubicBezTo>
                <a:cubicBezTo>
                  <a:pt x="2576" y="4131"/>
                  <a:pt x="2619" y="4044"/>
                  <a:pt x="2631" y="3956"/>
                </a:cubicBezTo>
                <a:cubicBezTo>
                  <a:pt x="2642" y="3874"/>
                  <a:pt x="2626" y="3798"/>
                  <a:pt x="2561" y="3743"/>
                </a:cubicBezTo>
                <a:cubicBezTo>
                  <a:pt x="2479" y="3674"/>
                  <a:pt x="2352" y="3639"/>
                  <a:pt x="2250" y="3615"/>
                </a:cubicBezTo>
                <a:cubicBezTo>
                  <a:pt x="2100" y="3580"/>
                  <a:pt x="1947" y="3565"/>
                  <a:pt x="1794" y="3559"/>
                </a:cubicBezTo>
              </a:path>
            </a:pathLst>
          </a:custGeom>
          <a:noFill/>
          <a:ln w="19050" cap="rnd">
            <a:solidFill>
              <a:srgbClr val="3F32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8" name="Comment 20"/>
          <p:cNvSpPr>
            <a:spLocks noRot="1" noChangeAspect="1" noEditPoints="1" noChangeArrowheads="1" noChangeShapeType="1" noTextEdit="1"/>
          </p:cNvSpPr>
          <p:nvPr/>
        </p:nvSpPr>
        <p:spPr bwMode="auto">
          <a:xfrm>
            <a:off x="1787525" y="5476875"/>
            <a:ext cx="720725" cy="509588"/>
          </a:xfrm>
          <a:custGeom>
            <a:avLst/>
            <a:gdLst>
              <a:gd name="T0" fmla="+- 0 5245 4966"/>
              <a:gd name="T1" fmla="*/ T0 w 2002"/>
              <a:gd name="T2" fmla="+- 0 15928 15213"/>
              <a:gd name="T3" fmla="*/ 15928 h 1415"/>
              <a:gd name="T4" fmla="+- 0 5161 4966"/>
              <a:gd name="T5" fmla="*/ T4 w 2002"/>
              <a:gd name="T6" fmla="+- 0 15904 15213"/>
              <a:gd name="T7" fmla="*/ 15904 h 1415"/>
              <a:gd name="T8" fmla="+- 0 5040 4966"/>
              <a:gd name="T9" fmla="*/ T8 w 2002"/>
              <a:gd name="T10" fmla="+- 0 15960 15213"/>
              <a:gd name="T11" fmla="*/ 15960 h 1415"/>
              <a:gd name="T12" fmla="+- 0 4966 4966"/>
              <a:gd name="T13" fmla="*/ T12 w 2002"/>
              <a:gd name="T14" fmla="+- 0 16084 15213"/>
              <a:gd name="T15" fmla="*/ 16084 h 1415"/>
              <a:gd name="T16" fmla="+- 0 5011 4966"/>
              <a:gd name="T17" fmla="*/ T16 w 2002"/>
              <a:gd name="T18" fmla="+- 0 16172 15213"/>
              <a:gd name="T19" fmla="*/ 16172 h 1415"/>
              <a:gd name="T20" fmla="+- 0 5143 4966"/>
              <a:gd name="T21" fmla="*/ T20 w 2002"/>
              <a:gd name="T22" fmla="+- 0 16107 15213"/>
              <a:gd name="T23" fmla="*/ 16107 h 1415"/>
              <a:gd name="T24" fmla="+- 0 5208 4966"/>
              <a:gd name="T25" fmla="*/ T24 w 2002"/>
              <a:gd name="T26" fmla="+- 0 15995 15213"/>
              <a:gd name="T27" fmla="*/ 15995 h 1415"/>
              <a:gd name="T28" fmla="+- 0 5235 4966"/>
              <a:gd name="T29" fmla="*/ T28 w 2002"/>
              <a:gd name="T30" fmla="+- 0 15984 15213"/>
              <a:gd name="T31" fmla="*/ 15984 h 1415"/>
              <a:gd name="T32" fmla="+- 0 5334 4966"/>
              <a:gd name="T33" fmla="*/ T32 w 2002"/>
              <a:gd name="T34" fmla="+- 0 16217 15213"/>
              <a:gd name="T35" fmla="*/ 16217 h 1415"/>
              <a:gd name="T36" fmla="+- 0 5384 4966"/>
              <a:gd name="T37" fmla="*/ T36 w 2002"/>
              <a:gd name="T38" fmla="+- 0 16576 15213"/>
              <a:gd name="T39" fmla="*/ 16576 h 1415"/>
              <a:gd name="T40" fmla="+- 0 5241 4966"/>
              <a:gd name="T41" fmla="*/ T40 w 2002"/>
              <a:gd name="T42" fmla="+- 0 16625 15213"/>
              <a:gd name="T43" fmla="*/ 16625 h 1415"/>
              <a:gd name="T44" fmla="+- 0 5062 4966"/>
              <a:gd name="T45" fmla="*/ T44 w 2002"/>
              <a:gd name="T46" fmla="+- 0 16483 15213"/>
              <a:gd name="T47" fmla="*/ 16483 h 1415"/>
              <a:gd name="T48" fmla="+- 0 5670 4966"/>
              <a:gd name="T49" fmla="*/ T48 w 2002"/>
              <a:gd name="T50" fmla="+- 0 15926 15213"/>
              <a:gd name="T51" fmla="*/ 15926 h 1415"/>
              <a:gd name="T52" fmla="+- 0 5609 4966"/>
              <a:gd name="T53" fmla="*/ T52 w 2002"/>
              <a:gd name="T54" fmla="+- 0 15993 15213"/>
              <a:gd name="T55" fmla="*/ 15993 h 1415"/>
              <a:gd name="T56" fmla="+- 0 5491 4966"/>
              <a:gd name="T57" fmla="*/ T56 w 2002"/>
              <a:gd name="T58" fmla="+- 0 16098 15213"/>
              <a:gd name="T59" fmla="*/ 16098 h 1415"/>
              <a:gd name="T60" fmla="+- 0 5469 4966"/>
              <a:gd name="T61" fmla="*/ T60 w 2002"/>
              <a:gd name="T62" fmla="+- 0 16136 15213"/>
              <a:gd name="T63" fmla="*/ 16136 h 1415"/>
              <a:gd name="T64" fmla="+- 0 5532 4966"/>
              <a:gd name="T65" fmla="*/ T64 w 2002"/>
              <a:gd name="T66" fmla="+- 0 16138 15213"/>
              <a:gd name="T67" fmla="*/ 16138 h 1415"/>
              <a:gd name="T68" fmla="+- 0 5653 4966"/>
              <a:gd name="T69" fmla="*/ T68 w 2002"/>
              <a:gd name="T70" fmla="+- 0 16065 15213"/>
              <a:gd name="T71" fmla="*/ 16065 h 1415"/>
              <a:gd name="T72" fmla="+- 0 5703 4966"/>
              <a:gd name="T73" fmla="*/ T72 w 2002"/>
              <a:gd name="T74" fmla="+- 0 15985 15213"/>
              <a:gd name="T75" fmla="*/ 15985 h 1415"/>
              <a:gd name="T76" fmla="+- 0 5698 4966"/>
              <a:gd name="T77" fmla="*/ T76 w 2002"/>
              <a:gd name="T78" fmla="+- 0 15949 15213"/>
              <a:gd name="T79" fmla="*/ 15949 h 1415"/>
              <a:gd name="T80" fmla="+- 0 6043 4966"/>
              <a:gd name="T81" fmla="*/ T80 w 2002"/>
              <a:gd name="T82" fmla="+- 0 15896 15213"/>
              <a:gd name="T83" fmla="*/ 15896 h 1415"/>
              <a:gd name="T84" fmla="+- 0 6187 4966"/>
              <a:gd name="T85" fmla="*/ T84 w 2002"/>
              <a:gd name="T86" fmla="+- 0 15883 15213"/>
              <a:gd name="T87" fmla="*/ 15883 h 1415"/>
              <a:gd name="T88" fmla="+- 0 6200 4966"/>
              <a:gd name="T89" fmla="*/ T88 w 2002"/>
              <a:gd name="T90" fmla="+- 0 15883 15213"/>
              <a:gd name="T91" fmla="*/ 15883 h 1415"/>
              <a:gd name="T92" fmla="+- 0 6106 4966"/>
              <a:gd name="T93" fmla="*/ T92 w 2002"/>
              <a:gd name="T94" fmla="+- 0 15919 15213"/>
              <a:gd name="T95" fmla="*/ 15919 h 1415"/>
              <a:gd name="T96" fmla="+- 0 5989 4966"/>
              <a:gd name="T97" fmla="*/ T96 w 2002"/>
              <a:gd name="T98" fmla="+- 0 16005 15213"/>
              <a:gd name="T99" fmla="*/ 16005 h 1415"/>
              <a:gd name="T100" fmla="+- 0 6033 4966"/>
              <a:gd name="T101" fmla="*/ T100 w 2002"/>
              <a:gd name="T102" fmla="+- 0 16081 15213"/>
              <a:gd name="T103" fmla="*/ 16081 h 1415"/>
              <a:gd name="T104" fmla="+- 0 6204 4966"/>
              <a:gd name="T105" fmla="*/ T104 w 2002"/>
              <a:gd name="T106" fmla="+- 0 16060 15213"/>
              <a:gd name="T107" fmla="*/ 16060 h 1415"/>
              <a:gd name="T108" fmla="+- 0 6230 4966"/>
              <a:gd name="T109" fmla="*/ T108 w 2002"/>
              <a:gd name="T110" fmla="+- 0 15964 15213"/>
              <a:gd name="T111" fmla="*/ 15964 h 1415"/>
              <a:gd name="T112" fmla="+- 0 6204 4966"/>
              <a:gd name="T113" fmla="*/ T112 w 2002"/>
              <a:gd name="T114" fmla="+- 0 15889 15213"/>
              <a:gd name="T115" fmla="*/ 15889 h 1415"/>
              <a:gd name="T116" fmla="+- 0 6642 4966"/>
              <a:gd name="T117" fmla="*/ T116 w 2002"/>
              <a:gd name="T118" fmla="+- 0 15586 15213"/>
              <a:gd name="T119" fmla="*/ 15586 h 1415"/>
              <a:gd name="T120" fmla="+- 0 6630 4966"/>
              <a:gd name="T121" fmla="*/ T120 w 2002"/>
              <a:gd name="T122" fmla="+- 0 15615 15213"/>
              <a:gd name="T123" fmla="*/ 15615 h 1415"/>
              <a:gd name="T124" fmla="+- 0 6419 4966"/>
              <a:gd name="T125" fmla="*/ T124 w 2002"/>
              <a:gd name="T126" fmla="+- 0 15804 15213"/>
              <a:gd name="T127" fmla="*/ 15804 h 1415"/>
              <a:gd name="T128" fmla="+- 0 6443 4966"/>
              <a:gd name="T129" fmla="*/ T128 w 2002"/>
              <a:gd name="T130" fmla="+- 0 16000 15213"/>
              <a:gd name="T131" fmla="*/ 16000 h 1415"/>
              <a:gd name="T132" fmla="+- 0 6575 4966"/>
              <a:gd name="T133" fmla="*/ T132 w 2002"/>
              <a:gd name="T134" fmla="+- 0 15942 15213"/>
              <a:gd name="T135" fmla="*/ 15942 h 1415"/>
              <a:gd name="T136" fmla="+- 0 6627 4966"/>
              <a:gd name="T137" fmla="*/ T136 w 2002"/>
              <a:gd name="T138" fmla="+- 0 15645 15213"/>
              <a:gd name="T139" fmla="*/ 15645 h 1415"/>
              <a:gd name="T140" fmla="+- 0 6562 4966"/>
              <a:gd name="T141" fmla="*/ T140 w 2002"/>
              <a:gd name="T142" fmla="+- 0 15309 15213"/>
              <a:gd name="T143" fmla="*/ 15309 h 1415"/>
              <a:gd name="T144" fmla="+- 0 6514 4966"/>
              <a:gd name="T145" fmla="*/ T144 w 2002"/>
              <a:gd name="T146" fmla="+- 0 15213 15213"/>
              <a:gd name="T147" fmla="*/ 15213 h 1415"/>
              <a:gd name="T148" fmla="+- 0 6546 4966"/>
              <a:gd name="T149" fmla="*/ T148 w 2002"/>
              <a:gd name="T150" fmla="+- 0 15383 15213"/>
              <a:gd name="T151" fmla="*/ 15383 h 1415"/>
              <a:gd name="T152" fmla="+- 0 6712 4966"/>
              <a:gd name="T153" fmla="*/ T152 w 2002"/>
              <a:gd name="T154" fmla="+- 0 15791 15213"/>
              <a:gd name="T155" fmla="*/ 15791 h 1415"/>
              <a:gd name="T156" fmla="+- 0 6859 4966"/>
              <a:gd name="T157" fmla="*/ T156 w 2002"/>
              <a:gd name="T158" fmla="+- 0 15979 15213"/>
              <a:gd name="T159" fmla="*/ 15979 h 1415"/>
              <a:gd name="T160" fmla="+- 0 6967 4966"/>
              <a:gd name="T161" fmla="*/ T160 w 2002"/>
              <a:gd name="T162" fmla="+- 0 15985 15213"/>
              <a:gd name="T163" fmla="*/ 15985 h 14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2002" h="1415" extrusionOk="0">
                <a:moveTo>
                  <a:pt x="279" y="715"/>
                </a:moveTo>
                <a:cubicBezTo>
                  <a:pt x="245" y="694"/>
                  <a:pt x="240" y="684"/>
                  <a:pt x="195" y="691"/>
                </a:cubicBezTo>
                <a:cubicBezTo>
                  <a:pt x="150" y="698"/>
                  <a:pt x="110" y="718"/>
                  <a:pt x="74" y="747"/>
                </a:cubicBezTo>
                <a:cubicBezTo>
                  <a:pt x="35" y="778"/>
                  <a:pt x="5" y="820"/>
                  <a:pt x="0" y="871"/>
                </a:cubicBezTo>
                <a:cubicBezTo>
                  <a:pt x="-4" y="906"/>
                  <a:pt x="8" y="947"/>
                  <a:pt x="45" y="959"/>
                </a:cubicBezTo>
                <a:cubicBezTo>
                  <a:pt x="96" y="976"/>
                  <a:pt x="147" y="928"/>
                  <a:pt x="177" y="894"/>
                </a:cubicBezTo>
                <a:cubicBezTo>
                  <a:pt x="202" y="865"/>
                  <a:pt x="216" y="805"/>
                  <a:pt x="242" y="782"/>
                </a:cubicBezTo>
                <a:cubicBezTo>
                  <a:pt x="250" y="766"/>
                  <a:pt x="253" y="761"/>
                  <a:pt x="269" y="771"/>
                </a:cubicBezTo>
                <a:cubicBezTo>
                  <a:pt x="309" y="845"/>
                  <a:pt x="340" y="925"/>
                  <a:pt x="368" y="1004"/>
                </a:cubicBezTo>
                <a:cubicBezTo>
                  <a:pt x="403" y="1102"/>
                  <a:pt x="468" y="1259"/>
                  <a:pt x="418" y="1363"/>
                </a:cubicBezTo>
                <a:cubicBezTo>
                  <a:pt x="392" y="1416"/>
                  <a:pt x="327" y="1426"/>
                  <a:pt x="275" y="1412"/>
                </a:cubicBezTo>
                <a:cubicBezTo>
                  <a:pt x="194" y="1390"/>
                  <a:pt x="146" y="1332"/>
                  <a:pt x="96" y="1270"/>
                </a:cubicBezTo>
              </a:path>
              <a:path w="2002" h="1415" extrusionOk="0">
                <a:moveTo>
                  <a:pt x="704" y="713"/>
                </a:moveTo>
                <a:cubicBezTo>
                  <a:pt x="699" y="743"/>
                  <a:pt x="668" y="759"/>
                  <a:pt x="643" y="780"/>
                </a:cubicBezTo>
                <a:cubicBezTo>
                  <a:pt x="604" y="813"/>
                  <a:pt x="558" y="845"/>
                  <a:pt x="525" y="885"/>
                </a:cubicBezTo>
                <a:cubicBezTo>
                  <a:pt x="512" y="905"/>
                  <a:pt x="509" y="910"/>
                  <a:pt x="503" y="923"/>
                </a:cubicBezTo>
                <a:cubicBezTo>
                  <a:pt x="517" y="948"/>
                  <a:pt x="540" y="935"/>
                  <a:pt x="566" y="925"/>
                </a:cubicBezTo>
                <a:cubicBezTo>
                  <a:pt x="609" y="909"/>
                  <a:pt x="654" y="883"/>
                  <a:pt x="687" y="852"/>
                </a:cubicBezTo>
                <a:cubicBezTo>
                  <a:pt x="712" y="828"/>
                  <a:pt x="733" y="807"/>
                  <a:pt x="737" y="772"/>
                </a:cubicBezTo>
                <a:cubicBezTo>
                  <a:pt x="736" y="755"/>
                  <a:pt x="735" y="748"/>
                  <a:pt x="732" y="736"/>
                </a:cubicBezTo>
              </a:path>
              <a:path w="2002" h="1415" extrusionOk="0">
                <a:moveTo>
                  <a:pt x="1077" y="683"/>
                </a:moveTo>
                <a:cubicBezTo>
                  <a:pt x="1126" y="680"/>
                  <a:pt x="1173" y="675"/>
                  <a:pt x="1221" y="670"/>
                </a:cubicBezTo>
                <a:cubicBezTo>
                  <a:pt x="1225" y="670"/>
                  <a:pt x="1230" y="670"/>
                  <a:pt x="1234" y="670"/>
                </a:cubicBezTo>
                <a:cubicBezTo>
                  <a:pt x="1203" y="683"/>
                  <a:pt x="1171" y="693"/>
                  <a:pt x="1140" y="706"/>
                </a:cubicBezTo>
                <a:cubicBezTo>
                  <a:pt x="1098" y="724"/>
                  <a:pt x="1046" y="749"/>
                  <a:pt x="1023" y="792"/>
                </a:cubicBezTo>
                <a:cubicBezTo>
                  <a:pt x="1002" y="830"/>
                  <a:pt x="1035" y="856"/>
                  <a:pt x="1067" y="868"/>
                </a:cubicBezTo>
                <a:cubicBezTo>
                  <a:pt x="1121" y="887"/>
                  <a:pt x="1191" y="881"/>
                  <a:pt x="1238" y="847"/>
                </a:cubicBezTo>
                <a:cubicBezTo>
                  <a:pt x="1274" y="821"/>
                  <a:pt x="1273" y="788"/>
                  <a:pt x="1264" y="751"/>
                </a:cubicBezTo>
                <a:cubicBezTo>
                  <a:pt x="1258" y="725"/>
                  <a:pt x="1248" y="701"/>
                  <a:pt x="1238" y="676"/>
                </a:cubicBezTo>
              </a:path>
              <a:path w="2002" h="1415" extrusionOk="0">
                <a:moveTo>
                  <a:pt x="1676" y="373"/>
                </a:moveTo>
                <a:cubicBezTo>
                  <a:pt x="1690" y="391"/>
                  <a:pt x="1715" y="373"/>
                  <a:pt x="1664" y="402"/>
                </a:cubicBezTo>
                <a:cubicBezTo>
                  <a:pt x="1579" y="450"/>
                  <a:pt x="1498" y="500"/>
                  <a:pt x="1453" y="591"/>
                </a:cubicBezTo>
                <a:cubicBezTo>
                  <a:pt x="1424" y="649"/>
                  <a:pt x="1414" y="746"/>
                  <a:pt x="1477" y="787"/>
                </a:cubicBezTo>
                <a:cubicBezTo>
                  <a:pt x="1531" y="822"/>
                  <a:pt x="1583" y="772"/>
                  <a:pt x="1609" y="729"/>
                </a:cubicBezTo>
                <a:cubicBezTo>
                  <a:pt x="1662" y="641"/>
                  <a:pt x="1665" y="531"/>
                  <a:pt x="1661" y="432"/>
                </a:cubicBezTo>
                <a:cubicBezTo>
                  <a:pt x="1657" y="317"/>
                  <a:pt x="1633" y="205"/>
                  <a:pt x="1596" y="96"/>
                </a:cubicBezTo>
                <a:cubicBezTo>
                  <a:pt x="1583" y="56"/>
                  <a:pt x="1567" y="33"/>
                  <a:pt x="1548" y="0"/>
                </a:cubicBezTo>
                <a:cubicBezTo>
                  <a:pt x="1552" y="59"/>
                  <a:pt x="1562" y="111"/>
                  <a:pt x="1580" y="170"/>
                </a:cubicBezTo>
                <a:cubicBezTo>
                  <a:pt x="1623" y="310"/>
                  <a:pt x="1677" y="449"/>
                  <a:pt x="1746" y="578"/>
                </a:cubicBezTo>
                <a:cubicBezTo>
                  <a:pt x="1781" y="645"/>
                  <a:pt x="1825" y="726"/>
                  <a:pt x="1893" y="766"/>
                </a:cubicBezTo>
                <a:cubicBezTo>
                  <a:pt x="1932" y="789"/>
                  <a:pt x="1961" y="779"/>
                  <a:pt x="2001" y="772"/>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9" name="Comment 21"/>
          <p:cNvSpPr>
            <a:spLocks noRot="1" noChangeAspect="1" noEditPoints="1" noChangeArrowheads="1" noChangeShapeType="1" noTextEdit="1"/>
          </p:cNvSpPr>
          <p:nvPr/>
        </p:nvSpPr>
        <p:spPr bwMode="auto">
          <a:xfrm>
            <a:off x="2632075" y="5476875"/>
            <a:ext cx="931863" cy="333375"/>
          </a:xfrm>
          <a:custGeom>
            <a:avLst/>
            <a:gdLst>
              <a:gd name="T0" fmla="+- 0 7532 7311"/>
              <a:gd name="T1" fmla="*/ T0 w 2588"/>
              <a:gd name="T2" fmla="+- 0 15758 15212"/>
              <a:gd name="T3" fmla="*/ 15758 h 927"/>
              <a:gd name="T4" fmla="+- 0 7460 7311"/>
              <a:gd name="T5" fmla="*/ T4 w 2588"/>
              <a:gd name="T6" fmla="+- 0 15792 15212"/>
              <a:gd name="T7" fmla="*/ 15792 h 927"/>
              <a:gd name="T8" fmla="+- 0 7355 7311"/>
              <a:gd name="T9" fmla="*/ T8 w 2588"/>
              <a:gd name="T10" fmla="+- 0 15880 15212"/>
              <a:gd name="T11" fmla="*/ 15880 h 927"/>
              <a:gd name="T12" fmla="+- 0 7311 7311"/>
              <a:gd name="T13" fmla="*/ T12 w 2588"/>
              <a:gd name="T14" fmla="+- 0 15985 15212"/>
              <a:gd name="T15" fmla="*/ 15985 h 927"/>
              <a:gd name="T16" fmla="+- 0 7315 7311"/>
              <a:gd name="T17" fmla="*/ T16 w 2588"/>
              <a:gd name="T18" fmla="+- 0 16003 15212"/>
              <a:gd name="T19" fmla="*/ 16003 h 927"/>
              <a:gd name="T20" fmla="+- 0 7398 7311"/>
              <a:gd name="T21" fmla="*/ T20 w 2588"/>
              <a:gd name="T22" fmla="+- 0 15966 15212"/>
              <a:gd name="T23" fmla="*/ 15966 h 927"/>
              <a:gd name="T24" fmla="+- 0 7479 7311"/>
              <a:gd name="T25" fmla="*/ T24 w 2588"/>
              <a:gd name="T26" fmla="+- 0 15864 15212"/>
              <a:gd name="T27" fmla="*/ 15864 h 927"/>
              <a:gd name="T28" fmla="+- 0 7535 7311"/>
              <a:gd name="T29" fmla="*/ T28 w 2588"/>
              <a:gd name="T30" fmla="+- 0 15855 15212"/>
              <a:gd name="T31" fmla="*/ 15855 h 927"/>
              <a:gd name="T32" fmla="+- 0 7573 7311"/>
              <a:gd name="T33" fmla="*/ T32 w 2588"/>
              <a:gd name="T34" fmla="+- 0 15965 15212"/>
              <a:gd name="T35" fmla="*/ 15965 h 927"/>
              <a:gd name="T36" fmla="+- 0 7595 7311"/>
              <a:gd name="T37" fmla="*/ T36 w 2588"/>
              <a:gd name="T38" fmla="+- 0 16075 15212"/>
              <a:gd name="T39" fmla="*/ 16075 h 927"/>
              <a:gd name="T40" fmla="+- 0 7597 7311"/>
              <a:gd name="T41" fmla="*/ T40 w 2588"/>
              <a:gd name="T42" fmla="+- 0 16045 15212"/>
              <a:gd name="T43" fmla="*/ 16045 h 927"/>
              <a:gd name="T44" fmla="+- 0 8014 7311"/>
              <a:gd name="T45" fmla="*/ T44 w 2588"/>
              <a:gd name="T46" fmla="+- 0 15774 15212"/>
              <a:gd name="T47" fmla="*/ 15774 h 927"/>
              <a:gd name="T48" fmla="+- 0 7917 7311"/>
              <a:gd name="T49" fmla="*/ T48 w 2588"/>
              <a:gd name="T50" fmla="+- 0 15826 15212"/>
              <a:gd name="T51" fmla="*/ 15826 h 927"/>
              <a:gd name="T52" fmla="+- 0 7721 7311"/>
              <a:gd name="T53" fmla="*/ T52 w 2588"/>
              <a:gd name="T54" fmla="+- 0 15909 15212"/>
              <a:gd name="T55" fmla="*/ 15909 h 927"/>
              <a:gd name="T56" fmla="+- 0 7643 7311"/>
              <a:gd name="T57" fmla="*/ T56 w 2588"/>
              <a:gd name="T58" fmla="+- 0 16009 15212"/>
              <a:gd name="T59" fmla="*/ 16009 h 927"/>
              <a:gd name="T60" fmla="+- 0 7765 7311"/>
              <a:gd name="T61" fmla="*/ T60 w 2588"/>
              <a:gd name="T62" fmla="+- 0 16030 15212"/>
              <a:gd name="T63" fmla="*/ 16030 h 927"/>
              <a:gd name="T64" fmla="+- 0 7939 7311"/>
              <a:gd name="T65" fmla="*/ T64 w 2588"/>
              <a:gd name="T66" fmla="+- 0 15850 15212"/>
              <a:gd name="T67" fmla="*/ 15850 h 927"/>
              <a:gd name="T68" fmla="+- 0 8011 7311"/>
              <a:gd name="T69" fmla="*/ T68 w 2588"/>
              <a:gd name="T70" fmla="+- 0 15513 15212"/>
              <a:gd name="T71" fmla="*/ 15513 h 927"/>
              <a:gd name="T72" fmla="+- 0 7978 7311"/>
              <a:gd name="T73" fmla="*/ T72 w 2588"/>
              <a:gd name="T74" fmla="+- 0 15242 15212"/>
              <a:gd name="T75" fmla="*/ 15242 h 927"/>
              <a:gd name="T76" fmla="+- 0 7967 7311"/>
              <a:gd name="T77" fmla="*/ T76 w 2588"/>
              <a:gd name="T78" fmla="+- 0 15212 15212"/>
              <a:gd name="T79" fmla="*/ 15212 h 927"/>
              <a:gd name="T80" fmla="+- 0 7972 7311"/>
              <a:gd name="T81" fmla="*/ T80 w 2588"/>
              <a:gd name="T82" fmla="+- 0 15381 15212"/>
              <a:gd name="T83" fmla="*/ 15381 h 927"/>
              <a:gd name="T84" fmla="+- 0 8037 7311"/>
              <a:gd name="T85" fmla="*/ T84 w 2588"/>
              <a:gd name="T86" fmla="+- 0 15762 15212"/>
              <a:gd name="T87" fmla="*/ 15762 h 927"/>
              <a:gd name="T88" fmla="+- 0 8118 7311"/>
              <a:gd name="T89" fmla="*/ T88 w 2588"/>
              <a:gd name="T90" fmla="+- 0 16067 15212"/>
              <a:gd name="T91" fmla="*/ 16067 h 927"/>
              <a:gd name="T92" fmla="+- 0 8176 7311"/>
              <a:gd name="T93" fmla="*/ T92 w 2588"/>
              <a:gd name="T94" fmla="+- 0 16115 15212"/>
              <a:gd name="T95" fmla="*/ 16115 h 927"/>
              <a:gd name="T96" fmla="+- 0 8213 7311"/>
              <a:gd name="T97" fmla="*/ T96 w 2588"/>
              <a:gd name="T98" fmla="+- 0 15641 15212"/>
              <a:gd name="T99" fmla="*/ 15641 h 927"/>
              <a:gd name="T100" fmla="+- 0 8265 7311"/>
              <a:gd name="T101" fmla="*/ T100 w 2588"/>
              <a:gd name="T102" fmla="+- 0 15784 15212"/>
              <a:gd name="T103" fmla="*/ 15784 h 927"/>
              <a:gd name="T104" fmla="+- 0 8356 7311"/>
              <a:gd name="T105" fmla="*/ T104 w 2588"/>
              <a:gd name="T106" fmla="+- 0 15973 15212"/>
              <a:gd name="T107" fmla="*/ 15973 h 927"/>
              <a:gd name="T108" fmla="+- 0 8432 7311"/>
              <a:gd name="T109" fmla="*/ T108 w 2588"/>
              <a:gd name="T110" fmla="+- 0 16068 15212"/>
              <a:gd name="T111" fmla="*/ 16068 h 927"/>
              <a:gd name="T112" fmla="+- 0 8443 7311"/>
              <a:gd name="T113" fmla="*/ T112 w 2588"/>
              <a:gd name="T114" fmla="+- 0 16070 15212"/>
              <a:gd name="T115" fmla="*/ 16070 h 927"/>
              <a:gd name="T116" fmla="+- 0 8343 7311"/>
              <a:gd name="T117" fmla="*/ T116 w 2588"/>
              <a:gd name="T118" fmla="+- 0 15569 15212"/>
              <a:gd name="T119" fmla="*/ 15569 h 927"/>
              <a:gd name="T120" fmla="+- 0 8348 7311"/>
              <a:gd name="T121" fmla="*/ T120 w 2588"/>
              <a:gd name="T122" fmla="+- 0 15454 15212"/>
              <a:gd name="T123" fmla="*/ 15454 h 927"/>
              <a:gd name="T124" fmla="+- 0 8353 7311"/>
              <a:gd name="T125" fmla="*/ T124 w 2588"/>
              <a:gd name="T126" fmla="+- 0 15431 15212"/>
              <a:gd name="T127" fmla="*/ 15431 h 927"/>
              <a:gd name="T128" fmla="+- 0 8422 7311"/>
              <a:gd name="T129" fmla="*/ T128 w 2588"/>
              <a:gd name="T130" fmla="+- 0 16016 15212"/>
              <a:gd name="T131" fmla="*/ 16016 h 927"/>
              <a:gd name="T132" fmla="+- 0 8456 7311"/>
              <a:gd name="T133" fmla="*/ T132 w 2588"/>
              <a:gd name="T134" fmla="+- 0 15926 15212"/>
              <a:gd name="T135" fmla="*/ 15926 h 927"/>
              <a:gd name="T136" fmla="+- 0 8465 7311"/>
              <a:gd name="T137" fmla="*/ T136 w 2588"/>
              <a:gd name="T138" fmla="+- 0 15784 15212"/>
              <a:gd name="T139" fmla="*/ 15784 h 927"/>
              <a:gd name="T140" fmla="+- 0 8499 7311"/>
              <a:gd name="T141" fmla="*/ T140 w 2588"/>
              <a:gd name="T142" fmla="+- 0 15646 15212"/>
              <a:gd name="T143" fmla="*/ 15646 h 927"/>
              <a:gd name="T144" fmla="+- 0 8552 7311"/>
              <a:gd name="T145" fmla="*/ T144 w 2588"/>
              <a:gd name="T146" fmla="+- 0 15611 15212"/>
              <a:gd name="T147" fmla="*/ 15611 h 927"/>
              <a:gd name="T148" fmla="+- 0 8571 7311"/>
              <a:gd name="T149" fmla="*/ T148 w 2588"/>
              <a:gd name="T150" fmla="+- 0 15626 15212"/>
              <a:gd name="T151" fmla="*/ 15626 h 927"/>
              <a:gd name="T152" fmla="+- 0 8723 7311"/>
              <a:gd name="T153" fmla="*/ T152 w 2588"/>
              <a:gd name="T154" fmla="+- 0 15676 15212"/>
              <a:gd name="T155" fmla="*/ 15676 h 927"/>
              <a:gd name="T156" fmla="+- 0 8764 7311"/>
              <a:gd name="T157" fmla="*/ T156 w 2588"/>
              <a:gd name="T158" fmla="+- 0 15806 15212"/>
              <a:gd name="T159" fmla="*/ 15806 h 927"/>
              <a:gd name="T160" fmla="+- 0 8795 7311"/>
              <a:gd name="T161" fmla="*/ T160 w 2588"/>
              <a:gd name="T162" fmla="+- 0 16011 15212"/>
              <a:gd name="T163" fmla="*/ 16011 h 927"/>
              <a:gd name="T164" fmla="+- 0 8815 7311"/>
              <a:gd name="T165" fmla="*/ T164 w 2588"/>
              <a:gd name="T166" fmla="+- 0 16138 15212"/>
              <a:gd name="T167" fmla="*/ 16138 h 927"/>
              <a:gd name="T168" fmla="+- 0 8732 7311"/>
              <a:gd name="T169" fmla="*/ T168 w 2588"/>
              <a:gd name="T170" fmla="+- 0 15464 15212"/>
              <a:gd name="T171" fmla="*/ 15464 h 927"/>
              <a:gd name="T172" fmla="+- 0 8728 7311"/>
              <a:gd name="T173" fmla="*/ T172 w 2588"/>
              <a:gd name="T174" fmla="+- 0 15449 15212"/>
              <a:gd name="T175" fmla="*/ 15449 h 927"/>
              <a:gd name="T176" fmla="+- 0 8795 7311"/>
              <a:gd name="T177" fmla="*/ T176 w 2588"/>
              <a:gd name="T178" fmla="+- 0 15483 15212"/>
              <a:gd name="T179" fmla="*/ 15483 h 927"/>
              <a:gd name="T180" fmla="+- 0 9283 7311"/>
              <a:gd name="T181" fmla="*/ T180 w 2588"/>
              <a:gd name="T182" fmla="+- 0 15702 15212"/>
              <a:gd name="T183" fmla="*/ 15702 h 927"/>
              <a:gd name="T184" fmla="+- 0 9223 7311"/>
              <a:gd name="T185" fmla="*/ T184 w 2588"/>
              <a:gd name="T186" fmla="+- 0 15757 15212"/>
              <a:gd name="T187" fmla="*/ 15757 h 927"/>
              <a:gd name="T188" fmla="+- 0 9101 7311"/>
              <a:gd name="T189" fmla="*/ T188 w 2588"/>
              <a:gd name="T190" fmla="+- 0 15896 15212"/>
              <a:gd name="T191" fmla="*/ 15896 h 927"/>
              <a:gd name="T192" fmla="+- 0 9066 7311"/>
              <a:gd name="T193" fmla="*/ T192 w 2588"/>
              <a:gd name="T194" fmla="+- 0 16074 15212"/>
              <a:gd name="T195" fmla="*/ 16074 h 927"/>
              <a:gd name="T196" fmla="+- 0 9180 7311"/>
              <a:gd name="T197" fmla="*/ T196 w 2588"/>
              <a:gd name="T198" fmla="+- 0 16108 15212"/>
              <a:gd name="T199" fmla="*/ 16108 h 927"/>
              <a:gd name="T200" fmla="+- 0 9365 7311"/>
              <a:gd name="T201" fmla="*/ T200 w 2588"/>
              <a:gd name="T202" fmla="+- 0 16029 15212"/>
              <a:gd name="T203" fmla="*/ 16029 h 927"/>
              <a:gd name="T204" fmla="+- 0 9532 7311"/>
              <a:gd name="T205" fmla="*/ T204 w 2588"/>
              <a:gd name="T206" fmla="+- 0 15871 15212"/>
              <a:gd name="T207" fmla="*/ 15871 h 927"/>
              <a:gd name="T208" fmla="+- 0 9541 7311"/>
              <a:gd name="T209" fmla="*/ T208 w 2588"/>
              <a:gd name="T210" fmla="+- 0 15743 15212"/>
              <a:gd name="T211" fmla="*/ 15743 h 927"/>
              <a:gd name="T212" fmla="+- 0 9459 7311"/>
              <a:gd name="T213" fmla="*/ T212 w 2588"/>
              <a:gd name="T214" fmla="+- 0 15729 15212"/>
              <a:gd name="T215" fmla="*/ 15729 h 927"/>
              <a:gd name="T216" fmla="+- 0 9426 7311"/>
              <a:gd name="T217" fmla="*/ T216 w 2588"/>
              <a:gd name="T218" fmla="+- 0 15834 15212"/>
              <a:gd name="T219" fmla="*/ 15834 h 927"/>
              <a:gd name="T220" fmla="+- 0 9522 7311"/>
              <a:gd name="T221" fmla="*/ T220 w 2588"/>
              <a:gd name="T222" fmla="+- 0 15958 15212"/>
              <a:gd name="T223" fmla="*/ 15958 h 927"/>
              <a:gd name="T224" fmla="+- 0 9738 7311"/>
              <a:gd name="T225" fmla="*/ T224 w 2588"/>
              <a:gd name="T226" fmla="+- 0 16010 15212"/>
              <a:gd name="T227" fmla="*/ 16010 h 927"/>
              <a:gd name="T228" fmla="+- 0 9898 7311"/>
              <a:gd name="T229" fmla="*/ T228 w 2588"/>
              <a:gd name="T230" fmla="+- 0 16005 15212"/>
              <a:gd name="T231" fmla="*/ 16005 h 9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2588" h="927" extrusionOk="0">
                <a:moveTo>
                  <a:pt x="221" y="546"/>
                </a:moveTo>
                <a:cubicBezTo>
                  <a:pt x="200" y="563"/>
                  <a:pt x="173" y="566"/>
                  <a:pt x="149" y="580"/>
                </a:cubicBezTo>
                <a:cubicBezTo>
                  <a:pt x="110" y="602"/>
                  <a:pt x="72" y="632"/>
                  <a:pt x="44" y="668"/>
                </a:cubicBezTo>
                <a:cubicBezTo>
                  <a:pt x="21" y="697"/>
                  <a:pt x="0" y="735"/>
                  <a:pt x="0" y="773"/>
                </a:cubicBezTo>
                <a:cubicBezTo>
                  <a:pt x="1" y="779"/>
                  <a:pt x="3" y="785"/>
                  <a:pt x="4" y="791"/>
                </a:cubicBezTo>
                <a:cubicBezTo>
                  <a:pt x="47" y="802"/>
                  <a:pt x="56" y="788"/>
                  <a:pt x="87" y="754"/>
                </a:cubicBezTo>
                <a:cubicBezTo>
                  <a:pt x="117" y="722"/>
                  <a:pt x="140" y="684"/>
                  <a:pt x="168" y="652"/>
                </a:cubicBezTo>
                <a:cubicBezTo>
                  <a:pt x="186" y="631"/>
                  <a:pt x="204" y="615"/>
                  <a:pt x="224" y="643"/>
                </a:cubicBezTo>
                <a:cubicBezTo>
                  <a:pt x="246" y="674"/>
                  <a:pt x="253" y="717"/>
                  <a:pt x="262" y="753"/>
                </a:cubicBezTo>
                <a:cubicBezTo>
                  <a:pt x="271" y="789"/>
                  <a:pt x="269" y="897"/>
                  <a:pt x="284" y="863"/>
                </a:cubicBezTo>
                <a:cubicBezTo>
                  <a:pt x="285" y="853"/>
                  <a:pt x="285" y="843"/>
                  <a:pt x="286" y="833"/>
                </a:cubicBezTo>
              </a:path>
              <a:path w="2588" h="927" extrusionOk="0">
                <a:moveTo>
                  <a:pt x="703" y="562"/>
                </a:moveTo>
                <a:cubicBezTo>
                  <a:pt x="673" y="584"/>
                  <a:pt x="646" y="598"/>
                  <a:pt x="606" y="614"/>
                </a:cubicBezTo>
                <a:cubicBezTo>
                  <a:pt x="540" y="640"/>
                  <a:pt x="472" y="663"/>
                  <a:pt x="410" y="697"/>
                </a:cubicBezTo>
                <a:cubicBezTo>
                  <a:pt x="364" y="723"/>
                  <a:pt x="338" y="746"/>
                  <a:pt x="332" y="797"/>
                </a:cubicBezTo>
                <a:cubicBezTo>
                  <a:pt x="368" y="832"/>
                  <a:pt x="403" y="835"/>
                  <a:pt x="454" y="818"/>
                </a:cubicBezTo>
                <a:cubicBezTo>
                  <a:pt x="537" y="790"/>
                  <a:pt x="591" y="713"/>
                  <a:pt x="628" y="638"/>
                </a:cubicBezTo>
                <a:cubicBezTo>
                  <a:pt x="679" y="534"/>
                  <a:pt x="698" y="416"/>
                  <a:pt x="700" y="301"/>
                </a:cubicBezTo>
                <a:cubicBezTo>
                  <a:pt x="702" y="211"/>
                  <a:pt x="691" y="117"/>
                  <a:pt x="667" y="30"/>
                </a:cubicBezTo>
                <a:cubicBezTo>
                  <a:pt x="663" y="20"/>
                  <a:pt x="660" y="10"/>
                  <a:pt x="656" y="0"/>
                </a:cubicBezTo>
                <a:cubicBezTo>
                  <a:pt x="649" y="48"/>
                  <a:pt x="653" y="110"/>
                  <a:pt x="661" y="169"/>
                </a:cubicBezTo>
                <a:cubicBezTo>
                  <a:pt x="679" y="296"/>
                  <a:pt x="699" y="425"/>
                  <a:pt x="726" y="550"/>
                </a:cubicBezTo>
                <a:cubicBezTo>
                  <a:pt x="748" y="653"/>
                  <a:pt x="776" y="754"/>
                  <a:pt x="807" y="855"/>
                </a:cubicBezTo>
                <a:cubicBezTo>
                  <a:pt x="825" y="913"/>
                  <a:pt x="824" y="905"/>
                  <a:pt x="865" y="903"/>
                </a:cubicBezTo>
              </a:path>
              <a:path w="2588" h="927" extrusionOk="0">
                <a:moveTo>
                  <a:pt x="902" y="429"/>
                </a:moveTo>
                <a:cubicBezTo>
                  <a:pt x="917" y="477"/>
                  <a:pt x="935" y="525"/>
                  <a:pt x="954" y="572"/>
                </a:cubicBezTo>
                <a:cubicBezTo>
                  <a:pt x="979" y="637"/>
                  <a:pt x="1008" y="702"/>
                  <a:pt x="1045" y="761"/>
                </a:cubicBezTo>
                <a:cubicBezTo>
                  <a:pt x="1063" y="790"/>
                  <a:pt x="1089" y="838"/>
                  <a:pt x="1121" y="856"/>
                </a:cubicBezTo>
                <a:cubicBezTo>
                  <a:pt x="1125" y="857"/>
                  <a:pt x="1128" y="857"/>
                  <a:pt x="1132" y="858"/>
                </a:cubicBezTo>
              </a:path>
              <a:path w="2588" h="927" extrusionOk="0">
                <a:moveTo>
                  <a:pt x="1032" y="357"/>
                </a:moveTo>
                <a:cubicBezTo>
                  <a:pt x="1026" y="314"/>
                  <a:pt x="1028" y="284"/>
                  <a:pt x="1037" y="242"/>
                </a:cubicBezTo>
                <a:cubicBezTo>
                  <a:pt x="1039" y="235"/>
                  <a:pt x="1035" y="193"/>
                  <a:pt x="1042" y="219"/>
                </a:cubicBezTo>
              </a:path>
              <a:path w="2588" h="927" extrusionOk="0">
                <a:moveTo>
                  <a:pt x="1111" y="804"/>
                </a:moveTo>
                <a:cubicBezTo>
                  <a:pt x="1121" y="775"/>
                  <a:pt x="1141" y="743"/>
                  <a:pt x="1145" y="714"/>
                </a:cubicBezTo>
                <a:cubicBezTo>
                  <a:pt x="1152" y="667"/>
                  <a:pt x="1148" y="619"/>
                  <a:pt x="1154" y="572"/>
                </a:cubicBezTo>
                <a:cubicBezTo>
                  <a:pt x="1159" y="529"/>
                  <a:pt x="1164" y="471"/>
                  <a:pt x="1188" y="434"/>
                </a:cubicBezTo>
                <a:cubicBezTo>
                  <a:pt x="1198" y="419"/>
                  <a:pt x="1219" y="388"/>
                  <a:pt x="1241" y="399"/>
                </a:cubicBezTo>
                <a:cubicBezTo>
                  <a:pt x="1247" y="404"/>
                  <a:pt x="1254" y="409"/>
                  <a:pt x="1260" y="414"/>
                </a:cubicBezTo>
              </a:path>
              <a:path w="2588" h="927" extrusionOk="0">
                <a:moveTo>
                  <a:pt x="1412" y="464"/>
                </a:moveTo>
                <a:cubicBezTo>
                  <a:pt x="1437" y="506"/>
                  <a:pt x="1445" y="545"/>
                  <a:pt x="1453" y="594"/>
                </a:cubicBezTo>
                <a:cubicBezTo>
                  <a:pt x="1464" y="662"/>
                  <a:pt x="1473" y="731"/>
                  <a:pt x="1484" y="799"/>
                </a:cubicBezTo>
                <a:cubicBezTo>
                  <a:pt x="1491" y="842"/>
                  <a:pt x="1497" y="884"/>
                  <a:pt x="1504" y="926"/>
                </a:cubicBezTo>
              </a:path>
              <a:path w="2588" h="927" extrusionOk="0">
                <a:moveTo>
                  <a:pt x="1421" y="252"/>
                </a:moveTo>
                <a:cubicBezTo>
                  <a:pt x="1420" y="247"/>
                  <a:pt x="1418" y="242"/>
                  <a:pt x="1417" y="237"/>
                </a:cubicBezTo>
                <a:cubicBezTo>
                  <a:pt x="1445" y="242"/>
                  <a:pt x="1461" y="254"/>
                  <a:pt x="1484" y="271"/>
                </a:cubicBezTo>
              </a:path>
              <a:path w="2588" h="927" extrusionOk="0">
                <a:moveTo>
                  <a:pt x="1972" y="490"/>
                </a:moveTo>
                <a:cubicBezTo>
                  <a:pt x="1959" y="507"/>
                  <a:pt x="1935" y="525"/>
                  <a:pt x="1912" y="545"/>
                </a:cubicBezTo>
                <a:cubicBezTo>
                  <a:pt x="1867" y="585"/>
                  <a:pt x="1822" y="633"/>
                  <a:pt x="1790" y="684"/>
                </a:cubicBezTo>
                <a:cubicBezTo>
                  <a:pt x="1761" y="730"/>
                  <a:pt x="1724" y="808"/>
                  <a:pt x="1755" y="862"/>
                </a:cubicBezTo>
                <a:cubicBezTo>
                  <a:pt x="1776" y="899"/>
                  <a:pt x="1832" y="901"/>
                  <a:pt x="1869" y="896"/>
                </a:cubicBezTo>
                <a:cubicBezTo>
                  <a:pt x="1935" y="887"/>
                  <a:pt x="1998" y="851"/>
                  <a:pt x="2054" y="817"/>
                </a:cubicBezTo>
                <a:cubicBezTo>
                  <a:pt x="2120" y="777"/>
                  <a:pt x="2181" y="726"/>
                  <a:pt x="2221" y="659"/>
                </a:cubicBezTo>
                <a:cubicBezTo>
                  <a:pt x="2245" y="619"/>
                  <a:pt x="2251" y="573"/>
                  <a:pt x="2230" y="531"/>
                </a:cubicBezTo>
                <a:cubicBezTo>
                  <a:pt x="2213" y="498"/>
                  <a:pt x="2176" y="489"/>
                  <a:pt x="2148" y="517"/>
                </a:cubicBezTo>
                <a:cubicBezTo>
                  <a:pt x="2123" y="542"/>
                  <a:pt x="2110" y="588"/>
                  <a:pt x="2115" y="622"/>
                </a:cubicBezTo>
                <a:cubicBezTo>
                  <a:pt x="2123" y="677"/>
                  <a:pt x="2164" y="719"/>
                  <a:pt x="2211" y="746"/>
                </a:cubicBezTo>
                <a:cubicBezTo>
                  <a:pt x="2275" y="783"/>
                  <a:pt x="2355" y="795"/>
                  <a:pt x="2427" y="798"/>
                </a:cubicBezTo>
                <a:cubicBezTo>
                  <a:pt x="2482" y="800"/>
                  <a:pt x="2533" y="797"/>
                  <a:pt x="2587" y="793"/>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0" name="Comment 22"/>
          <p:cNvSpPr>
            <a:spLocks noRot="1" noChangeAspect="1" noEditPoints="1" noChangeArrowheads="1" noChangeShapeType="1" noTextEdit="1"/>
          </p:cNvSpPr>
          <p:nvPr/>
        </p:nvSpPr>
        <p:spPr bwMode="auto">
          <a:xfrm>
            <a:off x="2185988" y="5886450"/>
            <a:ext cx="1063625" cy="366713"/>
          </a:xfrm>
          <a:custGeom>
            <a:avLst/>
            <a:gdLst>
              <a:gd name="T0" fmla="+- 0 6335 6071"/>
              <a:gd name="T1" fmla="*/ T0 w 2957"/>
              <a:gd name="T2" fmla="+- 0 16604 16352"/>
              <a:gd name="T3" fmla="*/ 16604 h 1020"/>
              <a:gd name="T4" fmla="+- 0 6244 6071"/>
              <a:gd name="T5" fmla="*/ T4 w 2957"/>
              <a:gd name="T6" fmla="+- 0 16609 16352"/>
              <a:gd name="T7" fmla="*/ 16609 h 1020"/>
              <a:gd name="T8" fmla="+- 0 6138 6071"/>
              <a:gd name="T9" fmla="*/ T8 w 2957"/>
              <a:gd name="T10" fmla="+- 0 16728 16352"/>
              <a:gd name="T11" fmla="*/ 16728 h 1020"/>
              <a:gd name="T12" fmla="+- 0 6071 6071"/>
              <a:gd name="T13" fmla="*/ T12 w 2957"/>
              <a:gd name="T14" fmla="+- 0 16934 16352"/>
              <a:gd name="T15" fmla="*/ 16934 h 1020"/>
              <a:gd name="T16" fmla="+- 0 6140 6071"/>
              <a:gd name="T17" fmla="*/ T16 w 2957"/>
              <a:gd name="T18" fmla="+- 0 17125 16352"/>
              <a:gd name="T19" fmla="*/ 17125 h 1020"/>
              <a:gd name="T20" fmla="+- 0 6321 6071"/>
              <a:gd name="T21" fmla="*/ T20 w 2957"/>
              <a:gd name="T22" fmla="+- 0 17219 16352"/>
              <a:gd name="T23" fmla="*/ 17219 h 1020"/>
              <a:gd name="T24" fmla="+- 0 6491 6071"/>
              <a:gd name="T25" fmla="*/ T24 w 2957"/>
              <a:gd name="T26" fmla="+- 0 17212 16352"/>
              <a:gd name="T27" fmla="*/ 17212 h 1020"/>
              <a:gd name="T28" fmla="+- 0 6553 6071"/>
              <a:gd name="T29" fmla="*/ T28 w 2957"/>
              <a:gd name="T30" fmla="+- 0 16977 16352"/>
              <a:gd name="T31" fmla="*/ 16977 h 1020"/>
              <a:gd name="T32" fmla="+- 0 6642 6071"/>
              <a:gd name="T33" fmla="*/ T32 w 2957"/>
              <a:gd name="T34" fmla="+- 0 17181 16352"/>
              <a:gd name="T35" fmla="*/ 17181 h 1020"/>
              <a:gd name="T36" fmla="+- 0 6662 6071"/>
              <a:gd name="T37" fmla="*/ T36 w 2957"/>
              <a:gd name="T38" fmla="+- 0 17216 16352"/>
              <a:gd name="T39" fmla="*/ 17216 h 1020"/>
              <a:gd name="T40" fmla="+- 0 6680 6071"/>
              <a:gd name="T41" fmla="*/ T40 w 2957"/>
              <a:gd name="T42" fmla="+- 0 17124 16352"/>
              <a:gd name="T43" fmla="*/ 17124 h 1020"/>
              <a:gd name="T44" fmla="+- 0 6732 6071"/>
              <a:gd name="T45" fmla="*/ T44 w 2957"/>
              <a:gd name="T46" fmla="+- 0 16952 16352"/>
              <a:gd name="T47" fmla="*/ 16952 h 1020"/>
              <a:gd name="T48" fmla="+- 0 6823 6071"/>
              <a:gd name="T49" fmla="*/ T48 w 2957"/>
              <a:gd name="T50" fmla="+- 0 16957 16352"/>
              <a:gd name="T51" fmla="*/ 16957 h 1020"/>
              <a:gd name="T52" fmla="+- 0 6904 6071"/>
              <a:gd name="T53" fmla="*/ T52 w 2957"/>
              <a:gd name="T54" fmla="+- 0 17050 16352"/>
              <a:gd name="T55" fmla="*/ 17050 h 1020"/>
              <a:gd name="T56" fmla="+- 0 6926 6071"/>
              <a:gd name="T57" fmla="*/ T56 w 2957"/>
              <a:gd name="T58" fmla="+- 0 17082 16352"/>
              <a:gd name="T59" fmla="*/ 17082 h 1020"/>
              <a:gd name="T60" fmla="+- 0 6958 6071"/>
              <a:gd name="T61" fmla="*/ T60 w 2957"/>
              <a:gd name="T62" fmla="+- 0 16970 16352"/>
              <a:gd name="T63" fmla="*/ 16970 h 1020"/>
              <a:gd name="T64" fmla="+- 0 7026 6071"/>
              <a:gd name="T65" fmla="*/ T64 w 2957"/>
              <a:gd name="T66" fmla="+- 0 16935 16352"/>
              <a:gd name="T67" fmla="*/ 16935 h 1020"/>
              <a:gd name="T68" fmla="+- 0 7102 6071"/>
              <a:gd name="T69" fmla="*/ T68 w 2957"/>
              <a:gd name="T70" fmla="+- 0 17023 16352"/>
              <a:gd name="T71" fmla="*/ 17023 h 1020"/>
              <a:gd name="T72" fmla="+- 0 7150 6071"/>
              <a:gd name="T73" fmla="*/ T72 w 2957"/>
              <a:gd name="T74" fmla="+- 0 17120 16352"/>
              <a:gd name="T75" fmla="*/ 17120 h 1020"/>
              <a:gd name="T76" fmla="+- 0 7185 6071"/>
              <a:gd name="T77" fmla="*/ T76 w 2957"/>
              <a:gd name="T78" fmla="+- 0 17099 16352"/>
              <a:gd name="T79" fmla="*/ 17099 h 1020"/>
              <a:gd name="T80" fmla="+- 0 7419 6071"/>
              <a:gd name="T81" fmla="*/ T80 w 2957"/>
              <a:gd name="T82" fmla="+- 0 16854 16352"/>
              <a:gd name="T83" fmla="*/ 16854 h 1020"/>
              <a:gd name="T84" fmla="+- 0 7351 6071"/>
              <a:gd name="T85" fmla="*/ T84 w 2957"/>
              <a:gd name="T86" fmla="+- 0 16868 16352"/>
              <a:gd name="T87" fmla="*/ 16868 h 1020"/>
              <a:gd name="T88" fmla="+- 0 7268 6071"/>
              <a:gd name="T89" fmla="*/ T88 w 2957"/>
              <a:gd name="T90" fmla="+- 0 16959 16352"/>
              <a:gd name="T91" fmla="*/ 16959 h 1020"/>
              <a:gd name="T92" fmla="+- 0 7275 6071"/>
              <a:gd name="T93" fmla="*/ T92 w 2957"/>
              <a:gd name="T94" fmla="+- 0 17034 16352"/>
              <a:gd name="T95" fmla="*/ 17034 h 1020"/>
              <a:gd name="T96" fmla="+- 0 7362 6071"/>
              <a:gd name="T97" fmla="*/ T96 w 2957"/>
              <a:gd name="T98" fmla="+- 0 17011 16352"/>
              <a:gd name="T99" fmla="*/ 17011 h 1020"/>
              <a:gd name="T100" fmla="+- 0 7452 6071"/>
              <a:gd name="T101" fmla="*/ T100 w 2957"/>
              <a:gd name="T102" fmla="+- 0 16937 16352"/>
              <a:gd name="T103" fmla="*/ 16937 h 1020"/>
              <a:gd name="T104" fmla="+- 0 7492 6071"/>
              <a:gd name="T105" fmla="*/ T104 w 2957"/>
              <a:gd name="T106" fmla="+- 0 16996 16352"/>
              <a:gd name="T107" fmla="*/ 16996 h 1020"/>
              <a:gd name="T108" fmla="+- 0 7526 6071"/>
              <a:gd name="T109" fmla="*/ T108 w 2957"/>
              <a:gd name="T110" fmla="+- 0 17146 16352"/>
              <a:gd name="T111" fmla="*/ 17146 h 1020"/>
              <a:gd name="T112" fmla="+- 0 7539 6071"/>
              <a:gd name="T113" fmla="*/ T112 w 2957"/>
              <a:gd name="T114" fmla="+- 0 17154 16352"/>
              <a:gd name="T115" fmla="*/ 17154 h 1020"/>
              <a:gd name="T116" fmla="+- 0 7566 6071"/>
              <a:gd name="T117" fmla="*/ T116 w 2957"/>
              <a:gd name="T118" fmla="+- 0 17076 16352"/>
              <a:gd name="T119" fmla="*/ 17076 h 1020"/>
              <a:gd name="T120" fmla="+- 0 7675 6071"/>
              <a:gd name="T121" fmla="*/ T120 w 2957"/>
              <a:gd name="T122" fmla="+- 0 16869 16352"/>
              <a:gd name="T123" fmla="*/ 16869 h 1020"/>
              <a:gd name="T124" fmla="+- 0 7720 6071"/>
              <a:gd name="T125" fmla="*/ T124 w 2957"/>
              <a:gd name="T126" fmla="+- 0 16971 16352"/>
              <a:gd name="T127" fmla="*/ 16971 h 1020"/>
              <a:gd name="T128" fmla="+- 0 7791 6071"/>
              <a:gd name="T129" fmla="*/ T128 w 2957"/>
              <a:gd name="T130" fmla="+- 0 17056 16352"/>
              <a:gd name="T131" fmla="*/ 17056 h 1020"/>
              <a:gd name="T132" fmla="+- 0 7867 6071"/>
              <a:gd name="T133" fmla="*/ T132 w 2957"/>
              <a:gd name="T134" fmla="+- 0 17023 16352"/>
              <a:gd name="T135" fmla="*/ 17023 h 1020"/>
              <a:gd name="T136" fmla="+- 0 7920 6071"/>
              <a:gd name="T137" fmla="*/ T136 w 2957"/>
              <a:gd name="T138" fmla="+- 0 16950 16352"/>
              <a:gd name="T139" fmla="*/ 16950 h 1020"/>
              <a:gd name="T140" fmla="+- 0 7992 6071"/>
              <a:gd name="T141" fmla="*/ T140 w 2957"/>
              <a:gd name="T142" fmla="+- 0 16963 16352"/>
              <a:gd name="T143" fmla="*/ 16963 h 1020"/>
              <a:gd name="T144" fmla="+- 0 8081 6071"/>
              <a:gd name="T145" fmla="*/ T144 w 2957"/>
              <a:gd name="T146" fmla="+- 0 17087 16352"/>
              <a:gd name="T147" fmla="*/ 17087 h 1020"/>
              <a:gd name="T148" fmla="+- 0 8114 6071"/>
              <a:gd name="T149" fmla="*/ T148 w 2957"/>
              <a:gd name="T150" fmla="+- 0 17252 16352"/>
              <a:gd name="T151" fmla="*/ 17252 h 1020"/>
              <a:gd name="T152" fmla="+- 0 8056 6071"/>
              <a:gd name="T153" fmla="*/ T152 w 2957"/>
              <a:gd name="T154" fmla="+- 0 17355 16352"/>
              <a:gd name="T155" fmla="*/ 17355 h 1020"/>
              <a:gd name="T156" fmla="+- 0 7987 6071"/>
              <a:gd name="T157" fmla="*/ T156 w 2957"/>
              <a:gd name="T158" fmla="+- 0 17326 16352"/>
              <a:gd name="T159" fmla="*/ 17326 h 1020"/>
              <a:gd name="T160" fmla="+- 0 7979 6071"/>
              <a:gd name="T161" fmla="*/ T160 w 2957"/>
              <a:gd name="T162" fmla="+- 0 17290 16352"/>
              <a:gd name="T163" fmla="*/ 17290 h 1020"/>
              <a:gd name="T164" fmla="+- 0 8241 6071"/>
              <a:gd name="T165" fmla="*/ T164 w 2957"/>
              <a:gd name="T166" fmla="+- 0 16352 16352"/>
              <a:gd name="T167" fmla="*/ 16352 h 1020"/>
              <a:gd name="T168" fmla="+- 0 8308 6071"/>
              <a:gd name="T169" fmla="*/ T168 w 2957"/>
              <a:gd name="T170" fmla="+- 0 16421 16352"/>
              <a:gd name="T171" fmla="*/ 16421 h 1020"/>
              <a:gd name="T172" fmla="+- 0 8337 6071"/>
              <a:gd name="T173" fmla="*/ T172 w 2957"/>
              <a:gd name="T174" fmla="+- 0 16671 16352"/>
              <a:gd name="T175" fmla="*/ 16671 h 1020"/>
              <a:gd name="T176" fmla="+- 0 8316 6071"/>
              <a:gd name="T177" fmla="*/ T176 w 2957"/>
              <a:gd name="T178" fmla="+- 0 16924 16352"/>
              <a:gd name="T179" fmla="*/ 16924 h 1020"/>
              <a:gd name="T180" fmla="+- 0 8301 6071"/>
              <a:gd name="T181" fmla="*/ T180 w 2957"/>
              <a:gd name="T182" fmla="+- 0 16987 16352"/>
              <a:gd name="T183" fmla="*/ 16987 h 1020"/>
              <a:gd name="T184" fmla="+- 0 8313 6071"/>
              <a:gd name="T185" fmla="*/ T184 w 2957"/>
              <a:gd name="T186" fmla="+- 0 16942 16352"/>
              <a:gd name="T187" fmla="*/ 16942 h 1020"/>
              <a:gd name="T188" fmla="+- 0 8409 6071"/>
              <a:gd name="T189" fmla="*/ T188 w 2957"/>
              <a:gd name="T190" fmla="+- 0 16827 16352"/>
              <a:gd name="T191" fmla="*/ 16827 h 1020"/>
              <a:gd name="T192" fmla="+- 0 8517 6071"/>
              <a:gd name="T193" fmla="*/ T192 w 2957"/>
              <a:gd name="T194" fmla="+- 0 16822 16352"/>
              <a:gd name="T195" fmla="*/ 16822 h 1020"/>
              <a:gd name="T196" fmla="+- 0 8541 6071"/>
              <a:gd name="T197" fmla="*/ T196 w 2957"/>
              <a:gd name="T198" fmla="+- 0 16986 16352"/>
              <a:gd name="T199" fmla="*/ 16986 h 1020"/>
              <a:gd name="T200" fmla="+- 0 8622 6071"/>
              <a:gd name="T201" fmla="*/ T200 w 2957"/>
              <a:gd name="T202" fmla="+- 0 16864 16352"/>
              <a:gd name="T203" fmla="*/ 16864 h 1020"/>
              <a:gd name="T204" fmla="+- 0 8741 6071"/>
              <a:gd name="T205" fmla="*/ T204 w 2957"/>
              <a:gd name="T206" fmla="+- 0 16656 16352"/>
              <a:gd name="T207" fmla="*/ 16656 h 1020"/>
              <a:gd name="T208" fmla="+- 0 8707 6071"/>
              <a:gd name="T209" fmla="*/ T208 w 2957"/>
              <a:gd name="T210" fmla="+- 0 16716 16352"/>
              <a:gd name="T211" fmla="*/ 16716 h 1020"/>
              <a:gd name="T212" fmla="+- 0 8629 6071"/>
              <a:gd name="T213" fmla="*/ T212 w 2957"/>
              <a:gd name="T214" fmla="+- 0 16988 16352"/>
              <a:gd name="T215" fmla="*/ 16988 h 1020"/>
              <a:gd name="T216" fmla="+- 0 8792 6071"/>
              <a:gd name="T217" fmla="*/ T216 w 2957"/>
              <a:gd name="T218" fmla="+- 0 17055 16352"/>
              <a:gd name="T219" fmla="*/ 17055 h 1020"/>
              <a:gd name="T220" fmla="+- 0 8983 6071"/>
              <a:gd name="T221" fmla="*/ T220 w 2957"/>
              <a:gd name="T222" fmla="+- 0 16936 16352"/>
              <a:gd name="T223" fmla="*/ 16936 h 1020"/>
              <a:gd name="T224" fmla="+- 0 9027 6071"/>
              <a:gd name="T225" fmla="*/ T224 w 2957"/>
              <a:gd name="T226" fmla="+- 0 16895 16352"/>
              <a:gd name="T227" fmla="*/ 16895 h 10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2957" h="1020" extrusionOk="0">
                <a:moveTo>
                  <a:pt x="264" y="252"/>
                </a:moveTo>
                <a:cubicBezTo>
                  <a:pt x="220" y="233"/>
                  <a:pt x="212" y="233"/>
                  <a:pt x="173" y="257"/>
                </a:cubicBezTo>
                <a:cubicBezTo>
                  <a:pt x="126" y="286"/>
                  <a:pt x="95" y="328"/>
                  <a:pt x="67" y="376"/>
                </a:cubicBezTo>
                <a:cubicBezTo>
                  <a:pt x="29" y="440"/>
                  <a:pt x="2" y="507"/>
                  <a:pt x="0" y="582"/>
                </a:cubicBezTo>
                <a:cubicBezTo>
                  <a:pt x="-2" y="655"/>
                  <a:pt x="19" y="719"/>
                  <a:pt x="69" y="773"/>
                </a:cubicBezTo>
                <a:cubicBezTo>
                  <a:pt x="118" y="826"/>
                  <a:pt x="181" y="852"/>
                  <a:pt x="250" y="867"/>
                </a:cubicBezTo>
                <a:cubicBezTo>
                  <a:pt x="312" y="881"/>
                  <a:pt x="361" y="879"/>
                  <a:pt x="420" y="860"/>
                </a:cubicBezTo>
              </a:path>
              <a:path w="2957" h="1020" extrusionOk="0">
                <a:moveTo>
                  <a:pt x="482" y="625"/>
                </a:moveTo>
                <a:cubicBezTo>
                  <a:pt x="506" y="695"/>
                  <a:pt x="539" y="762"/>
                  <a:pt x="571" y="829"/>
                </a:cubicBezTo>
                <a:cubicBezTo>
                  <a:pt x="580" y="848"/>
                  <a:pt x="582" y="854"/>
                  <a:pt x="591" y="864"/>
                </a:cubicBezTo>
                <a:cubicBezTo>
                  <a:pt x="613" y="838"/>
                  <a:pt x="604" y="808"/>
                  <a:pt x="609" y="772"/>
                </a:cubicBezTo>
                <a:cubicBezTo>
                  <a:pt x="616" y="716"/>
                  <a:pt x="623" y="644"/>
                  <a:pt x="661" y="600"/>
                </a:cubicBezTo>
                <a:cubicBezTo>
                  <a:pt x="688" y="569"/>
                  <a:pt x="724" y="583"/>
                  <a:pt x="752" y="605"/>
                </a:cubicBezTo>
                <a:cubicBezTo>
                  <a:pt x="785" y="631"/>
                  <a:pt x="809" y="664"/>
                  <a:pt x="833" y="698"/>
                </a:cubicBezTo>
                <a:cubicBezTo>
                  <a:pt x="845" y="715"/>
                  <a:pt x="848" y="719"/>
                  <a:pt x="855" y="730"/>
                </a:cubicBezTo>
                <a:cubicBezTo>
                  <a:pt x="863" y="692"/>
                  <a:pt x="869" y="653"/>
                  <a:pt x="887" y="618"/>
                </a:cubicBezTo>
                <a:cubicBezTo>
                  <a:pt x="900" y="593"/>
                  <a:pt x="924" y="570"/>
                  <a:pt x="955" y="583"/>
                </a:cubicBezTo>
                <a:cubicBezTo>
                  <a:pt x="991" y="598"/>
                  <a:pt x="1012" y="641"/>
                  <a:pt x="1031" y="671"/>
                </a:cubicBezTo>
                <a:cubicBezTo>
                  <a:pt x="1041" y="687"/>
                  <a:pt x="1063" y="760"/>
                  <a:pt x="1079" y="768"/>
                </a:cubicBezTo>
                <a:cubicBezTo>
                  <a:pt x="1098" y="777"/>
                  <a:pt x="1095" y="771"/>
                  <a:pt x="1114" y="747"/>
                </a:cubicBezTo>
              </a:path>
              <a:path w="2957" h="1020" extrusionOk="0">
                <a:moveTo>
                  <a:pt x="1348" y="502"/>
                </a:moveTo>
                <a:cubicBezTo>
                  <a:pt x="1330" y="478"/>
                  <a:pt x="1308" y="494"/>
                  <a:pt x="1280" y="516"/>
                </a:cubicBezTo>
                <a:cubicBezTo>
                  <a:pt x="1251" y="540"/>
                  <a:pt x="1213" y="572"/>
                  <a:pt x="1197" y="607"/>
                </a:cubicBezTo>
                <a:cubicBezTo>
                  <a:pt x="1188" y="627"/>
                  <a:pt x="1178" y="670"/>
                  <a:pt x="1204" y="682"/>
                </a:cubicBezTo>
                <a:cubicBezTo>
                  <a:pt x="1230" y="694"/>
                  <a:pt x="1271" y="673"/>
                  <a:pt x="1291" y="659"/>
                </a:cubicBezTo>
                <a:cubicBezTo>
                  <a:pt x="1317" y="640"/>
                  <a:pt x="1346" y="589"/>
                  <a:pt x="1381" y="585"/>
                </a:cubicBezTo>
                <a:cubicBezTo>
                  <a:pt x="1410" y="582"/>
                  <a:pt x="1416" y="626"/>
                  <a:pt x="1421" y="644"/>
                </a:cubicBezTo>
                <a:cubicBezTo>
                  <a:pt x="1431" y="680"/>
                  <a:pt x="1434" y="765"/>
                  <a:pt x="1455" y="794"/>
                </a:cubicBezTo>
                <a:cubicBezTo>
                  <a:pt x="1459" y="797"/>
                  <a:pt x="1464" y="799"/>
                  <a:pt x="1468" y="802"/>
                </a:cubicBezTo>
                <a:cubicBezTo>
                  <a:pt x="1476" y="776"/>
                  <a:pt x="1485" y="750"/>
                  <a:pt x="1495" y="724"/>
                </a:cubicBezTo>
              </a:path>
              <a:path w="2957" h="1020" extrusionOk="0">
                <a:moveTo>
                  <a:pt x="1604" y="517"/>
                </a:moveTo>
                <a:cubicBezTo>
                  <a:pt x="1616" y="553"/>
                  <a:pt x="1631" y="586"/>
                  <a:pt x="1649" y="619"/>
                </a:cubicBezTo>
                <a:cubicBezTo>
                  <a:pt x="1666" y="648"/>
                  <a:pt x="1689" y="688"/>
                  <a:pt x="1720" y="704"/>
                </a:cubicBezTo>
                <a:cubicBezTo>
                  <a:pt x="1755" y="722"/>
                  <a:pt x="1778" y="698"/>
                  <a:pt x="1796" y="671"/>
                </a:cubicBezTo>
                <a:cubicBezTo>
                  <a:pt x="1813" y="646"/>
                  <a:pt x="1824" y="616"/>
                  <a:pt x="1849" y="598"/>
                </a:cubicBezTo>
                <a:cubicBezTo>
                  <a:pt x="1875" y="579"/>
                  <a:pt x="1900" y="593"/>
                  <a:pt x="1921" y="611"/>
                </a:cubicBezTo>
                <a:cubicBezTo>
                  <a:pt x="1958" y="643"/>
                  <a:pt x="1989" y="691"/>
                  <a:pt x="2010" y="735"/>
                </a:cubicBezTo>
                <a:cubicBezTo>
                  <a:pt x="2034" y="786"/>
                  <a:pt x="2047" y="844"/>
                  <a:pt x="2043" y="900"/>
                </a:cubicBezTo>
                <a:cubicBezTo>
                  <a:pt x="2039" y="950"/>
                  <a:pt x="2017" y="972"/>
                  <a:pt x="1985" y="1003"/>
                </a:cubicBezTo>
                <a:cubicBezTo>
                  <a:pt x="1955" y="1032"/>
                  <a:pt x="1929" y="1010"/>
                  <a:pt x="1916" y="974"/>
                </a:cubicBezTo>
                <a:cubicBezTo>
                  <a:pt x="1913" y="962"/>
                  <a:pt x="1911" y="950"/>
                  <a:pt x="1908" y="938"/>
                </a:cubicBezTo>
              </a:path>
              <a:path w="2957" h="1020" extrusionOk="0">
                <a:moveTo>
                  <a:pt x="2170" y="0"/>
                </a:moveTo>
                <a:cubicBezTo>
                  <a:pt x="2208" y="17"/>
                  <a:pt x="2221" y="20"/>
                  <a:pt x="2237" y="69"/>
                </a:cubicBezTo>
                <a:cubicBezTo>
                  <a:pt x="2262" y="148"/>
                  <a:pt x="2264" y="237"/>
                  <a:pt x="2266" y="319"/>
                </a:cubicBezTo>
                <a:cubicBezTo>
                  <a:pt x="2268" y="404"/>
                  <a:pt x="2260" y="489"/>
                  <a:pt x="2245" y="572"/>
                </a:cubicBezTo>
                <a:cubicBezTo>
                  <a:pt x="2238" y="606"/>
                  <a:pt x="2236" y="614"/>
                  <a:pt x="2230" y="635"/>
                </a:cubicBezTo>
                <a:cubicBezTo>
                  <a:pt x="2226" y="609"/>
                  <a:pt x="2230" y="613"/>
                  <a:pt x="2242" y="590"/>
                </a:cubicBezTo>
                <a:cubicBezTo>
                  <a:pt x="2265" y="547"/>
                  <a:pt x="2298" y="503"/>
                  <a:pt x="2338" y="475"/>
                </a:cubicBezTo>
                <a:cubicBezTo>
                  <a:pt x="2371" y="452"/>
                  <a:pt x="2413" y="441"/>
                  <a:pt x="2446" y="470"/>
                </a:cubicBezTo>
                <a:cubicBezTo>
                  <a:pt x="2492" y="511"/>
                  <a:pt x="2479" y="582"/>
                  <a:pt x="2470" y="634"/>
                </a:cubicBezTo>
                <a:cubicBezTo>
                  <a:pt x="2498" y="594"/>
                  <a:pt x="2525" y="554"/>
                  <a:pt x="2551" y="512"/>
                </a:cubicBezTo>
                <a:cubicBezTo>
                  <a:pt x="2592" y="444"/>
                  <a:pt x="2631" y="374"/>
                  <a:pt x="2670" y="304"/>
                </a:cubicBezTo>
                <a:cubicBezTo>
                  <a:pt x="2650" y="333"/>
                  <a:pt x="2651" y="333"/>
                  <a:pt x="2636" y="364"/>
                </a:cubicBezTo>
                <a:cubicBezTo>
                  <a:pt x="2597" y="442"/>
                  <a:pt x="2537" y="545"/>
                  <a:pt x="2558" y="636"/>
                </a:cubicBezTo>
                <a:cubicBezTo>
                  <a:pt x="2577" y="719"/>
                  <a:pt x="2657" y="714"/>
                  <a:pt x="2721" y="703"/>
                </a:cubicBezTo>
                <a:cubicBezTo>
                  <a:pt x="2803" y="689"/>
                  <a:pt x="2853" y="639"/>
                  <a:pt x="2912" y="584"/>
                </a:cubicBezTo>
                <a:cubicBezTo>
                  <a:pt x="2927" y="570"/>
                  <a:pt x="2941" y="557"/>
                  <a:pt x="2956" y="543"/>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1" name="Comment 23"/>
          <p:cNvSpPr>
            <a:spLocks noRot="1" noChangeAspect="1" noEditPoints="1" noChangeArrowheads="1" noChangeShapeType="1" noTextEdit="1"/>
          </p:cNvSpPr>
          <p:nvPr/>
        </p:nvSpPr>
        <p:spPr bwMode="auto">
          <a:xfrm>
            <a:off x="3384550" y="5868988"/>
            <a:ext cx="796925" cy="287337"/>
          </a:xfrm>
          <a:custGeom>
            <a:avLst/>
            <a:gdLst>
              <a:gd name="T0" fmla="+- 0 9419 9402"/>
              <a:gd name="T1" fmla="*/ T0 w 2213"/>
              <a:gd name="T2" fmla="+- 0 16749 16303"/>
              <a:gd name="T3" fmla="*/ 16749 h 797"/>
              <a:gd name="T4" fmla="+- 0 9408 9402"/>
              <a:gd name="T5" fmla="*/ T4 w 2213"/>
              <a:gd name="T6" fmla="+- 0 16902 16303"/>
              <a:gd name="T7" fmla="*/ 16902 h 797"/>
              <a:gd name="T8" fmla="+- 0 9419 9402"/>
              <a:gd name="T9" fmla="*/ T8 w 2213"/>
              <a:gd name="T10" fmla="+- 0 17065 16303"/>
              <a:gd name="T11" fmla="*/ 17065 h 797"/>
              <a:gd name="T12" fmla="+- 0 9427 9402"/>
              <a:gd name="T13" fmla="*/ T12 w 2213"/>
              <a:gd name="T14" fmla="+- 0 17099 16303"/>
              <a:gd name="T15" fmla="*/ 17099 h 797"/>
              <a:gd name="T16" fmla="+- 0 9474 9402"/>
              <a:gd name="T17" fmla="*/ T16 w 2213"/>
              <a:gd name="T18" fmla="+- 0 16982 16303"/>
              <a:gd name="T19" fmla="*/ 16982 h 797"/>
              <a:gd name="T20" fmla="+- 0 9554 9402"/>
              <a:gd name="T21" fmla="*/ T20 w 2213"/>
              <a:gd name="T22" fmla="+- 0 16830 16303"/>
              <a:gd name="T23" fmla="*/ 16830 h 797"/>
              <a:gd name="T24" fmla="+- 0 9637 9402"/>
              <a:gd name="T25" fmla="*/ T24 w 2213"/>
              <a:gd name="T26" fmla="+- 0 16837 16303"/>
              <a:gd name="T27" fmla="*/ 16837 h 797"/>
              <a:gd name="T28" fmla="+- 0 9680 9402"/>
              <a:gd name="T29" fmla="*/ T28 w 2213"/>
              <a:gd name="T30" fmla="+- 0 16974 16303"/>
              <a:gd name="T31" fmla="*/ 16974 h 797"/>
              <a:gd name="T32" fmla="+- 0 9695 9402"/>
              <a:gd name="T33" fmla="*/ T32 w 2213"/>
              <a:gd name="T34" fmla="+- 0 17068 16303"/>
              <a:gd name="T35" fmla="*/ 17068 h 797"/>
              <a:gd name="T36" fmla="+- 0 9728 9402"/>
              <a:gd name="T37" fmla="*/ T36 w 2213"/>
              <a:gd name="T38" fmla="+- 0 17027 16303"/>
              <a:gd name="T39" fmla="*/ 17027 h 797"/>
              <a:gd name="T40" fmla="+- 0 9897 9402"/>
              <a:gd name="T41" fmla="*/ T40 w 2213"/>
              <a:gd name="T42" fmla="+- 0 16769 16303"/>
              <a:gd name="T43" fmla="*/ 16769 h 797"/>
              <a:gd name="T44" fmla="+- 0 9893 9402"/>
              <a:gd name="T45" fmla="*/ T44 w 2213"/>
              <a:gd name="T46" fmla="+- 0 16877 16303"/>
              <a:gd name="T47" fmla="*/ 16877 h 797"/>
              <a:gd name="T48" fmla="+- 0 9895 9402"/>
              <a:gd name="T49" fmla="*/ T48 w 2213"/>
              <a:gd name="T50" fmla="+- 0 16992 16303"/>
              <a:gd name="T51" fmla="*/ 16992 h 797"/>
              <a:gd name="T52" fmla="+- 0 9912 9402"/>
              <a:gd name="T53" fmla="*/ T52 w 2213"/>
              <a:gd name="T54" fmla="+- 0 17002 16303"/>
              <a:gd name="T55" fmla="*/ 17002 h 797"/>
              <a:gd name="T56" fmla="+- 0 9949 9402"/>
              <a:gd name="T57" fmla="*/ T56 w 2213"/>
              <a:gd name="T58" fmla="+- 0 16907 16303"/>
              <a:gd name="T59" fmla="*/ 16907 h 797"/>
              <a:gd name="T60" fmla="+- 0 9953 9402"/>
              <a:gd name="T61" fmla="*/ T60 w 2213"/>
              <a:gd name="T62" fmla="+- 0 16814 16303"/>
              <a:gd name="T63" fmla="*/ 16814 h 797"/>
              <a:gd name="T64" fmla="+- 0 9966 9402"/>
              <a:gd name="T65" fmla="*/ T64 w 2213"/>
              <a:gd name="T66" fmla="+- 0 16801 16303"/>
              <a:gd name="T67" fmla="*/ 16801 h 797"/>
              <a:gd name="T68" fmla="+- 0 10307 9402"/>
              <a:gd name="T69" fmla="*/ T68 w 2213"/>
              <a:gd name="T70" fmla="+- 0 16303 16303"/>
              <a:gd name="T71" fmla="*/ 16303 h 797"/>
              <a:gd name="T72" fmla="+- 0 10296 9402"/>
              <a:gd name="T73" fmla="*/ T72 w 2213"/>
              <a:gd name="T74" fmla="+- 0 16452 16303"/>
              <a:gd name="T75" fmla="*/ 16452 h 797"/>
              <a:gd name="T76" fmla="+- 0 10248 9402"/>
              <a:gd name="T77" fmla="*/ T76 w 2213"/>
              <a:gd name="T78" fmla="+- 0 16695 16303"/>
              <a:gd name="T79" fmla="*/ 16695 h 797"/>
              <a:gd name="T80" fmla="+- 0 10207 9402"/>
              <a:gd name="T81" fmla="*/ T80 w 2213"/>
              <a:gd name="T82" fmla="+- 0 16895 16303"/>
              <a:gd name="T83" fmla="*/ 16895 h 797"/>
              <a:gd name="T84" fmla="+- 0 10209 9402"/>
              <a:gd name="T85" fmla="*/ T84 w 2213"/>
              <a:gd name="T86" fmla="+- 0 16951 16303"/>
              <a:gd name="T87" fmla="*/ 16951 h 797"/>
              <a:gd name="T88" fmla="+- 0 10251 9402"/>
              <a:gd name="T89" fmla="*/ T88 w 2213"/>
              <a:gd name="T90" fmla="+- 0 16886 16303"/>
              <a:gd name="T91" fmla="*/ 16886 h 797"/>
              <a:gd name="T92" fmla="+- 0 10226 9402"/>
              <a:gd name="T93" fmla="*/ T92 w 2213"/>
              <a:gd name="T94" fmla="+- 0 16794 16303"/>
              <a:gd name="T95" fmla="*/ 16794 h 797"/>
              <a:gd name="T96" fmla="+- 0 10109 9402"/>
              <a:gd name="T97" fmla="*/ T96 w 2213"/>
              <a:gd name="T98" fmla="+- 0 16731 16303"/>
              <a:gd name="T99" fmla="*/ 16731 h 797"/>
              <a:gd name="T100" fmla="+- 0 9993 9402"/>
              <a:gd name="T101" fmla="*/ T100 w 2213"/>
              <a:gd name="T102" fmla="+- 0 16719 16303"/>
              <a:gd name="T103" fmla="*/ 16719 h 797"/>
              <a:gd name="T104" fmla="+- 0 9978 9402"/>
              <a:gd name="T105" fmla="*/ T104 w 2213"/>
              <a:gd name="T106" fmla="+- 0 16717 16303"/>
              <a:gd name="T107" fmla="*/ 16717 h 797"/>
              <a:gd name="T108" fmla="+- 0 11153 9402"/>
              <a:gd name="T109" fmla="*/ T108 w 2213"/>
              <a:gd name="T110" fmla="+- 0 16470 16303"/>
              <a:gd name="T111" fmla="*/ 16470 h 797"/>
              <a:gd name="T112" fmla="+- 0 11077 9402"/>
              <a:gd name="T113" fmla="*/ T112 w 2213"/>
              <a:gd name="T114" fmla="+- 0 16380 16303"/>
              <a:gd name="T115" fmla="*/ 16380 h 797"/>
              <a:gd name="T116" fmla="+- 0 10968 9402"/>
              <a:gd name="T117" fmla="*/ T116 w 2213"/>
              <a:gd name="T118" fmla="+- 0 16385 16303"/>
              <a:gd name="T119" fmla="*/ 16385 h 797"/>
              <a:gd name="T120" fmla="+- 0 10827 9402"/>
              <a:gd name="T121" fmla="*/ T120 w 2213"/>
              <a:gd name="T122" fmla="+- 0 16491 16303"/>
              <a:gd name="T123" fmla="*/ 16491 h 797"/>
              <a:gd name="T124" fmla="+- 0 10759 9402"/>
              <a:gd name="T125" fmla="*/ T124 w 2213"/>
              <a:gd name="T126" fmla="+- 0 16700 16303"/>
              <a:gd name="T127" fmla="*/ 16700 h 797"/>
              <a:gd name="T128" fmla="+- 0 10759 9402"/>
              <a:gd name="T129" fmla="*/ T128 w 2213"/>
              <a:gd name="T130" fmla="+- 0 16910 16303"/>
              <a:gd name="T131" fmla="*/ 16910 h 797"/>
              <a:gd name="T132" fmla="+- 0 10773 9402"/>
              <a:gd name="T133" fmla="*/ T132 w 2213"/>
              <a:gd name="T134" fmla="+- 0 17014 16303"/>
              <a:gd name="T135" fmla="*/ 17014 h 797"/>
              <a:gd name="T136" fmla="+- 0 10777 9402"/>
              <a:gd name="T137" fmla="*/ T136 w 2213"/>
              <a:gd name="T138" fmla="+- 0 16989 16303"/>
              <a:gd name="T139" fmla="*/ 16989 h 797"/>
              <a:gd name="T140" fmla="+- 0 10771 9402"/>
              <a:gd name="T141" fmla="*/ T140 w 2213"/>
              <a:gd name="T142" fmla="+- 0 16837 16303"/>
              <a:gd name="T143" fmla="*/ 16837 h 797"/>
              <a:gd name="T144" fmla="+- 0 10683 9402"/>
              <a:gd name="T145" fmla="*/ T144 w 2213"/>
              <a:gd name="T146" fmla="+- 0 16798 16303"/>
              <a:gd name="T147" fmla="*/ 16798 h 797"/>
              <a:gd name="T148" fmla="+- 0 10584 9402"/>
              <a:gd name="T149" fmla="*/ T148 w 2213"/>
              <a:gd name="T150" fmla="+- 0 16782 16303"/>
              <a:gd name="T151" fmla="*/ 16782 h 797"/>
              <a:gd name="T152" fmla="+- 0 10575 9402"/>
              <a:gd name="T153" fmla="*/ T152 w 2213"/>
              <a:gd name="T154" fmla="+- 0 16776 16303"/>
              <a:gd name="T155" fmla="*/ 16776 h 797"/>
              <a:gd name="T156" fmla="+- 0 11024 9402"/>
              <a:gd name="T157" fmla="*/ T156 w 2213"/>
              <a:gd name="T158" fmla="+- 0 16744 16303"/>
              <a:gd name="T159" fmla="*/ 16744 h 797"/>
              <a:gd name="T160" fmla="+- 0 11049 9402"/>
              <a:gd name="T161" fmla="*/ T160 w 2213"/>
              <a:gd name="T162" fmla="+- 0 16813 16303"/>
              <a:gd name="T163" fmla="*/ 16813 h 797"/>
              <a:gd name="T164" fmla="+- 0 11028 9402"/>
              <a:gd name="T165" fmla="*/ T164 w 2213"/>
              <a:gd name="T166" fmla="+- 0 16913 16303"/>
              <a:gd name="T167" fmla="*/ 16913 h 797"/>
              <a:gd name="T168" fmla="+- 0 11028 9402"/>
              <a:gd name="T169" fmla="*/ T168 w 2213"/>
              <a:gd name="T170" fmla="+- 0 16944 16303"/>
              <a:gd name="T171" fmla="*/ 16944 h 797"/>
              <a:gd name="T172" fmla="+- 0 11074 9402"/>
              <a:gd name="T173" fmla="*/ T172 w 2213"/>
              <a:gd name="T174" fmla="+- 0 16902 16303"/>
              <a:gd name="T175" fmla="*/ 16902 h 797"/>
              <a:gd name="T176" fmla="+- 0 11101 9402"/>
              <a:gd name="T177" fmla="*/ T176 w 2213"/>
              <a:gd name="T178" fmla="+- 0 16837 16303"/>
              <a:gd name="T179" fmla="*/ 16837 h 797"/>
              <a:gd name="T180" fmla="+- 0 11152 9402"/>
              <a:gd name="T181" fmla="*/ T180 w 2213"/>
              <a:gd name="T182" fmla="+- 0 16837 16303"/>
              <a:gd name="T183" fmla="*/ 16837 h 797"/>
              <a:gd name="T184" fmla="+- 0 11354 9402"/>
              <a:gd name="T185" fmla="*/ T184 w 2213"/>
              <a:gd name="T186" fmla="+- 0 16948 16303"/>
              <a:gd name="T187" fmla="*/ 16948 h 797"/>
              <a:gd name="T188" fmla="+- 0 11419 9402"/>
              <a:gd name="T189" fmla="*/ T188 w 2213"/>
              <a:gd name="T190" fmla="+- 0 16940 16303"/>
              <a:gd name="T191" fmla="*/ 16940 h 797"/>
              <a:gd name="T192" fmla="+- 0 11432 9402"/>
              <a:gd name="T193" fmla="*/ T192 w 2213"/>
              <a:gd name="T194" fmla="+- 0 16846 16303"/>
              <a:gd name="T195" fmla="*/ 16846 h 797"/>
              <a:gd name="T196" fmla="+- 0 11480 9402"/>
              <a:gd name="T197" fmla="*/ T196 w 2213"/>
              <a:gd name="T198" fmla="+- 0 16752 16303"/>
              <a:gd name="T199" fmla="*/ 16752 h 797"/>
              <a:gd name="T200" fmla="+- 0 11583 9402"/>
              <a:gd name="T201" fmla="*/ T200 w 2213"/>
              <a:gd name="T202" fmla="+- 0 16751 16303"/>
              <a:gd name="T203" fmla="*/ 16751 h 797"/>
              <a:gd name="T204" fmla="+- 0 11614 9402"/>
              <a:gd name="T205" fmla="*/ T204 w 2213"/>
              <a:gd name="T206" fmla="+- 0 16764 16303"/>
              <a:gd name="T207" fmla="*/ 16764 h 7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2213" h="797" extrusionOk="0">
                <a:moveTo>
                  <a:pt x="17" y="446"/>
                </a:moveTo>
                <a:cubicBezTo>
                  <a:pt x="2" y="501"/>
                  <a:pt x="5" y="543"/>
                  <a:pt x="6" y="599"/>
                </a:cubicBezTo>
                <a:cubicBezTo>
                  <a:pt x="7" y="654"/>
                  <a:pt x="9" y="707"/>
                  <a:pt x="17" y="762"/>
                </a:cubicBezTo>
                <a:cubicBezTo>
                  <a:pt x="21" y="780"/>
                  <a:pt x="21" y="785"/>
                  <a:pt x="25" y="796"/>
                </a:cubicBezTo>
                <a:cubicBezTo>
                  <a:pt x="46" y="760"/>
                  <a:pt x="56" y="719"/>
                  <a:pt x="72" y="679"/>
                </a:cubicBezTo>
                <a:cubicBezTo>
                  <a:pt x="92" y="629"/>
                  <a:pt x="113" y="566"/>
                  <a:pt x="152" y="527"/>
                </a:cubicBezTo>
                <a:cubicBezTo>
                  <a:pt x="179" y="500"/>
                  <a:pt x="213" y="504"/>
                  <a:pt x="235" y="534"/>
                </a:cubicBezTo>
                <a:cubicBezTo>
                  <a:pt x="263" y="572"/>
                  <a:pt x="269" y="626"/>
                  <a:pt x="278" y="671"/>
                </a:cubicBezTo>
                <a:cubicBezTo>
                  <a:pt x="285" y="703"/>
                  <a:pt x="261" y="769"/>
                  <a:pt x="293" y="765"/>
                </a:cubicBezTo>
                <a:cubicBezTo>
                  <a:pt x="314" y="750"/>
                  <a:pt x="321" y="743"/>
                  <a:pt x="326" y="724"/>
                </a:cubicBezTo>
              </a:path>
              <a:path w="2213" h="797" extrusionOk="0">
                <a:moveTo>
                  <a:pt x="495" y="466"/>
                </a:moveTo>
                <a:cubicBezTo>
                  <a:pt x="503" y="503"/>
                  <a:pt x="495" y="536"/>
                  <a:pt x="491" y="574"/>
                </a:cubicBezTo>
                <a:cubicBezTo>
                  <a:pt x="488" y="601"/>
                  <a:pt x="475" y="664"/>
                  <a:pt x="493" y="689"/>
                </a:cubicBezTo>
                <a:cubicBezTo>
                  <a:pt x="499" y="692"/>
                  <a:pt x="504" y="696"/>
                  <a:pt x="510" y="699"/>
                </a:cubicBezTo>
                <a:cubicBezTo>
                  <a:pt x="533" y="668"/>
                  <a:pt x="544" y="643"/>
                  <a:pt x="547" y="604"/>
                </a:cubicBezTo>
                <a:cubicBezTo>
                  <a:pt x="549" y="576"/>
                  <a:pt x="539" y="535"/>
                  <a:pt x="551" y="511"/>
                </a:cubicBezTo>
                <a:cubicBezTo>
                  <a:pt x="555" y="507"/>
                  <a:pt x="560" y="502"/>
                  <a:pt x="564" y="498"/>
                </a:cubicBezTo>
              </a:path>
              <a:path w="2213" h="797" extrusionOk="0">
                <a:moveTo>
                  <a:pt x="905" y="0"/>
                </a:moveTo>
                <a:cubicBezTo>
                  <a:pt x="910" y="51"/>
                  <a:pt x="903" y="98"/>
                  <a:pt x="894" y="149"/>
                </a:cubicBezTo>
                <a:cubicBezTo>
                  <a:pt x="880" y="230"/>
                  <a:pt x="862" y="311"/>
                  <a:pt x="846" y="392"/>
                </a:cubicBezTo>
                <a:cubicBezTo>
                  <a:pt x="833" y="458"/>
                  <a:pt x="814" y="526"/>
                  <a:pt x="805" y="592"/>
                </a:cubicBezTo>
                <a:cubicBezTo>
                  <a:pt x="802" y="614"/>
                  <a:pt x="805" y="628"/>
                  <a:pt x="807" y="648"/>
                </a:cubicBezTo>
                <a:cubicBezTo>
                  <a:pt x="824" y="634"/>
                  <a:pt x="844" y="606"/>
                  <a:pt x="849" y="583"/>
                </a:cubicBezTo>
                <a:cubicBezTo>
                  <a:pt x="856" y="551"/>
                  <a:pt x="847" y="515"/>
                  <a:pt x="824" y="491"/>
                </a:cubicBezTo>
                <a:cubicBezTo>
                  <a:pt x="796" y="461"/>
                  <a:pt x="748" y="435"/>
                  <a:pt x="707" y="428"/>
                </a:cubicBezTo>
                <a:cubicBezTo>
                  <a:pt x="669" y="421"/>
                  <a:pt x="629" y="422"/>
                  <a:pt x="591" y="416"/>
                </a:cubicBezTo>
                <a:cubicBezTo>
                  <a:pt x="586" y="415"/>
                  <a:pt x="581" y="415"/>
                  <a:pt x="576" y="414"/>
                </a:cubicBezTo>
              </a:path>
              <a:path w="2213" h="797" extrusionOk="0">
                <a:moveTo>
                  <a:pt x="1751" y="167"/>
                </a:moveTo>
                <a:cubicBezTo>
                  <a:pt x="1731" y="141"/>
                  <a:pt x="1702" y="95"/>
                  <a:pt x="1675" y="77"/>
                </a:cubicBezTo>
                <a:cubicBezTo>
                  <a:pt x="1643" y="56"/>
                  <a:pt x="1598" y="69"/>
                  <a:pt x="1566" y="82"/>
                </a:cubicBezTo>
                <a:cubicBezTo>
                  <a:pt x="1511" y="104"/>
                  <a:pt x="1460" y="140"/>
                  <a:pt x="1425" y="188"/>
                </a:cubicBezTo>
                <a:cubicBezTo>
                  <a:pt x="1380" y="249"/>
                  <a:pt x="1365" y="323"/>
                  <a:pt x="1357" y="397"/>
                </a:cubicBezTo>
                <a:cubicBezTo>
                  <a:pt x="1350" y="467"/>
                  <a:pt x="1350" y="537"/>
                  <a:pt x="1357" y="607"/>
                </a:cubicBezTo>
                <a:cubicBezTo>
                  <a:pt x="1358" y="617"/>
                  <a:pt x="1358" y="706"/>
                  <a:pt x="1371" y="711"/>
                </a:cubicBezTo>
                <a:cubicBezTo>
                  <a:pt x="1370" y="698"/>
                  <a:pt x="1370" y="694"/>
                  <a:pt x="1375" y="686"/>
                </a:cubicBezTo>
              </a:path>
              <a:path w="2213" h="797" extrusionOk="0">
                <a:moveTo>
                  <a:pt x="1369" y="534"/>
                </a:moveTo>
                <a:cubicBezTo>
                  <a:pt x="1343" y="510"/>
                  <a:pt x="1316" y="503"/>
                  <a:pt x="1281" y="495"/>
                </a:cubicBezTo>
                <a:cubicBezTo>
                  <a:pt x="1250" y="488"/>
                  <a:pt x="1213" y="481"/>
                  <a:pt x="1182" y="479"/>
                </a:cubicBezTo>
                <a:cubicBezTo>
                  <a:pt x="1167" y="478"/>
                  <a:pt x="1142" y="489"/>
                  <a:pt x="1173" y="473"/>
                </a:cubicBezTo>
              </a:path>
              <a:path w="2213" h="797" extrusionOk="0">
                <a:moveTo>
                  <a:pt x="1622" y="441"/>
                </a:moveTo>
                <a:cubicBezTo>
                  <a:pt x="1656" y="457"/>
                  <a:pt x="1655" y="473"/>
                  <a:pt x="1647" y="510"/>
                </a:cubicBezTo>
                <a:cubicBezTo>
                  <a:pt x="1639" y="544"/>
                  <a:pt x="1629" y="575"/>
                  <a:pt x="1626" y="610"/>
                </a:cubicBezTo>
                <a:cubicBezTo>
                  <a:pt x="1625" y="627"/>
                  <a:pt x="1625" y="631"/>
                  <a:pt x="1626" y="641"/>
                </a:cubicBezTo>
                <a:cubicBezTo>
                  <a:pt x="1653" y="643"/>
                  <a:pt x="1661" y="628"/>
                  <a:pt x="1672" y="599"/>
                </a:cubicBezTo>
                <a:cubicBezTo>
                  <a:pt x="1681" y="574"/>
                  <a:pt x="1687" y="552"/>
                  <a:pt x="1699" y="534"/>
                </a:cubicBezTo>
                <a:cubicBezTo>
                  <a:pt x="1714" y="512"/>
                  <a:pt x="1728" y="524"/>
                  <a:pt x="1750" y="534"/>
                </a:cubicBezTo>
              </a:path>
              <a:path w="2213" h="797" extrusionOk="0">
                <a:moveTo>
                  <a:pt x="1952" y="645"/>
                </a:moveTo>
                <a:cubicBezTo>
                  <a:pt x="1970" y="648"/>
                  <a:pt x="2006" y="661"/>
                  <a:pt x="2017" y="637"/>
                </a:cubicBezTo>
                <a:cubicBezTo>
                  <a:pt x="2029" y="611"/>
                  <a:pt x="2024" y="571"/>
                  <a:pt x="2030" y="543"/>
                </a:cubicBezTo>
                <a:cubicBezTo>
                  <a:pt x="2035" y="518"/>
                  <a:pt x="2049" y="460"/>
                  <a:pt x="2078" y="449"/>
                </a:cubicBezTo>
                <a:cubicBezTo>
                  <a:pt x="2106" y="439"/>
                  <a:pt x="2152" y="439"/>
                  <a:pt x="2181" y="448"/>
                </a:cubicBezTo>
                <a:cubicBezTo>
                  <a:pt x="2191" y="452"/>
                  <a:pt x="2202" y="457"/>
                  <a:pt x="2212" y="461"/>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2" name="Comment 24"/>
          <p:cNvSpPr>
            <a:spLocks noRot="1" noChangeAspect="1" noEditPoints="1" noChangeArrowheads="1" noChangeShapeType="1" noTextEdit="1"/>
          </p:cNvSpPr>
          <p:nvPr/>
        </p:nvSpPr>
        <p:spPr bwMode="auto">
          <a:xfrm>
            <a:off x="4351338" y="5861050"/>
            <a:ext cx="1450975" cy="541338"/>
          </a:xfrm>
          <a:custGeom>
            <a:avLst/>
            <a:gdLst>
              <a:gd name="T0" fmla="+- 0 12399 12086"/>
              <a:gd name="T1" fmla="*/ T0 w 4031"/>
              <a:gd name="T2" fmla="+- 0 16688 16279"/>
              <a:gd name="T3" fmla="*/ 16688 h 1506"/>
              <a:gd name="T4" fmla="+- 0 12153 12086"/>
              <a:gd name="T5" fmla="*/ T4 w 4031"/>
              <a:gd name="T6" fmla="+- 0 16906 16279"/>
              <a:gd name="T7" fmla="*/ 16906 h 1506"/>
              <a:gd name="T8" fmla="+- 0 12230 12086"/>
              <a:gd name="T9" fmla="*/ T8 w 4031"/>
              <a:gd name="T10" fmla="+- 0 16935 16279"/>
              <a:gd name="T11" fmla="*/ 16935 h 1506"/>
              <a:gd name="T12" fmla="+- 0 12313 12086"/>
              <a:gd name="T13" fmla="*/ T12 w 4031"/>
              <a:gd name="T14" fmla="+- 0 17108 16279"/>
              <a:gd name="T15" fmla="*/ 17108 h 1506"/>
              <a:gd name="T16" fmla="+- 0 12086 12086"/>
              <a:gd name="T17" fmla="*/ T16 w 4031"/>
              <a:gd name="T18" fmla="+- 0 17142 16279"/>
              <a:gd name="T19" fmla="*/ 17142 h 1506"/>
              <a:gd name="T20" fmla="+- 0 12733 12086"/>
              <a:gd name="T21" fmla="*/ T20 w 4031"/>
              <a:gd name="T22" fmla="+- 0 16773 16279"/>
              <a:gd name="T23" fmla="*/ 16773 h 1506"/>
              <a:gd name="T24" fmla="+- 0 12594 12086"/>
              <a:gd name="T25" fmla="*/ T24 w 4031"/>
              <a:gd name="T26" fmla="+- 0 16962 16279"/>
              <a:gd name="T27" fmla="*/ 16962 h 1506"/>
              <a:gd name="T28" fmla="+- 0 12701 12086"/>
              <a:gd name="T29" fmla="*/ T28 w 4031"/>
              <a:gd name="T30" fmla="+- 0 17108 16279"/>
              <a:gd name="T31" fmla="*/ 17108 h 1506"/>
              <a:gd name="T32" fmla="+- 0 12776 12086"/>
              <a:gd name="T33" fmla="*/ T32 w 4031"/>
              <a:gd name="T34" fmla="+- 0 17070 16279"/>
              <a:gd name="T35" fmla="*/ 17070 h 1506"/>
              <a:gd name="T36" fmla="+- 0 12915 12086"/>
              <a:gd name="T37" fmla="*/ T36 w 4031"/>
              <a:gd name="T38" fmla="+- 0 16965 16279"/>
              <a:gd name="T39" fmla="*/ 16965 h 1506"/>
              <a:gd name="T40" fmla="+- 0 13042 12086"/>
              <a:gd name="T41" fmla="*/ T40 w 4031"/>
              <a:gd name="T42" fmla="+- 0 16834 16279"/>
              <a:gd name="T43" fmla="*/ 16834 h 1506"/>
              <a:gd name="T44" fmla="+- 0 12974 12086"/>
              <a:gd name="T45" fmla="*/ T44 w 4031"/>
              <a:gd name="T46" fmla="+- 0 16814 16279"/>
              <a:gd name="T47" fmla="*/ 16814 h 1506"/>
              <a:gd name="T48" fmla="+- 0 12914 12086"/>
              <a:gd name="T49" fmla="*/ T48 w 4031"/>
              <a:gd name="T50" fmla="+- 0 17178 16279"/>
              <a:gd name="T51" fmla="*/ 17178 h 1506"/>
              <a:gd name="T52" fmla="+- 0 12939 12086"/>
              <a:gd name="T53" fmla="*/ T52 w 4031"/>
              <a:gd name="T54" fmla="+- 0 17309 16279"/>
              <a:gd name="T55" fmla="*/ 17309 h 1506"/>
              <a:gd name="T56" fmla="+- 0 12932 12086"/>
              <a:gd name="T57" fmla="*/ T56 w 4031"/>
              <a:gd name="T58" fmla="+- 0 17116 16279"/>
              <a:gd name="T59" fmla="*/ 17116 h 1506"/>
              <a:gd name="T60" fmla="+- 0 12992 12086"/>
              <a:gd name="T61" fmla="*/ T60 w 4031"/>
              <a:gd name="T62" fmla="+- 0 16939 16279"/>
              <a:gd name="T63" fmla="*/ 16939 h 1506"/>
              <a:gd name="T64" fmla="+- 0 13132 12086"/>
              <a:gd name="T65" fmla="*/ T64 w 4031"/>
              <a:gd name="T66" fmla="+- 0 16980 16279"/>
              <a:gd name="T67" fmla="*/ 16980 h 1506"/>
              <a:gd name="T68" fmla="+- 0 13331 12086"/>
              <a:gd name="T69" fmla="*/ T68 w 4031"/>
              <a:gd name="T70" fmla="+- 0 17327 16279"/>
              <a:gd name="T71" fmla="*/ 17327 h 1506"/>
              <a:gd name="T72" fmla="+- 0 13315 12086"/>
              <a:gd name="T73" fmla="*/ T72 w 4031"/>
              <a:gd name="T74" fmla="+- 0 17334 16279"/>
              <a:gd name="T75" fmla="*/ 17334 h 1506"/>
              <a:gd name="T76" fmla="+- 0 12903 12086"/>
              <a:gd name="T77" fmla="*/ T76 w 4031"/>
              <a:gd name="T78" fmla="+- 0 16741 16279"/>
              <a:gd name="T79" fmla="*/ 16741 h 1506"/>
              <a:gd name="T80" fmla="+- 0 12881 12086"/>
              <a:gd name="T81" fmla="*/ T80 w 4031"/>
              <a:gd name="T82" fmla="+- 0 16428 16279"/>
              <a:gd name="T83" fmla="*/ 16428 h 1506"/>
              <a:gd name="T84" fmla="+- 0 13275 12086"/>
              <a:gd name="T85" fmla="*/ T84 w 4031"/>
              <a:gd name="T86" fmla="+- 0 17030 16279"/>
              <a:gd name="T87" fmla="*/ 17030 h 1506"/>
              <a:gd name="T88" fmla="+- 0 13454 12086"/>
              <a:gd name="T89" fmla="*/ T88 w 4031"/>
              <a:gd name="T90" fmla="+- 0 17060 16279"/>
              <a:gd name="T91" fmla="*/ 17060 h 1506"/>
              <a:gd name="T92" fmla="+- 0 13629 12086"/>
              <a:gd name="T93" fmla="*/ T92 w 4031"/>
              <a:gd name="T94" fmla="+- 0 16913 16279"/>
              <a:gd name="T95" fmla="*/ 16913 h 1506"/>
              <a:gd name="T96" fmla="+- 0 13538 12086"/>
              <a:gd name="T97" fmla="*/ T96 w 4031"/>
              <a:gd name="T98" fmla="+- 0 16845 16279"/>
              <a:gd name="T99" fmla="*/ 16845 h 1506"/>
              <a:gd name="T100" fmla="+- 0 13459 12086"/>
              <a:gd name="T101" fmla="*/ T100 w 4031"/>
              <a:gd name="T102" fmla="+- 0 17095 16279"/>
              <a:gd name="T103" fmla="*/ 17095 h 1506"/>
              <a:gd name="T104" fmla="+- 0 13692 12086"/>
              <a:gd name="T105" fmla="*/ T104 w 4031"/>
              <a:gd name="T106" fmla="+- 0 17229 16279"/>
              <a:gd name="T107" fmla="*/ 17229 h 1506"/>
              <a:gd name="T108" fmla="+- 0 13961 12086"/>
              <a:gd name="T109" fmla="*/ T108 w 4031"/>
              <a:gd name="T110" fmla="+- 0 16964 16279"/>
              <a:gd name="T111" fmla="*/ 16964 h 1506"/>
              <a:gd name="T112" fmla="+- 0 13830 12086"/>
              <a:gd name="T113" fmla="*/ T112 w 4031"/>
              <a:gd name="T114" fmla="+- 0 17030 16279"/>
              <a:gd name="T115" fmla="*/ 17030 h 1506"/>
              <a:gd name="T116" fmla="+- 0 13884 12086"/>
              <a:gd name="T117" fmla="*/ T116 w 4031"/>
              <a:gd name="T118" fmla="+- 0 17142 16279"/>
              <a:gd name="T119" fmla="*/ 17142 h 1506"/>
              <a:gd name="T120" fmla="+- 0 14069 12086"/>
              <a:gd name="T121" fmla="*/ T120 w 4031"/>
              <a:gd name="T122" fmla="+- 0 16683 16279"/>
              <a:gd name="T123" fmla="*/ 16683 h 1506"/>
              <a:gd name="T124" fmla="+- 0 14028 12086"/>
              <a:gd name="T125" fmla="*/ T124 w 4031"/>
              <a:gd name="T126" fmla="+- 0 16380 16279"/>
              <a:gd name="T127" fmla="*/ 16380 h 1506"/>
              <a:gd name="T128" fmla="+- 0 14049 12086"/>
              <a:gd name="T129" fmla="*/ T128 w 4031"/>
              <a:gd name="T130" fmla="+- 0 16872 16279"/>
              <a:gd name="T131" fmla="*/ 16872 h 1506"/>
              <a:gd name="T132" fmla="+- 0 14139 12086"/>
              <a:gd name="T133" fmla="*/ T132 w 4031"/>
              <a:gd name="T134" fmla="+- 0 17122 16279"/>
              <a:gd name="T135" fmla="*/ 17122 h 1506"/>
              <a:gd name="T136" fmla="+- 0 14256 12086"/>
              <a:gd name="T137" fmla="*/ T136 w 4031"/>
              <a:gd name="T138" fmla="+- 0 16879 16279"/>
              <a:gd name="T139" fmla="*/ 16879 h 1506"/>
              <a:gd name="T140" fmla="+- 0 14381 12086"/>
              <a:gd name="T141" fmla="*/ T140 w 4031"/>
              <a:gd name="T142" fmla="+- 0 17106 16279"/>
              <a:gd name="T143" fmla="*/ 17106 h 1506"/>
              <a:gd name="T144" fmla="+- 0 14502 12086"/>
              <a:gd name="T145" fmla="*/ T144 w 4031"/>
              <a:gd name="T146" fmla="+- 0 17027 16279"/>
              <a:gd name="T147" fmla="*/ 17027 h 1506"/>
              <a:gd name="T148" fmla="+- 0 14568 12086"/>
              <a:gd name="T149" fmla="*/ T148 w 4031"/>
              <a:gd name="T150" fmla="+- 0 16821 16279"/>
              <a:gd name="T151" fmla="*/ 16821 h 1506"/>
              <a:gd name="T152" fmla="+- 0 14772 12086"/>
              <a:gd name="T153" fmla="*/ T152 w 4031"/>
              <a:gd name="T154" fmla="+- 0 16459 16279"/>
              <a:gd name="T155" fmla="*/ 16459 h 1506"/>
              <a:gd name="T156" fmla="+- 0 14730 12086"/>
              <a:gd name="T157" fmla="*/ T156 w 4031"/>
              <a:gd name="T158" fmla="+- 0 17095 16279"/>
              <a:gd name="T159" fmla="*/ 17095 h 1506"/>
              <a:gd name="T160" fmla="+- 0 14785 12086"/>
              <a:gd name="T161" fmla="*/ T160 w 4031"/>
              <a:gd name="T162" fmla="+- 0 17112 16279"/>
              <a:gd name="T163" fmla="*/ 17112 h 1506"/>
              <a:gd name="T164" fmla="+- 0 14958 12086"/>
              <a:gd name="T165" fmla="*/ T164 w 4031"/>
              <a:gd name="T166" fmla="+- 0 17011 16279"/>
              <a:gd name="T167" fmla="*/ 17011 h 1506"/>
              <a:gd name="T168" fmla="+- 0 14945 12086"/>
              <a:gd name="T169" fmla="*/ T168 w 4031"/>
              <a:gd name="T170" fmla="+- 0 16866 16279"/>
              <a:gd name="T171" fmla="*/ 16866 h 1506"/>
              <a:gd name="T172" fmla="+- 0 14884 12086"/>
              <a:gd name="T173" fmla="*/ T172 w 4031"/>
              <a:gd name="T174" fmla="+- 0 17108 16279"/>
              <a:gd name="T175" fmla="*/ 17108 h 1506"/>
              <a:gd name="T176" fmla="+- 0 15183 12086"/>
              <a:gd name="T177" fmla="*/ T176 w 4031"/>
              <a:gd name="T178" fmla="+- 0 17240 16279"/>
              <a:gd name="T179" fmla="*/ 17240 h 1506"/>
              <a:gd name="T180" fmla="+- 0 15287 12086"/>
              <a:gd name="T181" fmla="*/ T180 w 4031"/>
              <a:gd name="T182" fmla="+- 0 17121 16279"/>
              <a:gd name="T183" fmla="*/ 17121 h 1506"/>
              <a:gd name="T184" fmla="+- 0 15337 12086"/>
              <a:gd name="T185" fmla="*/ T184 w 4031"/>
              <a:gd name="T186" fmla="+- 0 16913 16279"/>
              <a:gd name="T187" fmla="*/ 16913 h 1506"/>
              <a:gd name="T188" fmla="+- 0 15633 12086"/>
              <a:gd name="T189" fmla="*/ T188 w 4031"/>
              <a:gd name="T190" fmla="+- 0 16949 16279"/>
              <a:gd name="T191" fmla="*/ 16949 h 1506"/>
              <a:gd name="T192" fmla="+- 0 15565 12086"/>
              <a:gd name="T193" fmla="*/ T192 w 4031"/>
              <a:gd name="T194" fmla="+- 0 16971 16279"/>
              <a:gd name="T195" fmla="*/ 16971 h 1506"/>
              <a:gd name="T196" fmla="+- 0 15521 12086"/>
              <a:gd name="T197" fmla="*/ T196 w 4031"/>
              <a:gd name="T198" fmla="+- 0 17085 16279"/>
              <a:gd name="T199" fmla="*/ 17085 h 1506"/>
              <a:gd name="T200" fmla="+- 0 15650 12086"/>
              <a:gd name="T201" fmla="*/ T200 w 4031"/>
              <a:gd name="T202" fmla="+- 0 17244 16279"/>
              <a:gd name="T203" fmla="*/ 17244 h 1506"/>
              <a:gd name="T204" fmla="+- 0 15527 12086"/>
              <a:gd name="T205" fmla="*/ T204 w 4031"/>
              <a:gd name="T206" fmla="+- 0 17321 16279"/>
              <a:gd name="T207" fmla="*/ 17321 h 1506"/>
              <a:gd name="T208" fmla="+- 0 15846 12086"/>
              <a:gd name="T209" fmla="*/ T208 w 4031"/>
              <a:gd name="T210" fmla="+- 0 16743 16279"/>
              <a:gd name="T211" fmla="*/ 16743 h 1506"/>
              <a:gd name="T212" fmla="+- 0 16030 12086"/>
              <a:gd name="T213" fmla="*/ T212 w 4031"/>
              <a:gd name="T214" fmla="+- 0 16806 16279"/>
              <a:gd name="T215" fmla="*/ 16806 h 1506"/>
              <a:gd name="T216" fmla="+- 0 16097 12086"/>
              <a:gd name="T217" fmla="*/ T216 w 4031"/>
              <a:gd name="T218" fmla="+- 0 17263 16279"/>
              <a:gd name="T219" fmla="*/ 17263 h 1506"/>
              <a:gd name="T220" fmla="+- 0 15627 12086"/>
              <a:gd name="T221" fmla="*/ T220 w 4031"/>
              <a:gd name="T222" fmla="+- 0 17756 16279"/>
              <a:gd name="T223" fmla="*/ 17756 h 15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4031" h="1506" extrusionOk="0">
                <a:moveTo>
                  <a:pt x="393" y="375"/>
                </a:moveTo>
                <a:cubicBezTo>
                  <a:pt x="360" y="380"/>
                  <a:pt x="342" y="384"/>
                  <a:pt x="313" y="409"/>
                </a:cubicBezTo>
                <a:cubicBezTo>
                  <a:pt x="270" y="447"/>
                  <a:pt x="227" y="487"/>
                  <a:pt x="185" y="526"/>
                </a:cubicBezTo>
                <a:cubicBezTo>
                  <a:pt x="147" y="561"/>
                  <a:pt x="108" y="595"/>
                  <a:pt x="67" y="627"/>
                </a:cubicBezTo>
                <a:cubicBezTo>
                  <a:pt x="51" y="640"/>
                  <a:pt x="46" y="643"/>
                  <a:pt x="40" y="655"/>
                </a:cubicBezTo>
                <a:cubicBezTo>
                  <a:pt x="75" y="654"/>
                  <a:pt x="110" y="651"/>
                  <a:pt x="144" y="656"/>
                </a:cubicBezTo>
                <a:cubicBezTo>
                  <a:pt x="185" y="662"/>
                  <a:pt x="226" y="677"/>
                  <a:pt x="246" y="716"/>
                </a:cubicBezTo>
                <a:cubicBezTo>
                  <a:pt x="265" y="753"/>
                  <a:pt x="252" y="798"/>
                  <a:pt x="227" y="829"/>
                </a:cubicBezTo>
                <a:cubicBezTo>
                  <a:pt x="199" y="864"/>
                  <a:pt x="148" y="889"/>
                  <a:pt x="104" y="894"/>
                </a:cubicBezTo>
                <a:cubicBezTo>
                  <a:pt x="62" y="899"/>
                  <a:pt x="31" y="889"/>
                  <a:pt x="0" y="863"/>
                </a:cubicBezTo>
              </a:path>
              <a:path w="4031" h="1506" extrusionOk="0">
                <a:moveTo>
                  <a:pt x="624" y="543"/>
                </a:moveTo>
                <a:cubicBezTo>
                  <a:pt x="638" y="524"/>
                  <a:pt x="642" y="516"/>
                  <a:pt x="647" y="494"/>
                </a:cubicBezTo>
                <a:cubicBezTo>
                  <a:pt x="620" y="515"/>
                  <a:pt x="604" y="540"/>
                  <a:pt x="581" y="567"/>
                </a:cubicBezTo>
                <a:cubicBezTo>
                  <a:pt x="552" y="602"/>
                  <a:pt x="522" y="638"/>
                  <a:pt x="508" y="683"/>
                </a:cubicBezTo>
                <a:cubicBezTo>
                  <a:pt x="496" y="721"/>
                  <a:pt x="501" y="758"/>
                  <a:pt x="526" y="789"/>
                </a:cubicBezTo>
                <a:cubicBezTo>
                  <a:pt x="549" y="817"/>
                  <a:pt x="582" y="823"/>
                  <a:pt x="615" y="829"/>
                </a:cubicBezTo>
                <a:cubicBezTo>
                  <a:pt x="650" y="835"/>
                  <a:pt x="658" y="829"/>
                  <a:pt x="678" y="804"/>
                </a:cubicBezTo>
                <a:cubicBezTo>
                  <a:pt x="682" y="800"/>
                  <a:pt x="686" y="795"/>
                  <a:pt x="690" y="791"/>
                </a:cubicBezTo>
              </a:path>
              <a:path w="4031" h="1506" extrusionOk="0">
                <a:moveTo>
                  <a:pt x="759" y="665"/>
                </a:moveTo>
                <a:cubicBezTo>
                  <a:pt x="783" y="676"/>
                  <a:pt x="802" y="687"/>
                  <a:pt x="829" y="686"/>
                </a:cubicBezTo>
                <a:cubicBezTo>
                  <a:pt x="858" y="685"/>
                  <a:pt x="884" y="665"/>
                  <a:pt x="904" y="646"/>
                </a:cubicBezTo>
                <a:cubicBezTo>
                  <a:pt x="928" y="623"/>
                  <a:pt x="951" y="588"/>
                  <a:pt x="956" y="555"/>
                </a:cubicBezTo>
                <a:cubicBezTo>
                  <a:pt x="956" y="537"/>
                  <a:pt x="956" y="531"/>
                  <a:pt x="953" y="520"/>
                </a:cubicBezTo>
                <a:cubicBezTo>
                  <a:pt x="923" y="516"/>
                  <a:pt x="916" y="511"/>
                  <a:pt x="888" y="535"/>
                </a:cubicBezTo>
                <a:cubicBezTo>
                  <a:pt x="847" y="571"/>
                  <a:pt x="820" y="626"/>
                  <a:pt x="807" y="678"/>
                </a:cubicBezTo>
                <a:cubicBezTo>
                  <a:pt x="789" y="754"/>
                  <a:pt x="801" y="827"/>
                  <a:pt x="828" y="899"/>
                </a:cubicBezTo>
                <a:cubicBezTo>
                  <a:pt x="838" y="925"/>
                  <a:pt x="858" y="948"/>
                  <a:pt x="865" y="976"/>
                </a:cubicBezTo>
                <a:cubicBezTo>
                  <a:pt x="871" y="1003"/>
                  <a:pt x="867" y="1007"/>
                  <a:pt x="853" y="1030"/>
                </a:cubicBezTo>
                <a:cubicBezTo>
                  <a:pt x="841" y="1005"/>
                  <a:pt x="841" y="986"/>
                  <a:pt x="842" y="957"/>
                </a:cubicBezTo>
                <a:cubicBezTo>
                  <a:pt x="844" y="917"/>
                  <a:pt x="844" y="877"/>
                  <a:pt x="846" y="837"/>
                </a:cubicBezTo>
                <a:cubicBezTo>
                  <a:pt x="848" y="801"/>
                  <a:pt x="852" y="766"/>
                  <a:pt x="860" y="731"/>
                </a:cubicBezTo>
                <a:cubicBezTo>
                  <a:pt x="867" y="699"/>
                  <a:pt x="882" y="681"/>
                  <a:pt x="906" y="660"/>
                </a:cubicBezTo>
                <a:cubicBezTo>
                  <a:pt x="924" y="644"/>
                  <a:pt x="948" y="625"/>
                  <a:pt x="974" y="630"/>
                </a:cubicBezTo>
                <a:cubicBezTo>
                  <a:pt x="1011" y="637"/>
                  <a:pt x="1028" y="673"/>
                  <a:pt x="1046" y="701"/>
                </a:cubicBezTo>
                <a:cubicBezTo>
                  <a:pt x="1078" y="750"/>
                  <a:pt x="1108" y="800"/>
                  <a:pt x="1137" y="851"/>
                </a:cubicBezTo>
                <a:cubicBezTo>
                  <a:pt x="1174" y="914"/>
                  <a:pt x="1221" y="979"/>
                  <a:pt x="1245" y="1048"/>
                </a:cubicBezTo>
                <a:cubicBezTo>
                  <a:pt x="1249" y="1059"/>
                  <a:pt x="1260" y="1114"/>
                  <a:pt x="1237" y="1076"/>
                </a:cubicBezTo>
                <a:cubicBezTo>
                  <a:pt x="1234" y="1069"/>
                  <a:pt x="1232" y="1062"/>
                  <a:pt x="1229" y="1055"/>
                </a:cubicBezTo>
              </a:path>
              <a:path w="4031" h="1506" extrusionOk="0">
                <a:moveTo>
                  <a:pt x="841" y="522"/>
                </a:moveTo>
                <a:cubicBezTo>
                  <a:pt x="813" y="540"/>
                  <a:pt x="821" y="489"/>
                  <a:pt x="817" y="462"/>
                </a:cubicBezTo>
                <a:cubicBezTo>
                  <a:pt x="808" y="406"/>
                  <a:pt x="800" y="348"/>
                  <a:pt x="799" y="291"/>
                </a:cubicBezTo>
                <a:cubicBezTo>
                  <a:pt x="798" y="244"/>
                  <a:pt x="791" y="196"/>
                  <a:pt x="795" y="149"/>
                </a:cubicBezTo>
                <a:cubicBezTo>
                  <a:pt x="796" y="144"/>
                  <a:pt x="797" y="140"/>
                  <a:pt x="798" y="135"/>
                </a:cubicBezTo>
              </a:path>
              <a:path w="4031" h="1506" extrusionOk="0">
                <a:moveTo>
                  <a:pt x="1189" y="751"/>
                </a:moveTo>
                <a:cubicBezTo>
                  <a:pt x="1214" y="769"/>
                  <a:pt x="1238" y="786"/>
                  <a:pt x="1269" y="790"/>
                </a:cubicBezTo>
                <a:cubicBezTo>
                  <a:pt x="1298" y="793"/>
                  <a:pt x="1341" y="791"/>
                  <a:pt x="1368" y="781"/>
                </a:cubicBezTo>
                <a:cubicBezTo>
                  <a:pt x="1404" y="768"/>
                  <a:pt x="1441" y="742"/>
                  <a:pt x="1470" y="718"/>
                </a:cubicBezTo>
                <a:cubicBezTo>
                  <a:pt x="1498" y="695"/>
                  <a:pt x="1525" y="666"/>
                  <a:pt x="1543" y="634"/>
                </a:cubicBezTo>
                <a:cubicBezTo>
                  <a:pt x="1554" y="615"/>
                  <a:pt x="1563" y="589"/>
                  <a:pt x="1547" y="570"/>
                </a:cubicBezTo>
                <a:cubicBezTo>
                  <a:pt x="1524" y="542"/>
                  <a:pt x="1479" y="551"/>
                  <a:pt x="1452" y="566"/>
                </a:cubicBezTo>
                <a:cubicBezTo>
                  <a:pt x="1414" y="587"/>
                  <a:pt x="1381" y="624"/>
                  <a:pt x="1367" y="665"/>
                </a:cubicBezTo>
                <a:cubicBezTo>
                  <a:pt x="1350" y="713"/>
                  <a:pt x="1352" y="769"/>
                  <a:pt x="1373" y="816"/>
                </a:cubicBezTo>
                <a:cubicBezTo>
                  <a:pt x="1397" y="869"/>
                  <a:pt x="1439" y="904"/>
                  <a:pt x="1487" y="933"/>
                </a:cubicBezTo>
                <a:cubicBezTo>
                  <a:pt x="1521" y="953"/>
                  <a:pt x="1567" y="964"/>
                  <a:pt x="1606" y="950"/>
                </a:cubicBezTo>
                <a:cubicBezTo>
                  <a:pt x="1614" y="945"/>
                  <a:pt x="1623" y="940"/>
                  <a:pt x="1631" y="935"/>
                </a:cubicBezTo>
              </a:path>
              <a:path w="4031" h="1506" extrusionOk="0">
                <a:moveTo>
                  <a:pt x="1875" y="685"/>
                </a:moveTo>
                <a:cubicBezTo>
                  <a:pt x="1855" y="683"/>
                  <a:pt x="1824" y="677"/>
                  <a:pt x="1807" y="685"/>
                </a:cubicBezTo>
                <a:cubicBezTo>
                  <a:pt x="1783" y="696"/>
                  <a:pt x="1755" y="727"/>
                  <a:pt x="1744" y="751"/>
                </a:cubicBezTo>
                <a:cubicBezTo>
                  <a:pt x="1731" y="779"/>
                  <a:pt x="1721" y="810"/>
                  <a:pt x="1731" y="841"/>
                </a:cubicBezTo>
                <a:cubicBezTo>
                  <a:pt x="1741" y="871"/>
                  <a:pt x="1771" y="876"/>
                  <a:pt x="1798" y="863"/>
                </a:cubicBezTo>
                <a:cubicBezTo>
                  <a:pt x="1854" y="836"/>
                  <a:pt x="1886" y="768"/>
                  <a:pt x="1909" y="715"/>
                </a:cubicBezTo>
                <a:cubicBezTo>
                  <a:pt x="1952" y="617"/>
                  <a:pt x="1972" y="510"/>
                  <a:pt x="1983" y="404"/>
                </a:cubicBezTo>
                <a:cubicBezTo>
                  <a:pt x="1992" y="319"/>
                  <a:pt x="1992" y="232"/>
                  <a:pt x="1968" y="150"/>
                </a:cubicBezTo>
                <a:cubicBezTo>
                  <a:pt x="1957" y="121"/>
                  <a:pt x="1956" y="114"/>
                  <a:pt x="1942" y="101"/>
                </a:cubicBezTo>
                <a:cubicBezTo>
                  <a:pt x="1908" y="153"/>
                  <a:pt x="1918" y="207"/>
                  <a:pt x="1922" y="270"/>
                </a:cubicBezTo>
                <a:cubicBezTo>
                  <a:pt x="1928" y="379"/>
                  <a:pt x="1944" y="486"/>
                  <a:pt x="1963" y="593"/>
                </a:cubicBezTo>
                <a:cubicBezTo>
                  <a:pt x="1976" y="667"/>
                  <a:pt x="1988" y="750"/>
                  <a:pt x="2014" y="821"/>
                </a:cubicBezTo>
                <a:cubicBezTo>
                  <a:pt x="2030" y="863"/>
                  <a:pt x="2033" y="877"/>
                  <a:pt x="2053" y="843"/>
                </a:cubicBezTo>
                <a:cubicBezTo>
                  <a:pt x="2058" y="835"/>
                  <a:pt x="2062" y="826"/>
                  <a:pt x="2067" y="818"/>
                </a:cubicBezTo>
              </a:path>
              <a:path w="4031" h="1506" extrusionOk="0">
                <a:moveTo>
                  <a:pt x="2170" y="600"/>
                </a:moveTo>
                <a:cubicBezTo>
                  <a:pt x="2194" y="633"/>
                  <a:pt x="2210" y="668"/>
                  <a:pt x="2227" y="705"/>
                </a:cubicBezTo>
                <a:cubicBezTo>
                  <a:pt x="2246" y="748"/>
                  <a:pt x="2266" y="790"/>
                  <a:pt x="2295" y="827"/>
                </a:cubicBezTo>
                <a:cubicBezTo>
                  <a:pt x="2311" y="847"/>
                  <a:pt x="2337" y="882"/>
                  <a:pt x="2366" y="861"/>
                </a:cubicBezTo>
                <a:cubicBezTo>
                  <a:pt x="2399" y="837"/>
                  <a:pt x="2405" y="783"/>
                  <a:pt x="2416" y="748"/>
                </a:cubicBezTo>
                <a:cubicBezTo>
                  <a:pt x="2432" y="698"/>
                  <a:pt x="2436" y="642"/>
                  <a:pt x="2452" y="594"/>
                </a:cubicBezTo>
                <a:cubicBezTo>
                  <a:pt x="2458" y="576"/>
                  <a:pt x="2471" y="557"/>
                  <a:pt x="2482" y="542"/>
                </a:cubicBezTo>
              </a:path>
              <a:path w="4031" h="1506" extrusionOk="0">
                <a:moveTo>
                  <a:pt x="2668" y="0"/>
                </a:moveTo>
                <a:cubicBezTo>
                  <a:pt x="2678" y="59"/>
                  <a:pt x="2685" y="120"/>
                  <a:pt x="2686" y="180"/>
                </a:cubicBezTo>
                <a:cubicBezTo>
                  <a:pt x="2687" y="279"/>
                  <a:pt x="2682" y="380"/>
                  <a:pt x="2675" y="479"/>
                </a:cubicBezTo>
                <a:cubicBezTo>
                  <a:pt x="2667" y="590"/>
                  <a:pt x="2663" y="707"/>
                  <a:pt x="2644" y="816"/>
                </a:cubicBezTo>
                <a:cubicBezTo>
                  <a:pt x="2637" y="859"/>
                  <a:pt x="2634" y="897"/>
                  <a:pt x="2632" y="940"/>
                </a:cubicBezTo>
              </a:path>
              <a:path w="4031" h="1506" extrusionOk="0">
                <a:moveTo>
                  <a:pt x="2699" y="833"/>
                </a:moveTo>
                <a:cubicBezTo>
                  <a:pt x="2727" y="824"/>
                  <a:pt x="2752" y="815"/>
                  <a:pt x="2779" y="803"/>
                </a:cubicBezTo>
                <a:cubicBezTo>
                  <a:pt x="2818" y="785"/>
                  <a:pt x="2845" y="765"/>
                  <a:pt x="2872" y="732"/>
                </a:cubicBezTo>
                <a:cubicBezTo>
                  <a:pt x="2894" y="705"/>
                  <a:pt x="2915" y="664"/>
                  <a:pt x="2912" y="627"/>
                </a:cubicBezTo>
                <a:cubicBezTo>
                  <a:pt x="2910" y="597"/>
                  <a:pt x="2888" y="580"/>
                  <a:pt x="2859" y="587"/>
                </a:cubicBezTo>
                <a:cubicBezTo>
                  <a:pt x="2811" y="599"/>
                  <a:pt x="2785" y="652"/>
                  <a:pt x="2776" y="696"/>
                </a:cubicBezTo>
                <a:cubicBezTo>
                  <a:pt x="2767" y="738"/>
                  <a:pt x="2774" y="792"/>
                  <a:pt x="2798" y="829"/>
                </a:cubicBezTo>
                <a:cubicBezTo>
                  <a:pt x="2832" y="880"/>
                  <a:pt x="2874" y="904"/>
                  <a:pt x="2930" y="925"/>
                </a:cubicBezTo>
                <a:cubicBezTo>
                  <a:pt x="2980" y="944"/>
                  <a:pt x="3043" y="963"/>
                  <a:pt x="3097" y="961"/>
                </a:cubicBezTo>
                <a:cubicBezTo>
                  <a:pt x="3121" y="960"/>
                  <a:pt x="3175" y="959"/>
                  <a:pt x="3193" y="937"/>
                </a:cubicBezTo>
                <a:cubicBezTo>
                  <a:pt x="3217" y="909"/>
                  <a:pt x="3206" y="874"/>
                  <a:pt x="3201" y="842"/>
                </a:cubicBezTo>
                <a:cubicBezTo>
                  <a:pt x="3193" y="789"/>
                  <a:pt x="3181" y="734"/>
                  <a:pt x="3192" y="680"/>
                </a:cubicBezTo>
                <a:cubicBezTo>
                  <a:pt x="3199" y="645"/>
                  <a:pt x="3221" y="636"/>
                  <a:pt x="3251" y="634"/>
                </a:cubicBezTo>
                <a:cubicBezTo>
                  <a:pt x="3281" y="632"/>
                  <a:pt x="3309" y="641"/>
                  <a:pt x="3338" y="647"/>
                </a:cubicBezTo>
              </a:path>
              <a:path w="4031" h="1506" extrusionOk="0">
                <a:moveTo>
                  <a:pt x="3547" y="670"/>
                </a:moveTo>
                <a:cubicBezTo>
                  <a:pt x="3551" y="667"/>
                  <a:pt x="3555" y="665"/>
                  <a:pt x="3559" y="662"/>
                </a:cubicBezTo>
                <a:cubicBezTo>
                  <a:pt x="3532" y="669"/>
                  <a:pt x="3505" y="680"/>
                  <a:pt x="3479" y="692"/>
                </a:cubicBezTo>
                <a:cubicBezTo>
                  <a:pt x="3455" y="703"/>
                  <a:pt x="3425" y="722"/>
                  <a:pt x="3412" y="746"/>
                </a:cubicBezTo>
                <a:cubicBezTo>
                  <a:pt x="3398" y="773"/>
                  <a:pt x="3416" y="788"/>
                  <a:pt x="3435" y="806"/>
                </a:cubicBezTo>
                <a:cubicBezTo>
                  <a:pt x="3462" y="832"/>
                  <a:pt x="3496" y="849"/>
                  <a:pt x="3524" y="875"/>
                </a:cubicBezTo>
                <a:cubicBezTo>
                  <a:pt x="3552" y="901"/>
                  <a:pt x="3568" y="926"/>
                  <a:pt x="3564" y="965"/>
                </a:cubicBezTo>
                <a:cubicBezTo>
                  <a:pt x="3561" y="995"/>
                  <a:pt x="3539" y="1031"/>
                  <a:pt x="3511" y="1045"/>
                </a:cubicBezTo>
                <a:cubicBezTo>
                  <a:pt x="3489" y="1056"/>
                  <a:pt x="3456" y="1071"/>
                  <a:pt x="3441" y="1042"/>
                </a:cubicBezTo>
                <a:cubicBezTo>
                  <a:pt x="3434" y="1017"/>
                  <a:pt x="3431" y="1007"/>
                  <a:pt x="3438" y="989"/>
                </a:cubicBezTo>
              </a:path>
              <a:path w="4031" h="1506" extrusionOk="0">
                <a:moveTo>
                  <a:pt x="3760" y="464"/>
                </a:moveTo>
                <a:cubicBezTo>
                  <a:pt x="3792" y="443"/>
                  <a:pt x="3819" y="420"/>
                  <a:pt x="3860" y="431"/>
                </a:cubicBezTo>
                <a:cubicBezTo>
                  <a:pt x="3898" y="441"/>
                  <a:pt x="3926" y="497"/>
                  <a:pt x="3944" y="527"/>
                </a:cubicBezTo>
                <a:cubicBezTo>
                  <a:pt x="3979" y="586"/>
                  <a:pt x="4003" y="649"/>
                  <a:pt x="4018" y="716"/>
                </a:cubicBezTo>
                <a:cubicBezTo>
                  <a:pt x="4037" y="803"/>
                  <a:pt x="4035" y="897"/>
                  <a:pt x="4011" y="984"/>
                </a:cubicBezTo>
                <a:cubicBezTo>
                  <a:pt x="3982" y="1089"/>
                  <a:pt x="3916" y="1187"/>
                  <a:pt x="3840" y="1265"/>
                </a:cubicBezTo>
                <a:cubicBezTo>
                  <a:pt x="3755" y="1352"/>
                  <a:pt x="3651" y="1424"/>
                  <a:pt x="3541" y="1477"/>
                </a:cubicBezTo>
                <a:cubicBezTo>
                  <a:pt x="3519" y="1486"/>
                  <a:pt x="3496" y="1496"/>
                  <a:pt x="3474" y="1505"/>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3" name="Comment 25"/>
          <p:cNvSpPr>
            <a:spLocks noRot="1" noChangeAspect="1" noEditPoints="1" noChangeArrowheads="1" noChangeShapeType="1" noTextEdit="1"/>
          </p:cNvSpPr>
          <p:nvPr/>
        </p:nvSpPr>
        <p:spPr bwMode="auto">
          <a:xfrm>
            <a:off x="5703888" y="2162175"/>
            <a:ext cx="798512" cy="227013"/>
          </a:xfrm>
          <a:custGeom>
            <a:avLst/>
            <a:gdLst>
              <a:gd name="T0" fmla="+- 0 17513 15846"/>
              <a:gd name="T1" fmla="*/ T0 w 2215"/>
              <a:gd name="T2" fmla="+- 0 6512 6006"/>
              <a:gd name="T3" fmla="*/ 6512 h 629"/>
              <a:gd name="T4" fmla="+- 0 17076 15846"/>
              <a:gd name="T5" fmla="*/ T4 w 2215"/>
              <a:gd name="T6" fmla="+- 0 6559 6006"/>
              <a:gd name="T7" fmla="*/ 6559 h 629"/>
              <a:gd name="T8" fmla="+- 0 16327 15846"/>
              <a:gd name="T9" fmla="*/ T8 w 2215"/>
              <a:gd name="T10" fmla="+- 0 6629 6006"/>
              <a:gd name="T11" fmla="*/ 6629 h 629"/>
              <a:gd name="T12" fmla="+- 0 15992 15846"/>
              <a:gd name="T13" fmla="*/ T12 w 2215"/>
              <a:gd name="T14" fmla="+- 0 6608 6006"/>
              <a:gd name="T15" fmla="*/ 6608 h 629"/>
              <a:gd name="T16" fmla="+- 0 15927 15846"/>
              <a:gd name="T17" fmla="*/ T16 w 2215"/>
              <a:gd name="T18" fmla="+- 0 6581 6006"/>
              <a:gd name="T19" fmla="*/ 6581 h 629"/>
              <a:gd name="T20" fmla="+- 0 15859 15846"/>
              <a:gd name="T21" fmla="*/ T20 w 2215"/>
              <a:gd name="T22" fmla="+- 0 6207 6006"/>
              <a:gd name="T23" fmla="*/ 6207 h 629"/>
              <a:gd name="T24" fmla="+- 0 15953 15846"/>
              <a:gd name="T25" fmla="*/ T24 w 2215"/>
              <a:gd name="T26" fmla="+- 0 6380 6006"/>
              <a:gd name="T27" fmla="*/ 6380 h 629"/>
              <a:gd name="T28" fmla="+- 0 15919 15846"/>
              <a:gd name="T29" fmla="*/ T28 w 2215"/>
              <a:gd name="T30" fmla="+- 0 6115 6006"/>
              <a:gd name="T31" fmla="*/ 6115 h 629"/>
              <a:gd name="T32" fmla="+- 0 16058 15846"/>
              <a:gd name="T33" fmla="*/ T32 w 2215"/>
              <a:gd name="T34" fmla="+- 0 6017 6006"/>
              <a:gd name="T35" fmla="*/ 6017 h 629"/>
              <a:gd name="T36" fmla="+- 0 16108 15846"/>
              <a:gd name="T37" fmla="*/ T36 w 2215"/>
              <a:gd name="T38" fmla="+- 0 6217 6006"/>
              <a:gd name="T39" fmla="*/ 6217 h 629"/>
              <a:gd name="T40" fmla="+- 0 16300 15846"/>
              <a:gd name="T41" fmla="*/ T40 w 2215"/>
              <a:gd name="T42" fmla="+- 0 6176 6006"/>
              <a:gd name="T43" fmla="*/ 6176 h 629"/>
              <a:gd name="T44" fmla="+- 0 16336 15846"/>
              <a:gd name="T45" fmla="*/ T44 w 2215"/>
              <a:gd name="T46" fmla="+- 0 6215 6006"/>
              <a:gd name="T47" fmla="*/ 6215 h 629"/>
              <a:gd name="T48" fmla="+- 0 16381 15846"/>
              <a:gd name="T49" fmla="*/ T48 w 2215"/>
              <a:gd name="T50" fmla="+- 0 6079 6006"/>
              <a:gd name="T51" fmla="*/ 6079 h 629"/>
              <a:gd name="T52" fmla="+- 0 16612 15846"/>
              <a:gd name="T53" fmla="*/ T52 w 2215"/>
              <a:gd name="T54" fmla="+- 0 6096 6006"/>
              <a:gd name="T55" fmla="*/ 6096 h 629"/>
              <a:gd name="T56" fmla="+- 0 16622 15846"/>
              <a:gd name="T57" fmla="*/ T56 w 2215"/>
              <a:gd name="T58" fmla="+- 0 6229 6006"/>
              <a:gd name="T59" fmla="*/ 6229 h 629"/>
              <a:gd name="T60" fmla="+- 0 16684 15846"/>
              <a:gd name="T61" fmla="*/ T60 w 2215"/>
              <a:gd name="T62" fmla="+- 0 6210 6006"/>
              <a:gd name="T63" fmla="*/ 6210 h 629"/>
              <a:gd name="T64" fmla="+- 0 16563 15846"/>
              <a:gd name="T65" fmla="*/ T64 w 2215"/>
              <a:gd name="T66" fmla="+- 0 6122 6006"/>
              <a:gd name="T67" fmla="*/ 6122 h 629"/>
              <a:gd name="T68" fmla="+- 0 16947 15846"/>
              <a:gd name="T69" fmla="*/ T68 w 2215"/>
              <a:gd name="T70" fmla="+- 0 6108 6006"/>
              <a:gd name="T71" fmla="*/ 6108 h 629"/>
              <a:gd name="T72" fmla="+- 0 16824 15846"/>
              <a:gd name="T73" fmla="*/ T72 w 2215"/>
              <a:gd name="T74" fmla="+- 0 6215 6006"/>
              <a:gd name="T75" fmla="*/ 6215 h 629"/>
              <a:gd name="T76" fmla="+- 0 16861 15846"/>
              <a:gd name="T77" fmla="*/ T76 w 2215"/>
              <a:gd name="T78" fmla="+- 0 6379 6006"/>
              <a:gd name="T79" fmla="*/ 6379 h 629"/>
              <a:gd name="T80" fmla="+- 0 16951 15846"/>
              <a:gd name="T81" fmla="*/ T80 w 2215"/>
              <a:gd name="T82" fmla="+- 0 6354 6006"/>
              <a:gd name="T83" fmla="*/ 6354 h 629"/>
              <a:gd name="T84" fmla="+- 0 17097 15846"/>
              <a:gd name="T85" fmla="*/ T84 w 2215"/>
              <a:gd name="T86" fmla="+- 0 6265 6006"/>
              <a:gd name="T87" fmla="*/ 6265 h 629"/>
              <a:gd name="T88" fmla="+- 0 17107 15846"/>
              <a:gd name="T89" fmla="*/ T88 w 2215"/>
              <a:gd name="T90" fmla="+- 0 6175 6006"/>
              <a:gd name="T91" fmla="*/ 6175 h 629"/>
              <a:gd name="T92" fmla="+- 0 17089 15846"/>
              <a:gd name="T93" fmla="*/ T92 w 2215"/>
              <a:gd name="T94" fmla="+- 0 6270 6006"/>
              <a:gd name="T95" fmla="*/ 6270 h 629"/>
              <a:gd name="T96" fmla="+- 0 17202 15846"/>
              <a:gd name="T97" fmla="*/ T96 w 2215"/>
              <a:gd name="T98" fmla="+- 0 6293 6006"/>
              <a:gd name="T99" fmla="*/ 6293 h 629"/>
              <a:gd name="T100" fmla="+- 0 17379 15846"/>
              <a:gd name="T101" fmla="*/ T100 w 2215"/>
              <a:gd name="T102" fmla="+- 0 6086 6006"/>
              <a:gd name="T103" fmla="*/ 6086 h 629"/>
              <a:gd name="T104" fmla="+- 0 17294 15846"/>
              <a:gd name="T105" fmla="*/ T104 w 2215"/>
              <a:gd name="T106" fmla="+- 0 6161 6006"/>
              <a:gd name="T107" fmla="*/ 6161 h 629"/>
              <a:gd name="T108" fmla="+- 0 17393 15846"/>
              <a:gd name="T109" fmla="*/ T108 w 2215"/>
              <a:gd name="T110" fmla="+- 0 6188 6006"/>
              <a:gd name="T111" fmla="*/ 6188 h 629"/>
              <a:gd name="T112" fmla="+- 0 17371 15846"/>
              <a:gd name="T113" fmla="*/ T112 w 2215"/>
              <a:gd name="T114" fmla="+- 0 6287 6006"/>
              <a:gd name="T115" fmla="*/ 6287 h 629"/>
              <a:gd name="T116" fmla="+- 0 17545 15846"/>
              <a:gd name="T117" fmla="*/ T116 w 2215"/>
              <a:gd name="T118" fmla="+- 0 6119 6006"/>
              <a:gd name="T119" fmla="*/ 6119 h 629"/>
              <a:gd name="T120" fmla="+- 0 17473 15846"/>
              <a:gd name="T121" fmla="*/ T120 w 2215"/>
              <a:gd name="T122" fmla="+- 0 6131 6006"/>
              <a:gd name="T123" fmla="*/ 6131 h 629"/>
              <a:gd name="T124" fmla="+- 0 17531 15846"/>
              <a:gd name="T125" fmla="*/ T124 w 2215"/>
              <a:gd name="T126" fmla="+- 0 6198 6006"/>
              <a:gd name="T127" fmla="*/ 6198 h 629"/>
              <a:gd name="T128" fmla="+- 0 17567 15846"/>
              <a:gd name="T129" fmla="*/ T128 w 2215"/>
              <a:gd name="T130" fmla="+- 0 6310 6006"/>
              <a:gd name="T131" fmla="*/ 6310 h 629"/>
              <a:gd name="T132" fmla="+- 0 17537 15846"/>
              <a:gd name="T133" fmla="*/ T132 w 2215"/>
              <a:gd name="T134" fmla="+- 0 6296 6006"/>
              <a:gd name="T135" fmla="*/ 6296 h 629"/>
              <a:gd name="T136" fmla="+- 0 17712 15846"/>
              <a:gd name="T137" fmla="*/ T136 w 2215"/>
              <a:gd name="T138" fmla="+- 0 6227 6006"/>
              <a:gd name="T139" fmla="*/ 6227 h 629"/>
              <a:gd name="T140" fmla="+- 0 17702 15846"/>
              <a:gd name="T141" fmla="*/ T140 w 2215"/>
              <a:gd name="T142" fmla="+- 0 6086 6006"/>
              <a:gd name="T143" fmla="*/ 6086 h 629"/>
              <a:gd name="T144" fmla="+- 0 17658 15846"/>
              <a:gd name="T145" fmla="*/ T144 w 2215"/>
              <a:gd name="T146" fmla="+- 0 6189 6006"/>
              <a:gd name="T147" fmla="*/ 6189 h 629"/>
              <a:gd name="T148" fmla="+- 0 17775 15846"/>
              <a:gd name="T149" fmla="*/ T148 w 2215"/>
              <a:gd name="T150" fmla="+- 0 6198 6006"/>
              <a:gd name="T151" fmla="*/ 6198 h 629"/>
              <a:gd name="T152" fmla="+- 0 17885 15846"/>
              <a:gd name="T153" fmla="*/ T152 w 2215"/>
              <a:gd name="T154" fmla="+- 0 6098 6006"/>
              <a:gd name="T155" fmla="*/ 6098 h 629"/>
              <a:gd name="T156" fmla="+- 0 17989 15846"/>
              <a:gd name="T157" fmla="*/ T156 w 2215"/>
              <a:gd name="T158" fmla="+- 0 6046 6006"/>
              <a:gd name="T159" fmla="*/ 6046 h 629"/>
              <a:gd name="T160" fmla="+- 0 17953 15846"/>
              <a:gd name="T161" fmla="*/ T160 w 2215"/>
              <a:gd name="T162" fmla="+- 0 6252 6006"/>
              <a:gd name="T163" fmla="*/ 6252 h 629"/>
              <a:gd name="T164" fmla="+- 0 18058 15846"/>
              <a:gd name="T165" fmla="*/ T164 w 2215"/>
              <a:gd name="T166" fmla="+- 0 6260 6006"/>
              <a:gd name="T167" fmla="*/ 6260 h 629"/>
              <a:gd name="T168" fmla="+- 0 17932 15846"/>
              <a:gd name="T169" fmla="*/ T168 w 2215"/>
              <a:gd name="T170" fmla="+- 0 6352 6006"/>
              <a:gd name="T171" fmla="*/ 6352 h 6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215" h="629" extrusionOk="0">
                <a:moveTo>
                  <a:pt x="1731" y="510"/>
                </a:moveTo>
                <a:cubicBezTo>
                  <a:pt x="1690" y="499"/>
                  <a:pt x="1706" y="498"/>
                  <a:pt x="1667" y="506"/>
                </a:cubicBezTo>
                <a:cubicBezTo>
                  <a:pt x="1618" y="517"/>
                  <a:pt x="1571" y="526"/>
                  <a:pt x="1520" y="532"/>
                </a:cubicBezTo>
                <a:cubicBezTo>
                  <a:pt x="1423" y="544"/>
                  <a:pt x="1327" y="547"/>
                  <a:pt x="1230" y="553"/>
                </a:cubicBezTo>
                <a:cubicBezTo>
                  <a:pt x="1124" y="560"/>
                  <a:pt x="1018" y="564"/>
                  <a:pt x="912" y="574"/>
                </a:cubicBezTo>
                <a:cubicBezTo>
                  <a:pt x="768" y="587"/>
                  <a:pt x="625" y="610"/>
                  <a:pt x="481" y="623"/>
                </a:cubicBezTo>
                <a:cubicBezTo>
                  <a:pt x="409" y="630"/>
                  <a:pt x="338" y="629"/>
                  <a:pt x="266" y="623"/>
                </a:cubicBezTo>
                <a:cubicBezTo>
                  <a:pt x="224" y="620"/>
                  <a:pt x="186" y="611"/>
                  <a:pt x="146" y="602"/>
                </a:cubicBezTo>
                <a:cubicBezTo>
                  <a:pt x="128" y="598"/>
                  <a:pt x="108" y="594"/>
                  <a:pt x="92" y="585"/>
                </a:cubicBezTo>
                <a:cubicBezTo>
                  <a:pt x="88" y="582"/>
                  <a:pt x="85" y="578"/>
                  <a:pt x="81" y="575"/>
                </a:cubicBezTo>
              </a:path>
              <a:path w="2215" h="629" extrusionOk="0">
                <a:moveTo>
                  <a:pt x="6" y="123"/>
                </a:moveTo>
                <a:cubicBezTo>
                  <a:pt x="2" y="154"/>
                  <a:pt x="3" y="170"/>
                  <a:pt x="13" y="201"/>
                </a:cubicBezTo>
                <a:cubicBezTo>
                  <a:pt x="25" y="238"/>
                  <a:pt x="41" y="273"/>
                  <a:pt x="60" y="307"/>
                </a:cubicBezTo>
                <a:cubicBezTo>
                  <a:pt x="74" y="331"/>
                  <a:pt x="88" y="354"/>
                  <a:pt x="107" y="374"/>
                </a:cubicBezTo>
                <a:cubicBezTo>
                  <a:pt x="102" y="339"/>
                  <a:pt x="95" y="303"/>
                  <a:pt x="89" y="268"/>
                </a:cubicBezTo>
                <a:cubicBezTo>
                  <a:pt x="80" y="218"/>
                  <a:pt x="68" y="160"/>
                  <a:pt x="73" y="109"/>
                </a:cubicBezTo>
                <a:cubicBezTo>
                  <a:pt x="76" y="80"/>
                  <a:pt x="87" y="27"/>
                  <a:pt x="114" y="10"/>
                </a:cubicBezTo>
                <a:cubicBezTo>
                  <a:pt x="142" y="-8"/>
                  <a:pt x="184" y="1"/>
                  <a:pt x="212" y="11"/>
                </a:cubicBezTo>
                <a:cubicBezTo>
                  <a:pt x="259" y="28"/>
                  <a:pt x="293" y="60"/>
                  <a:pt x="305" y="109"/>
                </a:cubicBezTo>
                <a:cubicBezTo>
                  <a:pt x="316" y="155"/>
                  <a:pt x="292" y="180"/>
                  <a:pt x="262" y="211"/>
                </a:cubicBezTo>
                <a:cubicBezTo>
                  <a:pt x="231" y="243"/>
                  <a:pt x="189" y="259"/>
                  <a:pt x="146" y="263"/>
                </a:cubicBezTo>
              </a:path>
              <a:path w="2215" h="629" extrusionOk="0">
                <a:moveTo>
                  <a:pt x="454" y="170"/>
                </a:moveTo>
                <a:cubicBezTo>
                  <a:pt x="469" y="201"/>
                  <a:pt x="474" y="219"/>
                  <a:pt x="476" y="253"/>
                </a:cubicBezTo>
                <a:cubicBezTo>
                  <a:pt x="499" y="247"/>
                  <a:pt x="485" y="234"/>
                  <a:pt x="490" y="209"/>
                </a:cubicBezTo>
                <a:cubicBezTo>
                  <a:pt x="495" y="183"/>
                  <a:pt x="501" y="156"/>
                  <a:pt x="508" y="129"/>
                </a:cubicBezTo>
                <a:cubicBezTo>
                  <a:pt x="514" y="105"/>
                  <a:pt x="520" y="89"/>
                  <a:pt x="535" y="73"/>
                </a:cubicBezTo>
                <a:cubicBezTo>
                  <a:pt x="555" y="52"/>
                  <a:pt x="571" y="56"/>
                  <a:pt x="600" y="57"/>
                </a:cubicBezTo>
              </a:path>
              <a:path w="2215" h="629" extrusionOk="0">
                <a:moveTo>
                  <a:pt x="766" y="90"/>
                </a:moveTo>
                <a:cubicBezTo>
                  <a:pt x="792" y="116"/>
                  <a:pt x="800" y="126"/>
                  <a:pt x="785" y="162"/>
                </a:cubicBezTo>
                <a:cubicBezTo>
                  <a:pt x="777" y="183"/>
                  <a:pt x="775" y="200"/>
                  <a:pt x="776" y="223"/>
                </a:cubicBezTo>
                <a:cubicBezTo>
                  <a:pt x="777" y="247"/>
                  <a:pt x="785" y="255"/>
                  <a:pt x="804" y="265"/>
                </a:cubicBezTo>
                <a:cubicBezTo>
                  <a:pt x="826" y="250"/>
                  <a:pt x="837" y="233"/>
                  <a:pt x="838" y="204"/>
                </a:cubicBezTo>
                <a:cubicBezTo>
                  <a:pt x="838" y="176"/>
                  <a:pt x="826" y="151"/>
                  <a:pt x="802" y="135"/>
                </a:cubicBezTo>
                <a:cubicBezTo>
                  <a:pt x="775" y="117"/>
                  <a:pt x="747" y="118"/>
                  <a:pt x="717" y="116"/>
                </a:cubicBezTo>
                <a:cubicBezTo>
                  <a:pt x="697" y="114"/>
                  <a:pt x="693" y="113"/>
                  <a:pt x="681" y="116"/>
                </a:cubicBezTo>
              </a:path>
              <a:path w="2215" h="629" extrusionOk="0">
                <a:moveTo>
                  <a:pt x="1101" y="102"/>
                </a:moveTo>
                <a:cubicBezTo>
                  <a:pt x="1090" y="117"/>
                  <a:pt x="1066" y="130"/>
                  <a:pt x="1045" y="143"/>
                </a:cubicBezTo>
                <a:cubicBezTo>
                  <a:pt x="1016" y="160"/>
                  <a:pt x="996" y="181"/>
                  <a:pt x="978" y="209"/>
                </a:cubicBezTo>
                <a:cubicBezTo>
                  <a:pt x="961" y="237"/>
                  <a:pt x="960" y="271"/>
                  <a:pt x="970" y="302"/>
                </a:cubicBezTo>
                <a:cubicBezTo>
                  <a:pt x="978" y="328"/>
                  <a:pt x="995" y="355"/>
                  <a:pt x="1015" y="373"/>
                </a:cubicBezTo>
                <a:cubicBezTo>
                  <a:pt x="1025" y="382"/>
                  <a:pt x="1054" y="395"/>
                  <a:pt x="1068" y="387"/>
                </a:cubicBezTo>
                <a:cubicBezTo>
                  <a:pt x="1084" y="378"/>
                  <a:pt x="1095" y="362"/>
                  <a:pt x="1105" y="348"/>
                </a:cubicBezTo>
              </a:path>
              <a:path w="2215" h="629" extrusionOk="0">
                <a:moveTo>
                  <a:pt x="1180" y="265"/>
                </a:moveTo>
                <a:cubicBezTo>
                  <a:pt x="1203" y="265"/>
                  <a:pt x="1231" y="273"/>
                  <a:pt x="1251" y="259"/>
                </a:cubicBezTo>
                <a:cubicBezTo>
                  <a:pt x="1267" y="249"/>
                  <a:pt x="1285" y="229"/>
                  <a:pt x="1286" y="209"/>
                </a:cubicBezTo>
                <a:cubicBezTo>
                  <a:pt x="1287" y="190"/>
                  <a:pt x="1279" y="175"/>
                  <a:pt x="1261" y="169"/>
                </a:cubicBezTo>
                <a:cubicBezTo>
                  <a:pt x="1240" y="162"/>
                  <a:pt x="1229" y="187"/>
                  <a:pt x="1228" y="203"/>
                </a:cubicBezTo>
                <a:cubicBezTo>
                  <a:pt x="1227" y="225"/>
                  <a:pt x="1233" y="245"/>
                  <a:pt x="1243" y="264"/>
                </a:cubicBezTo>
                <a:cubicBezTo>
                  <a:pt x="1252" y="282"/>
                  <a:pt x="1265" y="302"/>
                  <a:pt x="1284" y="310"/>
                </a:cubicBezTo>
                <a:cubicBezTo>
                  <a:pt x="1314" y="322"/>
                  <a:pt x="1334" y="308"/>
                  <a:pt x="1356" y="287"/>
                </a:cubicBezTo>
                <a:cubicBezTo>
                  <a:pt x="1362" y="280"/>
                  <a:pt x="1367" y="274"/>
                  <a:pt x="1373" y="267"/>
                </a:cubicBezTo>
              </a:path>
              <a:path w="2215" h="629" extrusionOk="0">
                <a:moveTo>
                  <a:pt x="1533" y="80"/>
                </a:moveTo>
                <a:cubicBezTo>
                  <a:pt x="1511" y="86"/>
                  <a:pt x="1495" y="93"/>
                  <a:pt x="1479" y="109"/>
                </a:cubicBezTo>
                <a:cubicBezTo>
                  <a:pt x="1466" y="122"/>
                  <a:pt x="1453" y="137"/>
                  <a:pt x="1448" y="155"/>
                </a:cubicBezTo>
                <a:cubicBezTo>
                  <a:pt x="1438" y="186"/>
                  <a:pt x="1476" y="176"/>
                  <a:pt x="1495" y="175"/>
                </a:cubicBezTo>
                <a:cubicBezTo>
                  <a:pt x="1512" y="174"/>
                  <a:pt x="1533" y="171"/>
                  <a:pt x="1547" y="182"/>
                </a:cubicBezTo>
                <a:cubicBezTo>
                  <a:pt x="1567" y="198"/>
                  <a:pt x="1574" y="213"/>
                  <a:pt x="1567" y="237"/>
                </a:cubicBezTo>
                <a:cubicBezTo>
                  <a:pt x="1561" y="259"/>
                  <a:pt x="1551" y="277"/>
                  <a:pt x="1525" y="281"/>
                </a:cubicBezTo>
                <a:cubicBezTo>
                  <a:pt x="1521" y="280"/>
                  <a:pt x="1517" y="279"/>
                  <a:pt x="1513" y="278"/>
                </a:cubicBezTo>
              </a:path>
              <a:path w="2215" h="629" extrusionOk="0">
                <a:moveTo>
                  <a:pt x="1699" y="113"/>
                </a:moveTo>
                <a:cubicBezTo>
                  <a:pt x="1717" y="96"/>
                  <a:pt x="1693" y="87"/>
                  <a:pt x="1670" y="84"/>
                </a:cubicBezTo>
                <a:cubicBezTo>
                  <a:pt x="1647" y="82"/>
                  <a:pt x="1633" y="107"/>
                  <a:pt x="1627" y="125"/>
                </a:cubicBezTo>
                <a:cubicBezTo>
                  <a:pt x="1622" y="140"/>
                  <a:pt x="1618" y="162"/>
                  <a:pt x="1624" y="177"/>
                </a:cubicBezTo>
                <a:cubicBezTo>
                  <a:pt x="1637" y="209"/>
                  <a:pt x="1661" y="188"/>
                  <a:pt x="1685" y="192"/>
                </a:cubicBezTo>
                <a:cubicBezTo>
                  <a:pt x="1710" y="196"/>
                  <a:pt x="1731" y="217"/>
                  <a:pt x="1735" y="242"/>
                </a:cubicBezTo>
                <a:cubicBezTo>
                  <a:pt x="1738" y="265"/>
                  <a:pt x="1732" y="285"/>
                  <a:pt x="1721" y="304"/>
                </a:cubicBezTo>
                <a:cubicBezTo>
                  <a:pt x="1707" y="329"/>
                  <a:pt x="1691" y="333"/>
                  <a:pt x="1667" y="329"/>
                </a:cubicBezTo>
                <a:cubicBezTo>
                  <a:pt x="1658" y="306"/>
                  <a:pt x="1669" y="303"/>
                  <a:pt x="1691" y="290"/>
                </a:cubicBezTo>
                <a:cubicBezTo>
                  <a:pt x="1720" y="273"/>
                  <a:pt x="1754" y="269"/>
                  <a:pt x="1785" y="259"/>
                </a:cubicBezTo>
                <a:cubicBezTo>
                  <a:pt x="1812" y="250"/>
                  <a:pt x="1849" y="246"/>
                  <a:pt x="1866" y="221"/>
                </a:cubicBezTo>
                <a:cubicBezTo>
                  <a:pt x="1879" y="202"/>
                  <a:pt x="1892" y="169"/>
                  <a:pt x="1892" y="145"/>
                </a:cubicBezTo>
                <a:cubicBezTo>
                  <a:pt x="1892" y="118"/>
                  <a:pt x="1881" y="91"/>
                  <a:pt x="1856" y="80"/>
                </a:cubicBezTo>
                <a:cubicBezTo>
                  <a:pt x="1835" y="70"/>
                  <a:pt x="1814" y="102"/>
                  <a:pt x="1808" y="116"/>
                </a:cubicBezTo>
                <a:cubicBezTo>
                  <a:pt x="1800" y="133"/>
                  <a:pt x="1797" y="168"/>
                  <a:pt x="1812" y="183"/>
                </a:cubicBezTo>
                <a:cubicBezTo>
                  <a:pt x="1837" y="209"/>
                  <a:pt x="1871" y="200"/>
                  <a:pt x="1903" y="196"/>
                </a:cubicBezTo>
                <a:cubicBezTo>
                  <a:pt x="1912" y="195"/>
                  <a:pt x="1920" y="193"/>
                  <a:pt x="1929" y="192"/>
                </a:cubicBezTo>
              </a:path>
              <a:path w="2215" h="629" extrusionOk="0">
                <a:moveTo>
                  <a:pt x="2060" y="162"/>
                </a:moveTo>
                <a:cubicBezTo>
                  <a:pt x="2067" y="131"/>
                  <a:pt x="2044" y="122"/>
                  <a:pt x="2039" y="92"/>
                </a:cubicBezTo>
                <a:cubicBezTo>
                  <a:pt x="2035" y="69"/>
                  <a:pt x="2050" y="45"/>
                  <a:pt x="2073" y="40"/>
                </a:cubicBezTo>
                <a:cubicBezTo>
                  <a:pt x="2096" y="35"/>
                  <a:pt x="2120" y="38"/>
                  <a:pt x="2143" y="40"/>
                </a:cubicBezTo>
              </a:path>
              <a:path w="2215" h="629" extrusionOk="0">
                <a:moveTo>
                  <a:pt x="2072" y="250"/>
                </a:moveTo>
                <a:cubicBezTo>
                  <a:pt x="2048" y="237"/>
                  <a:pt x="2094" y="246"/>
                  <a:pt x="2107" y="246"/>
                </a:cubicBezTo>
                <a:cubicBezTo>
                  <a:pt x="2133" y="246"/>
                  <a:pt x="2159" y="246"/>
                  <a:pt x="2184" y="249"/>
                </a:cubicBezTo>
                <a:cubicBezTo>
                  <a:pt x="2199" y="252"/>
                  <a:pt x="2203" y="252"/>
                  <a:pt x="2212" y="254"/>
                </a:cubicBezTo>
                <a:cubicBezTo>
                  <a:pt x="2211" y="281"/>
                  <a:pt x="2195" y="288"/>
                  <a:pt x="2170" y="302"/>
                </a:cubicBezTo>
                <a:cubicBezTo>
                  <a:pt x="2144" y="316"/>
                  <a:pt x="2104" y="327"/>
                  <a:pt x="2086" y="346"/>
                </a:cubicBezTo>
                <a:cubicBezTo>
                  <a:pt x="2084" y="351"/>
                  <a:pt x="2083" y="356"/>
                  <a:pt x="2081" y="361"/>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4" name="Comment 26"/>
          <p:cNvSpPr>
            <a:spLocks noRot="1" noChangeAspect="1" noEditPoints="1" noChangeArrowheads="1" noChangeShapeType="1" noTextEdit="1"/>
          </p:cNvSpPr>
          <p:nvPr/>
        </p:nvSpPr>
        <p:spPr bwMode="auto">
          <a:xfrm>
            <a:off x="4849813" y="2243138"/>
            <a:ext cx="3987800" cy="1116012"/>
          </a:xfrm>
          <a:custGeom>
            <a:avLst/>
            <a:gdLst>
              <a:gd name="T0" fmla="+- 0 24181 13470"/>
              <a:gd name="T1" fmla="*/ T0 w 11078"/>
              <a:gd name="T2" fmla="+- 0 6252 6233"/>
              <a:gd name="T3" fmla="*/ 6252 h 3098"/>
              <a:gd name="T4" fmla="+- 0 24448 13470"/>
              <a:gd name="T5" fmla="*/ T4 w 11078"/>
              <a:gd name="T6" fmla="+- 0 6746 6233"/>
              <a:gd name="T7" fmla="*/ 6746 h 3098"/>
              <a:gd name="T8" fmla="+- 0 24402 13470"/>
              <a:gd name="T9" fmla="*/ T8 w 11078"/>
              <a:gd name="T10" fmla="+- 0 7816 6233"/>
              <a:gd name="T11" fmla="*/ 7816 h 3098"/>
              <a:gd name="T12" fmla="+- 0 24289 13470"/>
              <a:gd name="T13" fmla="*/ T12 w 11078"/>
              <a:gd name="T14" fmla="+- 0 8160 6233"/>
              <a:gd name="T15" fmla="*/ 8160 h 3098"/>
              <a:gd name="T16" fmla="+- 0 23729 13470"/>
              <a:gd name="T17" fmla="*/ T16 w 11078"/>
              <a:gd name="T18" fmla="+- 0 8376 6233"/>
              <a:gd name="T19" fmla="*/ 8376 h 3098"/>
              <a:gd name="T20" fmla="+- 0 23303 13470"/>
              <a:gd name="T21" fmla="*/ T20 w 11078"/>
              <a:gd name="T22" fmla="+- 0 8333 6233"/>
              <a:gd name="T23" fmla="*/ 8333 h 3098"/>
              <a:gd name="T24" fmla="+- 0 19591 13470"/>
              <a:gd name="T25" fmla="*/ T24 w 11078"/>
              <a:gd name="T26" fmla="+- 0 7501 6233"/>
              <a:gd name="T27" fmla="*/ 7501 h 3098"/>
              <a:gd name="T28" fmla="+- 0 18087 13470"/>
              <a:gd name="T29" fmla="*/ T28 w 11078"/>
              <a:gd name="T30" fmla="+- 0 7558 6233"/>
              <a:gd name="T31" fmla="*/ 7558 h 3098"/>
              <a:gd name="T32" fmla="+- 0 16187 13470"/>
              <a:gd name="T33" fmla="*/ T32 w 11078"/>
              <a:gd name="T34" fmla="+- 0 7459 6233"/>
              <a:gd name="T35" fmla="*/ 7459 h 3098"/>
              <a:gd name="T36" fmla="+- 0 22567 13470"/>
              <a:gd name="T37" fmla="*/ T36 w 11078"/>
              <a:gd name="T38" fmla="+- 0 8297 6233"/>
              <a:gd name="T39" fmla="*/ 8297 h 3098"/>
              <a:gd name="T40" fmla="+- 0 20500 13470"/>
              <a:gd name="T41" fmla="*/ T40 w 11078"/>
              <a:gd name="T42" fmla="+- 0 8491 6233"/>
              <a:gd name="T43" fmla="*/ 8491 h 3098"/>
              <a:gd name="T44" fmla="+- 0 18120 13470"/>
              <a:gd name="T45" fmla="*/ T44 w 11078"/>
              <a:gd name="T46" fmla="+- 0 8646 6233"/>
              <a:gd name="T47" fmla="*/ 8646 h 3098"/>
              <a:gd name="T48" fmla="+- 0 14600 13470"/>
              <a:gd name="T49" fmla="*/ T48 w 11078"/>
              <a:gd name="T50" fmla="+- 0 8480 6233"/>
              <a:gd name="T51" fmla="*/ 8480 h 3098"/>
              <a:gd name="T52" fmla="+- 0 23284 13470"/>
              <a:gd name="T53" fmla="*/ T52 w 11078"/>
              <a:gd name="T54" fmla="+- 0 7507 6233"/>
              <a:gd name="T55" fmla="*/ 7507 h 3098"/>
              <a:gd name="T56" fmla="+- 0 22543 13470"/>
              <a:gd name="T57" fmla="*/ T56 w 11078"/>
              <a:gd name="T58" fmla="+- 0 7577 6233"/>
              <a:gd name="T59" fmla="*/ 7577 h 3098"/>
              <a:gd name="T60" fmla="+- 0 21387 13470"/>
              <a:gd name="T61" fmla="*/ T60 w 11078"/>
              <a:gd name="T62" fmla="+- 0 7537 6233"/>
              <a:gd name="T63" fmla="*/ 7537 h 3098"/>
              <a:gd name="T64" fmla="+- 0 22884 13470"/>
              <a:gd name="T65" fmla="*/ T64 w 11078"/>
              <a:gd name="T66" fmla="+- 0 8424 6233"/>
              <a:gd name="T67" fmla="*/ 8424 h 3098"/>
              <a:gd name="T68" fmla="+- 0 23504 13470"/>
              <a:gd name="T69" fmla="*/ T68 w 11078"/>
              <a:gd name="T70" fmla="+- 0 8792 6233"/>
              <a:gd name="T71" fmla="*/ 8792 h 3098"/>
              <a:gd name="T72" fmla="+- 0 23761 13470"/>
              <a:gd name="T73" fmla="*/ T72 w 11078"/>
              <a:gd name="T74" fmla="+- 0 8938 6233"/>
              <a:gd name="T75" fmla="*/ 8938 h 3098"/>
              <a:gd name="T76" fmla="+- 0 22976 13470"/>
              <a:gd name="T77" fmla="*/ T76 w 11078"/>
              <a:gd name="T78" fmla="+- 0 8473 6233"/>
              <a:gd name="T79" fmla="*/ 8473 h 3098"/>
              <a:gd name="T80" fmla="+- 0 23056 13470"/>
              <a:gd name="T81" fmla="*/ T80 w 11078"/>
              <a:gd name="T82" fmla="+- 0 8441 6233"/>
              <a:gd name="T83" fmla="*/ 8441 h 3098"/>
              <a:gd name="T84" fmla="+- 0 23423 13470"/>
              <a:gd name="T85" fmla="*/ T84 w 11078"/>
              <a:gd name="T86" fmla="+- 0 8451 6233"/>
              <a:gd name="T87" fmla="*/ 8451 h 3098"/>
              <a:gd name="T88" fmla="+- 0 22821 13470"/>
              <a:gd name="T89" fmla="*/ T88 w 11078"/>
              <a:gd name="T90" fmla="+- 0 8499 6233"/>
              <a:gd name="T91" fmla="*/ 8499 h 3098"/>
              <a:gd name="T92" fmla="+- 0 22841 13470"/>
              <a:gd name="T93" fmla="*/ T92 w 11078"/>
              <a:gd name="T94" fmla="+- 0 8677 6233"/>
              <a:gd name="T95" fmla="*/ 8677 h 3098"/>
              <a:gd name="T96" fmla="+- 0 23239 13470"/>
              <a:gd name="T97" fmla="*/ T96 w 11078"/>
              <a:gd name="T98" fmla="+- 0 9063 6233"/>
              <a:gd name="T99" fmla="*/ 9063 h 3098"/>
              <a:gd name="T100" fmla="+- 0 23996 13470"/>
              <a:gd name="T101" fmla="*/ T100 w 11078"/>
              <a:gd name="T102" fmla="+- 0 9210 6233"/>
              <a:gd name="T103" fmla="*/ 9210 h 3098"/>
              <a:gd name="T104" fmla="+- 0 24040 13470"/>
              <a:gd name="T105" fmla="*/ T104 w 11078"/>
              <a:gd name="T106" fmla="+- 0 9330 6233"/>
              <a:gd name="T107" fmla="*/ 9330 h 3098"/>
              <a:gd name="T108" fmla="+- 0 24054 13470"/>
              <a:gd name="T109" fmla="*/ T108 w 11078"/>
              <a:gd name="T110" fmla="+- 0 9065 6233"/>
              <a:gd name="T111" fmla="*/ 9065 h 3098"/>
              <a:gd name="T112" fmla="+- 0 24233 13470"/>
              <a:gd name="T113" fmla="*/ T112 w 11078"/>
              <a:gd name="T114" fmla="+- 0 9151 6233"/>
              <a:gd name="T115" fmla="*/ 9151 h 3098"/>
              <a:gd name="T116" fmla="+- 0 24262 13470"/>
              <a:gd name="T117" fmla="*/ T116 w 11078"/>
              <a:gd name="T118" fmla="+- 0 9234 6233"/>
              <a:gd name="T119" fmla="*/ 9234 h 3098"/>
              <a:gd name="T120" fmla="+- 0 24471 13470"/>
              <a:gd name="T121" fmla="*/ T120 w 11078"/>
              <a:gd name="T122" fmla="+- 0 9044 6233"/>
              <a:gd name="T123" fmla="*/ 9044 h 3098"/>
              <a:gd name="T124" fmla="+- 0 24476 13470"/>
              <a:gd name="T125" fmla="*/ T124 w 11078"/>
              <a:gd name="T126" fmla="+- 0 9154 6233"/>
              <a:gd name="T127" fmla="*/ 9154 h 3098"/>
              <a:gd name="T128" fmla="+- 0 24541 13470"/>
              <a:gd name="T129" fmla="*/ T128 w 11078"/>
              <a:gd name="T130" fmla="+- 0 9001 6233"/>
              <a:gd name="T131" fmla="*/ 9001 h 3098"/>
              <a:gd name="T132" fmla="+- 0 24339 13470"/>
              <a:gd name="T133" fmla="*/ T132 w 11078"/>
              <a:gd name="T134" fmla="+- 0 9004 6233"/>
              <a:gd name="T135" fmla="*/ 9004 h 3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1078" h="3098" extrusionOk="0">
                <a:moveTo>
                  <a:pt x="10730" y="52"/>
                </a:moveTo>
                <a:cubicBezTo>
                  <a:pt x="10721" y="40"/>
                  <a:pt x="10717" y="30"/>
                  <a:pt x="10711" y="19"/>
                </a:cubicBezTo>
                <a:cubicBezTo>
                  <a:pt x="10722" y="22"/>
                  <a:pt x="10727" y="1"/>
                  <a:pt x="10759" y="30"/>
                </a:cubicBezTo>
                <a:cubicBezTo>
                  <a:pt x="10877" y="140"/>
                  <a:pt x="10944" y="363"/>
                  <a:pt x="10978" y="513"/>
                </a:cubicBezTo>
                <a:cubicBezTo>
                  <a:pt x="11022" y="702"/>
                  <a:pt x="11026" y="883"/>
                  <a:pt x="11011" y="1076"/>
                </a:cubicBezTo>
                <a:cubicBezTo>
                  <a:pt x="10998" y="1244"/>
                  <a:pt x="10974" y="1420"/>
                  <a:pt x="10932" y="1583"/>
                </a:cubicBezTo>
                <a:cubicBezTo>
                  <a:pt x="10914" y="1652"/>
                  <a:pt x="10888" y="1719"/>
                  <a:pt x="10871" y="1787"/>
                </a:cubicBezTo>
                <a:cubicBezTo>
                  <a:pt x="10858" y="1838"/>
                  <a:pt x="10851" y="1883"/>
                  <a:pt x="10819" y="1927"/>
                </a:cubicBezTo>
                <a:cubicBezTo>
                  <a:pt x="10778" y="1983"/>
                  <a:pt x="10714" y="2030"/>
                  <a:pt x="10654" y="2062"/>
                </a:cubicBezTo>
                <a:cubicBezTo>
                  <a:pt x="10531" y="2127"/>
                  <a:pt x="10396" y="2136"/>
                  <a:pt x="10259" y="2143"/>
                </a:cubicBezTo>
                <a:cubicBezTo>
                  <a:pt x="10155" y="2149"/>
                  <a:pt x="9944" y="2185"/>
                  <a:pt x="9847" y="2128"/>
                </a:cubicBezTo>
                <a:cubicBezTo>
                  <a:pt x="9835" y="2117"/>
                  <a:pt x="9831" y="2113"/>
                  <a:pt x="9833" y="2100"/>
                </a:cubicBezTo>
              </a:path>
              <a:path w="11078" h="3098" extrusionOk="0">
                <a:moveTo>
                  <a:pt x="6133" y="1297"/>
                </a:moveTo>
                <a:cubicBezTo>
                  <a:pt x="6122" y="1288"/>
                  <a:pt x="6165" y="1278"/>
                  <a:pt x="6121" y="1268"/>
                </a:cubicBezTo>
                <a:cubicBezTo>
                  <a:pt x="6006" y="1242"/>
                  <a:pt x="5846" y="1293"/>
                  <a:pt x="5731" y="1304"/>
                </a:cubicBezTo>
                <a:cubicBezTo>
                  <a:pt x="5362" y="1340"/>
                  <a:pt x="4987" y="1335"/>
                  <a:pt x="4617" y="1325"/>
                </a:cubicBezTo>
                <a:cubicBezTo>
                  <a:pt x="4109" y="1312"/>
                  <a:pt x="3602" y="1269"/>
                  <a:pt x="3095" y="1246"/>
                </a:cubicBezTo>
                <a:cubicBezTo>
                  <a:pt x="2969" y="1240"/>
                  <a:pt x="2842" y="1238"/>
                  <a:pt x="2717" y="1226"/>
                </a:cubicBezTo>
                <a:cubicBezTo>
                  <a:pt x="2710" y="1225"/>
                  <a:pt x="2704" y="1223"/>
                  <a:pt x="2697" y="1222"/>
                </a:cubicBezTo>
              </a:path>
              <a:path w="11078" h="3098" extrusionOk="0">
                <a:moveTo>
                  <a:pt x="9097" y="2064"/>
                </a:moveTo>
                <a:cubicBezTo>
                  <a:pt x="8834" y="2099"/>
                  <a:pt x="8572" y="2136"/>
                  <a:pt x="8307" y="2160"/>
                </a:cubicBezTo>
                <a:cubicBezTo>
                  <a:pt x="7873" y="2199"/>
                  <a:pt x="7469" y="2278"/>
                  <a:pt x="7030" y="2258"/>
                </a:cubicBezTo>
                <a:cubicBezTo>
                  <a:pt x="6683" y="2242"/>
                  <a:pt x="6368" y="2274"/>
                  <a:pt x="6027" y="2335"/>
                </a:cubicBezTo>
                <a:cubicBezTo>
                  <a:pt x="5561" y="2418"/>
                  <a:pt x="5121" y="2420"/>
                  <a:pt x="4650" y="2413"/>
                </a:cubicBezTo>
                <a:cubicBezTo>
                  <a:pt x="3957" y="2403"/>
                  <a:pt x="3264" y="2385"/>
                  <a:pt x="2571" y="2374"/>
                </a:cubicBezTo>
                <a:cubicBezTo>
                  <a:pt x="2070" y="2366"/>
                  <a:pt x="1621" y="2364"/>
                  <a:pt x="1130" y="2247"/>
                </a:cubicBezTo>
                <a:cubicBezTo>
                  <a:pt x="789" y="2166"/>
                  <a:pt x="258" y="2136"/>
                  <a:pt x="33" y="2070"/>
                </a:cubicBezTo>
              </a:path>
              <a:path w="11078" h="3098" extrusionOk="0">
                <a:moveTo>
                  <a:pt x="9814" y="1274"/>
                </a:moveTo>
                <a:cubicBezTo>
                  <a:pt x="9728" y="1296"/>
                  <a:pt x="9637" y="1310"/>
                  <a:pt x="9548" y="1318"/>
                </a:cubicBezTo>
                <a:cubicBezTo>
                  <a:pt x="9390" y="1332"/>
                  <a:pt x="9231" y="1341"/>
                  <a:pt x="9073" y="1344"/>
                </a:cubicBezTo>
                <a:cubicBezTo>
                  <a:pt x="8898" y="1347"/>
                  <a:pt x="8724" y="1347"/>
                  <a:pt x="8549" y="1341"/>
                </a:cubicBezTo>
                <a:cubicBezTo>
                  <a:pt x="8340" y="1334"/>
                  <a:pt x="8125" y="1294"/>
                  <a:pt x="7917" y="1304"/>
                </a:cubicBezTo>
                <a:cubicBezTo>
                  <a:pt x="7854" y="1307"/>
                  <a:pt x="7879" y="1298"/>
                  <a:pt x="7899" y="1332"/>
                </a:cubicBezTo>
              </a:path>
              <a:path w="11078" h="3098" extrusionOk="0">
                <a:moveTo>
                  <a:pt x="9414" y="2191"/>
                </a:moveTo>
                <a:cubicBezTo>
                  <a:pt x="9513" y="2267"/>
                  <a:pt x="9613" y="2338"/>
                  <a:pt x="9723" y="2398"/>
                </a:cubicBezTo>
                <a:cubicBezTo>
                  <a:pt x="9825" y="2454"/>
                  <a:pt x="9929" y="2507"/>
                  <a:pt x="10034" y="2559"/>
                </a:cubicBezTo>
                <a:cubicBezTo>
                  <a:pt x="10080" y="2582"/>
                  <a:pt x="10338" y="2675"/>
                  <a:pt x="10349" y="2738"/>
                </a:cubicBezTo>
                <a:cubicBezTo>
                  <a:pt x="10353" y="2760"/>
                  <a:pt x="10310" y="2718"/>
                  <a:pt x="10291" y="2705"/>
                </a:cubicBezTo>
              </a:path>
              <a:path w="11078" h="3098" extrusionOk="0">
                <a:moveTo>
                  <a:pt x="9580" y="2296"/>
                </a:moveTo>
                <a:cubicBezTo>
                  <a:pt x="9547" y="2280"/>
                  <a:pt x="9528" y="2269"/>
                  <a:pt x="9506" y="2240"/>
                </a:cubicBezTo>
                <a:cubicBezTo>
                  <a:pt x="9504" y="2236"/>
                  <a:pt x="9501" y="2232"/>
                  <a:pt x="9499" y="2228"/>
                </a:cubicBezTo>
                <a:cubicBezTo>
                  <a:pt x="9528" y="2210"/>
                  <a:pt x="9539" y="2207"/>
                  <a:pt x="9586" y="2208"/>
                </a:cubicBezTo>
                <a:cubicBezTo>
                  <a:pt x="9655" y="2209"/>
                  <a:pt x="9723" y="2217"/>
                  <a:pt x="9791" y="2220"/>
                </a:cubicBezTo>
                <a:cubicBezTo>
                  <a:pt x="9845" y="2222"/>
                  <a:pt x="9899" y="2222"/>
                  <a:pt x="9953" y="2218"/>
                </a:cubicBezTo>
                <a:cubicBezTo>
                  <a:pt x="9916" y="2202"/>
                  <a:pt x="9874" y="2195"/>
                  <a:pt x="9823" y="2194"/>
                </a:cubicBezTo>
                <a:cubicBezTo>
                  <a:pt x="9666" y="2192"/>
                  <a:pt x="9499" y="2212"/>
                  <a:pt x="9351" y="2266"/>
                </a:cubicBezTo>
                <a:cubicBezTo>
                  <a:pt x="9315" y="2279"/>
                  <a:pt x="9273" y="2293"/>
                  <a:pt x="9273" y="2337"/>
                </a:cubicBezTo>
                <a:cubicBezTo>
                  <a:pt x="9273" y="2374"/>
                  <a:pt x="9349" y="2423"/>
                  <a:pt x="9371" y="2444"/>
                </a:cubicBezTo>
                <a:cubicBezTo>
                  <a:pt x="9450" y="2517"/>
                  <a:pt x="9531" y="2588"/>
                  <a:pt x="9607" y="2664"/>
                </a:cubicBezTo>
                <a:cubicBezTo>
                  <a:pt x="9662" y="2719"/>
                  <a:pt x="9714" y="2776"/>
                  <a:pt x="9769" y="2830"/>
                </a:cubicBezTo>
              </a:path>
              <a:path w="11078" h="3098" extrusionOk="0">
                <a:moveTo>
                  <a:pt x="10495" y="2902"/>
                </a:moveTo>
                <a:cubicBezTo>
                  <a:pt x="10503" y="2930"/>
                  <a:pt x="10517" y="2950"/>
                  <a:pt x="10526" y="2977"/>
                </a:cubicBezTo>
                <a:cubicBezTo>
                  <a:pt x="10536" y="3006"/>
                  <a:pt x="10546" y="3036"/>
                  <a:pt x="10557" y="3065"/>
                </a:cubicBezTo>
                <a:cubicBezTo>
                  <a:pt x="10562" y="3081"/>
                  <a:pt x="10564" y="3087"/>
                  <a:pt x="10570" y="3097"/>
                </a:cubicBezTo>
                <a:cubicBezTo>
                  <a:pt x="10574" y="3060"/>
                  <a:pt x="10563" y="3023"/>
                  <a:pt x="10562" y="2984"/>
                </a:cubicBezTo>
                <a:cubicBezTo>
                  <a:pt x="10560" y="2933"/>
                  <a:pt x="10562" y="2879"/>
                  <a:pt x="10584" y="2832"/>
                </a:cubicBezTo>
                <a:cubicBezTo>
                  <a:pt x="10600" y="2797"/>
                  <a:pt x="10630" y="2780"/>
                  <a:pt x="10667" y="2794"/>
                </a:cubicBezTo>
                <a:cubicBezTo>
                  <a:pt x="10718" y="2813"/>
                  <a:pt x="10749" y="2869"/>
                  <a:pt x="10763" y="2918"/>
                </a:cubicBezTo>
                <a:cubicBezTo>
                  <a:pt x="10773" y="2953"/>
                  <a:pt x="10743" y="3041"/>
                  <a:pt x="10775" y="3024"/>
                </a:cubicBezTo>
                <a:cubicBezTo>
                  <a:pt x="10781" y="3016"/>
                  <a:pt x="10786" y="3009"/>
                  <a:pt x="10792" y="3001"/>
                </a:cubicBezTo>
              </a:path>
              <a:path w="11078" h="3098" extrusionOk="0">
                <a:moveTo>
                  <a:pt x="10981" y="2733"/>
                </a:moveTo>
                <a:cubicBezTo>
                  <a:pt x="10991" y="2759"/>
                  <a:pt x="10996" y="2783"/>
                  <a:pt x="11001" y="2811"/>
                </a:cubicBezTo>
                <a:cubicBezTo>
                  <a:pt x="11006" y="2840"/>
                  <a:pt x="10990" y="2876"/>
                  <a:pt x="10996" y="2902"/>
                </a:cubicBezTo>
                <a:cubicBezTo>
                  <a:pt x="10999" y="2908"/>
                  <a:pt x="11003" y="2915"/>
                  <a:pt x="11006" y="2921"/>
                </a:cubicBezTo>
                <a:cubicBezTo>
                  <a:pt x="11042" y="2921"/>
                  <a:pt x="11046" y="2908"/>
                  <a:pt x="11061" y="2872"/>
                </a:cubicBezTo>
                <a:cubicBezTo>
                  <a:pt x="11075" y="2838"/>
                  <a:pt x="11083" y="2804"/>
                  <a:pt x="11071" y="2768"/>
                </a:cubicBezTo>
                <a:cubicBezTo>
                  <a:pt x="11060" y="2735"/>
                  <a:pt x="11033" y="2731"/>
                  <a:pt x="11003" y="2732"/>
                </a:cubicBezTo>
                <a:cubicBezTo>
                  <a:pt x="10960" y="2734"/>
                  <a:pt x="10910" y="2756"/>
                  <a:pt x="10869" y="2771"/>
                </a:cubicBezTo>
                <a:cubicBezTo>
                  <a:pt x="10828" y="2788"/>
                  <a:pt x="10814" y="2794"/>
                  <a:pt x="10787" y="2805"/>
                </a:cubicBezTo>
              </a:path>
            </a:pathLst>
          </a:custGeom>
          <a:noFill/>
          <a:ln w="19050" cap="rnd">
            <a:solidFill>
              <a:srgbClr val="3F32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5" name="Comment 27"/>
          <p:cNvSpPr>
            <a:spLocks noRot="1" noChangeAspect="1" noEditPoints="1" noChangeArrowheads="1" noChangeShapeType="1" noTextEdit="1"/>
          </p:cNvSpPr>
          <p:nvPr/>
        </p:nvSpPr>
        <p:spPr bwMode="auto">
          <a:xfrm>
            <a:off x="5822950" y="2420938"/>
            <a:ext cx="669925" cy="122237"/>
          </a:xfrm>
          <a:custGeom>
            <a:avLst/>
            <a:gdLst>
              <a:gd name="T0" fmla="+- 0 16177 16177"/>
              <a:gd name="T1" fmla="*/ T0 w 1858"/>
              <a:gd name="T2" fmla="+- 0 6760 6724"/>
              <a:gd name="T3" fmla="*/ 6760 h 339"/>
              <a:gd name="T4" fmla="+- 0 16197 16177"/>
              <a:gd name="T5" fmla="*/ T4 w 1858"/>
              <a:gd name="T6" fmla="+- 0 6831 6724"/>
              <a:gd name="T7" fmla="*/ 6831 h 339"/>
              <a:gd name="T8" fmla="+- 0 16241 16177"/>
              <a:gd name="T9" fmla="*/ T8 w 1858"/>
              <a:gd name="T10" fmla="+- 0 6952 6724"/>
              <a:gd name="T11" fmla="*/ 6952 h 339"/>
              <a:gd name="T12" fmla="+- 0 16273 16177"/>
              <a:gd name="T13" fmla="*/ T12 w 1858"/>
              <a:gd name="T14" fmla="+- 0 7049 6724"/>
              <a:gd name="T15" fmla="*/ 7049 h 339"/>
              <a:gd name="T16" fmla="+- 0 16273 16177"/>
              <a:gd name="T17" fmla="*/ T16 w 1858"/>
              <a:gd name="T18" fmla="+- 0 7062 6724"/>
              <a:gd name="T19" fmla="*/ 7062 h 339"/>
              <a:gd name="T20" fmla="+- 0 16227 16177"/>
              <a:gd name="T21" fmla="*/ T20 w 1858"/>
              <a:gd name="T22" fmla="+- 0 6958 6724"/>
              <a:gd name="T23" fmla="*/ 6958 h 339"/>
              <a:gd name="T24" fmla="+- 0 16207 16177"/>
              <a:gd name="T25" fmla="*/ T24 w 1858"/>
              <a:gd name="T26" fmla="+- 0 6823 6724"/>
              <a:gd name="T27" fmla="*/ 6823 h 339"/>
              <a:gd name="T28" fmla="+- 0 16258 16177"/>
              <a:gd name="T29" fmla="*/ T28 w 1858"/>
              <a:gd name="T30" fmla="+- 0 6738 6724"/>
              <a:gd name="T31" fmla="*/ 6738 h 339"/>
              <a:gd name="T32" fmla="+- 0 16344 16177"/>
              <a:gd name="T33" fmla="*/ T32 w 1858"/>
              <a:gd name="T34" fmla="+- 0 6731 6724"/>
              <a:gd name="T35" fmla="*/ 6731 h 339"/>
              <a:gd name="T36" fmla="+- 0 16402 16177"/>
              <a:gd name="T37" fmla="*/ T36 w 1858"/>
              <a:gd name="T38" fmla="+- 0 6792 6724"/>
              <a:gd name="T39" fmla="*/ 6792 h 339"/>
              <a:gd name="T40" fmla="+- 0 16368 16177"/>
              <a:gd name="T41" fmla="*/ T40 w 1858"/>
              <a:gd name="T42" fmla="+- 0 6877 6724"/>
              <a:gd name="T43" fmla="*/ 6877 h 339"/>
              <a:gd name="T44" fmla="+- 0 16281 16177"/>
              <a:gd name="T45" fmla="*/ T44 w 1858"/>
              <a:gd name="T46" fmla="+- 0 6928 6724"/>
              <a:gd name="T47" fmla="*/ 6928 h 339"/>
              <a:gd name="T48" fmla="+- 0 16255 16177"/>
              <a:gd name="T49" fmla="*/ T48 w 1858"/>
              <a:gd name="T50" fmla="+- 0 6935 6724"/>
              <a:gd name="T51" fmla="*/ 6935 h 339"/>
              <a:gd name="T52" fmla="+- 0 16547 16177"/>
              <a:gd name="T53" fmla="*/ T52 w 1858"/>
              <a:gd name="T54" fmla="+- 0 6869 6724"/>
              <a:gd name="T55" fmla="*/ 6869 h 339"/>
              <a:gd name="T56" fmla="+- 0 16536 16177"/>
              <a:gd name="T57" fmla="*/ T56 w 1858"/>
              <a:gd name="T58" fmla="+- 0 6879 6724"/>
              <a:gd name="T59" fmla="*/ 6879 h 339"/>
              <a:gd name="T60" fmla="+- 0 16542 16177"/>
              <a:gd name="T61" fmla="*/ T60 w 1858"/>
              <a:gd name="T62" fmla="+- 0 6821 6724"/>
              <a:gd name="T63" fmla="*/ 6821 h 339"/>
              <a:gd name="T64" fmla="+- 0 16550 16177"/>
              <a:gd name="T65" fmla="*/ T64 w 1858"/>
              <a:gd name="T66" fmla="+- 0 6752 6724"/>
              <a:gd name="T67" fmla="*/ 6752 h 339"/>
              <a:gd name="T68" fmla="+- 0 16603 16177"/>
              <a:gd name="T69" fmla="*/ T68 w 1858"/>
              <a:gd name="T70" fmla="+- 0 6734 6724"/>
              <a:gd name="T71" fmla="*/ 6734 h 339"/>
              <a:gd name="T72" fmla="+- 0 16802 16177"/>
              <a:gd name="T73" fmla="*/ T72 w 1858"/>
              <a:gd name="T74" fmla="+- 0 6802 6724"/>
              <a:gd name="T75" fmla="*/ 6802 h 339"/>
              <a:gd name="T76" fmla="+- 0 16770 16177"/>
              <a:gd name="T77" fmla="*/ T76 w 1858"/>
              <a:gd name="T78" fmla="+- 0 6875 6724"/>
              <a:gd name="T79" fmla="*/ 6875 h 339"/>
              <a:gd name="T80" fmla="+- 0 16774 16177"/>
              <a:gd name="T81" fmla="*/ T80 w 1858"/>
              <a:gd name="T82" fmla="+- 0 6926 6724"/>
              <a:gd name="T83" fmla="*/ 6926 h 339"/>
              <a:gd name="T84" fmla="+- 0 16842 16177"/>
              <a:gd name="T85" fmla="*/ T84 w 1858"/>
              <a:gd name="T86" fmla="+- 0 6925 6724"/>
              <a:gd name="T87" fmla="*/ 6925 h 339"/>
              <a:gd name="T88" fmla="+- 0 16821 16177"/>
              <a:gd name="T89" fmla="*/ T88 w 1858"/>
              <a:gd name="T90" fmla="+- 0 6872 6724"/>
              <a:gd name="T91" fmla="*/ 6872 h 339"/>
              <a:gd name="T92" fmla="+- 0 16743 16177"/>
              <a:gd name="T93" fmla="*/ T92 w 1858"/>
              <a:gd name="T94" fmla="+- 0 6844 6724"/>
              <a:gd name="T95" fmla="*/ 6844 h 339"/>
              <a:gd name="T96" fmla="+- 0 16718 16177"/>
              <a:gd name="T97" fmla="*/ T96 w 1858"/>
              <a:gd name="T98" fmla="+- 0 6851 6724"/>
              <a:gd name="T99" fmla="*/ 6851 h 339"/>
              <a:gd name="T100" fmla="+- 0 17065 16177"/>
              <a:gd name="T101" fmla="*/ T100 w 1858"/>
              <a:gd name="T102" fmla="+- 0 6823 6724"/>
              <a:gd name="T103" fmla="*/ 6823 h 339"/>
              <a:gd name="T104" fmla="+- 0 17004 16177"/>
              <a:gd name="T105" fmla="*/ T104 w 1858"/>
              <a:gd name="T106" fmla="+- 0 6854 6724"/>
              <a:gd name="T107" fmla="*/ 6854 h 339"/>
              <a:gd name="T108" fmla="+- 0 16975 16177"/>
              <a:gd name="T109" fmla="*/ T108 w 1858"/>
              <a:gd name="T110" fmla="+- 0 6898 6724"/>
              <a:gd name="T111" fmla="*/ 6898 h 339"/>
              <a:gd name="T112" fmla="+- 0 17021 16177"/>
              <a:gd name="T113" fmla="*/ T112 w 1858"/>
              <a:gd name="T114" fmla="+- 0 6938 6724"/>
              <a:gd name="T115" fmla="*/ 6938 h 339"/>
              <a:gd name="T116" fmla="+- 0 17074 16177"/>
              <a:gd name="T117" fmla="*/ T116 w 1858"/>
              <a:gd name="T118" fmla="+- 0 6896 6724"/>
              <a:gd name="T119" fmla="*/ 6896 h 339"/>
              <a:gd name="T120" fmla="+- 0 17108 16177"/>
              <a:gd name="T121" fmla="*/ T120 w 1858"/>
              <a:gd name="T122" fmla="+- 0 6973 6724"/>
              <a:gd name="T123" fmla="*/ 6973 h 339"/>
              <a:gd name="T124" fmla="+- 0 17076 16177"/>
              <a:gd name="T125" fmla="*/ T124 w 1858"/>
              <a:gd name="T126" fmla="+- 0 7020 6724"/>
              <a:gd name="T127" fmla="*/ 7020 h 339"/>
              <a:gd name="T128" fmla="+- 0 17022 16177"/>
              <a:gd name="T129" fmla="*/ T128 w 1858"/>
              <a:gd name="T130" fmla="+- 0 7022 6724"/>
              <a:gd name="T131" fmla="*/ 7022 h 339"/>
              <a:gd name="T132" fmla="+- 0 17151 16177"/>
              <a:gd name="T133" fmla="*/ T132 w 1858"/>
              <a:gd name="T134" fmla="+- 0 6896 6724"/>
              <a:gd name="T135" fmla="*/ 6896 h 339"/>
              <a:gd name="T136" fmla="+- 0 17206 16177"/>
              <a:gd name="T137" fmla="*/ T136 w 1858"/>
              <a:gd name="T138" fmla="+- 0 6867 6724"/>
              <a:gd name="T139" fmla="*/ 6867 h 339"/>
              <a:gd name="T140" fmla="+- 0 17213 16177"/>
              <a:gd name="T141" fmla="*/ T140 w 1858"/>
              <a:gd name="T142" fmla="+- 0 6808 6724"/>
              <a:gd name="T143" fmla="*/ 6808 h 339"/>
              <a:gd name="T144" fmla="+- 0 17227 16177"/>
              <a:gd name="T145" fmla="*/ T144 w 1858"/>
              <a:gd name="T146" fmla="+- 0 6754 6724"/>
              <a:gd name="T147" fmla="*/ 6754 h 339"/>
              <a:gd name="T148" fmla="+- 0 17286 16177"/>
              <a:gd name="T149" fmla="*/ T148 w 1858"/>
              <a:gd name="T150" fmla="+- 0 6754 6724"/>
              <a:gd name="T151" fmla="*/ 6754 h 339"/>
              <a:gd name="T152" fmla="+- 0 17451 16177"/>
              <a:gd name="T153" fmla="*/ T152 w 1858"/>
              <a:gd name="T154" fmla="+- 0 6763 6724"/>
              <a:gd name="T155" fmla="*/ 6763 h 339"/>
              <a:gd name="T156" fmla="+- 0 17406 16177"/>
              <a:gd name="T157" fmla="*/ T156 w 1858"/>
              <a:gd name="T158" fmla="+- 0 6809 6724"/>
              <a:gd name="T159" fmla="*/ 6809 h 339"/>
              <a:gd name="T160" fmla="+- 0 17358 16177"/>
              <a:gd name="T161" fmla="*/ T160 w 1858"/>
              <a:gd name="T162" fmla="+- 0 6855 6724"/>
              <a:gd name="T163" fmla="*/ 6855 h 339"/>
              <a:gd name="T164" fmla="+- 0 17377 16177"/>
              <a:gd name="T165" fmla="*/ T164 w 1858"/>
              <a:gd name="T166" fmla="+- 0 6920 6724"/>
              <a:gd name="T167" fmla="*/ 6920 h 339"/>
              <a:gd name="T168" fmla="+- 0 17433 16177"/>
              <a:gd name="T169" fmla="*/ T168 w 1858"/>
              <a:gd name="T170" fmla="+- 0 6902 6724"/>
              <a:gd name="T171" fmla="*/ 6902 h 339"/>
              <a:gd name="T172" fmla="+- 0 17469 16177"/>
              <a:gd name="T173" fmla="*/ T172 w 1858"/>
              <a:gd name="T174" fmla="+- 0 6851 6724"/>
              <a:gd name="T175" fmla="*/ 6851 h 339"/>
              <a:gd name="T176" fmla="+- 0 17475 16177"/>
              <a:gd name="T177" fmla="*/ T176 w 1858"/>
              <a:gd name="T178" fmla="+- 0 6825 6724"/>
              <a:gd name="T179" fmla="*/ 6825 h 339"/>
              <a:gd name="T180" fmla="+- 0 17529 16177"/>
              <a:gd name="T181" fmla="*/ T180 w 1858"/>
              <a:gd name="T182" fmla="+- 0 6892 6724"/>
              <a:gd name="T183" fmla="*/ 6892 h 339"/>
              <a:gd name="T184" fmla="+- 0 17565 16177"/>
              <a:gd name="T185" fmla="*/ T184 w 1858"/>
              <a:gd name="T186" fmla="+- 0 6844 6724"/>
              <a:gd name="T187" fmla="*/ 6844 h 339"/>
              <a:gd name="T188" fmla="+- 0 17628 16177"/>
              <a:gd name="T189" fmla="*/ T188 w 1858"/>
              <a:gd name="T190" fmla="+- 0 6889 6724"/>
              <a:gd name="T191" fmla="*/ 6889 h 339"/>
              <a:gd name="T192" fmla="+- 0 17640 16177"/>
              <a:gd name="T193" fmla="*/ T192 w 1858"/>
              <a:gd name="T194" fmla="+- 0 6913 6724"/>
              <a:gd name="T195" fmla="*/ 6913 h 339"/>
              <a:gd name="T196" fmla="+- 0 17644 16177"/>
              <a:gd name="T197" fmla="*/ T196 w 1858"/>
              <a:gd name="T198" fmla="+- 0 6866 6724"/>
              <a:gd name="T199" fmla="*/ 6866 h 339"/>
              <a:gd name="T200" fmla="+- 0 17698 16177"/>
              <a:gd name="T201" fmla="*/ T200 w 1858"/>
              <a:gd name="T202" fmla="+- 0 6851 6724"/>
              <a:gd name="T203" fmla="*/ 6851 h 339"/>
              <a:gd name="T204" fmla="+- 0 17746 16177"/>
              <a:gd name="T205" fmla="*/ T204 w 1858"/>
              <a:gd name="T206" fmla="+- 0 6903 6724"/>
              <a:gd name="T207" fmla="*/ 6903 h 339"/>
              <a:gd name="T208" fmla="+- 0 17779 16177"/>
              <a:gd name="T209" fmla="*/ T208 w 1858"/>
              <a:gd name="T210" fmla="+- 0 6852 6724"/>
              <a:gd name="T211" fmla="*/ 6852 h 339"/>
              <a:gd name="T212" fmla="+- 0 17828 16177"/>
              <a:gd name="T213" fmla="*/ T212 w 1858"/>
              <a:gd name="T214" fmla="+- 0 6920 6724"/>
              <a:gd name="T215" fmla="*/ 6920 h 339"/>
              <a:gd name="T216" fmla="+- 0 18018 16177"/>
              <a:gd name="T217" fmla="*/ T216 w 1858"/>
              <a:gd name="T218" fmla="+- 0 6782 6724"/>
              <a:gd name="T219" fmla="*/ 6782 h 339"/>
              <a:gd name="T220" fmla="+- 0 17950 16177"/>
              <a:gd name="T221" fmla="*/ T220 w 1858"/>
              <a:gd name="T222" fmla="+- 0 6799 6724"/>
              <a:gd name="T223" fmla="*/ 6799 h 339"/>
              <a:gd name="T224" fmla="+- 0 17896 16177"/>
              <a:gd name="T225" fmla="*/ T224 w 1858"/>
              <a:gd name="T226" fmla="+- 0 6842 6724"/>
              <a:gd name="T227" fmla="*/ 6842 h 339"/>
              <a:gd name="T228" fmla="+- 0 17900 16177"/>
              <a:gd name="T229" fmla="*/ T228 w 1858"/>
              <a:gd name="T230" fmla="+- 0 6852 6724"/>
              <a:gd name="T231" fmla="*/ 6852 h 339"/>
              <a:gd name="T232" fmla="+- 0 17958 16177"/>
              <a:gd name="T233" fmla="*/ T232 w 1858"/>
              <a:gd name="T234" fmla="+- 0 6850 6724"/>
              <a:gd name="T235" fmla="*/ 6850 h 339"/>
              <a:gd name="T236" fmla="+- 0 18021 16177"/>
              <a:gd name="T237" fmla="*/ T236 w 1858"/>
              <a:gd name="T238" fmla="+- 0 6855 6724"/>
              <a:gd name="T239" fmla="*/ 6855 h 339"/>
              <a:gd name="T240" fmla="+- 0 18007 16177"/>
              <a:gd name="T241" fmla="*/ T240 w 1858"/>
              <a:gd name="T242" fmla="+- 0 6915 6724"/>
              <a:gd name="T243" fmla="*/ 6915 h 339"/>
              <a:gd name="T244" fmla="+- 0 17909 16177"/>
              <a:gd name="T245" fmla="*/ T244 w 1858"/>
              <a:gd name="T246" fmla="+- 0 6970 6724"/>
              <a:gd name="T247" fmla="*/ 6970 h 339"/>
              <a:gd name="T248" fmla="+- 0 17886 16177"/>
              <a:gd name="T249" fmla="*/ T248 w 1858"/>
              <a:gd name="T250" fmla="+- 0 6978 6724"/>
              <a:gd name="T251" fmla="*/ 6978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1858" h="339" extrusionOk="0">
                <a:moveTo>
                  <a:pt x="0" y="36"/>
                </a:moveTo>
                <a:cubicBezTo>
                  <a:pt x="4" y="61"/>
                  <a:pt x="12" y="83"/>
                  <a:pt x="20" y="107"/>
                </a:cubicBezTo>
                <a:cubicBezTo>
                  <a:pt x="33" y="148"/>
                  <a:pt x="49" y="188"/>
                  <a:pt x="64" y="228"/>
                </a:cubicBezTo>
                <a:cubicBezTo>
                  <a:pt x="76" y="259"/>
                  <a:pt x="91" y="292"/>
                  <a:pt x="96" y="325"/>
                </a:cubicBezTo>
                <a:cubicBezTo>
                  <a:pt x="96" y="329"/>
                  <a:pt x="96" y="334"/>
                  <a:pt x="96" y="338"/>
                </a:cubicBezTo>
                <a:cubicBezTo>
                  <a:pt x="76" y="303"/>
                  <a:pt x="61" y="273"/>
                  <a:pt x="50" y="234"/>
                </a:cubicBezTo>
                <a:cubicBezTo>
                  <a:pt x="38" y="192"/>
                  <a:pt x="24" y="143"/>
                  <a:pt x="30" y="99"/>
                </a:cubicBezTo>
                <a:cubicBezTo>
                  <a:pt x="35" y="65"/>
                  <a:pt x="51" y="32"/>
                  <a:pt x="81" y="14"/>
                </a:cubicBezTo>
                <a:cubicBezTo>
                  <a:pt x="107" y="-2"/>
                  <a:pt x="139" y="-3"/>
                  <a:pt x="167" y="7"/>
                </a:cubicBezTo>
                <a:cubicBezTo>
                  <a:pt x="194" y="17"/>
                  <a:pt x="219" y="39"/>
                  <a:pt x="225" y="68"/>
                </a:cubicBezTo>
                <a:cubicBezTo>
                  <a:pt x="231" y="97"/>
                  <a:pt x="214" y="134"/>
                  <a:pt x="191" y="153"/>
                </a:cubicBezTo>
                <a:cubicBezTo>
                  <a:pt x="164" y="175"/>
                  <a:pt x="135" y="189"/>
                  <a:pt x="104" y="204"/>
                </a:cubicBezTo>
                <a:cubicBezTo>
                  <a:pt x="91" y="211"/>
                  <a:pt x="88" y="214"/>
                  <a:pt x="78" y="211"/>
                </a:cubicBezTo>
              </a:path>
              <a:path w="1858" h="339" extrusionOk="0">
                <a:moveTo>
                  <a:pt x="370" y="145"/>
                </a:moveTo>
                <a:cubicBezTo>
                  <a:pt x="366" y="148"/>
                  <a:pt x="363" y="152"/>
                  <a:pt x="359" y="155"/>
                </a:cubicBezTo>
                <a:cubicBezTo>
                  <a:pt x="361" y="135"/>
                  <a:pt x="366" y="117"/>
                  <a:pt x="365" y="97"/>
                </a:cubicBezTo>
                <a:cubicBezTo>
                  <a:pt x="364" y="70"/>
                  <a:pt x="360" y="51"/>
                  <a:pt x="373" y="28"/>
                </a:cubicBezTo>
                <a:cubicBezTo>
                  <a:pt x="383" y="10"/>
                  <a:pt x="408" y="13"/>
                  <a:pt x="426" y="10"/>
                </a:cubicBezTo>
              </a:path>
              <a:path w="1858" h="339" extrusionOk="0">
                <a:moveTo>
                  <a:pt x="625" y="78"/>
                </a:moveTo>
                <a:cubicBezTo>
                  <a:pt x="614" y="102"/>
                  <a:pt x="605" y="127"/>
                  <a:pt x="593" y="151"/>
                </a:cubicBezTo>
                <a:cubicBezTo>
                  <a:pt x="585" y="167"/>
                  <a:pt x="586" y="186"/>
                  <a:pt x="597" y="202"/>
                </a:cubicBezTo>
                <a:cubicBezTo>
                  <a:pt x="616" y="231"/>
                  <a:pt x="649" y="238"/>
                  <a:pt x="665" y="201"/>
                </a:cubicBezTo>
                <a:cubicBezTo>
                  <a:pt x="673" y="182"/>
                  <a:pt x="657" y="159"/>
                  <a:pt x="644" y="148"/>
                </a:cubicBezTo>
                <a:cubicBezTo>
                  <a:pt x="628" y="134"/>
                  <a:pt x="587" y="119"/>
                  <a:pt x="566" y="120"/>
                </a:cubicBezTo>
                <a:cubicBezTo>
                  <a:pt x="558" y="122"/>
                  <a:pt x="549" y="125"/>
                  <a:pt x="541" y="127"/>
                </a:cubicBezTo>
              </a:path>
              <a:path w="1858" h="339" extrusionOk="0">
                <a:moveTo>
                  <a:pt x="888" y="99"/>
                </a:moveTo>
                <a:cubicBezTo>
                  <a:pt x="860" y="105"/>
                  <a:pt x="849" y="110"/>
                  <a:pt x="827" y="130"/>
                </a:cubicBezTo>
                <a:cubicBezTo>
                  <a:pt x="813" y="143"/>
                  <a:pt x="799" y="153"/>
                  <a:pt x="798" y="174"/>
                </a:cubicBezTo>
                <a:cubicBezTo>
                  <a:pt x="796" y="201"/>
                  <a:pt x="818" y="219"/>
                  <a:pt x="844" y="214"/>
                </a:cubicBezTo>
                <a:cubicBezTo>
                  <a:pt x="864" y="210"/>
                  <a:pt x="880" y="167"/>
                  <a:pt x="897" y="172"/>
                </a:cubicBezTo>
                <a:cubicBezTo>
                  <a:pt x="921" y="180"/>
                  <a:pt x="932" y="227"/>
                  <a:pt x="931" y="249"/>
                </a:cubicBezTo>
                <a:cubicBezTo>
                  <a:pt x="930" y="266"/>
                  <a:pt x="911" y="286"/>
                  <a:pt x="899" y="296"/>
                </a:cubicBezTo>
                <a:cubicBezTo>
                  <a:pt x="882" y="310"/>
                  <a:pt x="864" y="302"/>
                  <a:pt x="845" y="298"/>
                </a:cubicBezTo>
              </a:path>
              <a:path w="1858" h="339" extrusionOk="0">
                <a:moveTo>
                  <a:pt x="974" y="172"/>
                </a:moveTo>
                <a:cubicBezTo>
                  <a:pt x="998" y="164"/>
                  <a:pt x="1022" y="164"/>
                  <a:pt x="1029" y="143"/>
                </a:cubicBezTo>
                <a:cubicBezTo>
                  <a:pt x="1035" y="124"/>
                  <a:pt x="1033" y="103"/>
                  <a:pt x="1036" y="84"/>
                </a:cubicBezTo>
                <a:cubicBezTo>
                  <a:pt x="1038" y="72"/>
                  <a:pt x="1039" y="37"/>
                  <a:pt x="1050" y="30"/>
                </a:cubicBezTo>
                <a:cubicBezTo>
                  <a:pt x="1061" y="23"/>
                  <a:pt x="1097" y="29"/>
                  <a:pt x="1109" y="30"/>
                </a:cubicBezTo>
              </a:path>
              <a:path w="1858" h="339" extrusionOk="0">
                <a:moveTo>
                  <a:pt x="1274" y="39"/>
                </a:moveTo>
                <a:cubicBezTo>
                  <a:pt x="1272" y="68"/>
                  <a:pt x="1256" y="65"/>
                  <a:pt x="1229" y="85"/>
                </a:cubicBezTo>
                <a:cubicBezTo>
                  <a:pt x="1211" y="98"/>
                  <a:pt x="1191" y="110"/>
                  <a:pt x="1181" y="131"/>
                </a:cubicBezTo>
                <a:cubicBezTo>
                  <a:pt x="1169" y="156"/>
                  <a:pt x="1173" y="184"/>
                  <a:pt x="1200" y="196"/>
                </a:cubicBezTo>
                <a:cubicBezTo>
                  <a:pt x="1219" y="204"/>
                  <a:pt x="1243" y="189"/>
                  <a:pt x="1256" y="178"/>
                </a:cubicBezTo>
                <a:cubicBezTo>
                  <a:pt x="1272" y="165"/>
                  <a:pt x="1284" y="146"/>
                  <a:pt x="1292" y="127"/>
                </a:cubicBezTo>
                <a:cubicBezTo>
                  <a:pt x="1296" y="115"/>
                  <a:pt x="1298" y="110"/>
                  <a:pt x="1298" y="101"/>
                </a:cubicBezTo>
                <a:cubicBezTo>
                  <a:pt x="1315" y="125"/>
                  <a:pt x="1332" y="147"/>
                  <a:pt x="1352" y="168"/>
                </a:cubicBezTo>
              </a:path>
              <a:path w="1858" h="339" extrusionOk="0">
                <a:moveTo>
                  <a:pt x="1388" y="120"/>
                </a:moveTo>
                <a:cubicBezTo>
                  <a:pt x="1412" y="133"/>
                  <a:pt x="1436" y="142"/>
                  <a:pt x="1451" y="165"/>
                </a:cubicBezTo>
                <a:cubicBezTo>
                  <a:pt x="1458" y="177"/>
                  <a:pt x="1460" y="180"/>
                  <a:pt x="1463" y="189"/>
                </a:cubicBezTo>
                <a:cubicBezTo>
                  <a:pt x="1462" y="175"/>
                  <a:pt x="1457" y="154"/>
                  <a:pt x="1467" y="142"/>
                </a:cubicBezTo>
                <a:cubicBezTo>
                  <a:pt x="1483" y="122"/>
                  <a:pt x="1499" y="119"/>
                  <a:pt x="1521" y="127"/>
                </a:cubicBezTo>
                <a:cubicBezTo>
                  <a:pt x="1547" y="137"/>
                  <a:pt x="1559" y="155"/>
                  <a:pt x="1569" y="179"/>
                </a:cubicBezTo>
                <a:cubicBezTo>
                  <a:pt x="1572" y="164"/>
                  <a:pt x="1576" y="118"/>
                  <a:pt x="1602" y="128"/>
                </a:cubicBezTo>
                <a:cubicBezTo>
                  <a:pt x="1623" y="136"/>
                  <a:pt x="1640" y="178"/>
                  <a:pt x="1651" y="196"/>
                </a:cubicBezTo>
              </a:path>
              <a:path w="1858" h="339" extrusionOk="0">
                <a:moveTo>
                  <a:pt x="1841" y="58"/>
                </a:moveTo>
                <a:cubicBezTo>
                  <a:pt x="1816" y="53"/>
                  <a:pt x="1799" y="63"/>
                  <a:pt x="1773" y="75"/>
                </a:cubicBezTo>
                <a:cubicBezTo>
                  <a:pt x="1757" y="82"/>
                  <a:pt x="1724" y="99"/>
                  <a:pt x="1719" y="118"/>
                </a:cubicBezTo>
                <a:cubicBezTo>
                  <a:pt x="1720" y="121"/>
                  <a:pt x="1722" y="125"/>
                  <a:pt x="1723" y="128"/>
                </a:cubicBezTo>
                <a:cubicBezTo>
                  <a:pt x="1743" y="130"/>
                  <a:pt x="1761" y="129"/>
                  <a:pt x="1781" y="126"/>
                </a:cubicBezTo>
                <a:cubicBezTo>
                  <a:pt x="1797" y="124"/>
                  <a:pt x="1830" y="119"/>
                  <a:pt x="1844" y="131"/>
                </a:cubicBezTo>
                <a:cubicBezTo>
                  <a:pt x="1868" y="152"/>
                  <a:pt x="1850" y="175"/>
                  <a:pt x="1830" y="191"/>
                </a:cubicBezTo>
                <a:cubicBezTo>
                  <a:pt x="1799" y="215"/>
                  <a:pt x="1769" y="232"/>
                  <a:pt x="1732" y="246"/>
                </a:cubicBezTo>
                <a:cubicBezTo>
                  <a:pt x="1724" y="249"/>
                  <a:pt x="1717" y="251"/>
                  <a:pt x="1709" y="254"/>
                </a:cubicBezTo>
              </a:path>
            </a:pathLst>
          </a:custGeom>
          <a:noFill/>
          <a:ln w="19050" cap="rnd">
            <a:solidFill>
              <a:srgbClr val="7030A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6" name="Comment 28"/>
          <p:cNvSpPr>
            <a:spLocks noRot="1" noChangeAspect="1" noEditPoints="1" noChangeArrowheads="1" noChangeShapeType="1" noTextEdit="1"/>
          </p:cNvSpPr>
          <p:nvPr/>
        </p:nvSpPr>
        <p:spPr bwMode="auto">
          <a:xfrm>
            <a:off x="3622675" y="2797175"/>
            <a:ext cx="750888" cy="1770063"/>
          </a:xfrm>
          <a:custGeom>
            <a:avLst/>
            <a:gdLst>
              <a:gd name="T0" fmla="+- 0 12125 10063"/>
              <a:gd name="T1" fmla="*/ T0 w 2087"/>
              <a:gd name="T2" fmla="+- 0 7769 7769"/>
              <a:gd name="T3" fmla="*/ 7769 h 4919"/>
              <a:gd name="T4" fmla="+- 0 12149 10063"/>
              <a:gd name="T5" fmla="*/ T4 w 2087"/>
              <a:gd name="T6" fmla="+- 0 7779 7769"/>
              <a:gd name="T7" fmla="*/ 7779 h 4919"/>
              <a:gd name="T8" fmla="+- 0 11870 10063"/>
              <a:gd name="T9" fmla="*/ T8 w 2087"/>
              <a:gd name="T10" fmla="+- 0 7896 7769"/>
              <a:gd name="T11" fmla="*/ 7896 h 4919"/>
              <a:gd name="T12" fmla="+- 0 11253 10063"/>
              <a:gd name="T13" fmla="*/ T12 w 2087"/>
              <a:gd name="T14" fmla="+- 0 8441 7769"/>
              <a:gd name="T15" fmla="*/ 8441 h 4919"/>
              <a:gd name="T16" fmla="+- 0 11081 10063"/>
              <a:gd name="T17" fmla="*/ T16 w 2087"/>
              <a:gd name="T18" fmla="+- 0 9204 7769"/>
              <a:gd name="T19" fmla="*/ 9204 h 4919"/>
              <a:gd name="T20" fmla="+- 0 10913 10063"/>
              <a:gd name="T21" fmla="*/ T20 w 2087"/>
              <a:gd name="T22" fmla="+- 0 10332 7769"/>
              <a:gd name="T23" fmla="*/ 10332 h 4919"/>
              <a:gd name="T24" fmla="+- 0 10756 10063"/>
              <a:gd name="T25" fmla="*/ T24 w 2087"/>
              <a:gd name="T26" fmla="+- 0 11474 7769"/>
              <a:gd name="T27" fmla="*/ 11474 h 4919"/>
              <a:gd name="T28" fmla="+- 0 10566 10063"/>
              <a:gd name="T29" fmla="*/ T28 w 2087"/>
              <a:gd name="T30" fmla="+- 0 12061 7769"/>
              <a:gd name="T31" fmla="*/ 12061 h 4919"/>
              <a:gd name="T32" fmla="+- 0 10218 10063"/>
              <a:gd name="T33" fmla="*/ T32 w 2087"/>
              <a:gd name="T34" fmla="+- 0 12439 7769"/>
              <a:gd name="T35" fmla="*/ 12439 h 4919"/>
              <a:gd name="T36" fmla="+- 0 10282 10063"/>
              <a:gd name="T37" fmla="*/ T36 w 2087"/>
              <a:gd name="T38" fmla="+- 0 12392 7769"/>
              <a:gd name="T39" fmla="*/ 12392 h 4919"/>
              <a:gd name="T40" fmla="+- 0 10063 10063"/>
              <a:gd name="T41" fmla="*/ T40 w 2087"/>
              <a:gd name="T42" fmla="+- 0 12204 7769"/>
              <a:gd name="T43" fmla="*/ 12204 h 4919"/>
              <a:gd name="T44" fmla="+- 0 10118 10063"/>
              <a:gd name="T45" fmla="*/ T44 w 2087"/>
              <a:gd name="T46" fmla="+- 0 12196 7769"/>
              <a:gd name="T47" fmla="*/ 12196 h 4919"/>
              <a:gd name="T48" fmla="+- 0 10148 10063"/>
              <a:gd name="T49" fmla="*/ T48 w 2087"/>
              <a:gd name="T50" fmla="+- 0 12272 7769"/>
              <a:gd name="T51" fmla="*/ 12272 h 4919"/>
              <a:gd name="T52" fmla="+- 0 10137 10063"/>
              <a:gd name="T53" fmla="*/ T52 w 2087"/>
              <a:gd name="T54" fmla="+- 0 12363 7769"/>
              <a:gd name="T55" fmla="*/ 12363 h 4919"/>
              <a:gd name="T56" fmla="+- 0 10112 10063"/>
              <a:gd name="T57" fmla="*/ T56 w 2087"/>
              <a:gd name="T58" fmla="+- 0 12451 7769"/>
              <a:gd name="T59" fmla="*/ 12451 h 4919"/>
              <a:gd name="T60" fmla="+- 0 10170 10063"/>
              <a:gd name="T61" fmla="*/ T60 w 2087"/>
              <a:gd name="T62" fmla="+- 0 12539 7769"/>
              <a:gd name="T63" fmla="*/ 12539 h 4919"/>
              <a:gd name="T64" fmla="+- 0 10485 10063"/>
              <a:gd name="T65" fmla="*/ T64 w 2087"/>
              <a:gd name="T66" fmla="+- 0 12589 7769"/>
              <a:gd name="T67" fmla="*/ 12589 h 4919"/>
              <a:gd name="T68" fmla="+- 0 10632 10063"/>
              <a:gd name="T69" fmla="*/ T68 w 2087"/>
              <a:gd name="T70" fmla="+- 0 12665 7769"/>
              <a:gd name="T71" fmla="*/ 12665 h 4919"/>
              <a:gd name="T72" fmla="+- 0 10635 10063"/>
              <a:gd name="T73" fmla="*/ T72 w 2087"/>
              <a:gd name="T74" fmla="+- 0 12687 7769"/>
              <a:gd name="T75" fmla="*/ 12687 h 49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2087" h="4919" extrusionOk="0">
                <a:moveTo>
                  <a:pt x="2062" y="0"/>
                </a:moveTo>
                <a:cubicBezTo>
                  <a:pt x="2070" y="3"/>
                  <a:pt x="2078" y="7"/>
                  <a:pt x="2086" y="10"/>
                </a:cubicBezTo>
                <a:cubicBezTo>
                  <a:pt x="1980" y="42"/>
                  <a:pt x="1906" y="74"/>
                  <a:pt x="1807" y="127"/>
                </a:cubicBezTo>
                <a:cubicBezTo>
                  <a:pt x="1546" y="269"/>
                  <a:pt x="1299" y="376"/>
                  <a:pt x="1190" y="672"/>
                </a:cubicBezTo>
                <a:cubicBezTo>
                  <a:pt x="1101" y="913"/>
                  <a:pt x="1084" y="1186"/>
                  <a:pt x="1018" y="1435"/>
                </a:cubicBezTo>
                <a:cubicBezTo>
                  <a:pt x="917" y="1814"/>
                  <a:pt x="886" y="2174"/>
                  <a:pt x="850" y="2563"/>
                </a:cubicBezTo>
                <a:cubicBezTo>
                  <a:pt x="815" y="2945"/>
                  <a:pt x="741" y="3324"/>
                  <a:pt x="693" y="3705"/>
                </a:cubicBezTo>
                <a:cubicBezTo>
                  <a:pt x="665" y="3922"/>
                  <a:pt x="615" y="4103"/>
                  <a:pt x="503" y="4292"/>
                </a:cubicBezTo>
                <a:cubicBezTo>
                  <a:pt x="407" y="4455"/>
                  <a:pt x="307" y="4569"/>
                  <a:pt x="155" y="4670"/>
                </a:cubicBezTo>
                <a:cubicBezTo>
                  <a:pt x="172" y="4657"/>
                  <a:pt x="194" y="4637"/>
                  <a:pt x="219" y="4623"/>
                </a:cubicBezTo>
              </a:path>
              <a:path w="2087" h="4919" extrusionOk="0">
                <a:moveTo>
                  <a:pt x="0" y="4435"/>
                </a:moveTo>
                <a:cubicBezTo>
                  <a:pt x="19" y="4429"/>
                  <a:pt x="34" y="4413"/>
                  <a:pt x="55" y="4427"/>
                </a:cubicBezTo>
                <a:cubicBezTo>
                  <a:pt x="75" y="4440"/>
                  <a:pt x="82" y="4482"/>
                  <a:pt x="85" y="4503"/>
                </a:cubicBezTo>
                <a:cubicBezTo>
                  <a:pt x="89" y="4535"/>
                  <a:pt x="81" y="4564"/>
                  <a:pt x="74" y="4594"/>
                </a:cubicBezTo>
                <a:cubicBezTo>
                  <a:pt x="67" y="4623"/>
                  <a:pt x="52" y="4652"/>
                  <a:pt x="49" y="4682"/>
                </a:cubicBezTo>
                <a:cubicBezTo>
                  <a:pt x="44" y="4723"/>
                  <a:pt x="73" y="4753"/>
                  <a:pt x="107" y="4770"/>
                </a:cubicBezTo>
                <a:cubicBezTo>
                  <a:pt x="201" y="4816"/>
                  <a:pt x="322" y="4799"/>
                  <a:pt x="422" y="4820"/>
                </a:cubicBezTo>
                <a:cubicBezTo>
                  <a:pt x="467" y="4829"/>
                  <a:pt x="548" y="4848"/>
                  <a:pt x="569" y="4896"/>
                </a:cubicBezTo>
                <a:cubicBezTo>
                  <a:pt x="570" y="4903"/>
                  <a:pt x="571" y="4911"/>
                  <a:pt x="572" y="4918"/>
                </a:cubicBezTo>
              </a:path>
            </a:pathLst>
          </a:custGeom>
          <a:noFill/>
          <a:ln w="19050" cap="rnd">
            <a:solidFill>
              <a:srgbClr val="3F32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7" name="Comment 29"/>
          <p:cNvSpPr>
            <a:spLocks noRot="1" noChangeAspect="1" noEditPoints="1" noChangeArrowheads="1" noChangeShapeType="1" noTextEdit="1"/>
          </p:cNvSpPr>
          <p:nvPr/>
        </p:nvSpPr>
        <p:spPr bwMode="auto">
          <a:xfrm>
            <a:off x="8593138" y="2857500"/>
            <a:ext cx="552450" cy="804863"/>
          </a:xfrm>
          <a:custGeom>
            <a:avLst/>
            <a:gdLst>
              <a:gd name="T0" fmla="+- 0 23907 23868"/>
              <a:gd name="T1" fmla="*/ T0 w 1536"/>
              <a:gd name="T2" fmla="+- 0 9856 7939"/>
              <a:gd name="T3" fmla="*/ 9856 h 2234"/>
              <a:gd name="T4" fmla="+- 0 23881 23868"/>
              <a:gd name="T5" fmla="*/ T4 w 1536"/>
              <a:gd name="T6" fmla="+- 0 9956 7939"/>
              <a:gd name="T7" fmla="*/ 9956 h 2234"/>
              <a:gd name="T8" fmla="+- 0 24025 23868"/>
              <a:gd name="T9" fmla="*/ T8 w 1536"/>
              <a:gd name="T10" fmla="+- 0 10032 7939"/>
              <a:gd name="T11" fmla="*/ 10032 h 2234"/>
              <a:gd name="T12" fmla="+- 0 24000 23868"/>
              <a:gd name="T13" fmla="*/ T12 w 1536"/>
              <a:gd name="T14" fmla="+- 0 10172 7939"/>
              <a:gd name="T15" fmla="*/ 10172 h 2234"/>
              <a:gd name="T16" fmla="+- 0 23889 23868"/>
              <a:gd name="T17" fmla="*/ T16 w 1536"/>
              <a:gd name="T18" fmla="+- 0 9547 7939"/>
              <a:gd name="T19" fmla="*/ 9547 h 2234"/>
              <a:gd name="T20" fmla="+- 0 24092 23868"/>
              <a:gd name="T21" fmla="*/ T20 w 1536"/>
              <a:gd name="T22" fmla="+- 0 9840 7939"/>
              <a:gd name="T23" fmla="*/ 9840 h 2234"/>
              <a:gd name="T24" fmla="+- 0 24194 23868"/>
              <a:gd name="T25" fmla="*/ T24 w 1536"/>
              <a:gd name="T26" fmla="+- 0 9954 7939"/>
              <a:gd name="T27" fmla="*/ 9954 h 2234"/>
              <a:gd name="T28" fmla="+- 0 24078 23868"/>
              <a:gd name="T29" fmla="*/ T28 w 1536"/>
              <a:gd name="T30" fmla="+- 0 9773 7939"/>
              <a:gd name="T31" fmla="*/ 9773 h 2234"/>
              <a:gd name="T32" fmla="+- 0 23919 23868"/>
              <a:gd name="T33" fmla="*/ T32 w 1536"/>
              <a:gd name="T34" fmla="+- 0 9834 7939"/>
              <a:gd name="T35" fmla="*/ 9834 h 2234"/>
              <a:gd name="T36" fmla="+- 0 24256 23868"/>
              <a:gd name="T37" fmla="*/ T36 w 1536"/>
              <a:gd name="T38" fmla="+- 0 9707 7939"/>
              <a:gd name="T39" fmla="*/ 9707 h 2234"/>
              <a:gd name="T40" fmla="+- 0 24319 23868"/>
              <a:gd name="T41" fmla="*/ T40 w 1536"/>
              <a:gd name="T42" fmla="+- 0 9824 7939"/>
              <a:gd name="T43" fmla="*/ 9824 h 2234"/>
              <a:gd name="T44" fmla="+- 0 24363 23868"/>
              <a:gd name="T45" fmla="*/ T44 w 1536"/>
              <a:gd name="T46" fmla="+- 0 9704 7939"/>
              <a:gd name="T47" fmla="*/ 9704 h 2234"/>
              <a:gd name="T48" fmla="+- 0 24413 23868"/>
              <a:gd name="T49" fmla="*/ T48 w 1536"/>
              <a:gd name="T50" fmla="+- 0 9721 7939"/>
              <a:gd name="T51" fmla="*/ 9721 h 2234"/>
              <a:gd name="T52" fmla="+- 0 24509 23868"/>
              <a:gd name="T53" fmla="*/ T52 w 1536"/>
              <a:gd name="T54" fmla="+- 0 9715 7939"/>
              <a:gd name="T55" fmla="*/ 9715 h 2234"/>
              <a:gd name="T56" fmla="+- 0 24476 23868"/>
              <a:gd name="T57" fmla="*/ T56 w 1536"/>
              <a:gd name="T58" fmla="+- 0 9575 7939"/>
              <a:gd name="T59" fmla="*/ 9575 h 2234"/>
              <a:gd name="T60" fmla="+- 0 24486 23868"/>
              <a:gd name="T61" fmla="*/ T60 w 1536"/>
              <a:gd name="T62" fmla="+- 0 9498 7939"/>
              <a:gd name="T63" fmla="*/ 9498 h 2234"/>
              <a:gd name="T64" fmla="+- 0 24638 23868"/>
              <a:gd name="T65" fmla="*/ T64 w 1536"/>
              <a:gd name="T66" fmla="+- 0 9503 7939"/>
              <a:gd name="T67" fmla="*/ 9503 h 2234"/>
              <a:gd name="T68" fmla="+- 0 24817 23868"/>
              <a:gd name="T69" fmla="*/ T68 w 1536"/>
              <a:gd name="T70" fmla="+- 0 9543 7939"/>
              <a:gd name="T71" fmla="*/ 9543 h 2234"/>
              <a:gd name="T72" fmla="+- 0 24742 23868"/>
              <a:gd name="T73" fmla="*/ T72 w 1536"/>
              <a:gd name="T74" fmla="+- 0 9404 7939"/>
              <a:gd name="T75" fmla="*/ 9404 h 2234"/>
              <a:gd name="T76" fmla="+- 0 24750 23868"/>
              <a:gd name="T77" fmla="*/ T76 w 1536"/>
              <a:gd name="T78" fmla="+- 0 9302 7939"/>
              <a:gd name="T79" fmla="*/ 9302 h 2234"/>
              <a:gd name="T80" fmla="+- 0 24773 23868"/>
              <a:gd name="T81" fmla="*/ T80 w 1536"/>
              <a:gd name="T82" fmla="+- 0 9211 7939"/>
              <a:gd name="T83" fmla="*/ 9211 h 2234"/>
              <a:gd name="T84" fmla="+- 0 24847 23868"/>
              <a:gd name="T85" fmla="*/ T84 w 1536"/>
              <a:gd name="T86" fmla="+- 0 9362 7939"/>
              <a:gd name="T87" fmla="*/ 9362 h 2234"/>
              <a:gd name="T88" fmla="+- 0 24899 23868"/>
              <a:gd name="T89" fmla="*/ T88 w 1536"/>
              <a:gd name="T90" fmla="+- 0 9249 7939"/>
              <a:gd name="T91" fmla="*/ 9249 h 2234"/>
              <a:gd name="T92" fmla="+- 0 24952 23868"/>
              <a:gd name="T93" fmla="*/ T92 w 1536"/>
              <a:gd name="T94" fmla="+- 0 9256 7939"/>
              <a:gd name="T95" fmla="*/ 9256 h 2234"/>
              <a:gd name="T96" fmla="+- 0 25091 23868"/>
              <a:gd name="T97" fmla="*/ T96 w 1536"/>
              <a:gd name="T98" fmla="+- 0 9383 7939"/>
              <a:gd name="T99" fmla="*/ 9383 h 2234"/>
              <a:gd name="T100" fmla="+- 0 24662 23868"/>
              <a:gd name="T101" fmla="*/ T100 w 1536"/>
              <a:gd name="T102" fmla="+- 0 8567 7939"/>
              <a:gd name="T103" fmla="*/ 8567 h 2234"/>
              <a:gd name="T104" fmla="+- 0 24848 23868"/>
              <a:gd name="T105" fmla="*/ T104 w 1536"/>
              <a:gd name="T106" fmla="+- 0 8764 7939"/>
              <a:gd name="T107" fmla="*/ 8764 h 2234"/>
              <a:gd name="T108" fmla="+- 0 25072 23868"/>
              <a:gd name="T109" fmla="*/ T108 w 1536"/>
              <a:gd name="T110" fmla="+- 0 9036 7939"/>
              <a:gd name="T111" fmla="*/ 9036 h 2234"/>
              <a:gd name="T112" fmla="+- 0 24904 23868"/>
              <a:gd name="T113" fmla="*/ T112 w 1536"/>
              <a:gd name="T114" fmla="+- 0 8849 7939"/>
              <a:gd name="T115" fmla="*/ 8849 h 2234"/>
              <a:gd name="T116" fmla="+- 0 24807 23868"/>
              <a:gd name="T117" fmla="*/ T116 w 1536"/>
              <a:gd name="T118" fmla="+- 0 8998 7939"/>
              <a:gd name="T119" fmla="*/ 8998 h 2234"/>
              <a:gd name="T120" fmla="+- 0 24903 23868"/>
              <a:gd name="T121" fmla="*/ T120 w 1536"/>
              <a:gd name="T122" fmla="+- 0 8604 7939"/>
              <a:gd name="T123" fmla="*/ 8604 h 2234"/>
              <a:gd name="T124" fmla="+- 0 25041 23868"/>
              <a:gd name="T125" fmla="*/ T124 w 1536"/>
              <a:gd name="T126" fmla="+- 0 8765 7939"/>
              <a:gd name="T127" fmla="*/ 8765 h 2234"/>
              <a:gd name="T128" fmla="+- 0 24807 23868"/>
              <a:gd name="T129" fmla="*/ T128 w 1536"/>
              <a:gd name="T130" fmla="+- 0 8451 7939"/>
              <a:gd name="T131" fmla="*/ 8451 h 2234"/>
              <a:gd name="T132" fmla="+- 0 24849 23868"/>
              <a:gd name="T133" fmla="*/ T132 w 1536"/>
              <a:gd name="T134" fmla="+- 0 8318 7939"/>
              <a:gd name="T135" fmla="*/ 8318 h 2234"/>
              <a:gd name="T136" fmla="+- 0 25085 23868"/>
              <a:gd name="T137" fmla="*/ T136 w 1536"/>
              <a:gd name="T138" fmla="+- 0 8417 7939"/>
              <a:gd name="T139" fmla="*/ 8417 h 2234"/>
              <a:gd name="T140" fmla="+- 0 25104 23868"/>
              <a:gd name="T141" fmla="*/ T140 w 1536"/>
              <a:gd name="T142" fmla="+- 0 8525 7939"/>
              <a:gd name="T143" fmla="*/ 8525 h 2234"/>
              <a:gd name="T144" fmla="+- 0 25070 23868"/>
              <a:gd name="T145" fmla="*/ T144 w 1536"/>
              <a:gd name="T146" fmla="+- 0 8344 7939"/>
              <a:gd name="T147" fmla="*/ 8344 h 2234"/>
              <a:gd name="T148" fmla="+- 0 24915 23868"/>
              <a:gd name="T149" fmla="*/ T148 w 1536"/>
              <a:gd name="T150" fmla="+- 0 8207 7939"/>
              <a:gd name="T151" fmla="*/ 8207 h 2234"/>
              <a:gd name="T152" fmla="+- 0 24952 23868"/>
              <a:gd name="T153" fmla="*/ T152 w 1536"/>
              <a:gd name="T154" fmla="+- 0 8048 7939"/>
              <a:gd name="T155" fmla="*/ 8048 h 2234"/>
              <a:gd name="T156" fmla="+- 0 25100 23868"/>
              <a:gd name="T157" fmla="*/ T156 w 1536"/>
              <a:gd name="T158" fmla="+- 0 8167 7939"/>
              <a:gd name="T159" fmla="*/ 8167 h 2234"/>
              <a:gd name="T160" fmla="+- 0 25095 23868"/>
              <a:gd name="T161" fmla="*/ T160 w 1536"/>
              <a:gd name="T162" fmla="+- 0 8114 7939"/>
              <a:gd name="T163" fmla="*/ 8114 h 2234"/>
              <a:gd name="T164" fmla="+- 0 25134 23868"/>
              <a:gd name="T165" fmla="*/ T164 w 1536"/>
              <a:gd name="T166" fmla="+- 0 7943 7939"/>
              <a:gd name="T167" fmla="*/ 7943 h 2234"/>
              <a:gd name="T168" fmla="+- 0 25403 23868"/>
              <a:gd name="T169" fmla="*/ T168 w 1536"/>
              <a:gd name="T170" fmla="+- 0 8162 7939"/>
              <a:gd name="T171" fmla="*/ 8162 h 22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1536" h="2234" extrusionOk="0">
                <a:moveTo>
                  <a:pt x="116" y="1895"/>
                </a:moveTo>
                <a:cubicBezTo>
                  <a:pt x="90" y="1899"/>
                  <a:pt x="61" y="1901"/>
                  <a:pt x="39" y="1917"/>
                </a:cubicBezTo>
                <a:cubicBezTo>
                  <a:pt x="25" y="1927"/>
                  <a:pt x="13" y="1949"/>
                  <a:pt x="8" y="1965"/>
                </a:cubicBezTo>
                <a:cubicBezTo>
                  <a:pt x="4" y="1980"/>
                  <a:pt x="-6" y="2006"/>
                  <a:pt x="13" y="2017"/>
                </a:cubicBezTo>
                <a:cubicBezTo>
                  <a:pt x="31" y="2028"/>
                  <a:pt x="60" y="2022"/>
                  <a:pt x="80" y="2030"/>
                </a:cubicBezTo>
                <a:cubicBezTo>
                  <a:pt x="111" y="2042"/>
                  <a:pt x="139" y="2065"/>
                  <a:pt x="157" y="2093"/>
                </a:cubicBezTo>
                <a:cubicBezTo>
                  <a:pt x="174" y="2120"/>
                  <a:pt x="188" y="2161"/>
                  <a:pt x="182" y="2193"/>
                </a:cubicBezTo>
                <a:cubicBezTo>
                  <a:pt x="177" y="2220"/>
                  <a:pt x="161" y="2238"/>
                  <a:pt x="132" y="2233"/>
                </a:cubicBezTo>
                <a:cubicBezTo>
                  <a:pt x="109" y="2229"/>
                  <a:pt x="101" y="2208"/>
                  <a:pt x="89" y="2191"/>
                </a:cubicBezTo>
              </a:path>
              <a:path w="1536" h="2234" extrusionOk="0">
                <a:moveTo>
                  <a:pt x="21" y="1608"/>
                </a:moveTo>
                <a:cubicBezTo>
                  <a:pt x="44" y="1643"/>
                  <a:pt x="63" y="1679"/>
                  <a:pt x="87" y="1714"/>
                </a:cubicBezTo>
                <a:cubicBezTo>
                  <a:pt x="131" y="1778"/>
                  <a:pt x="178" y="1839"/>
                  <a:pt x="224" y="1901"/>
                </a:cubicBezTo>
                <a:cubicBezTo>
                  <a:pt x="252" y="1939"/>
                  <a:pt x="278" y="1979"/>
                  <a:pt x="307" y="2017"/>
                </a:cubicBezTo>
                <a:cubicBezTo>
                  <a:pt x="318" y="2031"/>
                  <a:pt x="322" y="2036"/>
                  <a:pt x="326" y="2015"/>
                </a:cubicBezTo>
              </a:path>
              <a:path w="1536" h="2234" extrusionOk="0">
                <a:moveTo>
                  <a:pt x="308" y="1819"/>
                </a:moveTo>
                <a:cubicBezTo>
                  <a:pt x="271" y="1814"/>
                  <a:pt x="247" y="1822"/>
                  <a:pt x="210" y="1834"/>
                </a:cubicBezTo>
                <a:cubicBezTo>
                  <a:pt x="168" y="1847"/>
                  <a:pt x="126" y="1863"/>
                  <a:pt x="85" y="1878"/>
                </a:cubicBezTo>
                <a:cubicBezTo>
                  <a:pt x="67" y="1886"/>
                  <a:pt x="62" y="1889"/>
                  <a:pt x="51" y="1895"/>
                </a:cubicBezTo>
              </a:path>
              <a:path w="1536" h="2234" extrusionOk="0">
                <a:moveTo>
                  <a:pt x="438" y="1744"/>
                </a:moveTo>
                <a:cubicBezTo>
                  <a:pt x="419" y="1750"/>
                  <a:pt x="403" y="1755"/>
                  <a:pt x="388" y="1768"/>
                </a:cubicBezTo>
                <a:cubicBezTo>
                  <a:pt x="367" y="1786"/>
                  <a:pt x="376" y="1811"/>
                  <a:pt x="389" y="1832"/>
                </a:cubicBezTo>
                <a:cubicBezTo>
                  <a:pt x="403" y="1854"/>
                  <a:pt x="425" y="1878"/>
                  <a:pt x="451" y="1885"/>
                </a:cubicBezTo>
                <a:cubicBezTo>
                  <a:pt x="482" y="1893"/>
                  <a:pt x="496" y="1865"/>
                  <a:pt x="502" y="1840"/>
                </a:cubicBezTo>
                <a:cubicBezTo>
                  <a:pt x="508" y="1815"/>
                  <a:pt x="502" y="1789"/>
                  <a:pt x="495" y="1765"/>
                </a:cubicBezTo>
                <a:cubicBezTo>
                  <a:pt x="491" y="1751"/>
                  <a:pt x="489" y="1746"/>
                  <a:pt x="484" y="1738"/>
                </a:cubicBezTo>
                <a:cubicBezTo>
                  <a:pt x="505" y="1752"/>
                  <a:pt x="525" y="1766"/>
                  <a:pt x="545" y="1782"/>
                </a:cubicBezTo>
                <a:cubicBezTo>
                  <a:pt x="568" y="1801"/>
                  <a:pt x="586" y="1814"/>
                  <a:pt x="612" y="1827"/>
                </a:cubicBezTo>
              </a:path>
              <a:path w="1536" h="2234" extrusionOk="0">
                <a:moveTo>
                  <a:pt x="641" y="1776"/>
                </a:moveTo>
                <a:cubicBezTo>
                  <a:pt x="643" y="1763"/>
                  <a:pt x="656" y="1726"/>
                  <a:pt x="652" y="1714"/>
                </a:cubicBezTo>
                <a:cubicBezTo>
                  <a:pt x="644" y="1686"/>
                  <a:pt x="618" y="1663"/>
                  <a:pt x="608" y="1636"/>
                </a:cubicBezTo>
                <a:cubicBezTo>
                  <a:pt x="603" y="1621"/>
                  <a:pt x="593" y="1591"/>
                  <a:pt x="603" y="1576"/>
                </a:cubicBezTo>
                <a:cubicBezTo>
                  <a:pt x="608" y="1570"/>
                  <a:pt x="613" y="1565"/>
                  <a:pt x="618" y="1559"/>
                </a:cubicBezTo>
              </a:path>
              <a:path w="1536" h="2234" extrusionOk="0">
                <a:moveTo>
                  <a:pt x="688" y="1528"/>
                </a:moveTo>
                <a:cubicBezTo>
                  <a:pt x="716" y="1540"/>
                  <a:pt x="742" y="1553"/>
                  <a:pt x="770" y="1564"/>
                </a:cubicBezTo>
                <a:cubicBezTo>
                  <a:pt x="805" y="1578"/>
                  <a:pt x="840" y="1593"/>
                  <a:pt x="877" y="1602"/>
                </a:cubicBezTo>
                <a:cubicBezTo>
                  <a:pt x="902" y="1608"/>
                  <a:pt x="925" y="1610"/>
                  <a:pt x="949" y="1604"/>
                </a:cubicBezTo>
                <a:cubicBezTo>
                  <a:pt x="948" y="1581"/>
                  <a:pt x="941" y="1563"/>
                  <a:pt x="926" y="1543"/>
                </a:cubicBezTo>
                <a:cubicBezTo>
                  <a:pt x="907" y="1517"/>
                  <a:pt x="888" y="1495"/>
                  <a:pt x="874" y="1465"/>
                </a:cubicBezTo>
                <a:cubicBezTo>
                  <a:pt x="859" y="1433"/>
                  <a:pt x="862" y="1415"/>
                  <a:pt x="874" y="1383"/>
                </a:cubicBezTo>
                <a:cubicBezTo>
                  <a:pt x="877" y="1376"/>
                  <a:pt x="879" y="1370"/>
                  <a:pt x="882" y="1363"/>
                </a:cubicBezTo>
              </a:path>
              <a:path w="1536" h="2234" extrusionOk="0">
                <a:moveTo>
                  <a:pt x="946" y="1204"/>
                </a:moveTo>
                <a:cubicBezTo>
                  <a:pt x="920" y="1225"/>
                  <a:pt x="910" y="1239"/>
                  <a:pt x="905" y="1272"/>
                </a:cubicBezTo>
                <a:cubicBezTo>
                  <a:pt x="900" y="1305"/>
                  <a:pt x="909" y="1342"/>
                  <a:pt x="922" y="1373"/>
                </a:cubicBezTo>
                <a:cubicBezTo>
                  <a:pt x="934" y="1400"/>
                  <a:pt x="951" y="1416"/>
                  <a:pt x="979" y="1423"/>
                </a:cubicBezTo>
                <a:cubicBezTo>
                  <a:pt x="1013" y="1431"/>
                  <a:pt x="1035" y="1404"/>
                  <a:pt x="1042" y="1374"/>
                </a:cubicBezTo>
                <a:cubicBezTo>
                  <a:pt x="1048" y="1350"/>
                  <a:pt x="1039" y="1332"/>
                  <a:pt x="1031" y="1310"/>
                </a:cubicBezTo>
                <a:cubicBezTo>
                  <a:pt x="1027" y="1297"/>
                  <a:pt x="1025" y="1292"/>
                  <a:pt x="1026" y="1283"/>
                </a:cubicBezTo>
                <a:cubicBezTo>
                  <a:pt x="1048" y="1288"/>
                  <a:pt x="1066" y="1302"/>
                  <a:pt x="1084" y="1317"/>
                </a:cubicBezTo>
                <a:cubicBezTo>
                  <a:pt x="1112" y="1341"/>
                  <a:pt x="1137" y="1368"/>
                  <a:pt x="1164" y="1393"/>
                </a:cubicBezTo>
                <a:cubicBezTo>
                  <a:pt x="1184" y="1411"/>
                  <a:pt x="1200" y="1433"/>
                  <a:pt x="1223" y="1444"/>
                </a:cubicBezTo>
                <a:cubicBezTo>
                  <a:pt x="1211" y="1421"/>
                  <a:pt x="1206" y="1413"/>
                  <a:pt x="1195" y="1399"/>
                </a:cubicBezTo>
              </a:path>
              <a:path w="1536" h="2234" extrusionOk="0">
                <a:moveTo>
                  <a:pt x="794" y="628"/>
                </a:moveTo>
                <a:cubicBezTo>
                  <a:pt x="814" y="650"/>
                  <a:pt x="832" y="674"/>
                  <a:pt x="852" y="697"/>
                </a:cubicBezTo>
                <a:cubicBezTo>
                  <a:pt x="892" y="743"/>
                  <a:pt x="937" y="783"/>
                  <a:pt x="980" y="825"/>
                </a:cubicBezTo>
                <a:cubicBezTo>
                  <a:pt x="1032" y="876"/>
                  <a:pt x="1081" y="930"/>
                  <a:pt x="1128" y="985"/>
                </a:cubicBezTo>
                <a:cubicBezTo>
                  <a:pt x="1132" y="990"/>
                  <a:pt x="1212" y="1087"/>
                  <a:pt x="1204" y="1097"/>
                </a:cubicBezTo>
                <a:cubicBezTo>
                  <a:pt x="1205" y="1114"/>
                  <a:pt x="1201" y="1116"/>
                  <a:pt x="1181" y="1094"/>
                </a:cubicBezTo>
              </a:path>
              <a:path w="1536" h="2234" extrusionOk="0">
                <a:moveTo>
                  <a:pt x="1036" y="910"/>
                </a:moveTo>
                <a:cubicBezTo>
                  <a:pt x="1043" y="939"/>
                  <a:pt x="1026" y="946"/>
                  <a:pt x="1008" y="975"/>
                </a:cubicBezTo>
                <a:cubicBezTo>
                  <a:pt x="988" y="1008"/>
                  <a:pt x="965" y="1031"/>
                  <a:pt x="939" y="1059"/>
                </a:cubicBezTo>
                <a:cubicBezTo>
                  <a:pt x="928" y="1072"/>
                  <a:pt x="926" y="1076"/>
                  <a:pt x="915" y="1079"/>
                </a:cubicBezTo>
              </a:path>
              <a:path w="1536" h="2234" extrusionOk="0">
                <a:moveTo>
                  <a:pt x="1035" y="665"/>
                </a:moveTo>
                <a:cubicBezTo>
                  <a:pt x="1060" y="686"/>
                  <a:pt x="1082" y="708"/>
                  <a:pt x="1101" y="735"/>
                </a:cubicBezTo>
                <a:cubicBezTo>
                  <a:pt x="1124" y="766"/>
                  <a:pt x="1147" y="798"/>
                  <a:pt x="1173" y="826"/>
                </a:cubicBezTo>
                <a:cubicBezTo>
                  <a:pt x="1193" y="847"/>
                  <a:pt x="1200" y="854"/>
                  <a:pt x="1226" y="861"/>
                </a:cubicBezTo>
              </a:path>
              <a:path w="1536" h="2234" extrusionOk="0">
                <a:moveTo>
                  <a:pt x="939" y="512"/>
                </a:moveTo>
                <a:cubicBezTo>
                  <a:pt x="934" y="482"/>
                  <a:pt x="934" y="461"/>
                  <a:pt x="942" y="432"/>
                </a:cubicBezTo>
                <a:cubicBezTo>
                  <a:pt x="949" y="406"/>
                  <a:pt x="961" y="396"/>
                  <a:pt x="981" y="379"/>
                </a:cubicBezTo>
              </a:path>
              <a:path w="1536" h="2234" extrusionOk="0">
                <a:moveTo>
                  <a:pt x="1179" y="397"/>
                </a:moveTo>
                <a:cubicBezTo>
                  <a:pt x="1194" y="423"/>
                  <a:pt x="1209" y="449"/>
                  <a:pt x="1217" y="478"/>
                </a:cubicBezTo>
                <a:cubicBezTo>
                  <a:pt x="1224" y="503"/>
                  <a:pt x="1222" y="530"/>
                  <a:pt x="1227" y="556"/>
                </a:cubicBezTo>
                <a:cubicBezTo>
                  <a:pt x="1231" y="571"/>
                  <a:pt x="1232" y="576"/>
                  <a:pt x="1236" y="586"/>
                </a:cubicBezTo>
                <a:cubicBezTo>
                  <a:pt x="1242" y="562"/>
                  <a:pt x="1239" y="540"/>
                  <a:pt x="1235" y="515"/>
                </a:cubicBezTo>
                <a:cubicBezTo>
                  <a:pt x="1229" y="477"/>
                  <a:pt x="1219" y="439"/>
                  <a:pt x="1202" y="405"/>
                </a:cubicBezTo>
                <a:cubicBezTo>
                  <a:pt x="1185" y="372"/>
                  <a:pt x="1162" y="349"/>
                  <a:pt x="1132" y="328"/>
                </a:cubicBezTo>
                <a:cubicBezTo>
                  <a:pt x="1104" y="308"/>
                  <a:pt x="1073" y="291"/>
                  <a:pt x="1047" y="268"/>
                </a:cubicBezTo>
                <a:cubicBezTo>
                  <a:pt x="1042" y="263"/>
                  <a:pt x="1038" y="258"/>
                  <a:pt x="1033" y="253"/>
                </a:cubicBezTo>
              </a:path>
              <a:path w="1536" h="2234" extrusionOk="0">
                <a:moveTo>
                  <a:pt x="1084" y="109"/>
                </a:moveTo>
                <a:cubicBezTo>
                  <a:pt x="1113" y="116"/>
                  <a:pt x="1133" y="129"/>
                  <a:pt x="1156" y="149"/>
                </a:cubicBezTo>
                <a:cubicBezTo>
                  <a:pt x="1183" y="173"/>
                  <a:pt x="1208" y="200"/>
                  <a:pt x="1232" y="228"/>
                </a:cubicBezTo>
                <a:cubicBezTo>
                  <a:pt x="1246" y="246"/>
                  <a:pt x="1252" y="252"/>
                  <a:pt x="1263" y="262"/>
                </a:cubicBezTo>
                <a:cubicBezTo>
                  <a:pt x="1255" y="231"/>
                  <a:pt x="1240" y="205"/>
                  <a:pt x="1227" y="175"/>
                </a:cubicBezTo>
                <a:cubicBezTo>
                  <a:pt x="1211" y="136"/>
                  <a:pt x="1190" y="90"/>
                  <a:pt x="1191" y="47"/>
                </a:cubicBezTo>
                <a:cubicBezTo>
                  <a:pt x="1192" y="2"/>
                  <a:pt x="1229" y="-4"/>
                  <a:pt x="1266" y="4"/>
                </a:cubicBezTo>
                <a:cubicBezTo>
                  <a:pt x="1336" y="20"/>
                  <a:pt x="1387" y="67"/>
                  <a:pt x="1437" y="116"/>
                </a:cubicBezTo>
                <a:cubicBezTo>
                  <a:pt x="1471" y="150"/>
                  <a:pt x="1503" y="187"/>
                  <a:pt x="1535" y="223"/>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8" name="Comment 30"/>
          <p:cNvSpPr>
            <a:spLocks noRot="1" noChangeAspect="1" noEditPoints="1" noChangeArrowheads="1" noChangeShapeType="1" noTextEdit="1"/>
          </p:cNvSpPr>
          <p:nvPr/>
        </p:nvSpPr>
        <p:spPr bwMode="auto">
          <a:xfrm>
            <a:off x="4603750" y="1171575"/>
            <a:ext cx="2265363" cy="120650"/>
          </a:xfrm>
          <a:custGeom>
            <a:avLst/>
            <a:gdLst>
              <a:gd name="T0" fmla="+- 0 12786 12786"/>
              <a:gd name="T1" fmla="*/ T0 w 6294"/>
              <a:gd name="T2" fmla="+- 0 3423 3256"/>
              <a:gd name="T3" fmla="*/ 3423 h 335"/>
              <a:gd name="T4" fmla="+- 0 12796 12786"/>
              <a:gd name="T5" fmla="*/ T4 w 6294"/>
              <a:gd name="T6" fmla="+- 0 3393 3256"/>
              <a:gd name="T7" fmla="*/ 3393 h 335"/>
              <a:gd name="T8" fmla="+- 0 12816 12786"/>
              <a:gd name="T9" fmla="*/ T8 w 6294"/>
              <a:gd name="T10" fmla="+- 0 3373 3256"/>
              <a:gd name="T11" fmla="*/ 3373 h 335"/>
              <a:gd name="T12" fmla="+- 0 12821 12786"/>
              <a:gd name="T13" fmla="*/ T12 w 6294"/>
              <a:gd name="T14" fmla="+- 0 3340 3256"/>
              <a:gd name="T15" fmla="*/ 3340 h 335"/>
              <a:gd name="T16" fmla="+- 0 12825 12786"/>
              <a:gd name="T17" fmla="*/ T16 w 6294"/>
              <a:gd name="T18" fmla="+- 0 3318 3256"/>
              <a:gd name="T19" fmla="*/ 3318 h 335"/>
              <a:gd name="T20" fmla="+- 0 12823 12786"/>
              <a:gd name="T21" fmla="*/ T20 w 6294"/>
              <a:gd name="T22" fmla="+- 0 3296 3256"/>
              <a:gd name="T23" fmla="*/ 3296 h 335"/>
              <a:gd name="T24" fmla="+- 0 12826 12786"/>
              <a:gd name="T25" fmla="*/ T24 w 6294"/>
              <a:gd name="T26" fmla="+- 0 3274 3256"/>
              <a:gd name="T27" fmla="*/ 3274 h 335"/>
              <a:gd name="T28" fmla="+- 0 12825 12786"/>
              <a:gd name="T29" fmla="*/ T28 w 6294"/>
              <a:gd name="T30" fmla="+- 0 3268 3256"/>
              <a:gd name="T31" fmla="*/ 3268 h 335"/>
              <a:gd name="T32" fmla="+- 0 12823 12786"/>
              <a:gd name="T33" fmla="*/ T32 w 6294"/>
              <a:gd name="T34" fmla="+- 0 3262 3256"/>
              <a:gd name="T35" fmla="*/ 3262 h 335"/>
              <a:gd name="T36" fmla="+- 0 12822 12786"/>
              <a:gd name="T37" fmla="*/ T36 w 6294"/>
              <a:gd name="T38" fmla="+- 0 3256 3256"/>
              <a:gd name="T39" fmla="*/ 3256 h 335"/>
              <a:gd name="T40" fmla="+- 0 12871 12786"/>
              <a:gd name="T41" fmla="*/ T40 w 6294"/>
              <a:gd name="T42" fmla="+- 0 3275 3256"/>
              <a:gd name="T43" fmla="*/ 3275 h 335"/>
              <a:gd name="T44" fmla="+- 0 12924 12786"/>
              <a:gd name="T45" fmla="*/ T44 w 6294"/>
              <a:gd name="T46" fmla="+- 0 3295 3256"/>
              <a:gd name="T47" fmla="*/ 3295 h 335"/>
              <a:gd name="T48" fmla="+- 0 12974 12786"/>
              <a:gd name="T49" fmla="*/ T48 w 6294"/>
              <a:gd name="T50" fmla="+- 0 3315 3256"/>
              <a:gd name="T51" fmla="*/ 3315 h 335"/>
              <a:gd name="T52" fmla="+- 0 13361 12786"/>
              <a:gd name="T53" fmla="*/ T52 w 6294"/>
              <a:gd name="T54" fmla="+- 0 3466 3256"/>
              <a:gd name="T55" fmla="*/ 3466 h 335"/>
              <a:gd name="T56" fmla="+- 0 13913 12786"/>
              <a:gd name="T57" fmla="*/ T56 w 6294"/>
              <a:gd name="T58" fmla="+- 0 3634 3256"/>
              <a:gd name="T59" fmla="*/ 3634 h 335"/>
              <a:gd name="T60" fmla="+- 0 14320 12786"/>
              <a:gd name="T61" fmla="*/ T60 w 6294"/>
              <a:gd name="T62" fmla="+- 0 3463 3256"/>
              <a:gd name="T63" fmla="*/ 3463 h 335"/>
              <a:gd name="T64" fmla="+- 0 14470 12786"/>
              <a:gd name="T65" fmla="*/ T64 w 6294"/>
              <a:gd name="T66" fmla="+- 0 3400 3256"/>
              <a:gd name="T67" fmla="*/ 3400 h 335"/>
              <a:gd name="T68" fmla="+- 0 14563 12786"/>
              <a:gd name="T69" fmla="*/ T68 w 6294"/>
              <a:gd name="T70" fmla="+- 0 3339 3256"/>
              <a:gd name="T71" fmla="*/ 3339 h 335"/>
              <a:gd name="T72" fmla="+- 0 14736 12786"/>
              <a:gd name="T73" fmla="*/ T72 w 6294"/>
              <a:gd name="T74" fmla="+- 0 3359 3256"/>
              <a:gd name="T75" fmla="*/ 3359 h 335"/>
              <a:gd name="T76" fmla="+- 0 15029 12786"/>
              <a:gd name="T77" fmla="*/ T76 w 6294"/>
              <a:gd name="T78" fmla="+- 0 3392 3256"/>
              <a:gd name="T79" fmla="*/ 3392 h 335"/>
              <a:gd name="T80" fmla="+- 0 15323 12786"/>
              <a:gd name="T81" fmla="*/ T80 w 6294"/>
              <a:gd name="T82" fmla="+- 0 3597 3256"/>
              <a:gd name="T83" fmla="*/ 3597 h 335"/>
              <a:gd name="T84" fmla="+- 0 15614 12786"/>
              <a:gd name="T85" fmla="*/ T84 w 6294"/>
              <a:gd name="T86" fmla="+- 0 3590 3256"/>
              <a:gd name="T87" fmla="*/ 3590 h 335"/>
              <a:gd name="T88" fmla="+- 0 15752 12786"/>
              <a:gd name="T89" fmla="*/ T88 w 6294"/>
              <a:gd name="T90" fmla="+- 0 3587 3256"/>
              <a:gd name="T91" fmla="*/ 3587 h 335"/>
              <a:gd name="T92" fmla="+- 0 15886 12786"/>
              <a:gd name="T93" fmla="*/ T92 w 6294"/>
              <a:gd name="T94" fmla="+- 0 3514 3256"/>
              <a:gd name="T95" fmla="*/ 3514 h 335"/>
              <a:gd name="T96" fmla="+- 0 16025 12786"/>
              <a:gd name="T97" fmla="*/ T96 w 6294"/>
              <a:gd name="T98" fmla="+- 0 3500 3256"/>
              <a:gd name="T99" fmla="*/ 3500 h 335"/>
              <a:gd name="T100" fmla="+- 0 16450 12786"/>
              <a:gd name="T101" fmla="*/ T100 w 6294"/>
              <a:gd name="T102" fmla="+- 0 3458 3256"/>
              <a:gd name="T103" fmla="*/ 3458 h 335"/>
              <a:gd name="T104" fmla="+- 0 16861 12786"/>
              <a:gd name="T105" fmla="*/ T104 w 6294"/>
              <a:gd name="T106" fmla="+- 0 3605 3256"/>
              <a:gd name="T107" fmla="*/ 3605 h 335"/>
              <a:gd name="T108" fmla="+- 0 17281 12786"/>
              <a:gd name="T109" fmla="*/ T108 w 6294"/>
              <a:gd name="T110" fmla="+- 0 3492 3256"/>
              <a:gd name="T111" fmla="*/ 3492 h 335"/>
              <a:gd name="T112" fmla="+- 0 17593 12786"/>
              <a:gd name="T113" fmla="*/ T112 w 6294"/>
              <a:gd name="T114" fmla="+- 0 3408 3256"/>
              <a:gd name="T115" fmla="*/ 3408 h 335"/>
              <a:gd name="T116" fmla="+- 0 17855 12786"/>
              <a:gd name="T117" fmla="*/ T116 w 6294"/>
              <a:gd name="T118" fmla="+- 0 3414 3256"/>
              <a:gd name="T119" fmla="*/ 3414 h 335"/>
              <a:gd name="T120" fmla="+- 0 18177 12786"/>
              <a:gd name="T121" fmla="*/ T120 w 6294"/>
              <a:gd name="T122" fmla="+- 0 3456 3256"/>
              <a:gd name="T123" fmla="*/ 3456 h 335"/>
              <a:gd name="T124" fmla="+- 0 18486 12786"/>
              <a:gd name="T125" fmla="*/ T124 w 6294"/>
              <a:gd name="T126" fmla="+- 0 3496 3256"/>
              <a:gd name="T127" fmla="*/ 3496 h 335"/>
              <a:gd name="T128" fmla="+- 0 18769 12786"/>
              <a:gd name="T129" fmla="*/ T128 w 6294"/>
              <a:gd name="T130" fmla="+- 0 3521 3256"/>
              <a:gd name="T131" fmla="*/ 3521 h 335"/>
              <a:gd name="T132" fmla="+- 0 19079 12786"/>
              <a:gd name="T133" fmla="*/ T132 w 6294"/>
              <a:gd name="T134" fmla="+- 0 3477 3256"/>
              <a:gd name="T135" fmla="*/ 3477 h 3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6294" h="335" extrusionOk="0">
                <a:moveTo>
                  <a:pt x="0" y="167"/>
                </a:moveTo>
                <a:cubicBezTo>
                  <a:pt x="10" y="137"/>
                  <a:pt x="30" y="117"/>
                  <a:pt x="35" y="84"/>
                </a:cubicBezTo>
                <a:cubicBezTo>
                  <a:pt x="39" y="62"/>
                  <a:pt x="37" y="40"/>
                  <a:pt x="40" y="18"/>
                </a:cubicBezTo>
                <a:cubicBezTo>
                  <a:pt x="39" y="12"/>
                  <a:pt x="37" y="6"/>
                  <a:pt x="36" y="0"/>
                </a:cubicBezTo>
                <a:cubicBezTo>
                  <a:pt x="85" y="19"/>
                  <a:pt x="138" y="39"/>
                  <a:pt x="188" y="59"/>
                </a:cubicBezTo>
                <a:cubicBezTo>
                  <a:pt x="575" y="210"/>
                  <a:pt x="1127" y="378"/>
                  <a:pt x="1534" y="207"/>
                </a:cubicBezTo>
                <a:cubicBezTo>
                  <a:pt x="1684" y="144"/>
                  <a:pt x="1777" y="83"/>
                  <a:pt x="1950" y="103"/>
                </a:cubicBezTo>
                <a:cubicBezTo>
                  <a:pt x="2243" y="136"/>
                  <a:pt x="2537" y="341"/>
                  <a:pt x="2828" y="334"/>
                </a:cubicBezTo>
                <a:cubicBezTo>
                  <a:pt x="2966" y="331"/>
                  <a:pt x="3100" y="258"/>
                  <a:pt x="3239" y="244"/>
                </a:cubicBezTo>
                <a:cubicBezTo>
                  <a:pt x="3664" y="202"/>
                  <a:pt x="4075" y="349"/>
                  <a:pt x="4495" y="236"/>
                </a:cubicBezTo>
                <a:cubicBezTo>
                  <a:pt x="4807" y="152"/>
                  <a:pt x="5069" y="158"/>
                  <a:pt x="5391" y="200"/>
                </a:cubicBezTo>
                <a:cubicBezTo>
                  <a:pt x="5700" y="240"/>
                  <a:pt x="5983" y="265"/>
                  <a:pt x="6293" y="221"/>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9" name="Comment 31"/>
          <p:cNvSpPr>
            <a:spLocks noRot="1" noChangeAspect="1" noEditPoints="1" noChangeArrowheads="1" noChangeShapeType="1" noTextEdit="1"/>
          </p:cNvSpPr>
          <p:nvPr/>
        </p:nvSpPr>
        <p:spPr bwMode="auto">
          <a:xfrm>
            <a:off x="6796088" y="3497263"/>
            <a:ext cx="1731962" cy="44450"/>
          </a:xfrm>
          <a:custGeom>
            <a:avLst/>
            <a:gdLst>
              <a:gd name="T0" fmla="+- 0 18878 18878"/>
              <a:gd name="T1" fmla="*/ T0 w 4810"/>
              <a:gd name="T2" fmla="+- 0 9828 9715"/>
              <a:gd name="T3" fmla="*/ 9828 h 124"/>
              <a:gd name="T4" fmla="+- 0 18905 18878"/>
              <a:gd name="T5" fmla="*/ T4 w 4810"/>
              <a:gd name="T6" fmla="+- 0 9825 9715"/>
              <a:gd name="T7" fmla="*/ 9825 h 124"/>
              <a:gd name="T8" fmla="+- 0 18930 18878"/>
              <a:gd name="T9" fmla="*/ T8 w 4810"/>
              <a:gd name="T10" fmla="+- 0 9824 9715"/>
              <a:gd name="T11" fmla="*/ 9824 h 124"/>
              <a:gd name="T12" fmla="+- 0 18958 18878"/>
              <a:gd name="T13" fmla="*/ T12 w 4810"/>
              <a:gd name="T14" fmla="+- 0 9820 9715"/>
              <a:gd name="T15" fmla="*/ 9820 h 124"/>
              <a:gd name="T16" fmla="+- 0 18993 18878"/>
              <a:gd name="T17" fmla="*/ T16 w 4810"/>
              <a:gd name="T18" fmla="+- 0 9815 9715"/>
              <a:gd name="T19" fmla="*/ 9815 h 124"/>
              <a:gd name="T20" fmla="+- 0 19026 18878"/>
              <a:gd name="T21" fmla="*/ T20 w 4810"/>
              <a:gd name="T22" fmla="+- 0 9804 9715"/>
              <a:gd name="T23" fmla="*/ 9804 h 124"/>
              <a:gd name="T24" fmla="+- 0 19061 18878"/>
              <a:gd name="T25" fmla="*/ T24 w 4810"/>
              <a:gd name="T26" fmla="+- 0 9801 9715"/>
              <a:gd name="T27" fmla="*/ 9801 h 124"/>
              <a:gd name="T28" fmla="+- 0 19270 18878"/>
              <a:gd name="T29" fmla="*/ T28 w 4810"/>
              <a:gd name="T30" fmla="+- 0 9784 9715"/>
              <a:gd name="T31" fmla="*/ 9784 h 124"/>
              <a:gd name="T32" fmla="+- 0 19462 18878"/>
              <a:gd name="T33" fmla="*/ T32 w 4810"/>
              <a:gd name="T34" fmla="+- 0 9825 9715"/>
              <a:gd name="T35" fmla="*/ 9825 h 124"/>
              <a:gd name="T36" fmla="+- 0 19672 18878"/>
              <a:gd name="T37" fmla="*/ T36 w 4810"/>
              <a:gd name="T38" fmla="+- 0 9781 9715"/>
              <a:gd name="T39" fmla="*/ 9781 h 124"/>
              <a:gd name="T40" fmla="+- 0 19832 18878"/>
              <a:gd name="T41" fmla="*/ T40 w 4810"/>
              <a:gd name="T42" fmla="+- 0 9748 9715"/>
              <a:gd name="T43" fmla="*/ 9748 h 124"/>
              <a:gd name="T44" fmla="+- 0 19952 18878"/>
              <a:gd name="T45" fmla="*/ T44 w 4810"/>
              <a:gd name="T46" fmla="+- 0 9740 9715"/>
              <a:gd name="T47" fmla="*/ 9740 h 124"/>
              <a:gd name="T48" fmla="+- 0 20113 18878"/>
              <a:gd name="T49" fmla="*/ T48 w 4810"/>
              <a:gd name="T50" fmla="+- 0 9776 9715"/>
              <a:gd name="T51" fmla="*/ 9776 h 124"/>
              <a:gd name="T52" fmla="+- 0 20310 18878"/>
              <a:gd name="T53" fmla="*/ T52 w 4810"/>
              <a:gd name="T54" fmla="+- 0 9820 9715"/>
              <a:gd name="T55" fmla="*/ 9820 h 124"/>
              <a:gd name="T56" fmla="+- 0 20445 18878"/>
              <a:gd name="T57" fmla="*/ T56 w 4810"/>
              <a:gd name="T58" fmla="+- 0 9827 9715"/>
              <a:gd name="T59" fmla="*/ 9827 h 124"/>
              <a:gd name="T60" fmla="+- 0 20643 18878"/>
              <a:gd name="T61" fmla="*/ T60 w 4810"/>
              <a:gd name="T62" fmla="+- 0 9783 9715"/>
              <a:gd name="T63" fmla="*/ 9783 h 124"/>
              <a:gd name="T64" fmla="+- 0 20854 18878"/>
              <a:gd name="T65" fmla="*/ T64 w 4810"/>
              <a:gd name="T66" fmla="+- 0 9737 9715"/>
              <a:gd name="T67" fmla="*/ 9737 h 124"/>
              <a:gd name="T68" fmla="+- 0 21039 18878"/>
              <a:gd name="T69" fmla="*/ T68 w 4810"/>
              <a:gd name="T70" fmla="+- 0 9702 9715"/>
              <a:gd name="T71" fmla="*/ 9702 h 124"/>
              <a:gd name="T72" fmla="+- 0 21257 18878"/>
              <a:gd name="T73" fmla="*/ T72 w 4810"/>
              <a:gd name="T74" fmla="+- 0 9729 9715"/>
              <a:gd name="T75" fmla="*/ 9729 h 124"/>
              <a:gd name="T76" fmla="+- 0 21637 18878"/>
              <a:gd name="T77" fmla="*/ T76 w 4810"/>
              <a:gd name="T78" fmla="+- 0 9775 9715"/>
              <a:gd name="T79" fmla="*/ 9775 h 124"/>
              <a:gd name="T80" fmla="+- 0 21983 18878"/>
              <a:gd name="T81" fmla="*/ T80 w 4810"/>
              <a:gd name="T82" fmla="+- 0 9860 9715"/>
              <a:gd name="T83" fmla="*/ 9860 h 124"/>
              <a:gd name="T84" fmla="+- 0 22369 18878"/>
              <a:gd name="T85" fmla="*/ T84 w 4810"/>
              <a:gd name="T86" fmla="+- 0 9823 9715"/>
              <a:gd name="T87" fmla="*/ 9823 h 124"/>
              <a:gd name="T88" fmla="+- 0 22723 18878"/>
              <a:gd name="T89" fmla="*/ T88 w 4810"/>
              <a:gd name="T90" fmla="+- 0 9789 9715"/>
              <a:gd name="T91" fmla="*/ 9789 h 124"/>
              <a:gd name="T92" fmla="+- 0 23067 18878"/>
              <a:gd name="T93" fmla="*/ T92 w 4810"/>
              <a:gd name="T94" fmla="+- 0 9776 9715"/>
              <a:gd name="T95" fmla="*/ 9776 h 124"/>
              <a:gd name="T96" fmla="+- 0 23423 18878"/>
              <a:gd name="T97" fmla="*/ T96 w 4810"/>
              <a:gd name="T98" fmla="+- 0 9797 9715"/>
              <a:gd name="T99" fmla="*/ 9797 h 124"/>
              <a:gd name="T100" fmla="+- 0 23511 18878"/>
              <a:gd name="T101" fmla="*/ T100 w 4810"/>
              <a:gd name="T102" fmla="+- 0 9802 9715"/>
              <a:gd name="T103" fmla="*/ 9802 h 124"/>
              <a:gd name="T104" fmla="+- 0 23599 18878"/>
              <a:gd name="T105" fmla="*/ T104 w 4810"/>
              <a:gd name="T106" fmla="+- 0 9805 9715"/>
              <a:gd name="T107" fmla="*/ 9805 h 124"/>
              <a:gd name="T108" fmla="+- 0 23687 18878"/>
              <a:gd name="T109" fmla="*/ T108 w 4810"/>
              <a:gd name="T110" fmla="+- 0 9808 9715"/>
              <a:gd name="T111" fmla="*/ 9808 h 1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10" h="124" extrusionOk="0">
                <a:moveTo>
                  <a:pt x="0" y="113"/>
                </a:moveTo>
                <a:cubicBezTo>
                  <a:pt x="27" y="110"/>
                  <a:pt x="52" y="109"/>
                  <a:pt x="80" y="105"/>
                </a:cubicBezTo>
                <a:cubicBezTo>
                  <a:pt x="115" y="100"/>
                  <a:pt x="148" y="89"/>
                  <a:pt x="183" y="86"/>
                </a:cubicBezTo>
                <a:cubicBezTo>
                  <a:pt x="392" y="69"/>
                  <a:pt x="584" y="110"/>
                  <a:pt x="794" y="66"/>
                </a:cubicBezTo>
                <a:cubicBezTo>
                  <a:pt x="954" y="33"/>
                  <a:pt x="1074" y="25"/>
                  <a:pt x="1235" y="61"/>
                </a:cubicBezTo>
                <a:cubicBezTo>
                  <a:pt x="1432" y="105"/>
                  <a:pt x="1567" y="112"/>
                  <a:pt x="1765" y="68"/>
                </a:cubicBezTo>
                <a:cubicBezTo>
                  <a:pt x="1976" y="22"/>
                  <a:pt x="2161" y="-13"/>
                  <a:pt x="2379" y="14"/>
                </a:cubicBezTo>
                <a:cubicBezTo>
                  <a:pt x="2759" y="60"/>
                  <a:pt x="3105" y="145"/>
                  <a:pt x="3491" y="108"/>
                </a:cubicBezTo>
                <a:cubicBezTo>
                  <a:pt x="3845" y="74"/>
                  <a:pt x="4189" y="61"/>
                  <a:pt x="4545" y="82"/>
                </a:cubicBezTo>
                <a:cubicBezTo>
                  <a:pt x="4633" y="87"/>
                  <a:pt x="4721" y="90"/>
                  <a:pt x="4809" y="93"/>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0" name="Comment 32"/>
          <p:cNvSpPr>
            <a:spLocks noRot="1" noChangeAspect="1" noEditPoints="1" noChangeArrowheads="1" noChangeShapeType="1" noTextEdit="1"/>
          </p:cNvSpPr>
          <p:nvPr/>
        </p:nvSpPr>
        <p:spPr bwMode="auto">
          <a:xfrm>
            <a:off x="4545013" y="3813175"/>
            <a:ext cx="3867150" cy="106363"/>
          </a:xfrm>
          <a:custGeom>
            <a:avLst/>
            <a:gdLst>
              <a:gd name="T0" fmla="+- 0 12623 12623"/>
              <a:gd name="T1" fmla="*/ T0 w 10742"/>
              <a:gd name="T2" fmla="+- 0 10754 10593"/>
              <a:gd name="T3" fmla="*/ 10754 h 293"/>
              <a:gd name="T4" fmla="+- 0 12659 12623"/>
              <a:gd name="T5" fmla="*/ T4 w 10742"/>
              <a:gd name="T6" fmla="+- 0 10755 10593"/>
              <a:gd name="T7" fmla="*/ 10755 h 293"/>
              <a:gd name="T8" fmla="+- 0 12693 12623"/>
              <a:gd name="T9" fmla="*/ T8 w 10742"/>
              <a:gd name="T10" fmla="+- 0 10766 10593"/>
              <a:gd name="T11" fmla="*/ 10766 h 293"/>
              <a:gd name="T12" fmla="+- 0 12731 12623"/>
              <a:gd name="T13" fmla="*/ T12 w 10742"/>
              <a:gd name="T14" fmla="+- 0 10766 10593"/>
              <a:gd name="T15" fmla="*/ 10766 h 293"/>
              <a:gd name="T16" fmla="+- 0 13155 12623"/>
              <a:gd name="T17" fmla="*/ T16 w 10742"/>
              <a:gd name="T18" fmla="+- 0 10766 10593"/>
              <a:gd name="T19" fmla="*/ 10766 h 293"/>
              <a:gd name="T20" fmla="+- 0 13579 12623"/>
              <a:gd name="T21" fmla="*/ T20 w 10742"/>
              <a:gd name="T22" fmla="+- 0 10734 10593"/>
              <a:gd name="T23" fmla="*/ 10734 h 293"/>
              <a:gd name="T24" fmla="+- 0 14004 12623"/>
              <a:gd name="T25" fmla="*/ T24 w 10742"/>
              <a:gd name="T26" fmla="+- 0 10740 10593"/>
              <a:gd name="T27" fmla="*/ 10740 h 293"/>
              <a:gd name="T28" fmla="+- 0 14829 12623"/>
              <a:gd name="T29" fmla="*/ T28 w 10742"/>
              <a:gd name="T30" fmla="+- 0 10751 10593"/>
              <a:gd name="T31" fmla="*/ 10751 h 293"/>
              <a:gd name="T32" fmla="+- 0 15657 12623"/>
              <a:gd name="T33" fmla="*/ T32 w 10742"/>
              <a:gd name="T34" fmla="+- 0 10911 10593"/>
              <a:gd name="T35" fmla="*/ 10911 h 293"/>
              <a:gd name="T36" fmla="+- 0 16480 12623"/>
              <a:gd name="T37" fmla="*/ T36 w 10742"/>
              <a:gd name="T38" fmla="+- 0 10879 10593"/>
              <a:gd name="T39" fmla="*/ 10879 h 293"/>
              <a:gd name="T40" fmla="+- 0 17076 12623"/>
              <a:gd name="T41" fmla="*/ T40 w 10742"/>
              <a:gd name="T42" fmla="+- 0 10855 10593"/>
              <a:gd name="T43" fmla="*/ 10855 h 293"/>
              <a:gd name="T44" fmla="+- 0 17624 12623"/>
              <a:gd name="T45" fmla="*/ T44 w 10742"/>
              <a:gd name="T46" fmla="+- 0 10654 10593"/>
              <a:gd name="T47" fmla="*/ 10654 h 293"/>
              <a:gd name="T48" fmla="+- 0 18228 12623"/>
              <a:gd name="T49" fmla="*/ T48 w 10742"/>
              <a:gd name="T50" fmla="+- 0 10679 10593"/>
              <a:gd name="T51" fmla="*/ 10679 h 293"/>
              <a:gd name="T52" fmla="+- 0 18899 12623"/>
              <a:gd name="T53" fmla="*/ T52 w 10742"/>
              <a:gd name="T54" fmla="+- 0 10707 10593"/>
              <a:gd name="T55" fmla="*/ 10707 h 293"/>
              <a:gd name="T56" fmla="+- 0 19557 12623"/>
              <a:gd name="T57" fmla="*/ T56 w 10742"/>
              <a:gd name="T58" fmla="+- 0 10764 10593"/>
              <a:gd name="T59" fmla="*/ 10764 h 293"/>
              <a:gd name="T60" fmla="+- 0 20230 12623"/>
              <a:gd name="T61" fmla="*/ T60 w 10742"/>
              <a:gd name="T62" fmla="+- 0 10745 10593"/>
              <a:gd name="T63" fmla="*/ 10745 h 293"/>
              <a:gd name="T64" fmla="+- 0 20983 12623"/>
              <a:gd name="T65" fmla="*/ T64 w 10742"/>
              <a:gd name="T66" fmla="+- 0 10723 10593"/>
              <a:gd name="T67" fmla="*/ 10723 h 293"/>
              <a:gd name="T68" fmla="+- 0 21749 12623"/>
              <a:gd name="T69" fmla="*/ T68 w 10742"/>
              <a:gd name="T70" fmla="+- 0 10722 10593"/>
              <a:gd name="T71" fmla="*/ 10722 h 293"/>
              <a:gd name="T72" fmla="+- 0 22500 12623"/>
              <a:gd name="T73" fmla="*/ T72 w 10742"/>
              <a:gd name="T74" fmla="+- 0 10660 10593"/>
              <a:gd name="T75" fmla="*/ 10660 h 293"/>
              <a:gd name="T76" fmla="+- 0 22790 12623"/>
              <a:gd name="T77" fmla="*/ T76 w 10742"/>
              <a:gd name="T78" fmla="+- 0 10636 10593"/>
              <a:gd name="T79" fmla="*/ 10636 h 293"/>
              <a:gd name="T80" fmla="+- 0 23073 12623"/>
              <a:gd name="T81" fmla="*/ T80 w 10742"/>
              <a:gd name="T82" fmla="+- 0 10600 10593"/>
              <a:gd name="T83" fmla="*/ 10600 h 293"/>
              <a:gd name="T84" fmla="+- 0 23364 12623"/>
              <a:gd name="T85" fmla="*/ T84 w 10742"/>
              <a:gd name="T86" fmla="+- 0 10594 10593"/>
              <a:gd name="T87" fmla="*/ 10594 h 2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0742" h="293" extrusionOk="0">
                <a:moveTo>
                  <a:pt x="0" y="161"/>
                </a:moveTo>
                <a:cubicBezTo>
                  <a:pt x="36" y="162"/>
                  <a:pt x="70" y="173"/>
                  <a:pt x="108" y="173"/>
                </a:cubicBezTo>
                <a:cubicBezTo>
                  <a:pt x="532" y="173"/>
                  <a:pt x="956" y="141"/>
                  <a:pt x="1381" y="147"/>
                </a:cubicBezTo>
                <a:cubicBezTo>
                  <a:pt x="2206" y="158"/>
                  <a:pt x="3034" y="318"/>
                  <a:pt x="3857" y="286"/>
                </a:cubicBezTo>
                <a:cubicBezTo>
                  <a:pt x="4453" y="262"/>
                  <a:pt x="5001" y="61"/>
                  <a:pt x="5605" y="86"/>
                </a:cubicBezTo>
                <a:cubicBezTo>
                  <a:pt x="6276" y="114"/>
                  <a:pt x="6934" y="171"/>
                  <a:pt x="7607" y="152"/>
                </a:cubicBezTo>
                <a:cubicBezTo>
                  <a:pt x="8360" y="130"/>
                  <a:pt x="9126" y="129"/>
                  <a:pt x="9877" y="67"/>
                </a:cubicBezTo>
                <a:cubicBezTo>
                  <a:pt x="10167" y="43"/>
                  <a:pt x="10450" y="7"/>
                  <a:pt x="10741" y="1"/>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713025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pic>
        <p:nvPicPr>
          <p:cNvPr id="6" name="Picture 5"/>
          <p:cNvPicPr>
            <a:picLocks noChangeAspect="1"/>
          </p:cNvPicPr>
          <p:nvPr/>
        </p:nvPicPr>
        <p:blipFill rotWithShape="1">
          <a:blip r:embed="rId2"/>
          <a:srcRect t="19689" b="9436"/>
          <a:stretch/>
        </p:blipFill>
        <p:spPr>
          <a:xfrm>
            <a:off x="0" y="0"/>
            <a:ext cx="9144000" cy="6858000"/>
          </a:xfrm>
          <a:prstGeom prst="rect">
            <a:avLst/>
          </a:prstGeom>
        </p:spPr>
      </p:pic>
      <p:sp>
        <p:nvSpPr>
          <p:cNvPr id="7" name="TextBox 6"/>
          <p:cNvSpPr txBox="1"/>
          <p:nvPr/>
        </p:nvSpPr>
        <p:spPr>
          <a:xfrm>
            <a:off x="681037" y="304521"/>
            <a:ext cx="3819525" cy="461665"/>
          </a:xfrm>
          <a:prstGeom prst="rect">
            <a:avLst/>
          </a:prstGeom>
          <a:noFill/>
        </p:spPr>
        <p:txBody>
          <a:bodyPr wrap="none" rtlCol="0">
            <a:spAutoFit/>
          </a:bodyPr>
          <a:lstStyle/>
          <a:p>
            <a:r>
              <a:rPr lang="en-US" sz="2400" dirty="0" smtClean="0"/>
              <a:t>How well do traffic lights do?</a:t>
            </a:r>
            <a:endParaRPr lang="en-US" sz="2400" dirty="0"/>
          </a:p>
        </p:txBody>
      </p:sp>
    </p:spTree>
    <p:extLst>
      <p:ext uri="{BB962C8B-B14F-4D97-AF65-F5344CB8AC3E}">
        <p14:creationId xmlns:p14="http://schemas.microsoft.com/office/powerpoint/2010/main" val="1466337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a:t>
            </a:fld>
            <a:endParaRPr lang="en-US"/>
          </a:p>
        </p:txBody>
      </p:sp>
      <p:pic>
        <p:nvPicPr>
          <p:cNvPr id="5" name="Picture 4"/>
          <p:cNvPicPr>
            <a:picLocks noChangeAspect="1"/>
          </p:cNvPicPr>
          <p:nvPr/>
        </p:nvPicPr>
        <p:blipFill rotWithShape="1">
          <a:blip r:embed="rId2">
            <a:alphaModFix/>
            <a:lum bright="70000" contrast="-70000"/>
          </a:blip>
          <a:srcRect t="19689" b="9436"/>
          <a:stretch/>
        </p:blipFill>
        <p:spPr>
          <a:xfrm>
            <a:off x="0" y="-1"/>
            <a:ext cx="9144000" cy="6858001"/>
          </a:xfrm>
          <a:prstGeom prst="rect">
            <a:avLst/>
          </a:prstGeom>
        </p:spPr>
      </p:pic>
      <p:sp>
        <p:nvSpPr>
          <p:cNvPr id="6" name="TextBox 5"/>
          <p:cNvSpPr txBox="1"/>
          <p:nvPr/>
        </p:nvSpPr>
        <p:spPr>
          <a:xfrm>
            <a:off x="681037" y="304521"/>
            <a:ext cx="3819525" cy="461665"/>
          </a:xfrm>
          <a:prstGeom prst="rect">
            <a:avLst/>
          </a:prstGeom>
          <a:noFill/>
        </p:spPr>
        <p:txBody>
          <a:bodyPr wrap="none" rtlCol="0">
            <a:spAutoFit/>
          </a:bodyPr>
          <a:lstStyle/>
          <a:p>
            <a:r>
              <a:rPr lang="en-US" sz="2400" dirty="0" smtClean="0"/>
              <a:t>How well do traffic lights do?</a:t>
            </a:r>
            <a:endParaRPr lang="en-US" sz="2400" dirty="0"/>
          </a:p>
        </p:txBody>
      </p:sp>
      <p:sp>
        <p:nvSpPr>
          <p:cNvPr id="3074" name="Comment 2"/>
          <p:cNvSpPr>
            <a:spLocks noRot="1" noChangeAspect="1" noEditPoints="1" noChangeArrowheads="1" noChangeShapeType="1" noTextEdit="1"/>
          </p:cNvSpPr>
          <p:nvPr/>
        </p:nvSpPr>
        <p:spPr bwMode="auto">
          <a:xfrm>
            <a:off x="-923925" y="5765800"/>
            <a:ext cx="4762" cy="53975"/>
          </a:xfrm>
          <a:custGeom>
            <a:avLst/>
            <a:gdLst>
              <a:gd name="T0" fmla="+- 0 -2560 -2573"/>
              <a:gd name="T1" fmla="*/ T0 w 14"/>
              <a:gd name="T2" fmla="+- 0 16017 16017"/>
              <a:gd name="T3" fmla="*/ 16017 h 151"/>
              <a:gd name="T4" fmla="+- 0 -2564 -2573"/>
              <a:gd name="T5" fmla="*/ T4 w 14"/>
              <a:gd name="T6" fmla="+- 0 16067 16017"/>
              <a:gd name="T7" fmla="*/ 16067 h 151"/>
              <a:gd name="T8" fmla="+- 0 -2569 -2573"/>
              <a:gd name="T9" fmla="*/ T8 w 14"/>
              <a:gd name="T10" fmla="+- 0 16117 16017"/>
              <a:gd name="T11" fmla="*/ 16117 h 151"/>
              <a:gd name="T12" fmla="+- 0 -2573 -2573"/>
              <a:gd name="T13" fmla="*/ T12 w 14"/>
              <a:gd name="T14" fmla="+- 0 16167 16017"/>
              <a:gd name="T15" fmla="*/ 16167 h 151"/>
            </a:gdLst>
            <a:ahLst/>
            <a:cxnLst>
              <a:cxn ang="0">
                <a:pos x="T1" y="T3"/>
              </a:cxn>
              <a:cxn ang="0">
                <a:pos x="T5" y="T7"/>
              </a:cxn>
              <a:cxn ang="0">
                <a:pos x="T9" y="T11"/>
              </a:cxn>
              <a:cxn ang="0">
                <a:pos x="T13" y="T15"/>
              </a:cxn>
            </a:cxnLst>
            <a:rect l="0" t="0" r="r" b="b"/>
            <a:pathLst>
              <a:path w="14" h="151" extrusionOk="0">
                <a:moveTo>
                  <a:pt x="13" y="0"/>
                </a:moveTo>
                <a:cubicBezTo>
                  <a:pt x="9" y="50"/>
                  <a:pt x="4" y="100"/>
                  <a:pt x="0" y="150"/>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5" name="Comment 3"/>
          <p:cNvSpPr>
            <a:spLocks noRot="1" noChangeAspect="1" noEditPoints="1" noChangeArrowheads="1" noChangeShapeType="1" noTextEdit="1"/>
          </p:cNvSpPr>
          <p:nvPr/>
        </p:nvSpPr>
        <p:spPr bwMode="auto">
          <a:xfrm>
            <a:off x="993775" y="1250950"/>
            <a:ext cx="404813" cy="401638"/>
          </a:xfrm>
          <a:custGeom>
            <a:avLst/>
            <a:gdLst>
              <a:gd name="T0" fmla="+- 0 2761 2761"/>
              <a:gd name="T1" fmla="*/ T0 w 1123"/>
              <a:gd name="T2" fmla="+- 0 4408 3474"/>
              <a:gd name="T3" fmla="*/ 4408 h 1117"/>
              <a:gd name="T4" fmla="+- 0 2765 2761"/>
              <a:gd name="T5" fmla="*/ T4 w 1123"/>
              <a:gd name="T6" fmla="+- 0 4431 3474"/>
              <a:gd name="T7" fmla="*/ 4431 h 1117"/>
              <a:gd name="T8" fmla="+- 0 2768 2761"/>
              <a:gd name="T9" fmla="*/ T8 w 1123"/>
              <a:gd name="T10" fmla="+- 0 4425 3474"/>
              <a:gd name="T11" fmla="*/ 4425 h 1117"/>
              <a:gd name="T12" fmla="+- 0 2766 2761"/>
              <a:gd name="T13" fmla="*/ T12 w 1123"/>
              <a:gd name="T14" fmla="+- 0 4448 3474"/>
              <a:gd name="T15" fmla="*/ 4448 h 1117"/>
              <a:gd name="T16" fmla="+- 0 2773 2761"/>
              <a:gd name="T17" fmla="*/ T16 w 1123"/>
              <a:gd name="T18" fmla="+- 0 4421 3474"/>
              <a:gd name="T19" fmla="*/ 4421 h 1117"/>
              <a:gd name="T20" fmla="+- 0 2784 2761"/>
              <a:gd name="T21" fmla="*/ T20 w 1123"/>
              <a:gd name="T22" fmla="+- 0 4386 3474"/>
              <a:gd name="T23" fmla="*/ 4386 h 1117"/>
              <a:gd name="T24" fmla="+- 0 2790 2761"/>
              <a:gd name="T25" fmla="*/ T24 w 1123"/>
              <a:gd name="T26" fmla="+- 0 4351 3474"/>
              <a:gd name="T27" fmla="*/ 4351 h 1117"/>
              <a:gd name="T28" fmla="+- 0 2805 2761"/>
              <a:gd name="T29" fmla="*/ T28 w 1123"/>
              <a:gd name="T30" fmla="+- 0 4265 3474"/>
              <a:gd name="T31" fmla="*/ 4265 h 1117"/>
              <a:gd name="T32" fmla="+- 0 2811 2761"/>
              <a:gd name="T33" fmla="*/ T32 w 1123"/>
              <a:gd name="T34" fmla="+- 0 4179 3474"/>
              <a:gd name="T35" fmla="*/ 4179 h 1117"/>
              <a:gd name="T36" fmla="+- 0 2812 2761"/>
              <a:gd name="T37" fmla="*/ T36 w 1123"/>
              <a:gd name="T38" fmla="+- 0 4091 3474"/>
              <a:gd name="T39" fmla="*/ 4091 h 1117"/>
              <a:gd name="T40" fmla="+- 0 2813 2761"/>
              <a:gd name="T41" fmla="*/ T40 w 1123"/>
              <a:gd name="T42" fmla="+- 0 3969 3474"/>
              <a:gd name="T43" fmla="*/ 3969 h 1117"/>
              <a:gd name="T44" fmla="+- 0 2805 2761"/>
              <a:gd name="T45" fmla="*/ T44 w 1123"/>
              <a:gd name="T46" fmla="+- 0 3848 3474"/>
              <a:gd name="T47" fmla="*/ 3848 h 1117"/>
              <a:gd name="T48" fmla="+- 0 2802 2761"/>
              <a:gd name="T49" fmla="*/ T48 w 1123"/>
              <a:gd name="T50" fmla="+- 0 3726 3474"/>
              <a:gd name="T51" fmla="*/ 3726 h 1117"/>
              <a:gd name="T52" fmla="+- 0 2801 2761"/>
              <a:gd name="T53" fmla="*/ T52 w 1123"/>
              <a:gd name="T54" fmla="+- 0 3679 3474"/>
              <a:gd name="T55" fmla="*/ 3679 h 1117"/>
              <a:gd name="T56" fmla="+- 0 2812 2761"/>
              <a:gd name="T57" fmla="*/ T56 w 1123"/>
              <a:gd name="T58" fmla="+- 0 3648 3474"/>
              <a:gd name="T59" fmla="*/ 3648 h 1117"/>
              <a:gd name="T60" fmla="+- 0 2819 2761"/>
              <a:gd name="T61" fmla="*/ T60 w 1123"/>
              <a:gd name="T62" fmla="+- 0 3631 3474"/>
              <a:gd name="T63" fmla="*/ 3631 h 1117"/>
              <a:gd name="T64" fmla="+- 0 2879 2761"/>
              <a:gd name="T65" fmla="*/ T64 w 1123"/>
              <a:gd name="T66" fmla="+- 0 3726 3474"/>
              <a:gd name="T67" fmla="*/ 3726 h 1117"/>
              <a:gd name="T68" fmla="+- 0 2929 2761"/>
              <a:gd name="T69" fmla="*/ T68 w 1123"/>
              <a:gd name="T70" fmla="+- 0 3825 3474"/>
              <a:gd name="T71" fmla="*/ 3825 h 1117"/>
              <a:gd name="T72" fmla="+- 0 2984 2761"/>
              <a:gd name="T73" fmla="*/ T72 w 1123"/>
              <a:gd name="T74" fmla="+- 0 3923 3474"/>
              <a:gd name="T75" fmla="*/ 3923 h 1117"/>
              <a:gd name="T76" fmla="+- 0 3030 2761"/>
              <a:gd name="T77" fmla="*/ T76 w 1123"/>
              <a:gd name="T78" fmla="+- 0 4005 3474"/>
              <a:gd name="T79" fmla="*/ 4005 h 1117"/>
              <a:gd name="T80" fmla="+- 0 3086 2761"/>
              <a:gd name="T81" fmla="*/ T80 w 1123"/>
              <a:gd name="T82" fmla="+- 0 4151 3474"/>
              <a:gd name="T83" fmla="*/ 4151 h 1117"/>
              <a:gd name="T84" fmla="+- 0 3160 2761"/>
              <a:gd name="T85" fmla="*/ T84 w 1123"/>
              <a:gd name="T86" fmla="+- 0 4212 3474"/>
              <a:gd name="T87" fmla="*/ 4212 h 1117"/>
              <a:gd name="T88" fmla="+- 0 3178 2761"/>
              <a:gd name="T89" fmla="*/ T88 w 1123"/>
              <a:gd name="T90" fmla="+- 0 4231 3474"/>
              <a:gd name="T91" fmla="*/ 4231 h 1117"/>
              <a:gd name="T92" fmla="+- 0 3182 2761"/>
              <a:gd name="T93" fmla="*/ T92 w 1123"/>
              <a:gd name="T94" fmla="+- 0 4238 3474"/>
              <a:gd name="T95" fmla="*/ 4238 h 1117"/>
              <a:gd name="T96" fmla="+- 0 3201 2761"/>
              <a:gd name="T97" fmla="*/ T96 w 1123"/>
              <a:gd name="T98" fmla="+- 0 4231 3474"/>
              <a:gd name="T99" fmla="*/ 4231 h 1117"/>
              <a:gd name="T100" fmla="+- 0 3232 2761"/>
              <a:gd name="T101" fmla="*/ T100 w 1123"/>
              <a:gd name="T102" fmla="+- 0 4163 3474"/>
              <a:gd name="T103" fmla="*/ 4163 h 1117"/>
              <a:gd name="T104" fmla="+- 0 3254 2761"/>
              <a:gd name="T105" fmla="*/ T104 w 1123"/>
              <a:gd name="T106" fmla="+- 0 4097 3474"/>
              <a:gd name="T107" fmla="*/ 4097 h 1117"/>
              <a:gd name="T108" fmla="+- 0 3276 2761"/>
              <a:gd name="T109" fmla="*/ T108 w 1123"/>
              <a:gd name="T110" fmla="+- 0 4024 3474"/>
              <a:gd name="T111" fmla="*/ 4024 h 1117"/>
              <a:gd name="T112" fmla="+- 0 3326 2761"/>
              <a:gd name="T113" fmla="*/ T112 w 1123"/>
              <a:gd name="T114" fmla="+- 0 3854 3474"/>
              <a:gd name="T115" fmla="*/ 3854 h 1117"/>
              <a:gd name="T116" fmla="+- 0 3378 2761"/>
              <a:gd name="T117" fmla="*/ T116 w 1123"/>
              <a:gd name="T118" fmla="+- 0 3656 3474"/>
              <a:gd name="T119" fmla="*/ 3656 h 1117"/>
              <a:gd name="T120" fmla="+- 0 3500 2761"/>
              <a:gd name="T121" fmla="*/ T120 w 1123"/>
              <a:gd name="T122" fmla="+- 0 3521 3474"/>
              <a:gd name="T123" fmla="*/ 3521 h 1117"/>
              <a:gd name="T124" fmla="+- 0 3558 2761"/>
              <a:gd name="T125" fmla="*/ T124 w 1123"/>
              <a:gd name="T126" fmla="+- 0 3457 3474"/>
              <a:gd name="T127" fmla="*/ 3457 h 1117"/>
              <a:gd name="T128" fmla="+- 0 3620 2761"/>
              <a:gd name="T129" fmla="*/ T128 w 1123"/>
              <a:gd name="T130" fmla="+- 0 3465 3474"/>
              <a:gd name="T131" fmla="*/ 3465 h 1117"/>
              <a:gd name="T132" fmla="+- 0 3672 2761"/>
              <a:gd name="T133" fmla="*/ T132 w 1123"/>
              <a:gd name="T134" fmla="+- 0 3530 3474"/>
              <a:gd name="T135" fmla="*/ 3530 h 1117"/>
              <a:gd name="T136" fmla="+- 0 3784 2761"/>
              <a:gd name="T137" fmla="*/ T136 w 1123"/>
              <a:gd name="T138" fmla="+- 0 3669 3474"/>
              <a:gd name="T139" fmla="*/ 3669 h 1117"/>
              <a:gd name="T140" fmla="+- 0 3814 2761"/>
              <a:gd name="T141" fmla="*/ T140 w 1123"/>
              <a:gd name="T142" fmla="+- 0 3891 3474"/>
              <a:gd name="T143" fmla="*/ 3891 h 1117"/>
              <a:gd name="T144" fmla="+- 0 3837 2761"/>
              <a:gd name="T145" fmla="*/ T144 w 1123"/>
              <a:gd name="T146" fmla="+- 0 4061 3474"/>
              <a:gd name="T147" fmla="*/ 4061 h 1117"/>
              <a:gd name="T148" fmla="+- 0 3857 2761"/>
              <a:gd name="T149" fmla="*/ T148 w 1123"/>
              <a:gd name="T150" fmla="+- 0 4210 3474"/>
              <a:gd name="T151" fmla="*/ 4210 h 1117"/>
              <a:gd name="T152" fmla="+- 0 3851 2761"/>
              <a:gd name="T153" fmla="*/ T152 w 1123"/>
              <a:gd name="T154" fmla="+- 0 4364 3474"/>
              <a:gd name="T155" fmla="*/ 4364 h 1117"/>
              <a:gd name="T156" fmla="+- 0 3872 2761"/>
              <a:gd name="T157" fmla="*/ T156 w 1123"/>
              <a:gd name="T158" fmla="+- 0 4512 3474"/>
              <a:gd name="T159" fmla="*/ 4512 h 1117"/>
              <a:gd name="T160" fmla="+- 0 3876 2761"/>
              <a:gd name="T161" fmla="*/ T160 w 1123"/>
              <a:gd name="T162" fmla="+- 0 4540 3474"/>
              <a:gd name="T163" fmla="*/ 4540 h 1117"/>
              <a:gd name="T164" fmla="+- 0 3881 2761"/>
              <a:gd name="T165" fmla="*/ T164 w 1123"/>
              <a:gd name="T166" fmla="+- 0 4562 3474"/>
              <a:gd name="T167" fmla="*/ 4562 h 1117"/>
              <a:gd name="T168" fmla="+- 0 3883 2761"/>
              <a:gd name="T169" fmla="*/ T168 w 1123"/>
              <a:gd name="T170" fmla="+- 0 4590 3474"/>
              <a:gd name="T171" fmla="*/ 4590 h 11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1123" h="1117" extrusionOk="0">
                <a:moveTo>
                  <a:pt x="0" y="934"/>
                </a:moveTo>
                <a:cubicBezTo>
                  <a:pt x="4" y="957"/>
                  <a:pt x="7" y="951"/>
                  <a:pt x="5" y="974"/>
                </a:cubicBezTo>
                <a:cubicBezTo>
                  <a:pt x="12" y="947"/>
                  <a:pt x="23" y="912"/>
                  <a:pt x="29" y="877"/>
                </a:cubicBezTo>
                <a:cubicBezTo>
                  <a:pt x="44" y="791"/>
                  <a:pt x="50" y="705"/>
                  <a:pt x="51" y="617"/>
                </a:cubicBezTo>
                <a:cubicBezTo>
                  <a:pt x="52" y="495"/>
                  <a:pt x="44" y="374"/>
                  <a:pt x="41" y="252"/>
                </a:cubicBezTo>
                <a:cubicBezTo>
                  <a:pt x="40" y="205"/>
                  <a:pt x="51" y="174"/>
                  <a:pt x="58" y="157"/>
                </a:cubicBezTo>
                <a:cubicBezTo>
                  <a:pt x="118" y="252"/>
                  <a:pt x="168" y="351"/>
                  <a:pt x="223" y="449"/>
                </a:cubicBezTo>
                <a:cubicBezTo>
                  <a:pt x="269" y="531"/>
                  <a:pt x="325" y="677"/>
                  <a:pt x="399" y="738"/>
                </a:cubicBezTo>
                <a:cubicBezTo>
                  <a:pt x="417" y="757"/>
                  <a:pt x="421" y="764"/>
                  <a:pt x="440" y="757"/>
                </a:cubicBezTo>
                <a:cubicBezTo>
                  <a:pt x="471" y="689"/>
                  <a:pt x="493" y="623"/>
                  <a:pt x="515" y="550"/>
                </a:cubicBezTo>
                <a:cubicBezTo>
                  <a:pt x="565" y="380"/>
                  <a:pt x="617" y="182"/>
                  <a:pt x="739" y="47"/>
                </a:cubicBezTo>
                <a:cubicBezTo>
                  <a:pt x="797" y="-17"/>
                  <a:pt x="859" y="-9"/>
                  <a:pt x="911" y="56"/>
                </a:cubicBezTo>
                <a:cubicBezTo>
                  <a:pt x="1023" y="195"/>
                  <a:pt x="1053" y="417"/>
                  <a:pt x="1076" y="587"/>
                </a:cubicBezTo>
                <a:cubicBezTo>
                  <a:pt x="1096" y="736"/>
                  <a:pt x="1090" y="890"/>
                  <a:pt x="1111" y="1038"/>
                </a:cubicBezTo>
                <a:cubicBezTo>
                  <a:pt x="1115" y="1066"/>
                  <a:pt x="1120" y="1088"/>
                  <a:pt x="1122" y="1116"/>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6" name="Comment 4"/>
          <p:cNvSpPr>
            <a:spLocks noRot="1" noChangeAspect="1" noEditPoints="1" noChangeArrowheads="1" noChangeShapeType="1" noTextEdit="1"/>
          </p:cNvSpPr>
          <p:nvPr/>
        </p:nvSpPr>
        <p:spPr bwMode="auto">
          <a:xfrm>
            <a:off x="1566863" y="1398588"/>
            <a:ext cx="1635125" cy="320675"/>
          </a:xfrm>
          <a:custGeom>
            <a:avLst/>
            <a:gdLst>
              <a:gd name="T0" fmla="+- 0 4558 4352"/>
              <a:gd name="T1" fmla="*/ T0 w 4542"/>
              <a:gd name="T2" fmla="+- 0 4244 3887"/>
              <a:gd name="T3" fmla="*/ 4244 h 888"/>
              <a:gd name="T4" fmla="+- 0 4470 4352"/>
              <a:gd name="T5" fmla="*/ T4 w 4542"/>
              <a:gd name="T6" fmla="+- 0 4229 3887"/>
              <a:gd name="T7" fmla="*/ 4229 h 888"/>
              <a:gd name="T8" fmla="+- 0 4363 4352"/>
              <a:gd name="T9" fmla="*/ T8 w 4542"/>
              <a:gd name="T10" fmla="+- 0 4462 3887"/>
              <a:gd name="T11" fmla="*/ 4462 h 888"/>
              <a:gd name="T12" fmla="+- 0 4619 4352"/>
              <a:gd name="T13" fmla="*/ T12 w 4542"/>
              <a:gd name="T14" fmla="+- 0 4444 3887"/>
              <a:gd name="T15" fmla="*/ 4444 h 888"/>
              <a:gd name="T16" fmla="+- 0 4776 4352"/>
              <a:gd name="T17" fmla="*/ T16 w 4542"/>
              <a:gd name="T18" fmla="+- 0 4445 3887"/>
              <a:gd name="T19" fmla="*/ 4445 h 888"/>
              <a:gd name="T20" fmla="+- 0 4855 4352"/>
              <a:gd name="T21" fmla="*/ T20 w 4542"/>
              <a:gd name="T22" fmla="+- 0 4593 3887"/>
              <a:gd name="T23" fmla="*/ 4593 h 888"/>
              <a:gd name="T24" fmla="+- 0 5406 4352"/>
              <a:gd name="T25" fmla="*/ T24 w 4542"/>
              <a:gd name="T26" fmla="+- 0 4143 3887"/>
              <a:gd name="T27" fmla="*/ 4143 h 888"/>
              <a:gd name="T28" fmla="+- 0 5303 4352"/>
              <a:gd name="T29" fmla="*/ T28 w 4542"/>
              <a:gd name="T30" fmla="+- 0 4480 3887"/>
              <a:gd name="T31" fmla="*/ 4480 h 888"/>
              <a:gd name="T32" fmla="+- 0 5183 4352"/>
              <a:gd name="T33" fmla="*/ T32 w 4542"/>
              <a:gd name="T34" fmla="+- 0 4649 3887"/>
              <a:gd name="T35" fmla="*/ 4649 h 888"/>
              <a:gd name="T36" fmla="+- 0 5612 4352"/>
              <a:gd name="T37" fmla="*/ T36 w 4542"/>
              <a:gd name="T38" fmla="+- 0 4631 3887"/>
              <a:gd name="T39" fmla="*/ 4631 h 888"/>
              <a:gd name="T40" fmla="+- 0 5380 4352"/>
              <a:gd name="T41" fmla="*/ T40 w 4542"/>
              <a:gd name="T42" fmla="+- 0 4419 3887"/>
              <a:gd name="T43" fmla="*/ 4419 h 888"/>
              <a:gd name="T44" fmla="+- 0 5107 4352"/>
              <a:gd name="T45" fmla="*/ T44 w 4542"/>
              <a:gd name="T46" fmla="+- 0 4276 3887"/>
              <a:gd name="T47" fmla="*/ 4276 h 888"/>
              <a:gd name="T48" fmla="+- 0 6035 4352"/>
              <a:gd name="T49" fmla="*/ T48 w 4542"/>
              <a:gd name="T50" fmla="+- 0 4209 3887"/>
              <a:gd name="T51" fmla="*/ 4209 h 888"/>
              <a:gd name="T52" fmla="+- 0 6060 4352"/>
              <a:gd name="T53" fmla="*/ T52 w 4542"/>
              <a:gd name="T54" fmla="+- 0 4557 3887"/>
              <a:gd name="T55" fmla="*/ 4557 h 888"/>
              <a:gd name="T56" fmla="+- 0 5871 4352"/>
              <a:gd name="T57" fmla="*/ T56 w 4542"/>
              <a:gd name="T58" fmla="+- 0 3973 3887"/>
              <a:gd name="T59" fmla="*/ 3973 h 888"/>
              <a:gd name="T60" fmla="+- 0 5968 4352"/>
              <a:gd name="T61" fmla="*/ T60 w 4542"/>
              <a:gd name="T62" fmla="+- 0 3887 3887"/>
              <a:gd name="T63" fmla="*/ 3887 h 888"/>
              <a:gd name="T64" fmla="+- 0 6394 4352"/>
              <a:gd name="T65" fmla="*/ T64 w 4542"/>
              <a:gd name="T66" fmla="+- 0 4352 3887"/>
              <a:gd name="T67" fmla="*/ 4352 h 888"/>
              <a:gd name="T68" fmla="+- 0 6500 4352"/>
              <a:gd name="T69" fmla="*/ T68 w 4542"/>
              <a:gd name="T70" fmla="+- 0 4565 3887"/>
              <a:gd name="T71" fmla="*/ 4565 h 888"/>
              <a:gd name="T72" fmla="+- 0 6602 4352"/>
              <a:gd name="T73" fmla="*/ T72 w 4542"/>
              <a:gd name="T74" fmla="+- 0 4362 3887"/>
              <a:gd name="T75" fmla="*/ 4362 h 888"/>
              <a:gd name="T76" fmla="+- 0 6804 4352"/>
              <a:gd name="T77" fmla="*/ T76 w 4542"/>
              <a:gd name="T78" fmla="+- 0 4580 3887"/>
              <a:gd name="T79" fmla="*/ 4580 h 888"/>
              <a:gd name="T80" fmla="+- 0 7014 4352"/>
              <a:gd name="T81" fmla="*/ T80 w 4542"/>
              <a:gd name="T82" fmla="+- 0 4352 3887"/>
              <a:gd name="T83" fmla="*/ 4352 h 888"/>
              <a:gd name="T84" fmla="+- 0 7225 4352"/>
              <a:gd name="T85" fmla="*/ T84 w 4542"/>
              <a:gd name="T86" fmla="+- 0 4600 3887"/>
              <a:gd name="T87" fmla="*/ 4600 h 888"/>
              <a:gd name="T88" fmla="+- 0 7391 4352"/>
              <a:gd name="T89" fmla="*/ T88 w 4542"/>
              <a:gd name="T90" fmla="+- 0 4351 3887"/>
              <a:gd name="T91" fmla="*/ 4351 h 888"/>
              <a:gd name="T92" fmla="+- 0 7527 4352"/>
              <a:gd name="T93" fmla="*/ T92 w 4542"/>
              <a:gd name="T94" fmla="+- 0 4662 3887"/>
              <a:gd name="T95" fmla="*/ 4662 h 888"/>
              <a:gd name="T96" fmla="+- 0 7434 4352"/>
              <a:gd name="T97" fmla="*/ T96 w 4542"/>
              <a:gd name="T98" fmla="+- 0 4154 3887"/>
              <a:gd name="T99" fmla="*/ 4154 h 888"/>
              <a:gd name="T100" fmla="+- 0 7544 4352"/>
              <a:gd name="T101" fmla="*/ T100 w 4542"/>
              <a:gd name="T102" fmla="+- 0 4041 3887"/>
              <a:gd name="T103" fmla="*/ 4041 h 888"/>
              <a:gd name="T104" fmla="+- 0 8017 4352"/>
              <a:gd name="T105" fmla="*/ T104 w 4542"/>
              <a:gd name="T106" fmla="+- 0 4136 3887"/>
              <a:gd name="T107" fmla="*/ 4136 h 888"/>
              <a:gd name="T108" fmla="+- 0 8034 4352"/>
              <a:gd name="T109" fmla="*/ T108 w 4542"/>
              <a:gd name="T110" fmla="+- 0 4316 3887"/>
              <a:gd name="T111" fmla="*/ 4316 h 888"/>
              <a:gd name="T112" fmla="+- 0 7987 4352"/>
              <a:gd name="T113" fmla="*/ T112 w 4542"/>
              <a:gd name="T114" fmla="+- 0 4585 3887"/>
              <a:gd name="T115" fmla="*/ 4585 h 888"/>
              <a:gd name="T116" fmla="+- 0 8518 4352"/>
              <a:gd name="T117" fmla="*/ T116 w 4542"/>
              <a:gd name="T118" fmla="+- 0 4449 3887"/>
              <a:gd name="T119" fmla="*/ 4449 h 888"/>
              <a:gd name="T120" fmla="+- 0 8304 4352"/>
              <a:gd name="T121" fmla="*/ T120 w 4542"/>
              <a:gd name="T122" fmla="+- 0 4518 3887"/>
              <a:gd name="T123" fmla="*/ 4518 h 888"/>
              <a:gd name="T124" fmla="+- 0 8633 4352"/>
              <a:gd name="T125" fmla="*/ T124 w 4542"/>
              <a:gd name="T126" fmla="+- 0 4773 3887"/>
              <a:gd name="T127" fmla="*/ 4773 h 8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542" h="888" extrusionOk="0">
                <a:moveTo>
                  <a:pt x="167" y="391"/>
                </a:moveTo>
                <a:cubicBezTo>
                  <a:pt x="181" y="386"/>
                  <a:pt x="207" y="379"/>
                  <a:pt x="206" y="357"/>
                </a:cubicBezTo>
                <a:cubicBezTo>
                  <a:pt x="204" y="352"/>
                  <a:pt x="201" y="348"/>
                  <a:pt x="199" y="343"/>
                </a:cubicBezTo>
                <a:cubicBezTo>
                  <a:pt x="172" y="327"/>
                  <a:pt x="149" y="326"/>
                  <a:pt x="118" y="342"/>
                </a:cubicBezTo>
                <a:cubicBezTo>
                  <a:pt x="79" y="362"/>
                  <a:pt x="43" y="393"/>
                  <a:pt x="23" y="432"/>
                </a:cubicBezTo>
                <a:cubicBezTo>
                  <a:pt x="1" y="475"/>
                  <a:pt x="-10" y="529"/>
                  <a:pt x="11" y="575"/>
                </a:cubicBezTo>
                <a:cubicBezTo>
                  <a:pt x="31" y="618"/>
                  <a:pt x="79" y="650"/>
                  <a:pt x="127" y="644"/>
                </a:cubicBezTo>
                <a:cubicBezTo>
                  <a:pt x="184" y="637"/>
                  <a:pt x="230" y="597"/>
                  <a:pt x="267" y="557"/>
                </a:cubicBezTo>
                <a:cubicBezTo>
                  <a:pt x="297" y="525"/>
                  <a:pt x="319" y="466"/>
                  <a:pt x="358" y="452"/>
                </a:cubicBezTo>
                <a:cubicBezTo>
                  <a:pt x="387" y="482"/>
                  <a:pt x="406" y="520"/>
                  <a:pt x="424" y="558"/>
                </a:cubicBezTo>
                <a:cubicBezTo>
                  <a:pt x="454" y="620"/>
                  <a:pt x="489" y="809"/>
                  <a:pt x="511" y="744"/>
                </a:cubicBezTo>
                <a:cubicBezTo>
                  <a:pt x="508" y="731"/>
                  <a:pt x="506" y="719"/>
                  <a:pt x="503" y="706"/>
                </a:cubicBezTo>
              </a:path>
              <a:path w="4542" h="888" extrusionOk="0">
                <a:moveTo>
                  <a:pt x="977" y="187"/>
                </a:moveTo>
                <a:cubicBezTo>
                  <a:pt x="1010" y="201"/>
                  <a:pt x="1053" y="211"/>
                  <a:pt x="1054" y="256"/>
                </a:cubicBezTo>
                <a:cubicBezTo>
                  <a:pt x="1055" y="296"/>
                  <a:pt x="1038" y="356"/>
                  <a:pt x="1027" y="396"/>
                </a:cubicBezTo>
                <a:cubicBezTo>
                  <a:pt x="1008" y="464"/>
                  <a:pt x="983" y="530"/>
                  <a:pt x="951" y="593"/>
                </a:cubicBezTo>
                <a:cubicBezTo>
                  <a:pt x="924" y="646"/>
                  <a:pt x="886" y="685"/>
                  <a:pt x="853" y="730"/>
                </a:cubicBezTo>
                <a:cubicBezTo>
                  <a:pt x="844" y="749"/>
                  <a:pt x="843" y="755"/>
                  <a:pt x="831" y="762"/>
                </a:cubicBezTo>
              </a:path>
              <a:path w="4542" h="888" extrusionOk="0">
                <a:moveTo>
                  <a:pt x="1223" y="752"/>
                </a:moveTo>
                <a:cubicBezTo>
                  <a:pt x="1243" y="749"/>
                  <a:pt x="1248" y="749"/>
                  <a:pt x="1260" y="744"/>
                </a:cubicBezTo>
                <a:cubicBezTo>
                  <a:pt x="1256" y="704"/>
                  <a:pt x="1242" y="688"/>
                  <a:pt x="1211" y="660"/>
                </a:cubicBezTo>
                <a:cubicBezTo>
                  <a:pt x="1156" y="610"/>
                  <a:pt x="1093" y="568"/>
                  <a:pt x="1028" y="532"/>
                </a:cubicBezTo>
                <a:cubicBezTo>
                  <a:pt x="961" y="494"/>
                  <a:pt x="891" y="462"/>
                  <a:pt x="822" y="427"/>
                </a:cubicBezTo>
                <a:cubicBezTo>
                  <a:pt x="787" y="409"/>
                  <a:pt x="777" y="403"/>
                  <a:pt x="755" y="389"/>
                </a:cubicBezTo>
              </a:path>
              <a:path w="4542" h="888" extrusionOk="0">
                <a:moveTo>
                  <a:pt x="1634" y="252"/>
                </a:moveTo>
                <a:cubicBezTo>
                  <a:pt x="1669" y="268"/>
                  <a:pt x="1680" y="281"/>
                  <a:pt x="1683" y="322"/>
                </a:cubicBezTo>
                <a:cubicBezTo>
                  <a:pt x="1687" y="381"/>
                  <a:pt x="1672" y="441"/>
                  <a:pt x="1672" y="500"/>
                </a:cubicBezTo>
                <a:cubicBezTo>
                  <a:pt x="1672" y="563"/>
                  <a:pt x="1687" y="613"/>
                  <a:pt x="1708" y="670"/>
                </a:cubicBezTo>
                <a:cubicBezTo>
                  <a:pt x="1715" y="692"/>
                  <a:pt x="1717" y="698"/>
                  <a:pt x="1709" y="668"/>
                </a:cubicBezTo>
              </a:path>
              <a:path w="4542" h="888" extrusionOk="0">
                <a:moveTo>
                  <a:pt x="1519" y="86"/>
                </a:moveTo>
                <a:cubicBezTo>
                  <a:pt x="1528" y="63"/>
                  <a:pt x="1540" y="36"/>
                  <a:pt x="1561" y="20"/>
                </a:cubicBezTo>
                <a:cubicBezTo>
                  <a:pt x="1578" y="6"/>
                  <a:pt x="1591" y="-3"/>
                  <a:pt x="1616" y="0"/>
                </a:cubicBezTo>
                <a:cubicBezTo>
                  <a:pt x="1641" y="5"/>
                  <a:pt x="1649" y="7"/>
                  <a:pt x="1665" y="14"/>
                </a:cubicBezTo>
              </a:path>
              <a:path w="4542" h="888" extrusionOk="0">
                <a:moveTo>
                  <a:pt x="2042" y="465"/>
                </a:moveTo>
                <a:cubicBezTo>
                  <a:pt x="2078" y="523"/>
                  <a:pt x="2130" y="586"/>
                  <a:pt x="2149" y="653"/>
                </a:cubicBezTo>
                <a:cubicBezTo>
                  <a:pt x="2153" y="668"/>
                  <a:pt x="2153" y="663"/>
                  <a:pt x="2148" y="678"/>
                </a:cubicBezTo>
                <a:cubicBezTo>
                  <a:pt x="2153" y="640"/>
                  <a:pt x="2158" y="607"/>
                  <a:pt x="2171" y="571"/>
                </a:cubicBezTo>
                <a:cubicBezTo>
                  <a:pt x="2185" y="533"/>
                  <a:pt x="2207" y="487"/>
                  <a:pt x="2250" y="475"/>
                </a:cubicBezTo>
                <a:cubicBezTo>
                  <a:pt x="2307" y="458"/>
                  <a:pt x="2365" y="518"/>
                  <a:pt x="2395" y="558"/>
                </a:cubicBezTo>
                <a:cubicBezTo>
                  <a:pt x="2426" y="599"/>
                  <a:pt x="2440" y="645"/>
                  <a:pt x="2452" y="693"/>
                </a:cubicBezTo>
                <a:cubicBezTo>
                  <a:pt x="2477" y="656"/>
                  <a:pt x="2494" y="615"/>
                  <a:pt x="2520" y="578"/>
                </a:cubicBezTo>
                <a:cubicBezTo>
                  <a:pt x="2555" y="529"/>
                  <a:pt x="2600" y="479"/>
                  <a:pt x="2662" y="465"/>
                </a:cubicBezTo>
                <a:cubicBezTo>
                  <a:pt x="2720" y="452"/>
                  <a:pt x="2774" y="490"/>
                  <a:pt x="2808" y="533"/>
                </a:cubicBezTo>
                <a:cubicBezTo>
                  <a:pt x="2846" y="581"/>
                  <a:pt x="2874" y="651"/>
                  <a:pt x="2873" y="713"/>
                </a:cubicBezTo>
                <a:cubicBezTo>
                  <a:pt x="2872" y="760"/>
                  <a:pt x="2852" y="766"/>
                  <a:pt x="2842" y="771"/>
                </a:cubicBezTo>
              </a:path>
              <a:path w="4542" h="888" extrusionOk="0">
                <a:moveTo>
                  <a:pt x="3039" y="464"/>
                </a:moveTo>
                <a:cubicBezTo>
                  <a:pt x="3080" y="512"/>
                  <a:pt x="3110" y="560"/>
                  <a:pt x="3133" y="620"/>
                </a:cubicBezTo>
                <a:cubicBezTo>
                  <a:pt x="3152" y="671"/>
                  <a:pt x="3156" y="725"/>
                  <a:pt x="3175" y="775"/>
                </a:cubicBezTo>
                <a:cubicBezTo>
                  <a:pt x="3185" y="796"/>
                  <a:pt x="3186" y="794"/>
                  <a:pt x="3175" y="753"/>
                </a:cubicBezTo>
              </a:path>
              <a:path w="4542" h="888" extrusionOk="0">
                <a:moveTo>
                  <a:pt x="3082" y="267"/>
                </a:moveTo>
                <a:cubicBezTo>
                  <a:pt x="3088" y="231"/>
                  <a:pt x="3092" y="214"/>
                  <a:pt x="3120" y="191"/>
                </a:cubicBezTo>
                <a:cubicBezTo>
                  <a:pt x="3138" y="176"/>
                  <a:pt x="3170" y="159"/>
                  <a:pt x="3192" y="154"/>
                </a:cubicBezTo>
                <a:cubicBezTo>
                  <a:pt x="3238" y="143"/>
                  <a:pt x="3289" y="147"/>
                  <a:pt x="3336" y="148"/>
                </a:cubicBezTo>
              </a:path>
              <a:path w="4542" h="888" extrusionOk="0">
                <a:moveTo>
                  <a:pt x="3665" y="249"/>
                </a:moveTo>
                <a:cubicBezTo>
                  <a:pt x="3687" y="274"/>
                  <a:pt x="3712" y="281"/>
                  <a:pt x="3712" y="322"/>
                </a:cubicBezTo>
                <a:cubicBezTo>
                  <a:pt x="3712" y="354"/>
                  <a:pt x="3693" y="398"/>
                  <a:pt x="3682" y="429"/>
                </a:cubicBezTo>
                <a:cubicBezTo>
                  <a:pt x="3667" y="473"/>
                  <a:pt x="3650" y="517"/>
                  <a:pt x="3636" y="562"/>
                </a:cubicBezTo>
                <a:cubicBezTo>
                  <a:pt x="3621" y="607"/>
                  <a:pt x="3615" y="653"/>
                  <a:pt x="3635" y="698"/>
                </a:cubicBezTo>
                <a:cubicBezTo>
                  <a:pt x="3657" y="746"/>
                  <a:pt x="3737" y="765"/>
                  <a:pt x="3783" y="769"/>
                </a:cubicBezTo>
                <a:cubicBezTo>
                  <a:pt x="3929" y="781"/>
                  <a:pt x="4098" y="693"/>
                  <a:pt x="4166" y="562"/>
                </a:cubicBezTo>
                <a:cubicBezTo>
                  <a:pt x="4186" y="524"/>
                  <a:pt x="4179" y="480"/>
                  <a:pt x="4133" y="466"/>
                </a:cubicBezTo>
                <a:cubicBezTo>
                  <a:pt x="4038" y="438"/>
                  <a:pt x="3957" y="550"/>
                  <a:pt x="3952" y="631"/>
                </a:cubicBezTo>
                <a:cubicBezTo>
                  <a:pt x="3948" y="702"/>
                  <a:pt x="3986" y="768"/>
                  <a:pt x="4040" y="811"/>
                </a:cubicBezTo>
                <a:cubicBezTo>
                  <a:pt x="4110" y="867"/>
                  <a:pt x="4196" y="884"/>
                  <a:pt x="4281" y="886"/>
                </a:cubicBezTo>
                <a:cubicBezTo>
                  <a:pt x="4383" y="889"/>
                  <a:pt x="4454" y="865"/>
                  <a:pt x="4541" y="816"/>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7" name="Comment 5"/>
          <p:cNvSpPr>
            <a:spLocks noRot="1" noChangeAspect="1" noEditPoints="1" noChangeArrowheads="1" noChangeShapeType="1" noTextEdit="1"/>
          </p:cNvSpPr>
          <p:nvPr/>
        </p:nvSpPr>
        <p:spPr bwMode="auto">
          <a:xfrm>
            <a:off x="3606800" y="1343025"/>
            <a:ext cx="1406525" cy="439738"/>
          </a:xfrm>
          <a:custGeom>
            <a:avLst/>
            <a:gdLst>
              <a:gd name="T0" fmla="+- 0 10085 10020"/>
              <a:gd name="T1" fmla="*/ T0 w 3904"/>
              <a:gd name="T2" fmla="+- 0 4744 3729"/>
              <a:gd name="T3" fmla="*/ 4744 h 1224"/>
              <a:gd name="T4" fmla="+- 0 10106 10020"/>
              <a:gd name="T5" fmla="*/ T4 w 3904"/>
              <a:gd name="T6" fmla="+- 0 3808 3729"/>
              <a:gd name="T7" fmla="*/ 3808 h 1224"/>
              <a:gd name="T8" fmla="+- 0 10417 10020"/>
              <a:gd name="T9" fmla="*/ T8 w 3904"/>
              <a:gd name="T10" fmla="+- 0 4048 3729"/>
              <a:gd name="T11" fmla="*/ 4048 h 1224"/>
              <a:gd name="T12" fmla="+- 0 10149 10020"/>
              <a:gd name="T13" fmla="*/ T12 w 3904"/>
              <a:gd name="T14" fmla="+- 0 4455 3729"/>
              <a:gd name="T15" fmla="*/ 4455 h 1224"/>
              <a:gd name="T16" fmla="+- 0 10464 10020"/>
              <a:gd name="T17" fmla="*/ T16 w 3904"/>
              <a:gd name="T18" fmla="+- 0 4696 3729"/>
              <a:gd name="T19" fmla="*/ 4696 h 1224"/>
              <a:gd name="T20" fmla="+- 0 10652 10020"/>
              <a:gd name="T21" fmla="*/ T20 w 3904"/>
              <a:gd name="T22" fmla="+- 0 4861 3729"/>
              <a:gd name="T23" fmla="*/ 4861 h 1224"/>
              <a:gd name="T24" fmla="+- 0 10913 10020"/>
              <a:gd name="T25" fmla="*/ T24 w 3904"/>
              <a:gd name="T26" fmla="+- 0 4593 3729"/>
              <a:gd name="T27" fmla="*/ 4593 h 1224"/>
              <a:gd name="T28" fmla="+- 0 11096 10020"/>
              <a:gd name="T29" fmla="*/ T28 w 3904"/>
              <a:gd name="T30" fmla="+- 0 4509 3729"/>
              <a:gd name="T31" fmla="*/ 4509 h 1224"/>
              <a:gd name="T32" fmla="+- 0 10849 10020"/>
              <a:gd name="T33" fmla="*/ T32 w 3904"/>
              <a:gd name="T34" fmla="+- 0 4592 3729"/>
              <a:gd name="T35" fmla="*/ 4592 h 1224"/>
              <a:gd name="T36" fmla="+- 0 11086 10020"/>
              <a:gd name="T37" fmla="*/ T36 w 3904"/>
              <a:gd name="T38" fmla="+- 0 4818 3729"/>
              <a:gd name="T39" fmla="*/ 4818 h 1224"/>
              <a:gd name="T40" fmla="+- 0 11318 10020"/>
              <a:gd name="T41" fmla="*/ T40 w 3904"/>
              <a:gd name="T42" fmla="+- 0 4741 3729"/>
              <a:gd name="T43" fmla="*/ 4741 h 1224"/>
              <a:gd name="T44" fmla="+- 0 11513 10020"/>
              <a:gd name="T45" fmla="*/ T44 w 3904"/>
              <a:gd name="T46" fmla="+- 0 4435 3729"/>
              <a:gd name="T47" fmla="*/ 4435 h 1224"/>
              <a:gd name="T48" fmla="+- 0 11383 10020"/>
              <a:gd name="T49" fmla="*/ T48 w 3904"/>
              <a:gd name="T50" fmla="+- 0 4569 3729"/>
              <a:gd name="T51" fmla="*/ 4569 h 1224"/>
              <a:gd name="T52" fmla="+- 0 11642 10020"/>
              <a:gd name="T53" fmla="*/ T52 w 3904"/>
              <a:gd name="T54" fmla="+- 0 4648 3729"/>
              <a:gd name="T55" fmla="*/ 4648 h 1224"/>
              <a:gd name="T56" fmla="+- 0 11643 10020"/>
              <a:gd name="T57" fmla="*/ T56 w 3904"/>
              <a:gd name="T58" fmla="+- 0 4805 3729"/>
              <a:gd name="T59" fmla="*/ 4805 h 1224"/>
              <a:gd name="T60" fmla="+- 0 11518 10020"/>
              <a:gd name="T61" fmla="*/ T60 w 3904"/>
              <a:gd name="T62" fmla="+- 0 4741 3729"/>
              <a:gd name="T63" fmla="*/ 4741 h 1224"/>
              <a:gd name="T64" fmla="+- 0 11995 10020"/>
              <a:gd name="T65" fmla="*/ T64 w 3904"/>
              <a:gd name="T66" fmla="+- 0 4540 3729"/>
              <a:gd name="T67" fmla="*/ 4540 h 1224"/>
              <a:gd name="T68" fmla="+- 0 11974 10020"/>
              <a:gd name="T69" fmla="*/ T68 w 3904"/>
              <a:gd name="T70" fmla="+- 0 4771 3729"/>
              <a:gd name="T71" fmla="*/ 4771 h 1224"/>
              <a:gd name="T72" fmla="+- 0 12186 10020"/>
              <a:gd name="T73" fmla="*/ T72 w 3904"/>
              <a:gd name="T74" fmla="+- 0 4726 3729"/>
              <a:gd name="T75" fmla="*/ 4726 h 1224"/>
              <a:gd name="T76" fmla="+- 0 12082 10020"/>
              <a:gd name="T77" fmla="*/ T76 w 3904"/>
              <a:gd name="T78" fmla="+- 0 4555 3729"/>
              <a:gd name="T79" fmla="*/ 4555 h 1224"/>
              <a:gd name="T80" fmla="+- 0 12297 10020"/>
              <a:gd name="T81" fmla="*/ T80 w 3904"/>
              <a:gd name="T82" fmla="+- 0 4724 3729"/>
              <a:gd name="T83" fmla="*/ 4724 h 1224"/>
              <a:gd name="T84" fmla="+- 0 12524 10020"/>
              <a:gd name="T85" fmla="*/ T84 w 3904"/>
              <a:gd name="T86" fmla="+- 0 4782 3729"/>
              <a:gd name="T87" fmla="*/ 4782 h 1224"/>
              <a:gd name="T88" fmla="+- 0 12543 10020"/>
              <a:gd name="T89" fmla="*/ T88 w 3904"/>
              <a:gd name="T90" fmla="+- 0 4577 3729"/>
              <a:gd name="T91" fmla="*/ 4577 h 1224"/>
              <a:gd name="T92" fmla="+- 0 12843 10020"/>
              <a:gd name="T93" fmla="*/ T92 w 3904"/>
              <a:gd name="T94" fmla="+- 0 4804 3729"/>
              <a:gd name="T95" fmla="*/ 4804 h 1224"/>
              <a:gd name="T96" fmla="+- 0 12881 10020"/>
              <a:gd name="T97" fmla="*/ T96 w 3904"/>
              <a:gd name="T98" fmla="+- 0 4480 3729"/>
              <a:gd name="T99" fmla="*/ 4480 h 1224"/>
              <a:gd name="T100" fmla="+- 0 13022 10020"/>
              <a:gd name="T101" fmla="*/ T100 w 3904"/>
              <a:gd name="T102" fmla="+- 0 4420 3729"/>
              <a:gd name="T103" fmla="*/ 4420 h 1224"/>
              <a:gd name="T104" fmla="+- 0 13221 10020"/>
              <a:gd name="T105" fmla="*/ T104 w 3904"/>
              <a:gd name="T106" fmla="+- 0 4532 3729"/>
              <a:gd name="T107" fmla="*/ 4532 h 1224"/>
              <a:gd name="T108" fmla="+- 0 13180 10020"/>
              <a:gd name="T109" fmla="*/ T108 w 3904"/>
              <a:gd name="T110" fmla="+- 0 4772 3729"/>
              <a:gd name="T111" fmla="*/ 4772 h 1224"/>
              <a:gd name="T112" fmla="+- 0 13588 10020"/>
              <a:gd name="T113" fmla="*/ T112 w 3904"/>
              <a:gd name="T114" fmla="+- 0 4694 3729"/>
              <a:gd name="T115" fmla="*/ 4694 h 1224"/>
              <a:gd name="T116" fmla="+- 0 13528 10020"/>
              <a:gd name="T117" fmla="*/ T116 w 3904"/>
              <a:gd name="T118" fmla="+- 0 4605 3729"/>
              <a:gd name="T119" fmla="*/ 4605 h 1224"/>
              <a:gd name="T120" fmla="+- 0 13511 10020"/>
              <a:gd name="T121" fmla="*/ T120 w 3904"/>
              <a:gd name="T122" fmla="+- 0 4852 3729"/>
              <a:gd name="T123" fmla="*/ 4852 h 1224"/>
              <a:gd name="T124" fmla="+- 0 13923 10020"/>
              <a:gd name="T125" fmla="*/ T124 w 3904"/>
              <a:gd name="T126" fmla="+- 0 4862 3729"/>
              <a:gd name="T127" fmla="*/ 4862 h 1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904" h="1224" extrusionOk="0">
                <a:moveTo>
                  <a:pt x="90" y="1074"/>
                </a:moveTo>
                <a:cubicBezTo>
                  <a:pt x="71" y="1050"/>
                  <a:pt x="72" y="1045"/>
                  <a:pt x="65" y="1015"/>
                </a:cubicBezTo>
                <a:cubicBezTo>
                  <a:pt x="44" y="931"/>
                  <a:pt x="26" y="846"/>
                  <a:pt x="16" y="760"/>
                </a:cubicBezTo>
                <a:cubicBezTo>
                  <a:pt x="-10" y="543"/>
                  <a:pt x="-29" y="277"/>
                  <a:pt x="86" y="79"/>
                </a:cubicBezTo>
                <a:cubicBezTo>
                  <a:pt x="129" y="6"/>
                  <a:pt x="190" y="-23"/>
                  <a:pt x="264" y="23"/>
                </a:cubicBezTo>
                <a:cubicBezTo>
                  <a:pt x="358" y="81"/>
                  <a:pt x="400" y="215"/>
                  <a:pt x="397" y="319"/>
                </a:cubicBezTo>
                <a:cubicBezTo>
                  <a:pt x="392" y="480"/>
                  <a:pt x="283" y="581"/>
                  <a:pt x="170" y="678"/>
                </a:cubicBezTo>
                <a:cubicBezTo>
                  <a:pt x="145" y="701"/>
                  <a:pt x="138" y="706"/>
                  <a:pt x="129" y="726"/>
                </a:cubicBezTo>
                <a:cubicBezTo>
                  <a:pt x="152" y="771"/>
                  <a:pt x="166" y="788"/>
                  <a:pt x="214" y="820"/>
                </a:cubicBezTo>
                <a:cubicBezTo>
                  <a:pt x="290" y="870"/>
                  <a:pt x="369" y="916"/>
                  <a:pt x="444" y="967"/>
                </a:cubicBezTo>
                <a:cubicBezTo>
                  <a:pt x="505" y="1008"/>
                  <a:pt x="622" y="1069"/>
                  <a:pt x="659" y="1136"/>
                </a:cubicBezTo>
                <a:cubicBezTo>
                  <a:pt x="685" y="1184"/>
                  <a:pt x="650" y="1137"/>
                  <a:pt x="632" y="1132"/>
                </a:cubicBezTo>
              </a:path>
              <a:path w="3904" h="1224" extrusionOk="0">
                <a:moveTo>
                  <a:pt x="807" y="850"/>
                </a:moveTo>
                <a:cubicBezTo>
                  <a:pt x="838" y="868"/>
                  <a:pt x="856" y="867"/>
                  <a:pt x="893" y="864"/>
                </a:cubicBezTo>
                <a:cubicBezTo>
                  <a:pt x="935" y="861"/>
                  <a:pt x="977" y="848"/>
                  <a:pt x="1016" y="832"/>
                </a:cubicBezTo>
                <a:cubicBezTo>
                  <a:pt x="1049" y="818"/>
                  <a:pt x="1058" y="806"/>
                  <a:pt x="1076" y="780"/>
                </a:cubicBezTo>
                <a:cubicBezTo>
                  <a:pt x="1032" y="761"/>
                  <a:pt x="998" y="761"/>
                  <a:pt x="950" y="775"/>
                </a:cubicBezTo>
                <a:cubicBezTo>
                  <a:pt x="902" y="789"/>
                  <a:pt x="850" y="814"/>
                  <a:pt x="829" y="863"/>
                </a:cubicBezTo>
                <a:cubicBezTo>
                  <a:pt x="808" y="912"/>
                  <a:pt x="848" y="967"/>
                  <a:pt x="881" y="1000"/>
                </a:cubicBezTo>
                <a:cubicBezTo>
                  <a:pt x="934" y="1051"/>
                  <a:pt x="996" y="1074"/>
                  <a:pt x="1066" y="1089"/>
                </a:cubicBezTo>
                <a:cubicBezTo>
                  <a:pt x="1139" y="1105"/>
                  <a:pt x="1192" y="1090"/>
                  <a:pt x="1254" y="1047"/>
                </a:cubicBezTo>
                <a:cubicBezTo>
                  <a:pt x="1269" y="1035"/>
                  <a:pt x="1283" y="1024"/>
                  <a:pt x="1298" y="1012"/>
                </a:cubicBezTo>
              </a:path>
              <a:path w="3904" h="1224" extrusionOk="0">
                <a:moveTo>
                  <a:pt x="1524" y="640"/>
                </a:moveTo>
                <a:cubicBezTo>
                  <a:pt x="1523" y="665"/>
                  <a:pt x="1512" y="685"/>
                  <a:pt x="1493" y="706"/>
                </a:cubicBezTo>
                <a:cubicBezTo>
                  <a:pt x="1463" y="737"/>
                  <a:pt x="1428" y="764"/>
                  <a:pt x="1397" y="794"/>
                </a:cubicBezTo>
                <a:cubicBezTo>
                  <a:pt x="1379" y="811"/>
                  <a:pt x="1372" y="819"/>
                  <a:pt x="1363" y="840"/>
                </a:cubicBezTo>
                <a:cubicBezTo>
                  <a:pt x="1397" y="864"/>
                  <a:pt x="1424" y="863"/>
                  <a:pt x="1466" y="870"/>
                </a:cubicBezTo>
                <a:cubicBezTo>
                  <a:pt x="1520" y="879"/>
                  <a:pt x="1574" y="892"/>
                  <a:pt x="1622" y="919"/>
                </a:cubicBezTo>
                <a:cubicBezTo>
                  <a:pt x="1654" y="937"/>
                  <a:pt x="1702" y="972"/>
                  <a:pt x="1702" y="1015"/>
                </a:cubicBezTo>
                <a:cubicBezTo>
                  <a:pt x="1702" y="1051"/>
                  <a:pt x="1653" y="1075"/>
                  <a:pt x="1623" y="1076"/>
                </a:cubicBezTo>
                <a:cubicBezTo>
                  <a:pt x="1587" y="1077"/>
                  <a:pt x="1526" y="1069"/>
                  <a:pt x="1505" y="1035"/>
                </a:cubicBezTo>
                <a:cubicBezTo>
                  <a:pt x="1503" y="1027"/>
                  <a:pt x="1500" y="1020"/>
                  <a:pt x="1498" y="1012"/>
                </a:cubicBezTo>
              </a:path>
              <a:path w="3904" h="1224" extrusionOk="0">
                <a:moveTo>
                  <a:pt x="1886" y="811"/>
                </a:moveTo>
                <a:cubicBezTo>
                  <a:pt x="1921" y="807"/>
                  <a:pt x="1942" y="804"/>
                  <a:pt x="1975" y="811"/>
                </a:cubicBezTo>
                <a:cubicBezTo>
                  <a:pt x="1984" y="853"/>
                  <a:pt x="1971" y="871"/>
                  <a:pt x="1961" y="914"/>
                </a:cubicBezTo>
                <a:cubicBezTo>
                  <a:pt x="1952" y="953"/>
                  <a:pt x="1941" y="1002"/>
                  <a:pt x="1954" y="1042"/>
                </a:cubicBezTo>
                <a:cubicBezTo>
                  <a:pt x="1967" y="1080"/>
                  <a:pt x="2007" y="1088"/>
                  <a:pt x="2042" y="1080"/>
                </a:cubicBezTo>
                <a:cubicBezTo>
                  <a:pt x="2089" y="1069"/>
                  <a:pt x="2138" y="1035"/>
                  <a:pt x="2166" y="997"/>
                </a:cubicBezTo>
                <a:cubicBezTo>
                  <a:pt x="2190" y="964"/>
                  <a:pt x="2203" y="922"/>
                  <a:pt x="2177" y="886"/>
                </a:cubicBezTo>
                <a:cubicBezTo>
                  <a:pt x="2152" y="851"/>
                  <a:pt x="2101" y="836"/>
                  <a:pt x="2062" y="826"/>
                </a:cubicBezTo>
                <a:cubicBezTo>
                  <a:pt x="2038" y="822"/>
                  <a:pt x="2033" y="820"/>
                  <a:pt x="2018" y="822"/>
                </a:cubicBezTo>
              </a:path>
              <a:path w="3904" h="1224" extrusionOk="0">
                <a:moveTo>
                  <a:pt x="2277" y="995"/>
                </a:moveTo>
                <a:cubicBezTo>
                  <a:pt x="2326" y="1020"/>
                  <a:pt x="2381" y="1056"/>
                  <a:pt x="2433" y="1073"/>
                </a:cubicBezTo>
                <a:cubicBezTo>
                  <a:pt x="2454" y="1080"/>
                  <a:pt x="2492" y="1074"/>
                  <a:pt x="2504" y="1053"/>
                </a:cubicBezTo>
                <a:cubicBezTo>
                  <a:pt x="2519" y="1027"/>
                  <a:pt x="2525" y="985"/>
                  <a:pt x="2528" y="955"/>
                </a:cubicBezTo>
                <a:cubicBezTo>
                  <a:pt x="2531" y="919"/>
                  <a:pt x="2524" y="884"/>
                  <a:pt x="2523" y="848"/>
                </a:cubicBezTo>
                <a:cubicBezTo>
                  <a:pt x="2522" y="817"/>
                  <a:pt x="2505" y="804"/>
                  <a:pt x="2544" y="816"/>
                </a:cubicBezTo>
              </a:path>
              <a:path w="3904" h="1224" extrusionOk="0">
                <a:moveTo>
                  <a:pt x="2823" y="1075"/>
                </a:moveTo>
                <a:cubicBezTo>
                  <a:pt x="2834" y="1039"/>
                  <a:pt x="2830" y="1016"/>
                  <a:pt x="2824" y="979"/>
                </a:cubicBezTo>
                <a:cubicBezTo>
                  <a:pt x="2812" y="896"/>
                  <a:pt x="2817" y="824"/>
                  <a:pt x="2861" y="751"/>
                </a:cubicBezTo>
                <a:cubicBezTo>
                  <a:pt x="2880" y="720"/>
                  <a:pt x="2913" y="708"/>
                  <a:pt x="2948" y="698"/>
                </a:cubicBezTo>
                <a:cubicBezTo>
                  <a:pt x="2974" y="692"/>
                  <a:pt x="2984" y="690"/>
                  <a:pt x="3002" y="691"/>
                </a:cubicBezTo>
              </a:path>
              <a:path w="3904" h="1224" extrusionOk="0">
                <a:moveTo>
                  <a:pt x="3262" y="721"/>
                </a:moveTo>
                <a:cubicBezTo>
                  <a:pt x="3263" y="761"/>
                  <a:pt x="3234" y="774"/>
                  <a:pt x="3201" y="803"/>
                </a:cubicBezTo>
                <a:cubicBezTo>
                  <a:pt x="3165" y="835"/>
                  <a:pt x="3128" y="869"/>
                  <a:pt x="3110" y="915"/>
                </a:cubicBezTo>
                <a:cubicBezTo>
                  <a:pt x="3089" y="968"/>
                  <a:pt x="3110" y="1017"/>
                  <a:pt x="3160" y="1043"/>
                </a:cubicBezTo>
                <a:cubicBezTo>
                  <a:pt x="3212" y="1070"/>
                  <a:pt x="3282" y="1066"/>
                  <a:pt x="3338" y="1058"/>
                </a:cubicBezTo>
                <a:cubicBezTo>
                  <a:pt x="3420" y="1047"/>
                  <a:pt x="3501" y="1012"/>
                  <a:pt x="3568" y="965"/>
                </a:cubicBezTo>
                <a:cubicBezTo>
                  <a:pt x="3607" y="937"/>
                  <a:pt x="3607" y="923"/>
                  <a:pt x="3612" y="886"/>
                </a:cubicBezTo>
                <a:cubicBezTo>
                  <a:pt x="3577" y="866"/>
                  <a:pt x="3549" y="865"/>
                  <a:pt x="3508" y="876"/>
                </a:cubicBezTo>
                <a:cubicBezTo>
                  <a:pt x="3459" y="889"/>
                  <a:pt x="3421" y="917"/>
                  <a:pt x="3414" y="968"/>
                </a:cubicBezTo>
                <a:cubicBezTo>
                  <a:pt x="3405" y="1030"/>
                  <a:pt x="3448" y="1085"/>
                  <a:pt x="3491" y="1123"/>
                </a:cubicBezTo>
                <a:cubicBezTo>
                  <a:pt x="3546" y="1172"/>
                  <a:pt x="3627" y="1217"/>
                  <a:pt x="3701" y="1223"/>
                </a:cubicBezTo>
                <a:cubicBezTo>
                  <a:pt x="3789" y="1230"/>
                  <a:pt x="3841" y="1187"/>
                  <a:pt x="3903" y="1133"/>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8" name="Comment 6"/>
          <p:cNvSpPr>
            <a:spLocks noRot="1" noChangeAspect="1" noEditPoints="1" noChangeArrowheads="1" noChangeShapeType="1" noTextEdit="1"/>
          </p:cNvSpPr>
          <p:nvPr/>
        </p:nvSpPr>
        <p:spPr bwMode="auto">
          <a:xfrm>
            <a:off x="5287963" y="1323975"/>
            <a:ext cx="1857375" cy="458788"/>
          </a:xfrm>
          <a:custGeom>
            <a:avLst/>
            <a:gdLst>
              <a:gd name="T0" fmla="+- 0 14752 14690"/>
              <a:gd name="T1" fmla="*/ T0 w 5157"/>
              <a:gd name="T2" fmla="+- 0 3968 3679"/>
              <a:gd name="T3" fmla="*/ 3968 h 1275"/>
              <a:gd name="T4" fmla="+- 0 14725 14690"/>
              <a:gd name="T5" fmla="*/ T4 w 5157"/>
              <a:gd name="T6" fmla="+- 0 4429 3679"/>
              <a:gd name="T7" fmla="*/ 4429 h 1275"/>
              <a:gd name="T8" fmla="+- 0 15036 14690"/>
              <a:gd name="T9" fmla="*/ T8 w 5157"/>
              <a:gd name="T10" fmla="+- 0 4621 3679"/>
              <a:gd name="T11" fmla="*/ 4621 h 1275"/>
              <a:gd name="T12" fmla="+- 0 15248 14690"/>
              <a:gd name="T13" fmla="*/ T12 w 5157"/>
              <a:gd name="T14" fmla="+- 0 3963 3679"/>
              <a:gd name="T15" fmla="*/ 3963 h 1275"/>
              <a:gd name="T16" fmla="+- 0 15620 14690"/>
              <a:gd name="T17" fmla="*/ T16 w 5157"/>
              <a:gd name="T18" fmla="+- 0 3954 3679"/>
              <a:gd name="T19" fmla="*/ 3954 h 1275"/>
              <a:gd name="T20" fmla="+- 0 15611 14690"/>
              <a:gd name="T21" fmla="*/ T20 w 5157"/>
              <a:gd name="T22" fmla="+- 0 4336 3679"/>
              <a:gd name="T23" fmla="*/ 4336 h 1275"/>
              <a:gd name="T24" fmla="+- 0 15681 14690"/>
              <a:gd name="T25" fmla="*/ T24 w 5157"/>
              <a:gd name="T26" fmla="+- 0 4660 3679"/>
              <a:gd name="T27" fmla="*/ 4660 h 1275"/>
              <a:gd name="T28" fmla="+- 0 15655 14690"/>
              <a:gd name="T29" fmla="*/ T28 w 5157"/>
              <a:gd name="T30" fmla="+- 0 4478 3679"/>
              <a:gd name="T31" fmla="*/ 4478 h 1275"/>
              <a:gd name="T32" fmla="+- 0 15452 14690"/>
              <a:gd name="T33" fmla="*/ T32 w 5157"/>
              <a:gd name="T34" fmla="+- 0 4481 3679"/>
              <a:gd name="T35" fmla="*/ 4481 h 1275"/>
              <a:gd name="T36" fmla="+- 0 16063 14690"/>
              <a:gd name="T37" fmla="*/ T36 w 5157"/>
              <a:gd name="T38" fmla="+- 0 4658 3679"/>
              <a:gd name="T39" fmla="*/ 4658 h 1275"/>
              <a:gd name="T40" fmla="+- 0 16017 14690"/>
              <a:gd name="T41" fmla="*/ T40 w 5157"/>
              <a:gd name="T42" fmla="+- 0 4305 3679"/>
              <a:gd name="T43" fmla="*/ 4305 h 1275"/>
              <a:gd name="T44" fmla="+- 0 16085 14690"/>
              <a:gd name="T45" fmla="*/ T44 w 5157"/>
              <a:gd name="T46" fmla="+- 0 4156 3679"/>
              <a:gd name="T47" fmla="*/ 4156 h 1275"/>
              <a:gd name="T48" fmla="+- 0 16304 14690"/>
              <a:gd name="T49" fmla="*/ T48 w 5157"/>
              <a:gd name="T50" fmla="+- 0 3876 3679"/>
              <a:gd name="T51" fmla="*/ 3876 h 1275"/>
              <a:gd name="T52" fmla="+- 0 16370 14690"/>
              <a:gd name="T53" fmla="*/ T52 w 5157"/>
              <a:gd name="T54" fmla="+- 0 4203 3679"/>
              <a:gd name="T55" fmla="*/ 4203 h 1275"/>
              <a:gd name="T56" fmla="+- 0 16467 14690"/>
              <a:gd name="T57" fmla="*/ T56 w 5157"/>
              <a:gd name="T58" fmla="+- 0 4679 3679"/>
              <a:gd name="T59" fmla="*/ 4679 h 1275"/>
              <a:gd name="T60" fmla="+- 0 16539 14690"/>
              <a:gd name="T61" fmla="*/ T60 w 5157"/>
              <a:gd name="T62" fmla="+- 0 4452 3679"/>
              <a:gd name="T63" fmla="*/ 4452 h 1275"/>
              <a:gd name="T64" fmla="+- 0 16693 14690"/>
              <a:gd name="T65" fmla="*/ T64 w 5157"/>
              <a:gd name="T66" fmla="+- 0 4660 3679"/>
              <a:gd name="T67" fmla="*/ 4660 h 1275"/>
              <a:gd name="T68" fmla="+- 0 16709 14690"/>
              <a:gd name="T69" fmla="*/ T68 w 5157"/>
              <a:gd name="T70" fmla="+- 0 4713 3679"/>
              <a:gd name="T71" fmla="*/ 4713 h 1275"/>
              <a:gd name="T72" fmla="+- 0 16587 14690"/>
              <a:gd name="T73" fmla="*/ T72 w 5157"/>
              <a:gd name="T74" fmla="+- 0 4186 3679"/>
              <a:gd name="T75" fmla="*/ 4186 h 1275"/>
              <a:gd name="T76" fmla="+- 0 16929 14690"/>
              <a:gd name="T77" fmla="*/ T76 w 5157"/>
              <a:gd name="T78" fmla="+- 0 4294 3679"/>
              <a:gd name="T79" fmla="*/ 4294 h 1275"/>
              <a:gd name="T80" fmla="+- 0 17157 14690"/>
              <a:gd name="T81" fmla="*/ T80 w 5157"/>
              <a:gd name="T82" fmla="+- 0 4252 3679"/>
              <a:gd name="T83" fmla="*/ 4252 h 1275"/>
              <a:gd name="T84" fmla="+- 0 17179 14690"/>
              <a:gd name="T85" fmla="*/ T84 w 5157"/>
              <a:gd name="T86" fmla="+- 0 4479 3679"/>
              <a:gd name="T87" fmla="*/ 4479 h 1275"/>
              <a:gd name="T88" fmla="+- 0 17125 14690"/>
              <a:gd name="T89" fmla="*/ T88 w 5157"/>
              <a:gd name="T90" fmla="+- 0 4739 3679"/>
              <a:gd name="T91" fmla="*/ 4739 h 1275"/>
              <a:gd name="T92" fmla="+- 0 17478 14690"/>
              <a:gd name="T93" fmla="*/ T92 w 5157"/>
              <a:gd name="T94" fmla="+- 0 4697 3679"/>
              <a:gd name="T95" fmla="*/ 4697 h 1275"/>
              <a:gd name="T96" fmla="+- 0 17610 14690"/>
              <a:gd name="T97" fmla="*/ T96 w 5157"/>
              <a:gd name="T98" fmla="+- 0 4377 3679"/>
              <a:gd name="T99" fmla="*/ 4377 h 1275"/>
              <a:gd name="T100" fmla="+- 0 17533 14690"/>
              <a:gd name="T101" fmla="*/ T100 w 5157"/>
              <a:gd name="T102" fmla="+- 0 4615 3679"/>
              <a:gd name="T103" fmla="*/ 4615 h 1275"/>
              <a:gd name="T104" fmla="+- 0 17579 14690"/>
              <a:gd name="T105" fmla="*/ T104 w 5157"/>
              <a:gd name="T106" fmla="+- 0 4674 3679"/>
              <a:gd name="T107" fmla="*/ 4674 h 1275"/>
              <a:gd name="T108" fmla="+- 0 17724 14690"/>
              <a:gd name="T109" fmla="*/ T108 w 5157"/>
              <a:gd name="T110" fmla="+- 0 4521 3679"/>
              <a:gd name="T111" fmla="*/ 4521 h 1275"/>
              <a:gd name="T112" fmla="+- 0 17876 14690"/>
              <a:gd name="T113" fmla="*/ T112 w 5157"/>
              <a:gd name="T114" fmla="+- 0 4807 3679"/>
              <a:gd name="T115" fmla="*/ 4807 h 1275"/>
              <a:gd name="T116" fmla="+- 0 18072 14690"/>
              <a:gd name="T117" fmla="*/ T116 w 5157"/>
              <a:gd name="T118" fmla="+- 0 3679 3679"/>
              <a:gd name="T119" fmla="*/ 3679 h 1275"/>
              <a:gd name="T120" fmla="+- 0 18157 14690"/>
              <a:gd name="T121" fmla="*/ T120 w 5157"/>
              <a:gd name="T122" fmla="+- 0 4075 3679"/>
              <a:gd name="T123" fmla="*/ 4075 h 1275"/>
              <a:gd name="T124" fmla="+- 0 18277 14690"/>
              <a:gd name="T125" fmla="*/ T124 w 5157"/>
              <a:gd name="T126" fmla="+- 0 4663 3679"/>
              <a:gd name="T127" fmla="*/ 4663 h 1275"/>
              <a:gd name="T128" fmla="+- 0 18347 14690"/>
              <a:gd name="T129" fmla="*/ T128 w 5157"/>
              <a:gd name="T130" fmla="+- 0 4602 3679"/>
              <a:gd name="T131" fmla="*/ 4602 h 1275"/>
              <a:gd name="T132" fmla="+- 0 18238 14690"/>
              <a:gd name="T133" fmla="*/ T132 w 5157"/>
              <a:gd name="T134" fmla="+- 0 4395 3679"/>
              <a:gd name="T135" fmla="*/ 4395 h 1275"/>
              <a:gd name="T136" fmla="+- 0 17914 14690"/>
              <a:gd name="T137" fmla="*/ T136 w 5157"/>
              <a:gd name="T138" fmla="+- 0 4420 3679"/>
              <a:gd name="T139" fmla="*/ 4420 h 1275"/>
              <a:gd name="T140" fmla="+- 0 18491 14690"/>
              <a:gd name="T141" fmla="*/ T140 w 5157"/>
              <a:gd name="T142" fmla="+- 0 4408 3679"/>
              <a:gd name="T143" fmla="*/ 4408 h 1275"/>
              <a:gd name="T144" fmla="+- 0 18545 14690"/>
              <a:gd name="T145" fmla="*/ T144 w 5157"/>
              <a:gd name="T146" fmla="+- 0 4659 3679"/>
              <a:gd name="T147" fmla="*/ 4659 h 1275"/>
              <a:gd name="T148" fmla="+- 0 18460 14690"/>
              <a:gd name="T149" fmla="*/ T148 w 5157"/>
              <a:gd name="T150" fmla="+- 0 4199 3679"/>
              <a:gd name="T151" fmla="*/ 4199 h 1275"/>
              <a:gd name="T152" fmla="+- 0 18556 14690"/>
              <a:gd name="T153" fmla="*/ T152 w 5157"/>
              <a:gd name="T154" fmla="+- 0 4206 3679"/>
              <a:gd name="T155" fmla="*/ 4206 h 1275"/>
              <a:gd name="T156" fmla="+- 0 18809 14690"/>
              <a:gd name="T157" fmla="*/ T156 w 5157"/>
              <a:gd name="T158" fmla="+- 0 4481 3679"/>
              <a:gd name="T159" fmla="*/ 4481 h 1275"/>
              <a:gd name="T160" fmla="+- 0 18882 14690"/>
              <a:gd name="T161" fmla="*/ T160 w 5157"/>
              <a:gd name="T162" fmla="+- 0 4789 3679"/>
              <a:gd name="T163" fmla="*/ 4789 h 1275"/>
              <a:gd name="T164" fmla="+- 0 18959 14690"/>
              <a:gd name="T165" fmla="*/ T164 w 5157"/>
              <a:gd name="T166" fmla="+- 0 4766 3679"/>
              <a:gd name="T167" fmla="*/ 4766 h 1275"/>
              <a:gd name="T168" fmla="+- 0 18897 14690"/>
              <a:gd name="T169" fmla="*/ T168 w 5157"/>
              <a:gd name="T170" fmla="+- 0 4451 3679"/>
              <a:gd name="T171" fmla="*/ 4451 h 1275"/>
              <a:gd name="T172" fmla="+- 0 18919 14690"/>
              <a:gd name="T173" fmla="*/ T172 w 5157"/>
              <a:gd name="T174" fmla="+- 0 4477 3679"/>
              <a:gd name="T175" fmla="*/ 4477 h 1275"/>
              <a:gd name="T176" fmla="+- 0 19253 14690"/>
              <a:gd name="T177" fmla="*/ T176 w 5157"/>
              <a:gd name="T178" fmla="+- 0 4517 3679"/>
              <a:gd name="T179" fmla="*/ 4517 h 1275"/>
              <a:gd name="T180" fmla="+- 0 19374 14690"/>
              <a:gd name="T181" fmla="*/ T180 w 5157"/>
              <a:gd name="T182" fmla="+- 0 4878 3679"/>
              <a:gd name="T183" fmla="*/ 4878 h 1275"/>
              <a:gd name="T184" fmla="+- 0 19527 14690"/>
              <a:gd name="T185" fmla="*/ T184 w 5157"/>
              <a:gd name="T186" fmla="+- 0 4560 3679"/>
              <a:gd name="T187" fmla="*/ 4560 h 1275"/>
              <a:gd name="T188" fmla="+- 0 19834 14690"/>
              <a:gd name="T189" fmla="*/ T188 w 5157"/>
              <a:gd name="T190" fmla="+- 0 4929 3679"/>
              <a:gd name="T191" fmla="*/ 4929 h 12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5157" h="1275" extrusionOk="0">
                <a:moveTo>
                  <a:pt x="122" y="264"/>
                </a:moveTo>
                <a:cubicBezTo>
                  <a:pt x="84" y="270"/>
                  <a:pt x="92" y="254"/>
                  <a:pt x="62" y="289"/>
                </a:cubicBezTo>
                <a:cubicBezTo>
                  <a:pt x="19" y="340"/>
                  <a:pt x="10" y="405"/>
                  <a:pt x="4" y="469"/>
                </a:cubicBezTo>
                <a:cubicBezTo>
                  <a:pt x="-4" y="565"/>
                  <a:pt x="7" y="658"/>
                  <a:pt x="35" y="750"/>
                </a:cubicBezTo>
                <a:cubicBezTo>
                  <a:pt x="58" y="825"/>
                  <a:pt x="96" y="901"/>
                  <a:pt x="163" y="946"/>
                </a:cubicBezTo>
                <a:cubicBezTo>
                  <a:pt x="218" y="983"/>
                  <a:pt x="291" y="977"/>
                  <a:pt x="346" y="942"/>
                </a:cubicBezTo>
                <a:cubicBezTo>
                  <a:pt x="475" y="859"/>
                  <a:pt x="538" y="689"/>
                  <a:pt x="564" y="546"/>
                </a:cubicBezTo>
                <a:cubicBezTo>
                  <a:pt x="581" y="454"/>
                  <a:pt x="575" y="374"/>
                  <a:pt x="558" y="284"/>
                </a:cubicBezTo>
                <a:cubicBezTo>
                  <a:pt x="553" y="260"/>
                  <a:pt x="549" y="236"/>
                  <a:pt x="543" y="213"/>
                </a:cubicBezTo>
              </a:path>
              <a:path w="5157" h="1275" extrusionOk="0">
                <a:moveTo>
                  <a:pt x="930" y="275"/>
                </a:moveTo>
                <a:cubicBezTo>
                  <a:pt x="919" y="318"/>
                  <a:pt x="917" y="358"/>
                  <a:pt x="914" y="403"/>
                </a:cubicBezTo>
                <a:cubicBezTo>
                  <a:pt x="908" y="488"/>
                  <a:pt x="912" y="572"/>
                  <a:pt x="921" y="657"/>
                </a:cubicBezTo>
                <a:cubicBezTo>
                  <a:pt x="929" y="738"/>
                  <a:pt x="938" y="821"/>
                  <a:pt x="956" y="900"/>
                </a:cubicBezTo>
                <a:cubicBezTo>
                  <a:pt x="963" y="931"/>
                  <a:pt x="964" y="991"/>
                  <a:pt x="991" y="981"/>
                </a:cubicBezTo>
              </a:path>
              <a:path w="5157" h="1275" extrusionOk="0">
                <a:moveTo>
                  <a:pt x="1021" y="791"/>
                </a:moveTo>
                <a:cubicBezTo>
                  <a:pt x="1007" y="772"/>
                  <a:pt x="991" y="793"/>
                  <a:pt x="965" y="799"/>
                </a:cubicBezTo>
                <a:cubicBezTo>
                  <a:pt x="920" y="809"/>
                  <a:pt x="875" y="810"/>
                  <a:pt x="830" y="817"/>
                </a:cubicBezTo>
                <a:cubicBezTo>
                  <a:pt x="797" y="822"/>
                  <a:pt x="761" y="838"/>
                  <a:pt x="762" y="802"/>
                </a:cubicBezTo>
              </a:path>
              <a:path w="5157" h="1275" extrusionOk="0">
                <a:moveTo>
                  <a:pt x="1237" y="808"/>
                </a:moveTo>
                <a:cubicBezTo>
                  <a:pt x="1297" y="858"/>
                  <a:pt x="1345" y="905"/>
                  <a:pt x="1373" y="979"/>
                </a:cubicBezTo>
                <a:cubicBezTo>
                  <a:pt x="1380" y="999"/>
                  <a:pt x="1381" y="1056"/>
                  <a:pt x="1395" y="1027"/>
                </a:cubicBezTo>
              </a:path>
              <a:path w="5157" h="1275" extrusionOk="0">
                <a:moveTo>
                  <a:pt x="1327" y="626"/>
                </a:moveTo>
                <a:cubicBezTo>
                  <a:pt x="1330" y="594"/>
                  <a:pt x="1333" y="558"/>
                  <a:pt x="1351" y="530"/>
                </a:cubicBezTo>
                <a:cubicBezTo>
                  <a:pt x="1364" y="511"/>
                  <a:pt x="1381" y="494"/>
                  <a:pt x="1395" y="477"/>
                </a:cubicBezTo>
                <a:cubicBezTo>
                  <a:pt x="1414" y="454"/>
                  <a:pt x="1436" y="433"/>
                  <a:pt x="1457" y="411"/>
                </a:cubicBezTo>
              </a:path>
              <a:path w="5157" h="1275" extrusionOk="0">
                <a:moveTo>
                  <a:pt x="1614" y="197"/>
                </a:moveTo>
                <a:cubicBezTo>
                  <a:pt x="1639" y="222"/>
                  <a:pt x="1635" y="251"/>
                  <a:pt x="1642" y="286"/>
                </a:cubicBezTo>
                <a:cubicBezTo>
                  <a:pt x="1657" y="365"/>
                  <a:pt x="1668" y="444"/>
                  <a:pt x="1680" y="524"/>
                </a:cubicBezTo>
                <a:cubicBezTo>
                  <a:pt x="1695" y="621"/>
                  <a:pt x="1713" y="717"/>
                  <a:pt x="1730" y="814"/>
                </a:cubicBezTo>
                <a:cubicBezTo>
                  <a:pt x="1741" y="874"/>
                  <a:pt x="1750" y="945"/>
                  <a:pt x="1777" y="1000"/>
                </a:cubicBezTo>
                <a:cubicBezTo>
                  <a:pt x="1781" y="1005"/>
                  <a:pt x="1784" y="1010"/>
                  <a:pt x="1788" y="1015"/>
                </a:cubicBezTo>
              </a:path>
              <a:path w="5157" h="1275" extrusionOk="0">
                <a:moveTo>
                  <a:pt x="1849" y="773"/>
                </a:moveTo>
                <a:cubicBezTo>
                  <a:pt x="1878" y="792"/>
                  <a:pt x="1902" y="808"/>
                  <a:pt x="1923" y="836"/>
                </a:cubicBezTo>
                <a:cubicBezTo>
                  <a:pt x="1957" y="881"/>
                  <a:pt x="1982" y="929"/>
                  <a:pt x="2003" y="981"/>
                </a:cubicBezTo>
                <a:cubicBezTo>
                  <a:pt x="2014" y="1007"/>
                  <a:pt x="2025" y="1040"/>
                  <a:pt x="2028" y="1066"/>
                </a:cubicBezTo>
                <a:cubicBezTo>
                  <a:pt x="2024" y="1052"/>
                  <a:pt x="2022" y="1045"/>
                  <a:pt x="2019" y="1034"/>
                </a:cubicBezTo>
              </a:path>
              <a:path w="5157" h="1275" extrusionOk="0">
                <a:moveTo>
                  <a:pt x="1914" y="595"/>
                </a:moveTo>
                <a:cubicBezTo>
                  <a:pt x="1907" y="566"/>
                  <a:pt x="1903" y="536"/>
                  <a:pt x="1897" y="507"/>
                </a:cubicBezTo>
                <a:cubicBezTo>
                  <a:pt x="1889" y="470"/>
                  <a:pt x="1901" y="480"/>
                  <a:pt x="1929" y="494"/>
                </a:cubicBezTo>
              </a:path>
              <a:path w="5157" h="1275" extrusionOk="0">
                <a:moveTo>
                  <a:pt x="2239" y="615"/>
                </a:moveTo>
                <a:cubicBezTo>
                  <a:pt x="2287" y="614"/>
                  <a:pt x="2321" y="604"/>
                  <a:pt x="2366" y="592"/>
                </a:cubicBezTo>
                <a:cubicBezTo>
                  <a:pt x="2396" y="584"/>
                  <a:pt x="2435" y="569"/>
                  <a:pt x="2467" y="573"/>
                </a:cubicBezTo>
                <a:cubicBezTo>
                  <a:pt x="2503" y="578"/>
                  <a:pt x="2522" y="607"/>
                  <a:pt x="2528" y="641"/>
                </a:cubicBezTo>
                <a:cubicBezTo>
                  <a:pt x="2537" y="695"/>
                  <a:pt x="2510" y="752"/>
                  <a:pt x="2489" y="800"/>
                </a:cubicBezTo>
                <a:cubicBezTo>
                  <a:pt x="2465" y="856"/>
                  <a:pt x="2432" y="907"/>
                  <a:pt x="2409" y="964"/>
                </a:cubicBezTo>
                <a:cubicBezTo>
                  <a:pt x="2394" y="1003"/>
                  <a:pt x="2396" y="1038"/>
                  <a:pt x="2435" y="1060"/>
                </a:cubicBezTo>
                <a:cubicBezTo>
                  <a:pt x="2480" y="1085"/>
                  <a:pt x="2546" y="1083"/>
                  <a:pt x="2595" y="1077"/>
                </a:cubicBezTo>
                <a:cubicBezTo>
                  <a:pt x="2654" y="1069"/>
                  <a:pt x="2738" y="1052"/>
                  <a:pt x="2788" y="1018"/>
                </a:cubicBezTo>
                <a:cubicBezTo>
                  <a:pt x="2837" y="984"/>
                  <a:pt x="2867" y="923"/>
                  <a:pt x="2892" y="872"/>
                </a:cubicBezTo>
              </a:path>
              <a:path w="5157" h="1275" extrusionOk="0">
                <a:moveTo>
                  <a:pt x="2920" y="698"/>
                </a:moveTo>
                <a:cubicBezTo>
                  <a:pt x="2919" y="738"/>
                  <a:pt x="2914" y="777"/>
                  <a:pt x="2897" y="814"/>
                </a:cubicBezTo>
                <a:cubicBezTo>
                  <a:pt x="2878" y="855"/>
                  <a:pt x="2858" y="894"/>
                  <a:pt x="2843" y="936"/>
                </a:cubicBezTo>
                <a:cubicBezTo>
                  <a:pt x="2834" y="961"/>
                  <a:pt x="2831" y="977"/>
                  <a:pt x="2832" y="1003"/>
                </a:cubicBezTo>
                <a:cubicBezTo>
                  <a:pt x="2856" y="1014"/>
                  <a:pt x="2863" y="1017"/>
                  <a:pt x="2889" y="995"/>
                </a:cubicBezTo>
                <a:cubicBezTo>
                  <a:pt x="2922" y="967"/>
                  <a:pt x="2947" y="927"/>
                  <a:pt x="2971" y="892"/>
                </a:cubicBezTo>
                <a:cubicBezTo>
                  <a:pt x="2982" y="876"/>
                  <a:pt x="3007" y="830"/>
                  <a:pt x="3034" y="842"/>
                </a:cubicBezTo>
                <a:cubicBezTo>
                  <a:pt x="3065" y="855"/>
                  <a:pt x="3082" y="915"/>
                  <a:pt x="3094" y="942"/>
                </a:cubicBezTo>
                <a:cubicBezTo>
                  <a:pt x="3120" y="1002"/>
                  <a:pt x="3135" y="1088"/>
                  <a:pt x="3186" y="1128"/>
                </a:cubicBezTo>
                <a:cubicBezTo>
                  <a:pt x="3208" y="1102"/>
                  <a:pt x="3216" y="1092"/>
                  <a:pt x="3218" y="1067"/>
                </a:cubicBezTo>
              </a:path>
              <a:path w="5157" h="1275" extrusionOk="0">
                <a:moveTo>
                  <a:pt x="3382" y="0"/>
                </a:moveTo>
                <a:cubicBezTo>
                  <a:pt x="3430" y="41"/>
                  <a:pt x="3448" y="80"/>
                  <a:pt x="3456" y="143"/>
                </a:cubicBezTo>
                <a:cubicBezTo>
                  <a:pt x="3467" y="227"/>
                  <a:pt x="3459" y="312"/>
                  <a:pt x="3467" y="396"/>
                </a:cubicBezTo>
                <a:cubicBezTo>
                  <a:pt x="3477" y="508"/>
                  <a:pt x="3487" y="620"/>
                  <a:pt x="3506" y="731"/>
                </a:cubicBezTo>
                <a:cubicBezTo>
                  <a:pt x="3521" y="816"/>
                  <a:pt x="3537" y="911"/>
                  <a:pt x="3587" y="984"/>
                </a:cubicBezTo>
                <a:cubicBezTo>
                  <a:pt x="3593" y="988"/>
                  <a:pt x="3599" y="991"/>
                  <a:pt x="3605" y="995"/>
                </a:cubicBezTo>
                <a:cubicBezTo>
                  <a:pt x="3627" y="976"/>
                  <a:pt x="3654" y="961"/>
                  <a:pt x="3657" y="923"/>
                </a:cubicBezTo>
                <a:cubicBezTo>
                  <a:pt x="3660" y="887"/>
                  <a:pt x="3657" y="815"/>
                  <a:pt x="3644" y="780"/>
                </a:cubicBezTo>
                <a:cubicBezTo>
                  <a:pt x="3631" y="744"/>
                  <a:pt x="3584" y="721"/>
                  <a:pt x="3548" y="716"/>
                </a:cubicBezTo>
                <a:cubicBezTo>
                  <a:pt x="3495" y="709"/>
                  <a:pt x="3430" y="717"/>
                  <a:pt x="3376" y="720"/>
                </a:cubicBezTo>
                <a:cubicBezTo>
                  <a:pt x="3323" y="723"/>
                  <a:pt x="3274" y="733"/>
                  <a:pt x="3224" y="741"/>
                </a:cubicBezTo>
                <a:cubicBezTo>
                  <a:pt x="3158" y="752"/>
                  <a:pt x="3253" y="747"/>
                  <a:pt x="3260" y="747"/>
                </a:cubicBezTo>
              </a:path>
              <a:path w="5157" h="1275" extrusionOk="0">
                <a:moveTo>
                  <a:pt x="3801" y="729"/>
                </a:moveTo>
                <a:cubicBezTo>
                  <a:pt x="3830" y="767"/>
                  <a:pt x="3853" y="806"/>
                  <a:pt x="3860" y="855"/>
                </a:cubicBezTo>
                <a:cubicBezTo>
                  <a:pt x="3866" y="897"/>
                  <a:pt x="3856" y="938"/>
                  <a:pt x="3855" y="980"/>
                </a:cubicBezTo>
                <a:cubicBezTo>
                  <a:pt x="3856" y="999"/>
                  <a:pt x="3855" y="1002"/>
                  <a:pt x="3845" y="975"/>
                </a:cubicBezTo>
              </a:path>
              <a:path w="5157" h="1275" extrusionOk="0">
                <a:moveTo>
                  <a:pt x="3770" y="520"/>
                </a:moveTo>
                <a:cubicBezTo>
                  <a:pt x="3774" y="496"/>
                  <a:pt x="3774" y="489"/>
                  <a:pt x="3785" y="478"/>
                </a:cubicBezTo>
                <a:cubicBezTo>
                  <a:pt x="3818" y="492"/>
                  <a:pt x="3834" y="498"/>
                  <a:pt x="3866" y="527"/>
                </a:cubicBezTo>
                <a:cubicBezTo>
                  <a:pt x="3923" y="579"/>
                  <a:pt x="3979" y="635"/>
                  <a:pt x="4030" y="693"/>
                </a:cubicBezTo>
                <a:cubicBezTo>
                  <a:pt x="4060" y="727"/>
                  <a:pt x="4095" y="763"/>
                  <a:pt x="4119" y="802"/>
                </a:cubicBezTo>
                <a:cubicBezTo>
                  <a:pt x="4152" y="855"/>
                  <a:pt x="4165" y="917"/>
                  <a:pt x="4175" y="977"/>
                </a:cubicBezTo>
                <a:cubicBezTo>
                  <a:pt x="4182" y="1020"/>
                  <a:pt x="4178" y="1068"/>
                  <a:pt x="4192" y="1110"/>
                </a:cubicBezTo>
                <a:cubicBezTo>
                  <a:pt x="4199" y="1128"/>
                  <a:pt x="4201" y="1133"/>
                  <a:pt x="4211" y="1141"/>
                </a:cubicBezTo>
                <a:cubicBezTo>
                  <a:pt x="4237" y="1118"/>
                  <a:pt x="4247" y="1129"/>
                  <a:pt x="4269" y="1087"/>
                </a:cubicBezTo>
                <a:cubicBezTo>
                  <a:pt x="4293" y="1041"/>
                  <a:pt x="4297" y="975"/>
                  <a:pt x="4290" y="924"/>
                </a:cubicBezTo>
                <a:cubicBezTo>
                  <a:pt x="4282" y="868"/>
                  <a:pt x="4255" y="805"/>
                  <a:pt x="4207" y="772"/>
                </a:cubicBezTo>
                <a:cubicBezTo>
                  <a:pt x="4191" y="764"/>
                  <a:pt x="4187" y="761"/>
                  <a:pt x="4175" y="761"/>
                </a:cubicBezTo>
                <a:cubicBezTo>
                  <a:pt x="4190" y="780"/>
                  <a:pt x="4182" y="791"/>
                  <a:pt x="4229" y="798"/>
                </a:cubicBezTo>
                <a:cubicBezTo>
                  <a:pt x="4280" y="805"/>
                  <a:pt x="4336" y="798"/>
                  <a:pt x="4388" y="799"/>
                </a:cubicBezTo>
                <a:cubicBezTo>
                  <a:pt x="4448" y="801"/>
                  <a:pt x="4510" y="807"/>
                  <a:pt x="4563" y="838"/>
                </a:cubicBezTo>
                <a:cubicBezTo>
                  <a:pt x="4619" y="871"/>
                  <a:pt x="4652" y="926"/>
                  <a:pt x="4673" y="985"/>
                </a:cubicBezTo>
                <a:cubicBezTo>
                  <a:pt x="4699" y="1058"/>
                  <a:pt x="4697" y="1125"/>
                  <a:pt x="4684" y="1199"/>
                </a:cubicBezTo>
                <a:cubicBezTo>
                  <a:pt x="4687" y="1161"/>
                  <a:pt x="4690" y="1126"/>
                  <a:pt x="4703" y="1088"/>
                </a:cubicBezTo>
                <a:cubicBezTo>
                  <a:pt x="4727" y="1019"/>
                  <a:pt x="4759" y="907"/>
                  <a:pt x="4837" y="881"/>
                </a:cubicBezTo>
                <a:cubicBezTo>
                  <a:pt x="4911" y="856"/>
                  <a:pt x="4974" y="938"/>
                  <a:pt x="5011" y="988"/>
                </a:cubicBezTo>
                <a:cubicBezTo>
                  <a:pt x="5068" y="1065"/>
                  <a:pt x="5117" y="1158"/>
                  <a:pt x="5144" y="1250"/>
                </a:cubicBezTo>
                <a:cubicBezTo>
                  <a:pt x="5165" y="1321"/>
                  <a:pt x="5135" y="1223"/>
                  <a:pt x="5132" y="1216"/>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9" name="Comment 7"/>
          <p:cNvSpPr>
            <a:spLocks noRot="1" noChangeAspect="1" noEditPoints="1" noChangeArrowheads="1" noChangeShapeType="1" noTextEdit="1"/>
          </p:cNvSpPr>
          <p:nvPr/>
        </p:nvSpPr>
        <p:spPr bwMode="auto">
          <a:xfrm>
            <a:off x="7331075" y="1317625"/>
            <a:ext cx="195263" cy="393700"/>
          </a:xfrm>
          <a:custGeom>
            <a:avLst/>
            <a:gdLst>
              <a:gd name="T0" fmla="+- 0 20362 20362"/>
              <a:gd name="T1" fmla="*/ T0 w 543"/>
              <a:gd name="T2" fmla="+- 0 3783 3662"/>
              <a:gd name="T3" fmla="*/ 3783 h 1092"/>
              <a:gd name="T4" fmla="+- 0 20396 20362"/>
              <a:gd name="T5" fmla="*/ T4 w 543"/>
              <a:gd name="T6" fmla="+- 0 3715 3662"/>
              <a:gd name="T7" fmla="*/ 3715 h 1092"/>
              <a:gd name="T8" fmla="+- 0 20472 20362"/>
              <a:gd name="T9" fmla="*/ T8 w 543"/>
              <a:gd name="T10" fmla="+- 0 3676 3662"/>
              <a:gd name="T11" fmla="*/ 3676 h 1092"/>
              <a:gd name="T12" fmla="+- 0 20625 20362"/>
              <a:gd name="T13" fmla="*/ T12 w 543"/>
              <a:gd name="T14" fmla="+- 0 3662 3662"/>
              <a:gd name="T15" fmla="*/ 3662 h 1092"/>
              <a:gd name="T16" fmla="+- 0 20805 20362"/>
              <a:gd name="T17" fmla="*/ T16 w 543"/>
              <a:gd name="T18" fmla="+- 0 3699 3662"/>
              <a:gd name="T19" fmla="*/ 3699 h 1092"/>
              <a:gd name="T20" fmla="+- 0 20904 20362"/>
              <a:gd name="T21" fmla="*/ T20 w 543"/>
              <a:gd name="T22" fmla="+- 0 3817 3662"/>
              <a:gd name="T23" fmla="*/ 3817 h 1092"/>
              <a:gd name="T24" fmla="+- 0 20730 20362"/>
              <a:gd name="T25" fmla="*/ T24 w 543"/>
              <a:gd name="T26" fmla="+- 0 4073 3662"/>
              <a:gd name="T27" fmla="*/ 4073 h 1092"/>
              <a:gd name="T28" fmla="+- 0 20540 20362"/>
              <a:gd name="T29" fmla="*/ T28 w 543"/>
              <a:gd name="T30" fmla="+- 0 4252 3662"/>
              <a:gd name="T31" fmla="*/ 4252 h 1092"/>
              <a:gd name="T32" fmla="+- 0 20490 20362"/>
              <a:gd name="T33" fmla="*/ T32 w 543"/>
              <a:gd name="T34" fmla="+- 0 4340 3662"/>
              <a:gd name="T35" fmla="*/ 4340 h 1092"/>
              <a:gd name="T36" fmla="+- 0 20612 20362"/>
              <a:gd name="T37" fmla="*/ T36 w 543"/>
              <a:gd name="T38" fmla="+- 0 4735 3662"/>
              <a:gd name="T39" fmla="*/ 4735 h 1092"/>
              <a:gd name="T40" fmla="+- 0 20648 20362"/>
              <a:gd name="T41" fmla="*/ T40 w 543"/>
              <a:gd name="T42" fmla="+- 0 4730 3662"/>
              <a:gd name="T43" fmla="*/ 4730 h 1092"/>
              <a:gd name="T44" fmla="+- 0 20670 20362"/>
              <a:gd name="T45" fmla="*/ T44 w 543"/>
              <a:gd name="T46" fmla="+- 0 4724 3662"/>
              <a:gd name="T47" fmla="*/ 4724 h 10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543" h="1092" extrusionOk="0">
                <a:moveTo>
                  <a:pt x="0" y="121"/>
                </a:moveTo>
                <a:cubicBezTo>
                  <a:pt x="7" y="106"/>
                  <a:pt x="22" y="64"/>
                  <a:pt x="34" y="53"/>
                </a:cubicBezTo>
                <a:cubicBezTo>
                  <a:pt x="51" y="38"/>
                  <a:pt x="86" y="20"/>
                  <a:pt x="110" y="14"/>
                </a:cubicBezTo>
                <a:cubicBezTo>
                  <a:pt x="158" y="2"/>
                  <a:pt x="213" y="-4"/>
                  <a:pt x="263" y="0"/>
                </a:cubicBezTo>
                <a:cubicBezTo>
                  <a:pt x="322" y="5"/>
                  <a:pt x="387" y="16"/>
                  <a:pt x="443" y="37"/>
                </a:cubicBezTo>
                <a:cubicBezTo>
                  <a:pt x="494" y="56"/>
                  <a:pt x="546" y="94"/>
                  <a:pt x="542" y="155"/>
                </a:cubicBezTo>
                <a:cubicBezTo>
                  <a:pt x="535" y="261"/>
                  <a:pt x="434" y="340"/>
                  <a:pt x="368" y="411"/>
                </a:cubicBezTo>
                <a:cubicBezTo>
                  <a:pt x="308" y="475"/>
                  <a:pt x="233" y="520"/>
                  <a:pt x="178" y="590"/>
                </a:cubicBezTo>
                <a:cubicBezTo>
                  <a:pt x="150" y="634"/>
                  <a:pt x="141" y="646"/>
                  <a:pt x="128" y="678"/>
                </a:cubicBezTo>
              </a:path>
              <a:path w="543" h="1092" extrusionOk="0">
                <a:moveTo>
                  <a:pt x="250" y="1073"/>
                </a:moveTo>
                <a:cubicBezTo>
                  <a:pt x="286" y="1106"/>
                  <a:pt x="271" y="1080"/>
                  <a:pt x="286" y="1068"/>
                </a:cubicBezTo>
                <a:cubicBezTo>
                  <a:pt x="293" y="1066"/>
                  <a:pt x="301" y="1064"/>
                  <a:pt x="308" y="1062"/>
                </a:cubicBezTo>
              </a:path>
            </a:pathLst>
          </a:custGeom>
          <a:noFill/>
          <a:ln w="19050" cap="rnd">
            <a:solidFill>
              <a:srgbClr val="95373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0" name="Comment 8"/>
          <p:cNvSpPr>
            <a:spLocks noRot="1" noChangeAspect="1" noEditPoints="1" noChangeArrowheads="1" noChangeShapeType="1" noTextEdit="1"/>
          </p:cNvSpPr>
          <p:nvPr/>
        </p:nvSpPr>
        <p:spPr bwMode="auto">
          <a:xfrm>
            <a:off x="3027363" y="1811338"/>
            <a:ext cx="2559050" cy="2559050"/>
          </a:xfrm>
          <a:custGeom>
            <a:avLst/>
            <a:gdLst>
              <a:gd name="T0" fmla="+- 0 11827 8409"/>
              <a:gd name="T1" fmla="*/ T0 w 7108"/>
              <a:gd name="T2" fmla="+- 0 6147 5030"/>
              <a:gd name="T3" fmla="*/ 6147 h 7111"/>
              <a:gd name="T4" fmla="+- 0 9960 8409"/>
              <a:gd name="T5" fmla="*/ T4 w 7108"/>
              <a:gd name="T6" fmla="+- 0 6207 5030"/>
              <a:gd name="T7" fmla="*/ 6207 h 7111"/>
              <a:gd name="T8" fmla="+- 0 11796 8409"/>
              <a:gd name="T9" fmla="*/ T8 w 7108"/>
              <a:gd name="T10" fmla="+- 0 7182 5030"/>
              <a:gd name="T11" fmla="*/ 7182 h 7111"/>
              <a:gd name="T12" fmla="+- 0 10402 8409"/>
              <a:gd name="T13" fmla="*/ T12 w 7108"/>
              <a:gd name="T14" fmla="+- 0 7016 5030"/>
              <a:gd name="T15" fmla="*/ 7016 h 7111"/>
              <a:gd name="T16" fmla="+- 0 12301 8409"/>
              <a:gd name="T17" fmla="*/ T16 w 7108"/>
              <a:gd name="T18" fmla="+- 0 5030 5030"/>
              <a:gd name="T19" fmla="*/ 5030 h 7111"/>
              <a:gd name="T20" fmla="+- 0 12304 8409"/>
              <a:gd name="T21" fmla="*/ T20 w 7108"/>
              <a:gd name="T22" fmla="+- 0 6062 5030"/>
              <a:gd name="T23" fmla="*/ 6062 h 7111"/>
              <a:gd name="T24" fmla="+- 0 13757 8409"/>
              <a:gd name="T25" fmla="*/ T24 w 7108"/>
              <a:gd name="T26" fmla="+- 0 5096 5030"/>
              <a:gd name="T27" fmla="*/ 5096 h 7111"/>
              <a:gd name="T28" fmla="+- 0 13833 8409"/>
              <a:gd name="T29" fmla="*/ T28 w 7108"/>
              <a:gd name="T30" fmla="+- 0 6096 5030"/>
              <a:gd name="T31" fmla="*/ 6096 h 7111"/>
              <a:gd name="T32" fmla="+- 0 12343 8409"/>
              <a:gd name="T33" fmla="*/ T32 w 7108"/>
              <a:gd name="T34" fmla="+- 0 7183 5030"/>
              <a:gd name="T35" fmla="*/ 7183 h 7111"/>
              <a:gd name="T36" fmla="+- 0 12324 8409"/>
              <a:gd name="T37" fmla="*/ T36 w 7108"/>
              <a:gd name="T38" fmla="+- 0 7762 5030"/>
              <a:gd name="T39" fmla="*/ 7762 h 7111"/>
              <a:gd name="T40" fmla="+- 0 12466 8409"/>
              <a:gd name="T41" fmla="*/ T40 w 7108"/>
              <a:gd name="T42" fmla="+- 0 8237 5030"/>
              <a:gd name="T43" fmla="*/ 8237 h 7111"/>
              <a:gd name="T44" fmla="+- 0 13764 8409"/>
              <a:gd name="T45" fmla="*/ T44 w 7108"/>
              <a:gd name="T46" fmla="+- 0 7417 5030"/>
              <a:gd name="T47" fmla="*/ 7417 h 7111"/>
              <a:gd name="T48" fmla="+- 0 13852 8409"/>
              <a:gd name="T49" fmla="*/ T48 w 7108"/>
              <a:gd name="T50" fmla="+- 0 8440 5030"/>
              <a:gd name="T51" fmla="*/ 8440 h 7111"/>
              <a:gd name="T52" fmla="+- 0 13972 8409"/>
              <a:gd name="T53" fmla="*/ T52 w 7108"/>
              <a:gd name="T54" fmla="+- 0 7349 5030"/>
              <a:gd name="T55" fmla="*/ 7349 h 7111"/>
              <a:gd name="T56" fmla="+- 0 15399 8409"/>
              <a:gd name="T57" fmla="*/ T56 w 7108"/>
              <a:gd name="T58" fmla="+- 0 7419 5030"/>
              <a:gd name="T59" fmla="*/ 7419 h 7111"/>
              <a:gd name="T60" fmla="+- 0 15360 8409"/>
              <a:gd name="T61" fmla="*/ T60 w 7108"/>
              <a:gd name="T62" fmla="+- 0 6401 5030"/>
              <a:gd name="T63" fmla="*/ 6401 h 7111"/>
              <a:gd name="T64" fmla="+- 0 13310 8409"/>
              <a:gd name="T65" fmla="*/ T64 w 7108"/>
              <a:gd name="T66" fmla="+- 0 6343 5030"/>
              <a:gd name="T67" fmla="*/ 6343 h 7111"/>
              <a:gd name="T68" fmla="+- 0 12854 8409"/>
              <a:gd name="T69" fmla="*/ T68 w 7108"/>
              <a:gd name="T70" fmla="+- 0 6195 5030"/>
              <a:gd name="T71" fmla="*/ 6195 h 7111"/>
              <a:gd name="T72" fmla="+- 0 13692 8409"/>
              <a:gd name="T73" fmla="*/ T72 w 7108"/>
              <a:gd name="T74" fmla="+- 0 7267 5030"/>
              <a:gd name="T75" fmla="*/ 7267 h 7111"/>
              <a:gd name="T76" fmla="+- 0 13158 8409"/>
              <a:gd name="T77" fmla="*/ T76 w 7108"/>
              <a:gd name="T78" fmla="+- 0 7394 5030"/>
              <a:gd name="T79" fmla="*/ 7394 h 7111"/>
              <a:gd name="T80" fmla="+- 0 12167 8409"/>
              <a:gd name="T81" fmla="*/ T80 w 7108"/>
              <a:gd name="T82" fmla="+- 0 7249 5030"/>
              <a:gd name="T83" fmla="*/ 7249 h 7111"/>
              <a:gd name="T84" fmla="+- 0 12491 8409"/>
              <a:gd name="T85" fmla="*/ T84 w 7108"/>
              <a:gd name="T86" fmla="+- 0 6142 5030"/>
              <a:gd name="T87" fmla="*/ 6142 h 7111"/>
              <a:gd name="T88" fmla="+- 0 13546 8409"/>
              <a:gd name="T89" fmla="*/ T88 w 7108"/>
              <a:gd name="T90" fmla="+- 0 6862 5030"/>
              <a:gd name="T91" fmla="*/ 6862 h 7111"/>
              <a:gd name="T92" fmla="+- 0 12960 8409"/>
              <a:gd name="T93" fmla="*/ T92 w 7108"/>
              <a:gd name="T94" fmla="+- 0 6365 5030"/>
              <a:gd name="T95" fmla="*/ 6365 h 7111"/>
              <a:gd name="T96" fmla="+- 0 13516 8409"/>
              <a:gd name="T97" fmla="*/ T96 w 7108"/>
              <a:gd name="T98" fmla="+- 0 7258 5030"/>
              <a:gd name="T99" fmla="*/ 7258 h 7111"/>
              <a:gd name="T100" fmla="+- 0 12669 8409"/>
              <a:gd name="T101" fmla="*/ T100 w 7108"/>
              <a:gd name="T102" fmla="+- 0 6557 5030"/>
              <a:gd name="T103" fmla="*/ 6557 h 7111"/>
              <a:gd name="T104" fmla="+- 0 13371 8409"/>
              <a:gd name="T105" fmla="*/ T104 w 7108"/>
              <a:gd name="T106" fmla="+- 0 7340 5030"/>
              <a:gd name="T107" fmla="*/ 7340 h 7111"/>
              <a:gd name="T108" fmla="+- 0 12575 8409"/>
              <a:gd name="T109" fmla="*/ T108 w 7108"/>
              <a:gd name="T110" fmla="+- 0 6723 5030"/>
              <a:gd name="T111" fmla="*/ 6723 h 7111"/>
              <a:gd name="T112" fmla="+- 0 12771 8409"/>
              <a:gd name="T113" fmla="*/ T112 w 7108"/>
              <a:gd name="T114" fmla="+- 0 7184 5030"/>
              <a:gd name="T115" fmla="*/ 7184 h 7111"/>
              <a:gd name="T116" fmla="+- 0 12643 8409"/>
              <a:gd name="T117" fmla="*/ T116 w 7108"/>
              <a:gd name="T118" fmla="+- 0 7145 5030"/>
              <a:gd name="T119" fmla="*/ 7145 h 7111"/>
              <a:gd name="T120" fmla="+- 0 12746 8409"/>
              <a:gd name="T121" fmla="*/ T120 w 7108"/>
              <a:gd name="T122" fmla="+- 0 6407 5030"/>
              <a:gd name="T123" fmla="*/ 6407 h 7111"/>
              <a:gd name="T124" fmla="+- 0 13154 8409"/>
              <a:gd name="T125" fmla="*/ T124 w 7108"/>
              <a:gd name="T126" fmla="+- 0 6680 5030"/>
              <a:gd name="T127" fmla="*/ 6680 h 7111"/>
              <a:gd name="T128" fmla="+- 0 13014 8409"/>
              <a:gd name="T129" fmla="*/ T128 w 7108"/>
              <a:gd name="T130" fmla="+- 0 6438 5030"/>
              <a:gd name="T131" fmla="*/ 6438 h 7111"/>
              <a:gd name="T132" fmla="+- 0 13260 8409"/>
              <a:gd name="T133" fmla="*/ T132 w 7108"/>
              <a:gd name="T134" fmla="+- 0 7033 5030"/>
              <a:gd name="T135" fmla="*/ 7033 h 7111"/>
              <a:gd name="T136" fmla="+- 0 9556 8409"/>
              <a:gd name="T137" fmla="*/ T136 w 7108"/>
              <a:gd name="T138" fmla="+- 0 10769 5030"/>
              <a:gd name="T139" fmla="*/ 10769 h 7111"/>
              <a:gd name="T140" fmla="+- 0 9496 8409"/>
              <a:gd name="T141" fmla="*/ T140 w 7108"/>
              <a:gd name="T142" fmla="+- 0 10766 5030"/>
              <a:gd name="T143" fmla="*/ 10766 h 7111"/>
              <a:gd name="T144" fmla="+- 0 9481 8409"/>
              <a:gd name="T145" fmla="*/ T144 w 7108"/>
              <a:gd name="T146" fmla="+- 0 10795 5030"/>
              <a:gd name="T147" fmla="*/ 10795 h 7111"/>
              <a:gd name="T148" fmla="+- 0 9458 8409"/>
              <a:gd name="T149" fmla="*/ T148 w 7108"/>
              <a:gd name="T150" fmla="+- 0 11412 5030"/>
              <a:gd name="T151" fmla="*/ 11412 h 7111"/>
              <a:gd name="T152" fmla="+- 0 9581 8409"/>
              <a:gd name="T153" fmla="*/ T152 w 7108"/>
              <a:gd name="T154" fmla="+- 0 11538 5030"/>
              <a:gd name="T155" fmla="*/ 11538 h 7111"/>
              <a:gd name="T156" fmla="+- 0 9453 8409"/>
              <a:gd name="T157" fmla="*/ T156 w 7108"/>
              <a:gd name="T158" fmla="+- 0 11444 5030"/>
              <a:gd name="T159" fmla="*/ 11444 h 7111"/>
              <a:gd name="T160" fmla="+- 0 9729 8409"/>
              <a:gd name="T161" fmla="*/ T160 w 7108"/>
              <a:gd name="T162" fmla="+- 0 12045 5030"/>
              <a:gd name="T163" fmla="*/ 12045 h 7111"/>
              <a:gd name="T164" fmla="+- 0 8770 8409"/>
              <a:gd name="T165" fmla="*/ T164 w 7108"/>
              <a:gd name="T166" fmla="+- 0 12114 5030"/>
              <a:gd name="T167" fmla="*/ 12114 h 7111"/>
              <a:gd name="T168" fmla="+- 0 9823 8409"/>
              <a:gd name="T169" fmla="*/ T168 w 7108"/>
              <a:gd name="T170" fmla="+- 0 10352 5030"/>
              <a:gd name="T171" fmla="*/ 10352 h 7111"/>
              <a:gd name="T172" fmla="+- 0 8409 8409"/>
              <a:gd name="T173" fmla="*/ T172 w 7108"/>
              <a:gd name="T174" fmla="+- 0 10326 5030"/>
              <a:gd name="T175" fmla="*/ 10326 h 7111"/>
              <a:gd name="T176" fmla="+- 0 10283 8409"/>
              <a:gd name="T177" fmla="*/ T176 w 7108"/>
              <a:gd name="T178" fmla="+- 0 9396 5030"/>
              <a:gd name="T179" fmla="*/ 9396 h 7111"/>
              <a:gd name="T180" fmla="+- 0 10312 8409"/>
              <a:gd name="T181" fmla="*/ T180 w 7108"/>
              <a:gd name="T182" fmla="+- 0 10210 5030"/>
              <a:gd name="T183" fmla="*/ 10210 h 7111"/>
              <a:gd name="T184" fmla="+- 0 8667 8409"/>
              <a:gd name="T185" fmla="*/ T184 w 7108"/>
              <a:gd name="T186" fmla="+- 0 9132 5030"/>
              <a:gd name="T187" fmla="*/ 9132 h 7111"/>
              <a:gd name="T188" fmla="+- 0 8824 8409"/>
              <a:gd name="T189" fmla="*/ T188 w 7108"/>
              <a:gd name="T190" fmla="+- 0 10454 5030"/>
              <a:gd name="T191" fmla="*/ 10454 h 7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7108" h="7111" extrusionOk="0">
                <a:moveTo>
                  <a:pt x="3860" y="1064"/>
                </a:moveTo>
                <a:cubicBezTo>
                  <a:pt x="3852" y="1061"/>
                  <a:pt x="3836" y="1051"/>
                  <a:pt x="3780" y="1063"/>
                </a:cubicBezTo>
                <a:cubicBezTo>
                  <a:pt x="3661" y="1089"/>
                  <a:pt x="3539" y="1104"/>
                  <a:pt x="3418" y="1117"/>
                </a:cubicBezTo>
                <a:cubicBezTo>
                  <a:pt x="2827" y="1179"/>
                  <a:pt x="2237" y="1132"/>
                  <a:pt x="1646" y="1107"/>
                </a:cubicBezTo>
                <a:cubicBezTo>
                  <a:pt x="1565" y="1104"/>
                  <a:pt x="1487" y="1103"/>
                  <a:pt x="1407" y="1108"/>
                </a:cubicBezTo>
                <a:cubicBezTo>
                  <a:pt x="1452" y="1143"/>
                  <a:pt x="1493" y="1157"/>
                  <a:pt x="1551" y="1177"/>
                </a:cubicBezTo>
              </a:path>
              <a:path w="7108" h="7111" extrusionOk="0">
                <a:moveTo>
                  <a:pt x="3866" y="2020"/>
                </a:moveTo>
                <a:cubicBezTo>
                  <a:pt x="3830" y="2046"/>
                  <a:pt x="3823" y="2053"/>
                  <a:pt x="3774" y="2069"/>
                </a:cubicBezTo>
                <a:cubicBezTo>
                  <a:pt x="3649" y="2110"/>
                  <a:pt x="3516" y="2129"/>
                  <a:pt x="3387" y="2152"/>
                </a:cubicBezTo>
                <a:cubicBezTo>
                  <a:pt x="3191" y="2187"/>
                  <a:pt x="2995" y="2213"/>
                  <a:pt x="2795" y="2221"/>
                </a:cubicBezTo>
                <a:cubicBezTo>
                  <a:pt x="2542" y="2231"/>
                  <a:pt x="2255" y="2227"/>
                  <a:pt x="2028" y="2101"/>
                </a:cubicBezTo>
                <a:cubicBezTo>
                  <a:pt x="1977" y="2072"/>
                  <a:pt x="1948" y="2036"/>
                  <a:pt x="1993" y="1986"/>
                </a:cubicBezTo>
                <a:cubicBezTo>
                  <a:pt x="2008" y="1977"/>
                  <a:pt x="2022" y="1967"/>
                  <a:pt x="2037" y="1958"/>
                </a:cubicBezTo>
              </a:path>
              <a:path w="7108" h="7111" extrusionOk="0">
                <a:moveTo>
                  <a:pt x="3910" y="77"/>
                </a:moveTo>
                <a:cubicBezTo>
                  <a:pt x="3905" y="51"/>
                  <a:pt x="3898" y="26"/>
                  <a:pt x="3892" y="0"/>
                </a:cubicBezTo>
                <a:cubicBezTo>
                  <a:pt x="3886" y="33"/>
                  <a:pt x="3880" y="65"/>
                  <a:pt x="3880" y="99"/>
                </a:cubicBezTo>
                <a:cubicBezTo>
                  <a:pt x="3881" y="200"/>
                  <a:pt x="3890" y="301"/>
                  <a:pt x="3897" y="402"/>
                </a:cubicBezTo>
                <a:cubicBezTo>
                  <a:pt x="3912" y="614"/>
                  <a:pt x="3920" y="821"/>
                  <a:pt x="3895" y="1032"/>
                </a:cubicBezTo>
                <a:cubicBezTo>
                  <a:pt x="3892" y="1056"/>
                  <a:pt x="3866" y="1169"/>
                  <a:pt x="3883" y="1190"/>
                </a:cubicBezTo>
                <a:cubicBezTo>
                  <a:pt x="3891" y="1204"/>
                  <a:pt x="3895" y="1208"/>
                  <a:pt x="3907" y="1196"/>
                </a:cubicBezTo>
              </a:path>
              <a:path w="7108" h="7111" extrusionOk="0">
                <a:moveTo>
                  <a:pt x="5348" y="66"/>
                </a:moveTo>
                <a:cubicBezTo>
                  <a:pt x="5343" y="119"/>
                  <a:pt x="5345" y="165"/>
                  <a:pt x="5343" y="219"/>
                </a:cubicBezTo>
                <a:cubicBezTo>
                  <a:pt x="5339" y="354"/>
                  <a:pt x="5353" y="488"/>
                  <a:pt x="5366" y="623"/>
                </a:cubicBezTo>
                <a:cubicBezTo>
                  <a:pt x="5380" y="771"/>
                  <a:pt x="5406" y="918"/>
                  <a:pt x="5424" y="1066"/>
                </a:cubicBezTo>
                <a:cubicBezTo>
                  <a:pt x="5434" y="1148"/>
                  <a:pt x="5447" y="1233"/>
                  <a:pt x="5446" y="1315"/>
                </a:cubicBezTo>
                <a:cubicBezTo>
                  <a:pt x="5444" y="1341"/>
                  <a:pt x="5444" y="1348"/>
                  <a:pt x="5437" y="1363"/>
                </a:cubicBezTo>
              </a:path>
              <a:path w="7108" h="7111" extrusionOk="0">
                <a:moveTo>
                  <a:pt x="3934" y="2153"/>
                </a:moveTo>
                <a:cubicBezTo>
                  <a:pt x="3961" y="2164"/>
                  <a:pt x="3984" y="2167"/>
                  <a:pt x="3989" y="2204"/>
                </a:cubicBezTo>
                <a:cubicBezTo>
                  <a:pt x="3997" y="2263"/>
                  <a:pt x="3972" y="2336"/>
                  <a:pt x="3961" y="2393"/>
                </a:cubicBezTo>
                <a:cubicBezTo>
                  <a:pt x="3939" y="2505"/>
                  <a:pt x="3926" y="2618"/>
                  <a:pt x="3915" y="2732"/>
                </a:cubicBezTo>
                <a:cubicBezTo>
                  <a:pt x="3905" y="2839"/>
                  <a:pt x="3900" y="2947"/>
                  <a:pt x="3906" y="3054"/>
                </a:cubicBezTo>
                <a:cubicBezTo>
                  <a:pt x="3909" y="3100"/>
                  <a:pt x="3908" y="3180"/>
                  <a:pt x="3942" y="3218"/>
                </a:cubicBezTo>
                <a:cubicBezTo>
                  <a:pt x="3978" y="3258"/>
                  <a:pt x="4021" y="3232"/>
                  <a:pt x="4057" y="3207"/>
                </a:cubicBezTo>
                <a:cubicBezTo>
                  <a:pt x="4072" y="3195"/>
                  <a:pt x="4087" y="3184"/>
                  <a:pt x="4102" y="3172"/>
                </a:cubicBezTo>
              </a:path>
              <a:path w="7108" h="7111" extrusionOk="0">
                <a:moveTo>
                  <a:pt x="5294" y="2095"/>
                </a:moveTo>
                <a:cubicBezTo>
                  <a:pt x="5315" y="2192"/>
                  <a:pt x="5334" y="2290"/>
                  <a:pt x="5355" y="2387"/>
                </a:cubicBezTo>
                <a:cubicBezTo>
                  <a:pt x="5387" y="2531"/>
                  <a:pt x="5400" y="2672"/>
                  <a:pt x="5413" y="2818"/>
                </a:cubicBezTo>
                <a:cubicBezTo>
                  <a:pt x="5425" y="2948"/>
                  <a:pt x="5429" y="3078"/>
                  <a:pt x="5430" y="3209"/>
                </a:cubicBezTo>
                <a:cubicBezTo>
                  <a:pt x="5430" y="3214"/>
                  <a:pt x="5435" y="3413"/>
                  <a:pt x="5443" y="3410"/>
                </a:cubicBezTo>
                <a:cubicBezTo>
                  <a:pt x="5471" y="3398"/>
                  <a:pt x="5474" y="3343"/>
                  <a:pt x="5480" y="3321"/>
                </a:cubicBezTo>
              </a:path>
              <a:path w="7108" h="7111" extrusionOk="0">
                <a:moveTo>
                  <a:pt x="5364" y="2340"/>
                </a:moveTo>
                <a:cubicBezTo>
                  <a:pt x="5431" y="2336"/>
                  <a:pt x="5497" y="2327"/>
                  <a:pt x="5563" y="2319"/>
                </a:cubicBezTo>
                <a:cubicBezTo>
                  <a:pt x="5679" y="2304"/>
                  <a:pt x="5796" y="2295"/>
                  <a:pt x="5913" y="2298"/>
                </a:cubicBezTo>
                <a:cubicBezTo>
                  <a:pt x="6227" y="2306"/>
                  <a:pt x="6545" y="2346"/>
                  <a:pt x="6855" y="2393"/>
                </a:cubicBezTo>
                <a:cubicBezTo>
                  <a:pt x="6875" y="2396"/>
                  <a:pt x="6978" y="2428"/>
                  <a:pt x="6990" y="2389"/>
                </a:cubicBezTo>
                <a:cubicBezTo>
                  <a:pt x="6985" y="2383"/>
                  <a:pt x="6980" y="2377"/>
                  <a:pt x="6975" y="2371"/>
                </a:cubicBezTo>
              </a:path>
              <a:path w="7108" h="7111" extrusionOk="0">
                <a:moveTo>
                  <a:pt x="7102" y="1328"/>
                </a:moveTo>
                <a:cubicBezTo>
                  <a:pt x="7072" y="1351"/>
                  <a:pt x="7022" y="1367"/>
                  <a:pt x="6951" y="1371"/>
                </a:cubicBezTo>
                <a:cubicBezTo>
                  <a:pt x="6775" y="1380"/>
                  <a:pt x="6597" y="1376"/>
                  <a:pt x="6421" y="1373"/>
                </a:cubicBezTo>
                <a:cubicBezTo>
                  <a:pt x="5984" y="1366"/>
                  <a:pt x="5546" y="1349"/>
                  <a:pt x="5110" y="1328"/>
                </a:cubicBezTo>
                <a:cubicBezTo>
                  <a:pt x="5040" y="1325"/>
                  <a:pt x="4971" y="1319"/>
                  <a:pt x="4901" y="1313"/>
                </a:cubicBezTo>
              </a:path>
              <a:path w="7108" h="7111" extrusionOk="0">
                <a:moveTo>
                  <a:pt x="3859" y="1143"/>
                </a:moveTo>
                <a:cubicBezTo>
                  <a:pt x="3890" y="1135"/>
                  <a:pt x="3846" y="1143"/>
                  <a:pt x="3878" y="1139"/>
                </a:cubicBezTo>
                <a:cubicBezTo>
                  <a:pt x="4065" y="1116"/>
                  <a:pt x="4259" y="1143"/>
                  <a:pt x="4445" y="1165"/>
                </a:cubicBezTo>
                <a:cubicBezTo>
                  <a:pt x="4638" y="1187"/>
                  <a:pt x="4918" y="1190"/>
                  <a:pt x="5088" y="1300"/>
                </a:cubicBezTo>
                <a:cubicBezTo>
                  <a:pt x="5142" y="1335"/>
                  <a:pt x="5160" y="1361"/>
                  <a:pt x="5155" y="1426"/>
                </a:cubicBezTo>
                <a:cubicBezTo>
                  <a:pt x="5132" y="1727"/>
                  <a:pt x="5159" y="1952"/>
                  <a:pt x="5283" y="2237"/>
                </a:cubicBezTo>
                <a:cubicBezTo>
                  <a:pt x="5321" y="2324"/>
                  <a:pt x="5359" y="2410"/>
                  <a:pt x="5388" y="2499"/>
                </a:cubicBezTo>
                <a:cubicBezTo>
                  <a:pt x="5364" y="2488"/>
                  <a:pt x="5336" y="2474"/>
                  <a:pt x="5309" y="2460"/>
                </a:cubicBezTo>
                <a:cubicBezTo>
                  <a:pt x="5137" y="2370"/>
                  <a:pt x="4939" y="2375"/>
                  <a:pt x="4749" y="2364"/>
                </a:cubicBezTo>
                <a:cubicBezTo>
                  <a:pt x="4415" y="2345"/>
                  <a:pt x="4080" y="2327"/>
                  <a:pt x="3748" y="2291"/>
                </a:cubicBezTo>
                <a:cubicBezTo>
                  <a:pt x="3710" y="2287"/>
                  <a:pt x="3679" y="2278"/>
                  <a:pt x="3644" y="2269"/>
                </a:cubicBezTo>
                <a:cubicBezTo>
                  <a:pt x="3680" y="2253"/>
                  <a:pt x="3723" y="2240"/>
                  <a:pt x="3758" y="2219"/>
                </a:cubicBezTo>
                <a:cubicBezTo>
                  <a:pt x="3909" y="2128"/>
                  <a:pt x="3952" y="1968"/>
                  <a:pt x="3980" y="1802"/>
                </a:cubicBezTo>
                <a:cubicBezTo>
                  <a:pt x="3996" y="1706"/>
                  <a:pt x="3943" y="1111"/>
                  <a:pt x="4016" y="1063"/>
                </a:cubicBezTo>
                <a:cubicBezTo>
                  <a:pt x="4058" y="1035"/>
                  <a:pt x="4054" y="1065"/>
                  <a:pt x="4082" y="1112"/>
                </a:cubicBezTo>
                <a:cubicBezTo>
                  <a:pt x="4098" y="1147"/>
                  <a:pt x="4104" y="1159"/>
                  <a:pt x="4112" y="1183"/>
                </a:cubicBezTo>
              </a:path>
              <a:path w="7108" h="7111" extrusionOk="0">
                <a:moveTo>
                  <a:pt x="5110" y="1893"/>
                </a:moveTo>
                <a:cubicBezTo>
                  <a:pt x="5126" y="1864"/>
                  <a:pt x="5151" y="1871"/>
                  <a:pt x="5137" y="1832"/>
                </a:cubicBezTo>
                <a:cubicBezTo>
                  <a:pt x="5116" y="1775"/>
                  <a:pt x="5056" y="1716"/>
                  <a:pt x="5017" y="1670"/>
                </a:cubicBezTo>
                <a:cubicBezTo>
                  <a:pt x="4917" y="1552"/>
                  <a:pt x="4798" y="1431"/>
                  <a:pt x="4662" y="1355"/>
                </a:cubicBezTo>
                <a:cubicBezTo>
                  <a:pt x="4610" y="1326"/>
                  <a:pt x="4602" y="1338"/>
                  <a:pt x="4551" y="1335"/>
                </a:cubicBezTo>
                <a:cubicBezTo>
                  <a:pt x="4547" y="1417"/>
                  <a:pt x="4583" y="1475"/>
                  <a:pt x="4627" y="1544"/>
                </a:cubicBezTo>
                <a:cubicBezTo>
                  <a:pt x="4711" y="1677"/>
                  <a:pt x="4806" y="1801"/>
                  <a:pt x="4899" y="1928"/>
                </a:cubicBezTo>
                <a:cubicBezTo>
                  <a:pt x="4971" y="2026"/>
                  <a:pt x="5042" y="2126"/>
                  <a:pt x="5107" y="2228"/>
                </a:cubicBezTo>
                <a:cubicBezTo>
                  <a:pt x="5040" y="2172"/>
                  <a:pt x="4976" y="2111"/>
                  <a:pt x="4911" y="2051"/>
                </a:cubicBezTo>
                <a:cubicBezTo>
                  <a:pt x="4787" y="1935"/>
                  <a:pt x="4661" y="1823"/>
                  <a:pt x="4530" y="1715"/>
                </a:cubicBezTo>
                <a:cubicBezTo>
                  <a:pt x="4444" y="1644"/>
                  <a:pt x="4357" y="1576"/>
                  <a:pt x="4260" y="1527"/>
                </a:cubicBezTo>
                <a:cubicBezTo>
                  <a:pt x="4315" y="1594"/>
                  <a:pt x="4373" y="1658"/>
                  <a:pt x="4433" y="1722"/>
                </a:cubicBezTo>
                <a:cubicBezTo>
                  <a:pt x="4546" y="1843"/>
                  <a:pt x="4661" y="1962"/>
                  <a:pt x="4772" y="2085"/>
                </a:cubicBezTo>
                <a:cubicBezTo>
                  <a:pt x="4838" y="2158"/>
                  <a:pt x="4901" y="2233"/>
                  <a:pt x="4962" y="2310"/>
                </a:cubicBezTo>
                <a:cubicBezTo>
                  <a:pt x="4896" y="2254"/>
                  <a:pt x="4834" y="2192"/>
                  <a:pt x="4770" y="2133"/>
                </a:cubicBezTo>
                <a:cubicBezTo>
                  <a:pt x="4608" y="1983"/>
                  <a:pt x="4431" y="1806"/>
                  <a:pt x="4233" y="1704"/>
                </a:cubicBezTo>
                <a:cubicBezTo>
                  <a:pt x="4196" y="1691"/>
                  <a:pt x="4189" y="1684"/>
                  <a:pt x="4166" y="1693"/>
                </a:cubicBezTo>
                <a:cubicBezTo>
                  <a:pt x="4205" y="1765"/>
                  <a:pt x="4248" y="1830"/>
                  <a:pt x="4300" y="1897"/>
                </a:cubicBezTo>
                <a:cubicBezTo>
                  <a:pt x="4384" y="2006"/>
                  <a:pt x="4469" y="2108"/>
                  <a:pt x="4521" y="2233"/>
                </a:cubicBezTo>
                <a:cubicBezTo>
                  <a:pt x="4463" y="2214"/>
                  <a:pt x="4417" y="2190"/>
                  <a:pt x="4362" y="2154"/>
                </a:cubicBezTo>
                <a:cubicBezTo>
                  <a:pt x="4280" y="2101"/>
                  <a:pt x="4168" y="1999"/>
                  <a:pt x="4070" y="1980"/>
                </a:cubicBezTo>
                <a:cubicBezTo>
                  <a:pt x="4001" y="1967"/>
                  <a:pt x="4060" y="1986"/>
                  <a:pt x="4032" y="2003"/>
                </a:cubicBezTo>
                <a:cubicBezTo>
                  <a:pt x="4085" y="2055"/>
                  <a:pt x="4150" y="2129"/>
                  <a:pt x="4234" y="2115"/>
                </a:cubicBezTo>
                <a:cubicBezTo>
                  <a:pt x="4299" y="2104"/>
                  <a:pt x="4308" y="2041"/>
                  <a:pt x="4308" y="1987"/>
                </a:cubicBezTo>
                <a:cubicBezTo>
                  <a:pt x="4309" y="1772"/>
                  <a:pt x="4224" y="1569"/>
                  <a:pt x="4243" y="1352"/>
                </a:cubicBezTo>
                <a:cubicBezTo>
                  <a:pt x="4288" y="1350"/>
                  <a:pt x="4283" y="1330"/>
                  <a:pt x="4337" y="1377"/>
                </a:cubicBezTo>
                <a:cubicBezTo>
                  <a:pt x="4405" y="1436"/>
                  <a:pt x="4461" y="1512"/>
                  <a:pt x="4521" y="1578"/>
                </a:cubicBezTo>
                <a:cubicBezTo>
                  <a:pt x="4556" y="1617"/>
                  <a:pt x="4634" y="1729"/>
                  <a:pt x="4693" y="1736"/>
                </a:cubicBezTo>
                <a:cubicBezTo>
                  <a:pt x="4751" y="1743"/>
                  <a:pt x="4747" y="1699"/>
                  <a:pt x="4745" y="1650"/>
                </a:cubicBezTo>
                <a:cubicBezTo>
                  <a:pt x="4740" y="1544"/>
                  <a:pt x="4688" y="1446"/>
                  <a:pt x="4640" y="1354"/>
                </a:cubicBezTo>
                <a:cubicBezTo>
                  <a:pt x="4618" y="1323"/>
                  <a:pt x="4614" y="1315"/>
                  <a:pt x="4595" y="1301"/>
                </a:cubicBezTo>
                <a:cubicBezTo>
                  <a:pt x="4594" y="1326"/>
                  <a:pt x="4585" y="1357"/>
                  <a:pt x="4605" y="1408"/>
                </a:cubicBezTo>
                <a:cubicBezTo>
                  <a:pt x="4671" y="1575"/>
                  <a:pt x="4783" y="1719"/>
                  <a:pt x="4859" y="1881"/>
                </a:cubicBezTo>
                <a:cubicBezTo>
                  <a:pt x="4882" y="1930"/>
                  <a:pt x="4898" y="1958"/>
                  <a:pt x="4871" y="2002"/>
                </a:cubicBezTo>
                <a:cubicBezTo>
                  <a:pt x="4864" y="2002"/>
                  <a:pt x="4858" y="2003"/>
                  <a:pt x="4851" y="2003"/>
                </a:cubicBezTo>
              </a:path>
              <a:path w="7108" h="7111" extrusionOk="0">
                <a:moveTo>
                  <a:pt x="1168" y="5807"/>
                </a:moveTo>
                <a:cubicBezTo>
                  <a:pt x="1192" y="5806"/>
                  <a:pt x="1198" y="5799"/>
                  <a:pt x="1219" y="5791"/>
                </a:cubicBezTo>
                <a:cubicBezTo>
                  <a:pt x="1203" y="5761"/>
                  <a:pt x="1181" y="5749"/>
                  <a:pt x="1147" y="5739"/>
                </a:cubicBezTo>
                <a:cubicBezTo>
                  <a:pt x="1104" y="5727"/>
                  <a:pt x="1059" y="5721"/>
                  <a:pt x="1014" y="5718"/>
                </a:cubicBezTo>
                <a:cubicBezTo>
                  <a:pt x="995" y="5717"/>
                  <a:pt x="990" y="5717"/>
                  <a:pt x="978" y="5718"/>
                </a:cubicBezTo>
                <a:cubicBezTo>
                  <a:pt x="1014" y="5730"/>
                  <a:pt x="1049" y="5734"/>
                  <a:pt x="1087" y="5736"/>
                </a:cubicBezTo>
                <a:cubicBezTo>
                  <a:pt x="1119" y="5738"/>
                  <a:pt x="1139" y="5735"/>
                  <a:pt x="1161" y="5714"/>
                </a:cubicBezTo>
                <a:cubicBezTo>
                  <a:pt x="1128" y="5703"/>
                  <a:pt x="1108" y="5712"/>
                  <a:pt x="1085" y="5742"/>
                </a:cubicBezTo>
                <a:cubicBezTo>
                  <a:pt x="1081" y="5750"/>
                  <a:pt x="1076" y="5757"/>
                  <a:pt x="1072" y="5765"/>
                </a:cubicBezTo>
              </a:path>
              <a:path w="7108" h="7111" extrusionOk="0">
                <a:moveTo>
                  <a:pt x="1152" y="6385"/>
                </a:moveTo>
                <a:cubicBezTo>
                  <a:pt x="1176" y="6369"/>
                  <a:pt x="1147" y="6360"/>
                  <a:pt x="1125" y="6356"/>
                </a:cubicBezTo>
                <a:cubicBezTo>
                  <a:pt x="1094" y="6350"/>
                  <a:pt x="1072" y="6363"/>
                  <a:pt x="1049" y="6382"/>
                </a:cubicBezTo>
                <a:cubicBezTo>
                  <a:pt x="1023" y="6404"/>
                  <a:pt x="1010" y="6434"/>
                  <a:pt x="1015" y="6469"/>
                </a:cubicBezTo>
                <a:cubicBezTo>
                  <a:pt x="1020" y="6501"/>
                  <a:pt x="1047" y="6530"/>
                  <a:pt x="1078" y="6538"/>
                </a:cubicBezTo>
                <a:cubicBezTo>
                  <a:pt x="1113" y="6547"/>
                  <a:pt x="1148" y="6534"/>
                  <a:pt x="1172" y="6508"/>
                </a:cubicBezTo>
                <a:cubicBezTo>
                  <a:pt x="1193" y="6485"/>
                  <a:pt x="1201" y="6451"/>
                  <a:pt x="1185" y="6424"/>
                </a:cubicBezTo>
                <a:cubicBezTo>
                  <a:pt x="1170" y="6398"/>
                  <a:pt x="1137" y="6387"/>
                  <a:pt x="1108" y="6387"/>
                </a:cubicBezTo>
                <a:cubicBezTo>
                  <a:pt x="1086" y="6387"/>
                  <a:pt x="1062" y="6403"/>
                  <a:pt x="1044" y="6414"/>
                </a:cubicBezTo>
              </a:path>
              <a:path w="7108" h="7111" extrusionOk="0">
                <a:moveTo>
                  <a:pt x="1919" y="6956"/>
                </a:moveTo>
                <a:cubicBezTo>
                  <a:pt x="1857" y="6952"/>
                  <a:pt x="1792" y="6960"/>
                  <a:pt x="1730" y="6965"/>
                </a:cubicBezTo>
                <a:cubicBezTo>
                  <a:pt x="1593" y="6977"/>
                  <a:pt x="1456" y="6996"/>
                  <a:pt x="1320" y="7015"/>
                </a:cubicBezTo>
                <a:cubicBezTo>
                  <a:pt x="1109" y="7045"/>
                  <a:pt x="899" y="7072"/>
                  <a:pt x="687" y="7094"/>
                </a:cubicBezTo>
                <a:cubicBezTo>
                  <a:pt x="592" y="7104"/>
                  <a:pt x="481" y="7127"/>
                  <a:pt x="387" y="7099"/>
                </a:cubicBezTo>
                <a:cubicBezTo>
                  <a:pt x="378" y="7094"/>
                  <a:pt x="370" y="7089"/>
                  <a:pt x="361" y="7084"/>
                </a:cubicBezTo>
              </a:path>
              <a:path w="7108" h="7111" extrusionOk="0">
                <a:moveTo>
                  <a:pt x="1740" y="5341"/>
                </a:moveTo>
                <a:cubicBezTo>
                  <a:pt x="1740" y="5333"/>
                  <a:pt x="1784" y="5327"/>
                  <a:pt x="1700" y="5317"/>
                </a:cubicBezTo>
                <a:cubicBezTo>
                  <a:pt x="1607" y="5306"/>
                  <a:pt x="1507" y="5316"/>
                  <a:pt x="1414" y="5322"/>
                </a:cubicBezTo>
                <a:cubicBezTo>
                  <a:pt x="1190" y="5338"/>
                  <a:pt x="966" y="5355"/>
                  <a:pt x="741" y="5363"/>
                </a:cubicBezTo>
                <a:cubicBezTo>
                  <a:pt x="551" y="5370"/>
                  <a:pt x="199" y="5423"/>
                  <a:pt x="23" y="5322"/>
                </a:cubicBezTo>
                <a:cubicBezTo>
                  <a:pt x="5" y="5314"/>
                  <a:pt x="-1" y="5312"/>
                  <a:pt x="0" y="5296"/>
                </a:cubicBezTo>
              </a:path>
              <a:path w="7108" h="7111" extrusionOk="0">
                <a:moveTo>
                  <a:pt x="1818" y="3291"/>
                </a:moveTo>
                <a:cubicBezTo>
                  <a:pt x="1839" y="3443"/>
                  <a:pt x="1858" y="3599"/>
                  <a:pt x="1865" y="3752"/>
                </a:cubicBezTo>
                <a:cubicBezTo>
                  <a:pt x="1875" y="3956"/>
                  <a:pt x="1875" y="4162"/>
                  <a:pt x="1874" y="4366"/>
                </a:cubicBezTo>
                <a:cubicBezTo>
                  <a:pt x="1873" y="4523"/>
                  <a:pt x="1873" y="4680"/>
                  <a:pt x="1882" y="4837"/>
                </a:cubicBezTo>
                <a:cubicBezTo>
                  <a:pt x="1887" y="4927"/>
                  <a:pt x="1908" y="5022"/>
                  <a:pt x="1909" y="5111"/>
                </a:cubicBezTo>
                <a:cubicBezTo>
                  <a:pt x="1903" y="5146"/>
                  <a:pt x="1901" y="5157"/>
                  <a:pt x="1903" y="5180"/>
                </a:cubicBezTo>
              </a:path>
              <a:path w="7108" h="7111" extrusionOk="0">
                <a:moveTo>
                  <a:pt x="394" y="3695"/>
                </a:moveTo>
                <a:cubicBezTo>
                  <a:pt x="366" y="3718"/>
                  <a:pt x="331" y="3738"/>
                  <a:pt x="315" y="3782"/>
                </a:cubicBezTo>
                <a:cubicBezTo>
                  <a:pt x="279" y="3880"/>
                  <a:pt x="261" y="3999"/>
                  <a:pt x="258" y="4102"/>
                </a:cubicBezTo>
                <a:cubicBezTo>
                  <a:pt x="252" y="4269"/>
                  <a:pt x="274" y="4439"/>
                  <a:pt x="306" y="4603"/>
                </a:cubicBezTo>
                <a:cubicBezTo>
                  <a:pt x="337" y="4763"/>
                  <a:pt x="387" y="4919"/>
                  <a:pt x="412" y="5080"/>
                </a:cubicBezTo>
                <a:cubicBezTo>
                  <a:pt x="430" y="5195"/>
                  <a:pt x="427" y="5310"/>
                  <a:pt x="415" y="5424"/>
                </a:cubicBezTo>
                <a:cubicBezTo>
                  <a:pt x="413" y="5446"/>
                  <a:pt x="410" y="5469"/>
                  <a:pt x="408" y="5491"/>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1" name="Comment 9"/>
          <p:cNvSpPr>
            <a:spLocks noRot="1" noChangeAspect="1" noEditPoints="1" noChangeArrowheads="1" noChangeShapeType="1" noTextEdit="1"/>
          </p:cNvSpPr>
          <p:nvPr/>
        </p:nvSpPr>
        <p:spPr bwMode="auto">
          <a:xfrm>
            <a:off x="3717925" y="3473450"/>
            <a:ext cx="549275" cy="606425"/>
          </a:xfrm>
          <a:custGeom>
            <a:avLst/>
            <a:gdLst>
              <a:gd name="T0" fmla="+- 0 10588 10329"/>
              <a:gd name="T1" fmla="*/ T0 w 1524"/>
              <a:gd name="T2" fmla="+- 0 9979 9650"/>
              <a:gd name="T3" fmla="*/ 9979 h 1682"/>
              <a:gd name="T4" fmla="+- 0 10632 10329"/>
              <a:gd name="T5" fmla="*/ T4 w 1524"/>
              <a:gd name="T6" fmla="+- 0 10091 9650"/>
              <a:gd name="T7" fmla="*/ 10091 h 1682"/>
              <a:gd name="T8" fmla="+- 0 10732 10329"/>
              <a:gd name="T9" fmla="*/ T8 w 1524"/>
              <a:gd name="T10" fmla="+- 0 10236 9650"/>
              <a:gd name="T11" fmla="*/ 10236 h 1682"/>
              <a:gd name="T12" fmla="+- 0 10803 10329"/>
              <a:gd name="T13" fmla="*/ T12 w 1524"/>
              <a:gd name="T14" fmla="+- 0 10330 9650"/>
              <a:gd name="T15" fmla="*/ 10330 h 1682"/>
              <a:gd name="T16" fmla="+- 0 10747 10329"/>
              <a:gd name="T17" fmla="*/ T16 w 1524"/>
              <a:gd name="T18" fmla="+- 0 10181 9650"/>
              <a:gd name="T19" fmla="*/ 10181 h 1682"/>
              <a:gd name="T20" fmla="+- 0 10643 10329"/>
              <a:gd name="T21" fmla="*/ T20 w 1524"/>
              <a:gd name="T22" fmla="+- 0 9739 9650"/>
              <a:gd name="T23" fmla="*/ 9739 h 1682"/>
              <a:gd name="T24" fmla="+- 0 10672 10329"/>
              <a:gd name="T25" fmla="*/ T24 w 1524"/>
              <a:gd name="T26" fmla="+- 0 9650 9650"/>
              <a:gd name="T27" fmla="*/ 9650 h 1682"/>
              <a:gd name="T28" fmla="+- 0 10862 10329"/>
              <a:gd name="T29" fmla="*/ T28 w 1524"/>
              <a:gd name="T30" fmla="+- 0 9708 9650"/>
              <a:gd name="T31" fmla="*/ 9708 h 1682"/>
              <a:gd name="T32" fmla="+- 0 11101 10329"/>
              <a:gd name="T33" fmla="*/ T32 w 1524"/>
              <a:gd name="T34" fmla="+- 0 9960 9650"/>
              <a:gd name="T35" fmla="*/ 9960 h 1682"/>
              <a:gd name="T36" fmla="+- 0 10988 10329"/>
              <a:gd name="T37" fmla="*/ T36 w 1524"/>
              <a:gd name="T38" fmla="+- 0 10138 9650"/>
              <a:gd name="T39" fmla="*/ 10138 h 1682"/>
              <a:gd name="T40" fmla="+- 0 10790 10329"/>
              <a:gd name="T41" fmla="*/ T40 w 1524"/>
              <a:gd name="T42" fmla="+- 0 10258 9650"/>
              <a:gd name="T43" fmla="*/ 10258 h 1682"/>
              <a:gd name="T44" fmla="+- 0 10937 10329"/>
              <a:gd name="T45" fmla="*/ T44 w 1524"/>
              <a:gd name="T46" fmla="+- 0 10284 9650"/>
              <a:gd name="T47" fmla="*/ 10284 h 1682"/>
              <a:gd name="T48" fmla="+- 0 11314 10329"/>
              <a:gd name="T49" fmla="*/ T48 w 1524"/>
              <a:gd name="T50" fmla="+- 0 10398 9650"/>
              <a:gd name="T51" fmla="*/ 10398 h 1682"/>
              <a:gd name="T52" fmla="+- 0 11378 10329"/>
              <a:gd name="T53" fmla="*/ T52 w 1524"/>
              <a:gd name="T54" fmla="+- 0 10418 9650"/>
              <a:gd name="T55" fmla="*/ 10418 h 1682"/>
              <a:gd name="T56" fmla="+- 0 11488 10329"/>
              <a:gd name="T57" fmla="*/ T56 w 1524"/>
              <a:gd name="T58" fmla="+- 0 9812 9650"/>
              <a:gd name="T59" fmla="*/ 9812 h 1682"/>
              <a:gd name="T60" fmla="+- 0 11529 10329"/>
              <a:gd name="T61" fmla="*/ T60 w 1524"/>
              <a:gd name="T62" fmla="+- 0 9922 9650"/>
              <a:gd name="T63" fmla="*/ 9922 h 1682"/>
              <a:gd name="T64" fmla="+- 0 11580 10329"/>
              <a:gd name="T65" fmla="*/ T64 w 1524"/>
              <a:gd name="T66" fmla="+- 0 10108 9650"/>
              <a:gd name="T67" fmla="*/ 10108 h 1682"/>
              <a:gd name="T68" fmla="+- 0 11665 10329"/>
              <a:gd name="T69" fmla="*/ T68 w 1524"/>
              <a:gd name="T70" fmla="+- 0 10226 9650"/>
              <a:gd name="T71" fmla="*/ 10226 h 1682"/>
              <a:gd name="T72" fmla="+- 0 11782 10329"/>
              <a:gd name="T73" fmla="*/ T72 w 1524"/>
              <a:gd name="T74" fmla="+- 0 10209 9650"/>
              <a:gd name="T75" fmla="*/ 10209 h 1682"/>
              <a:gd name="T76" fmla="+- 0 11852 10329"/>
              <a:gd name="T77" fmla="*/ T76 w 1524"/>
              <a:gd name="T78" fmla="+- 0 10121 9650"/>
              <a:gd name="T79" fmla="*/ 10121 h 1682"/>
              <a:gd name="T80" fmla="+- 0 11775 10329"/>
              <a:gd name="T81" fmla="*/ T80 w 1524"/>
              <a:gd name="T82" fmla="+- 0 10170 9650"/>
              <a:gd name="T83" fmla="*/ 10170 h 1682"/>
              <a:gd name="T84" fmla="+- 0 11600 10329"/>
              <a:gd name="T85" fmla="*/ T84 w 1524"/>
              <a:gd name="T86" fmla="+- 0 10205 9650"/>
              <a:gd name="T87" fmla="*/ 10205 h 1682"/>
              <a:gd name="T88" fmla="+- 0 11442 10329"/>
              <a:gd name="T89" fmla="*/ T88 w 1524"/>
              <a:gd name="T90" fmla="+- 0 10194 9650"/>
              <a:gd name="T91" fmla="*/ 10194 h 1682"/>
              <a:gd name="T92" fmla="+- 0 10329 10329"/>
              <a:gd name="T93" fmla="*/ T92 w 1524"/>
              <a:gd name="T94" fmla="+- 0 11326 9650"/>
              <a:gd name="T95" fmla="*/ 11326 h 1682"/>
              <a:gd name="T96" fmla="+- 0 10472 10329"/>
              <a:gd name="T97" fmla="*/ T96 w 1524"/>
              <a:gd name="T98" fmla="+- 0 11319 9650"/>
              <a:gd name="T99" fmla="*/ 11319 h 1682"/>
              <a:gd name="T100" fmla="+- 0 10696 10329"/>
              <a:gd name="T101" fmla="*/ T100 w 1524"/>
              <a:gd name="T102" fmla="+- 0 11305 9650"/>
              <a:gd name="T103" fmla="*/ 11305 h 1682"/>
              <a:gd name="T104" fmla="+- 0 10910 10329"/>
              <a:gd name="T105" fmla="*/ T104 w 1524"/>
              <a:gd name="T106" fmla="+- 0 11281 9650"/>
              <a:gd name="T107" fmla="*/ 11281 h 16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1524" h="1682" extrusionOk="0">
                <a:moveTo>
                  <a:pt x="259" y="329"/>
                </a:moveTo>
                <a:cubicBezTo>
                  <a:pt x="274" y="366"/>
                  <a:pt x="287" y="404"/>
                  <a:pt x="303" y="441"/>
                </a:cubicBezTo>
                <a:cubicBezTo>
                  <a:pt x="327" y="496"/>
                  <a:pt x="369" y="537"/>
                  <a:pt x="403" y="586"/>
                </a:cubicBezTo>
                <a:cubicBezTo>
                  <a:pt x="426" y="619"/>
                  <a:pt x="448" y="650"/>
                  <a:pt x="474" y="680"/>
                </a:cubicBezTo>
                <a:cubicBezTo>
                  <a:pt x="455" y="632"/>
                  <a:pt x="433" y="582"/>
                  <a:pt x="418" y="531"/>
                </a:cubicBezTo>
                <a:cubicBezTo>
                  <a:pt x="375" y="388"/>
                  <a:pt x="321" y="239"/>
                  <a:pt x="314" y="89"/>
                </a:cubicBezTo>
                <a:cubicBezTo>
                  <a:pt x="313" y="63"/>
                  <a:pt x="307" y="8"/>
                  <a:pt x="343" y="0"/>
                </a:cubicBezTo>
                <a:cubicBezTo>
                  <a:pt x="401" y="-13"/>
                  <a:pt x="485" y="34"/>
                  <a:pt x="533" y="58"/>
                </a:cubicBezTo>
                <a:cubicBezTo>
                  <a:pt x="630" y="105"/>
                  <a:pt x="765" y="188"/>
                  <a:pt x="772" y="310"/>
                </a:cubicBezTo>
                <a:cubicBezTo>
                  <a:pt x="776" y="385"/>
                  <a:pt x="711" y="445"/>
                  <a:pt x="659" y="488"/>
                </a:cubicBezTo>
                <a:cubicBezTo>
                  <a:pt x="599" y="537"/>
                  <a:pt x="529" y="572"/>
                  <a:pt x="461" y="608"/>
                </a:cubicBezTo>
                <a:cubicBezTo>
                  <a:pt x="509" y="623"/>
                  <a:pt x="558" y="626"/>
                  <a:pt x="608" y="634"/>
                </a:cubicBezTo>
                <a:cubicBezTo>
                  <a:pt x="738" y="656"/>
                  <a:pt x="866" y="691"/>
                  <a:pt x="985" y="748"/>
                </a:cubicBezTo>
                <a:cubicBezTo>
                  <a:pt x="1036" y="772"/>
                  <a:pt x="1034" y="773"/>
                  <a:pt x="1049" y="768"/>
                </a:cubicBezTo>
              </a:path>
              <a:path w="1524" h="1682" extrusionOk="0">
                <a:moveTo>
                  <a:pt x="1159" y="162"/>
                </a:moveTo>
                <a:cubicBezTo>
                  <a:pt x="1176" y="195"/>
                  <a:pt x="1190" y="235"/>
                  <a:pt x="1200" y="272"/>
                </a:cubicBezTo>
                <a:cubicBezTo>
                  <a:pt x="1217" y="335"/>
                  <a:pt x="1226" y="398"/>
                  <a:pt x="1251" y="458"/>
                </a:cubicBezTo>
                <a:cubicBezTo>
                  <a:pt x="1268" y="499"/>
                  <a:pt x="1292" y="556"/>
                  <a:pt x="1336" y="576"/>
                </a:cubicBezTo>
                <a:cubicBezTo>
                  <a:pt x="1380" y="596"/>
                  <a:pt x="1414" y="578"/>
                  <a:pt x="1453" y="559"/>
                </a:cubicBezTo>
              </a:path>
              <a:path w="1524" h="1682" extrusionOk="0">
                <a:moveTo>
                  <a:pt x="1523" y="471"/>
                </a:moveTo>
                <a:cubicBezTo>
                  <a:pt x="1497" y="501"/>
                  <a:pt x="1483" y="507"/>
                  <a:pt x="1446" y="520"/>
                </a:cubicBezTo>
                <a:cubicBezTo>
                  <a:pt x="1390" y="540"/>
                  <a:pt x="1330" y="549"/>
                  <a:pt x="1271" y="555"/>
                </a:cubicBezTo>
                <a:cubicBezTo>
                  <a:pt x="1217" y="561"/>
                  <a:pt x="1165" y="557"/>
                  <a:pt x="1113" y="544"/>
                </a:cubicBezTo>
              </a:path>
              <a:path w="1524" h="1682" extrusionOk="0">
                <a:moveTo>
                  <a:pt x="0" y="1676"/>
                </a:moveTo>
                <a:cubicBezTo>
                  <a:pt x="50" y="1677"/>
                  <a:pt x="92" y="1673"/>
                  <a:pt x="143" y="1669"/>
                </a:cubicBezTo>
                <a:cubicBezTo>
                  <a:pt x="218" y="1664"/>
                  <a:pt x="292" y="1661"/>
                  <a:pt x="367" y="1655"/>
                </a:cubicBezTo>
                <a:cubicBezTo>
                  <a:pt x="439" y="1649"/>
                  <a:pt x="509" y="1638"/>
                  <a:pt x="581" y="1631"/>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2" name="Comment 10"/>
          <p:cNvSpPr>
            <a:spLocks noRot="1" noChangeAspect="1" noEditPoints="1" noChangeArrowheads="1" noChangeShapeType="1" noTextEdit="1"/>
          </p:cNvSpPr>
          <p:nvPr/>
        </p:nvSpPr>
        <p:spPr bwMode="auto">
          <a:xfrm>
            <a:off x="4611688" y="3460750"/>
            <a:ext cx="549275" cy="223838"/>
          </a:xfrm>
          <a:custGeom>
            <a:avLst/>
            <a:gdLst>
              <a:gd name="T0" fmla="+- 0 12811 12811"/>
              <a:gd name="T1" fmla="*/ T0 w 1526"/>
              <a:gd name="T2" fmla="+- 0 9752 9613"/>
              <a:gd name="T3" fmla="*/ 9752 h 621"/>
              <a:gd name="T4" fmla="+- 0 12915 12811"/>
              <a:gd name="T5" fmla="*/ T4 w 1526"/>
              <a:gd name="T6" fmla="+- 0 9741 9613"/>
              <a:gd name="T7" fmla="*/ 9741 h 621"/>
              <a:gd name="T8" fmla="+- 0 13109 12811"/>
              <a:gd name="T9" fmla="*/ T8 w 1526"/>
              <a:gd name="T10" fmla="+- 0 9783 9613"/>
              <a:gd name="T11" fmla="*/ 9783 h 621"/>
              <a:gd name="T12" fmla="+- 0 13264 12811"/>
              <a:gd name="T13" fmla="*/ T12 w 1526"/>
              <a:gd name="T14" fmla="+- 0 10001 9613"/>
              <a:gd name="T15" fmla="*/ 10001 h 621"/>
              <a:gd name="T16" fmla="+- 0 13105 12811"/>
              <a:gd name="T17" fmla="*/ T16 w 1526"/>
              <a:gd name="T18" fmla="+- 0 10180 9613"/>
              <a:gd name="T19" fmla="*/ 10180 h 621"/>
              <a:gd name="T20" fmla="+- 0 12820 12811"/>
              <a:gd name="T21" fmla="*/ T20 w 1526"/>
              <a:gd name="T22" fmla="+- 0 10219 9613"/>
              <a:gd name="T23" fmla="*/ 10219 h 621"/>
              <a:gd name="T24" fmla="+- 0 12815 12811"/>
              <a:gd name="T25" fmla="*/ T24 w 1526"/>
              <a:gd name="T26" fmla="+- 0 10207 9613"/>
              <a:gd name="T27" fmla="*/ 10207 h 621"/>
              <a:gd name="T28" fmla="+- 0 12942 12811"/>
              <a:gd name="T29" fmla="*/ T28 w 1526"/>
              <a:gd name="T30" fmla="+- 0 10162 9613"/>
              <a:gd name="T31" fmla="*/ 10162 h 621"/>
              <a:gd name="T32" fmla="+- 0 13235 12811"/>
              <a:gd name="T33" fmla="*/ T32 w 1526"/>
              <a:gd name="T34" fmla="+- 0 10171 9613"/>
              <a:gd name="T35" fmla="*/ 10171 h 621"/>
              <a:gd name="T36" fmla="+- 0 13479 12811"/>
              <a:gd name="T37" fmla="*/ T36 w 1526"/>
              <a:gd name="T38" fmla="+- 0 10213 9613"/>
              <a:gd name="T39" fmla="*/ 10213 h 621"/>
              <a:gd name="T40" fmla="+- 0 13503 12811"/>
              <a:gd name="T41" fmla="*/ T40 w 1526"/>
              <a:gd name="T42" fmla="+- 0 10219 9613"/>
              <a:gd name="T43" fmla="*/ 10219 h 621"/>
              <a:gd name="T44" fmla="+- 0 13883 12811"/>
              <a:gd name="T45" fmla="*/ T44 w 1526"/>
              <a:gd name="T46" fmla="+- 0 9711 9613"/>
              <a:gd name="T47" fmla="*/ 9711 h 621"/>
              <a:gd name="T48" fmla="+- 0 13851 12811"/>
              <a:gd name="T49" fmla="*/ T48 w 1526"/>
              <a:gd name="T50" fmla="+- 0 9685 9613"/>
              <a:gd name="T51" fmla="*/ 9685 h 621"/>
              <a:gd name="T52" fmla="+- 0 13695 12811"/>
              <a:gd name="T53" fmla="*/ T52 w 1526"/>
              <a:gd name="T54" fmla="+- 0 9705 9613"/>
              <a:gd name="T55" fmla="*/ 9705 h 621"/>
              <a:gd name="T56" fmla="+- 0 13577 12811"/>
              <a:gd name="T57" fmla="*/ T56 w 1526"/>
              <a:gd name="T58" fmla="+- 0 9803 9613"/>
              <a:gd name="T59" fmla="*/ 9803 h 621"/>
              <a:gd name="T60" fmla="+- 0 13588 12811"/>
              <a:gd name="T61" fmla="*/ T60 w 1526"/>
              <a:gd name="T62" fmla="+- 0 9882 9613"/>
              <a:gd name="T63" fmla="*/ 9882 h 621"/>
              <a:gd name="T64" fmla="+- 0 13691 12811"/>
              <a:gd name="T65" fmla="*/ T64 w 1526"/>
              <a:gd name="T66" fmla="+- 0 9828 9613"/>
              <a:gd name="T67" fmla="*/ 9828 h 621"/>
              <a:gd name="T68" fmla="+- 0 13807 12811"/>
              <a:gd name="T69" fmla="*/ T68 w 1526"/>
              <a:gd name="T70" fmla="+- 0 9678 9613"/>
              <a:gd name="T71" fmla="*/ 9678 h 621"/>
              <a:gd name="T72" fmla="+- 0 13923 12811"/>
              <a:gd name="T73" fmla="*/ T72 w 1526"/>
              <a:gd name="T74" fmla="+- 0 9614 9613"/>
              <a:gd name="T75" fmla="*/ 9614 h 621"/>
              <a:gd name="T76" fmla="+- 0 14090 12811"/>
              <a:gd name="T77" fmla="*/ T76 w 1526"/>
              <a:gd name="T78" fmla="+- 0 9746 9613"/>
              <a:gd name="T79" fmla="*/ 9746 h 621"/>
              <a:gd name="T80" fmla="+- 0 14265 12811"/>
              <a:gd name="T81" fmla="*/ T80 w 1526"/>
              <a:gd name="T82" fmla="+- 0 9969 9613"/>
              <a:gd name="T83" fmla="*/ 9969 h 621"/>
              <a:gd name="T84" fmla="+- 0 14336 12811"/>
              <a:gd name="T85" fmla="*/ T84 w 1526"/>
              <a:gd name="T86" fmla="+- 0 10112 9613"/>
              <a:gd name="T87" fmla="*/ 10112 h 621"/>
              <a:gd name="T88" fmla="+- 0 14320 12811"/>
              <a:gd name="T89" fmla="*/ T88 w 1526"/>
              <a:gd name="T90" fmla="+- 0 10137 9613"/>
              <a:gd name="T91" fmla="*/ 10137 h 6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1526" h="621" extrusionOk="0">
                <a:moveTo>
                  <a:pt x="0" y="139"/>
                </a:moveTo>
                <a:cubicBezTo>
                  <a:pt x="38" y="131"/>
                  <a:pt x="65" y="127"/>
                  <a:pt x="104" y="128"/>
                </a:cubicBezTo>
                <a:cubicBezTo>
                  <a:pt x="169" y="130"/>
                  <a:pt x="238" y="142"/>
                  <a:pt x="298" y="170"/>
                </a:cubicBezTo>
                <a:cubicBezTo>
                  <a:pt x="382" y="210"/>
                  <a:pt x="462" y="287"/>
                  <a:pt x="453" y="388"/>
                </a:cubicBezTo>
                <a:cubicBezTo>
                  <a:pt x="445" y="474"/>
                  <a:pt x="365" y="532"/>
                  <a:pt x="294" y="567"/>
                </a:cubicBezTo>
                <a:cubicBezTo>
                  <a:pt x="233" y="597"/>
                  <a:pt x="73" y="659"/>
                  <a:pt x="9" y="606"/>
                </a:cubicBezTo>
                <a:cubicBezTo>
                  <a:pt x="7" y="602"/>
                  <a:pt x="6" y="598"/>
                  <a:pt x="4" y="594"/>
                </a:cubicBezTo>
                <a:cubicBezTo>
                  <a:pt x="47" y="567"/>
                  <a:pt x="75" y="555"/>
                  <a:pt x="131" y="549"/>
                </a:cubicBezTo>
                <a:cubicBezTo>
                  <a:pt x="228" y="539"/>
                  <a:pt x="327" y="547"/>
                  <a:pt x="424" y="558"/>
                </a:cubicBezTo>
                <a:cubicBezTo>
                  <a:pt x="507" y="568"/>
                  <a:pt x="587" y="581"/>
                  <a:pt x="668" y="600"/>
                </a:cubicBezTo>
                <a:cubicBezTo>
                  <a:pt x="676" y="602"/>
                  <a:pt x="684" y="604"/>
                  <a:pt x="692" y="606"/>
                </a:cubicBezTo>
              </a:path>
              <a:path w="1526" h="621" extrusionOk="0">
                <a:moveTo>
                  <a:pt x="1072" y="98"/>
                </a:moveTo>
                <a:cubicBezTo>
                  <a:pt x="1066" y="89"/>
                  <a:pt x="1076" y="80"/>
                  <a:pt x="1040" y="72"/>
                </a:cubicBezTo>
                <a:cubicBezTo>
                  <a:pt x="990" y="61"/>
                  <a:pt x="931" y="75"/>
                  <a:pt x="884" y="92"/>
                </a:cubicBezTo>
                <a:cubicBezTo>
                  <a:pt x="834" y="110"/>
                  <a:pt x="793" y="143"/>
                  <a:pt x="766" y="190"/>
                </a:cubicBezTo>
                <a:cubicBezTo>
                  <a:pt x="751" y="217"/>
                  <a:pt x="742" y="255"/>
                  <a:pt x="777" y="269"/>
                </a:cubicBezTo>
                <a:cubicBezTo>
                  <a:pt x="811" y="283"/>
                  <a:pt x="860" y="234"/>
                  <a:pt x="880" y="215"/>
                </a:cubicBezTo>
                <a:cubicBezTo>
                  <a:pt x="925" y="171"/>
                  <a:pt x="957" y="115"/>
                  <a:pt x="996" y="65"/>
                </a:cubicBezTo>
                <a:cubicBezTo>
                  <a:pt x="1027" y="26"/>
                  <a:pt x="1058" y="-8"/>
                  <a:pt x="1112" y="1"/>
                </a:cubicBezTo>
                <a:cubicBezTo>
                  <a:pt x="1178" y="12"/>
                  <a:pt x="1237" y="87"/>
                  <a:pt x="1279" y="133"/>
                </a:cubicBezTo>
                <a:cubicBezTo>
                  <a:pt x="1342" y="203"/>
                  <a:pt x="1400" y="279"/>
                  <a:pt x="1454" y="356"/>
                </a:cubicBezTo>
                <a:cubicBezTo>
                  <a:pt x="1471" y="381"/>
                  <a:pt x="1533" y="462"/>
                  <a:pt x="1525" y="499"/>
                </a:cubicBezTo>
                <a:cubicBezTo>
                  <a:pt x="1522" y="515"/>
                  <a:pt x="1521" y="520"/>
                  <a:pt x="1509" y="524"/>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3" name="Comment 11"/>
          <p:cNvSpPr>
            <a:spLocks noRot="1" noChangeAspect="1" noEditPoints="1" noChangeArrowheads="1" noChangeShapeType="1" noTextEdit="1"/>
          </p:cNvSpPr>
          <p:nvPr/>
        </p:nvSpPr>
        <p:spPr bwMode="auto">
          <a:xfrm>
            <a:off x="3186113" y="3917950"/>
            <a:ext cx="3832225" cy="1065213"/>
          </a:xfrm>
          <a:custGeom>
            <a:avLst/>
            <a:gdLst>
              <a:gd name="T0" fmla="+- 0 16945 8852"/>
              <a:gd name="T1" fmla="*/ T0 w 10642"/>
              <a:gd name="T2" fmla="+- 0 10904 10881"/>
              <a:gd name="T3" fmla="*/ 10904 h 2961"/>
              <a:gd name="T4" fmla="+- 0 17601 8852"/>
              <a:gd name="T5" fmla="*/ T4 w 10642"/>
              <a:gd name="T6" fmla="+- 0 10891 10881"/>
              <a:gd name="T7" fmla="*/ 10891 h 2961"/>
              <a:gd name="T8" fmla="+- 0 18054 8852"/>
              <a:gd name="T9" fmla="*/ T8 w 10642"/>
              <a:gd name="T10" fmla="+- 0 10881 10881"/>
              <a:gd name="T11" fmla="*/ 10881 h 2961"/>
              <a:gd name="T12" fmla="+- 0 19446 8852"/>
              <a:gd name="T13" fmla="*/ T12 w 10642"/>
              <a:gd name="T14" fmla="+- 0 11174 10881"/>
              <a:gd name="T15" fmla="*/ 11174 h 2961"/>
              <a:gd name="T16" fmla="+- 0 19493 8852"/>
              <a:gd name="T17" fmla="*/ T16 w 10642"/>
              <a:gd name="T18" fmla="+- 0 11175 10881"/>
              <a:gd name="T19" fmla="*/ 11175 h 2961"/>
              <a:gd name="T20" fmla="+- 0 19280 8852"/>
              <a:gd name="T21" fmla="*/ T20 w 10642"/>
              <a:gd name="T22" fmla="+- 0 11264 10881"/>
              <a:gd name="T23" fmla="*/ 11264 h 2961"/>
              <a:gd name="T24" fmla="+- 0 18919 8852"/>
              <a:gd name="T25" fmla="*/ T24 w 10642"/>
              <a:gd name="T26" fmla="+- 0 11391 10881"/>
              <a:gd name="T27" fmla="*/ 11391 h 2961"/>
              <a:gd name="T28" fmla="+- 0 18011 8852"/>
              <a:gd name="T29" fmla="*/ T28 w 10642"/>
              <a:gd name="T30" fmla="+- 0 11563 10881"/>
              <a:gd name="T31" fmla="*/ 11563 h 2961"/>
              <a:gd name="T32" fmla="+- 0 17542 8852"/>
              <a:gd name="T33" fmla="*/ T32 w 10642"/>
              <a:gd name="T34" fmla="+- 0 11602 10881"/>
              <a:gd name="T35" fmla="*/ 11602 h 2961"/>
              <a:gd name="T36" fmla="+- 0 17204 8852"/>
              <a:gd name="T37" fmla="*/ T36 w 10642"/>
              <a:gd name="T38" fmla="+- 0 11640 10881"/>
              <a:gd name="T39" fmla="*/ 11640 h 2961"/>
              <a:gd name="T40" fmla="+- 0 17026 8852"/>
              <a:gd name="T41" fmla="*/ T40 w 10642"/>
              <a:gd name="T42" fmla="+- 0 11648 10881"/>
              <a:gd name="T43" fmla="*/ 11648 h 2961"/>
              <a:gd name="T44" fmla="+- 0 15407 8852"/>
              <a:gd name="T45" fmla="*/ T44 w 10642"/>
              <a:gd name="T46" fmla="+- 0 11668 10881"/>
              <a:gd name="T47" fmla="*/ 11668 h 2961"/>
              <a:gd name="T48" fmla="+- 0 14538 8852"/>
              <a:gd name="T49" fmla="*/ T48 w 10642"/>
              <a:gd name="T50" fmla="+- 0 11710 10881"/>
              <a:gd name="T51" fmla="*/ 11710 h 2961"/>
              <a:gd name="T52" fmla="+- 0 14176 8852"/>
              <a:gd name="T53" fmla="*/ T52 w 10642"/>
              <a:gd name="T54" fmla="+- 0 11717 10881"/>
              <a:gd name="T55" fmla="*/ 11717 h 2961"/>
              <a:gd name="T56" fmla="+- 0 13755 8852"/>
              <a:gd name="T57" fmla="*/ T56 w 10642"/>
              <a:gd name="T58" fmla="+- 0 11723 10881"/>
              <a:gd name="T59" fmla="*/ 11723 h 2961"/>
              <a:gd name="T60" fmla="+- 0 13163 8852"/>
              <a:gd name="T61" fmla="*/ T60 w 10642"/>
              <a:gd name="T62" fmla="+- 0 11733 10881"/>
              <a:gd name="T63" fmla="*/ 11733 h 2961"/>
              <a:gd name="T64" fmla="+- 0 12714 8852"/>
              <a:gd name="T65" fmla="*/ T64 w 10642"/>
              <a:gd name="T66" fmla="+- 0 11736 10881"/>
              <a:gd name="T67" fmla="*/ 11736 h 2961"/>
              <a:gd name="T68" fmla="+- 0 11946 8852"/>
              <a:gd name="T69" fmla="*/ T68 w 10642"/>
              <a:gd name="T70" fmla="+- 0 11699 10881"/>
              <a:gd name="T71" fmla="*/ 11699 h 2961"/>
              <a:gd name="T72" fmla="+- 0 11096 8852"/>
              <a:gd name="T73" fmla="*/ T72 w 10642"/>
              <a:gd name="T74" fmla="+- 0 11730 10881"/>
              <a:gd name="T75" fmla="*/ 11730 h 2961"/>
              <a:gd name="T76" fmla="+- 0 11051 8852"/>
              <a:gd name="T77" fmla="*/ T76 w 10642"/>
              <a:gd name="T78" fmla="+- 0 11718 10881"/>
              <a:gd name="T79" fmla="*/ 11718 h 2961"/>
              <a:gd name="T80" fmla="+- 0 10314 8852"/>
              <a:gd name="T81" fmla="*/ T80 w 10642"/>
              <a:gd name="T82" fmla="+- 0 11980 10881"/>
              <a:gd name="T83" fmla="*/ 11980 h 2961"/>
              <a:gd name="T84" fmla="+- 0 10305 8852"/>
              <a:gd name="T85" fmla="*/ T84 w 10642"/>
              <a:gd name="T86" fmla="+- 0 11932 10881"/>
              <a:gd name="T87" fmla="*/ 11932 h 2961"/>
              <a:gd name="T88" fmla="+- 0 10269 8852"/>
              <a:gd name="T89" fmla="*/ T88 w 10642"/>
              <a:gd name="T90" fmla="+- 0 11965 10881"/>
              <a:gd name="T91" fmla="*/ 11965 h 2961"/>
              <a:gd name="T92" fmla="+- 0 10282 8852"/>
              <a:gd name="T93" fmla="*/ T92 w 10642"/>
              <a:gd name="T94" fmla="+- 0 12053 10881"/>
              <a:gd name="T95" fmla="*/ 12053 h 2961"/>
              <a:gd name="T96" fmla="+- 0 10319 8852"/>
              <a:gd name="T97" fmla="*/ T96 w 10642"/>
              <a:gd name="T98" fmla="+- 0 12266 10881"/>
              <a:gd name="T99" fmla="*/ 12266 h 2961"/>
              <a:gd name="T100" fmla="+- 0 10360 8852"/>
              <a:gd name="T101" fmla="*/ T100 w 10642"/>
              <a:gd name="T102" fmla="+- 0 12625 10881"/>
              <a:gd name="T103" fmla="*/ 12625 h 2961"/>
              <a:gd name="T104" fmla="+- 0 10412 8852"/>
              <a:gd name="T105" fmla="*/ T104 w 10642"/>
              <a:gd name="T106" fmla="+- 0 13008 10881"/>
              <a:gd name="T107" fmla="*/ 13008 h 2961"/>
              <a:gd name="T108" fmla="+- 0 10485 8852"/>
              <a:gd name="T109" fmla="*/ T108 w 10642"/>
              <a:gd name="T110" fmla="+- 0 13250 10881"/>
              <a:gd name="T111" fmla="*/ 13250 h 2961"/>
              <a:gd name="T112" fmla="+- 0 8852 8852"/>
              <a:gd name="T113" fmla="*/ T112 w 10642"/>
              <a:gd name="T114" fmla="+- 0 12077 10881"/>
              <a:gd name="T115" fmla="*/ 12077 h 2961"/>
              <a:gd name="T116" fmla="+- 0 8933 8852"/>
              <a:gd name="T117" fmla="*/ T116 w 10642"/>
              <a:gd name="T118" fmla="+- 0 12240 10881"/>
              <a:gd name="T119" fmla="*/ 12240 h 2961"/>
              <a:gd name="T120" fmla="+- 0 9122 8852"/>
              <a:gd name="T121" fmla="*/ T120 w 10642"/>
              <a:gd name="T122" fmla="+- 0 12595 10881"/>
              <a:gd name="T123" fmla="*/ 12595 h 2961"/>
              <a:gd name="T124" fmla="+- 0 9353 8852"/>
              <a:gd name="T125" fmla="*/ T124 w 10642"/>
              <a:gd name="T126" fmla="+- 0 13046 10881"/>
              <a:gd name="T127" fmla="*/ 13046 h 2961"/>
              <a:gd name="T128" fmla="+- 0 9616 8852"/>
              <a:gd name="T129" fmla="*/ T128 w 10642"/>
              <a:gd name="T130" fmla="+- 0 13636 10881"/>
              <a:gd name="T131" fmla="*/ 13636 h 2961"/>
              <a:gd name="T132" fmla="+- 0 9662 8852"/>
              <a:gd name="T133" fmla="*/ T132 w 10642"/>
              <a:gd name="T134" fmla="+- 0 13841 10881"/>
              <a:gd name="T135" fmla="*/ 13841 h 29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0642" h="2961" extrusionOk="0">
                <a:moveTo>
                  <a:pt x="8093" y="23"/>
                </a:moveTo>
                <a:cubicBezTo>
                  <a:pt x="8312" y="20"/>
                  <a:pt x="8530" y="12"/>
                  <a:pt x="8749" y="10"/>
                </a:cubicBezTo>
                <a:cubicBezTo>
                  <a:pt x="8900" y="8"/>
                  <a:pt x="9051" y="4"/>
                  <a:pt x="9202" y="0"/>
                </a:cubicBezTo>
              </a:path>
              <a:path w="10642" h="2961" extrusionOk="0">
                <a:moveTo>
                  <a:pt x="10594" y="293"/>
                </a:moveTo>
                <a:cubicBezTo>
                  <a:pt x="10619" y="294"/>
                  <a:pt x="10625" y="294"/>
                  <a:pt x="10641" y="294"/>
                </a:cubicBezTo>
                <a:cubicBezTo>
                  <a:pt x="10572" y="328"/>
                  <a:pt x="10501" y="359"/>
                  <a:pt x="10428" y="383"/>
                </a:cubicBezTo>
                <a:cubicBezTo>
                  <a:pt x="10307" y="423"/>
                  <a:pt x="10188" y="467"/>
                  <a:pt x="10067" y="510"/>
                </a:cubicBezTo>
              </a:path>
              <a:path w="10642" h="2961" extrusionOk="0">
                <a:moveTo>
                  <a:pt x="9159" y="682"/>
                </a:moveTo>
                <a:cubicBezTo>
                  <a:pt x="9003" y="694"/>
                  <a:pt x="8845" y="703"/>
                  <a:pt x="8690" y="721"/>
                </a:cubicBezTo>
                <a:cubicBezTo>
                  <a:pt x="8577" y="734"/>
                  <a:pt x="8465" y="749"/>
                  <a:pt x="8352" y="759"/>
                </a:cubicBezTo>
                <a:cubicBezTo>
                  <a:pt x="8266" y="768"/>
                  <a:pt x="8234" y="770"/>
                  <a:pt x="8174" y="767"/>
                </a:cubicBezTo>
              </a:path>
              <a:path w="10642" h="2961" extrusionOk="0">
                <a:moveTo>
                  <a:pt x="6555" y="787"/>
                </a:moveTo>
                <a:cubicBezTo>
                  <a:pt x="6265" y="800"/>
                  <a:pt x="5976" y="818"/>
                  <a:pt x="5686" y="829"/>
                </a:cubicBezTo>
                <a:cubicBezTo>
                  <a:pt x="5565" y="834"/>
                  <a:pt x="5445" y="835"/>
                  <a:pt x="5324" y="836"/>
                </a:cubicBezTo>
                <a:cubicBezTo>
                  <a:pt x="5184" y="837"/>
                  <a:pt x="5043" y="842"/>
                  <a:pt x="4903" y="842"/>
                </a:cubicBezTo>
                <a:cubicBezTo>
                  <a:pt x="4706" y="842"/>
                  <a:pt x="4509" y="850"/>
                  <a:pt x="4311" y="852"/>
                </a:cubicBezTo>
                <a:cubicBezTo>
                  <a:pt x="4161" y="853"/>
                  <a:pt x="4012" y="858"/>
                  <a:pt x="3862" y="855"/>
                </a:cubicBezTo>
                <a:cubicBezTo>
                  <a:pt x="3605" y="851"/>
                  <a:pt x="3350" y="822"/>
                  <a:pt x="3094" y="818"/>
                </a:cubicBezTo>
                <a:cubicBezTo>
                  <a:pt x="2814" y="813"/>
                  <a:pt x="2522" y="879"/>
                  <a:pt x="2244" y="849"/>
                </a:cubicBezTo>
                <a:cubicBezTo>
                  <a:pt x="2229" y="845"/>
                  <a:pt x="2214" y="841"/>
                  <a:pt x="2199" y="837"/>
                </a:cubicBezTo>
              </a:path>
              <a:path w="10642" h="2961" extrusionOk="0">
                <a:moveTo>
                  <a:pt x="1462" y="1099"/>
                </a:moveTo>
                <a:cubicBezTo>
                  <a:pt x="1452" y="1072"/>
                  <a:pt x="1453" y="1081"/>
                  <a:pt x="1453" y="1051"/>
                </a:cubicBezTo>
                <a:cubicBezTo>
                  <a:pt x="1437" y="1061"/>
                  <a:pt x="1421" y="1058"/>
                  <a:pt x="1417" y="1084"/>
                </a:cubicBezTo>
                <a:cubicBezTo>
                  <a:pt x="1413" y="1112"/>
                  <a:pt x="1426" y="1145"/>
                  <a:pt x="1430" y="1172"/>
                </a:cubicBezTo>
                <a:cubicBezTo>
                  <a:pt x="1442" y="1243"/>
                  <a:pt x="1457" y="1314"/>
                  <a:pt x="1467" y="1385"/>
                </a:cubicBezTo>
                <a:cubicBezTo>
                  <a:pt x="1483" y="1504"/>
                  <a:pt x="1495" y="1624"/>
                  <a:pt x="1508" y="1744"/>
                </a:cubicBezTo>
                <a:cubicBezTo>
                  <a:pt x="1522" y="1872"/>
                  <a:pt x="1534" y="2001"/>
                  <a:pt x="1560" y="2127"/>
                </a:cubicBezTo>
                <a:cubicBezTo>
                  <a:pt x="1577" y="2212"/>
                  <a:pt x="1595" y="2292"/>
                  <a:pt x="1633" y="2369"/>
                </a:cubicBezTo>
              </a:path>
              <a:path w="10642" h="2961" extrusionOk="0">
                <a:moveTo>
                  <a:pt x="0" y="1196"/>
                </a:moveTo>
                <a:cubicBezTo>
                  <a:pt x="28" y="1250"/>
                  <a:pt x="52" y="1306"/>
                  <a:pt x="81" y="1359"/>
                </a:cubicBezTo>
                <a:cubicBezTo>
                  <a:pt x="145" y="1477"/>
                  <a:pt x="208" y="1595"/>
                  <a:pt x="270" y="1714"/>
                </a:cubicBezTo>
                <a:cubicBezTo>
                  <a:pt x="348" y="1864"/>
                  <a:pt x="426" y="2014"/>
                  <a:pt x="501" y="2165"/>
                </a:cubicBezTo>
                <a:cubicBezTo>
                  <a:pt x="595" y="2354"/>
                  <a:pt x="701" y="2552"/>
                  <a:pt x="764" y="2755"/>
                </a:cubicBezTo>
                <a:cubicBezTo>
                  <a:pt x="785" y="2822"/>
                  <a:pt x="796" y="2892"/>
                  <a:pt x="810" y="2960"/>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4" name="Comment 12"/>
          <p:cNvSpPr>
            <a:spLocks noRot="1" noChangeAspect="1" noEditPoints="1" noChangeArrowheads="1" noChangeShapeType="1" noTextEdit="1"/>
          </p:cNvSpPr>
          <p:nvPr/>
        </p:nvSpPr>
        <p:spPr bwMode="auto">
          <a:xfrm>
            <a:off x="5530850" y="4894263"/>
            <a:ext cx="415925" cy="676275"/>
          </a:xfrm>
          <a:custGeom>
            <a:avLst/>
            <a:gdLst>
              <a:gd name="T0" fmla="+- 0 16305 15362"/>
              <a:gd name="T1" fmla="*/ T0 w 1158"/>
              <a:gd name="T2" fmla="+- 0 13593 13593"/>
              <a:gd name="T3" fmla="*/ 13593 h 1879"/>
              <a:gd name="T4" fmla="+- 0 16349 15362"/>
              <a:gd name="T5" fmla="*/ T4 w 1158"/>
              <a:gd name="T6" fmla="+- 0 13637 13593"/>
              <a:gd name="T7" fmla="*/ 13637 h 1879"/>
              <a:gd name="T8" fmla="+- 0 16376 15362"/>
              <a:gd name="T9" fmla="*/ T8 w 1158"/>
              <a:gd name="T10" fmla="+- 0 13678 13593"/>
              <a:gd name="T11" fmla="*/ 13678 h 1879"/>
              <a:gd name="T12" fmla="+- 0 16403 15362"/>
              <a:gd name="T13" fmla="*/ T12 w 1158"/>
              <a:gd name="T14" fmla="+- 0 13750 13593"/>
              <a:gd name="T15" fmla="*/ 13750 h 1879"/>
              <a:gd name="T16" fmla="+- 0 16459 15362"/>
              <a:gd name="T17" fmla="*/ T16 w 1158"/>
              <a:gd name="T18" fmla="+- 0 13900 13593"/>
              <a:gd name="T19" fmla="*/ 13900 h 1879"/>
              <a:gd name="T20" fmla="+- 0 16490 15362"/>
              <a:gd name="T21" fmla="*/ T20 w 1158"/>
              <a:gd name="T22" fmla="+- 0 14058 13593"/>
              <a:gd name="T23" fmla="*/ 14058 h 1879"/>
              <a:gd name="T24" fmla="+- 0 16507 15362"/>
              <a:gd name="T25" fmla="*/ T24 w 1158"/>
              <a:gd name="T26" fmla="+- 0 14217 13593"/>
              <a:gd name="T27" fmla="*/ 14217 h 1879"/>
              <a:gd name="T28" fmla="+- 0 16549 15362"/>
              <a:gd name="T29" fmla="*/ T28 w 1158"/>
              <a:gd name="T30" fmla="+- 0 14596 13593"/>
              <a:gd name="T31" fmla="*/ 14596 h 1879"/>
              <a:gd name="T32" fmla="+- 0 16458 15362"/>
              <a:gd name="T33" fmla="*/ T32 w 1158"/>
              <a:gd name="T34" fmla="+- 0 14953 13593"/>
              <a:gd name="T35" fmla="*/ 14953 h 1879"/>
              <a:gd name="T36" fmla="+- 0 16129 15362"/>
              <a:gd name="T37" fmla="*/ T36 w 1158"/>
              <a:gd name="T38" fmla="+- 0 15174 13593"/>
              <a:gd name="T39" fmla="*/ 15174 h 1879"/>
              <a:gd name="T40" fmla="+- 0 15898 15362"/>
              <a:gd name="T41" fmla="*/ T40 w 1158"/>
              <a:gd name="T42" fmla="+- 0 15329 13593"/>
              <a:gd name="T43" fmla="*/ 15329 h 1879"/>
              <a:gd name="T44" fmla="+- 0 15625 15362"/>
              <a:gd name="T45" fmla="*/ T44 w 1158"/>
              <a:gd name="T46" fmla="+- 0 15394 13593"/>
              <a:gd name="T47" fmla="*/ 15394 h 1879"/>
              <a:gd name="T48" fmla="+- 0 15362 15362"/>
              <a:gd name="T49" fmla="*/ T48 w 1158"/>
              <a:gd name="T50" fmla="+- 0 15471 13593"/>
              <a:gd name="T51" fmla="*/ 15471 h 18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158" h="1879" extrusionOk="0">
                <a:moveTo>
                  <a:pt x="943" y="0"/>
                </a:moveTo>
                <a:cubicBezTo>
                  <a:pt x="987" y="44"/>
                  <a:pt x="1014" y="85"/>
                  <a:pt x="1041" y="157"/>
                </a:cubicBezTo>
                <a:cubicBezTo>
                  <a:pt x="1097" y="307"/>
                  <a:pt x="1128" y="465"/>
                  <a:pt x="1145" y="624"/>
                </a:cubicBezTo>
                <a:cubicBezTo>
                  <a:pt x="1187" y="1003"/>
                  <a:pt x="1096" y="1360"/>
                  <a:pt x="767" y="1581"/>
                </a:cubicBezTo>
                <a:cubicBezTo>
                  <a:pt x="536" y="1736"/>
                  <a:pt x="263" y="1801"/>
                  <a:pt x="0" y="1878"/>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5" name="Comment 13"/>
          <p:cNvSpPr>
            <a:spLocks noRot="1" noChangeAspect="1" noEditPoints="1" noChangeArrowheads="1" noChangeShapeType="1" noTextEdit="1"/>
          </p:cNvSpPr>
          <p:nvPr/>
        </p:nvSpPr>
        <p:spPr bwMode="auto">
          <a:xfrm>
            <a:off x="2927350" y="5059363"/>
            <a:ext cx="255588" cy="265112"/>
          </a:xfrm>
          <a:custGeom>
            <a:avLst/>
            <a:gdLst>
              <a:gd name="T0" fmla="+- 0 8610 8132"/>
              <a:gd name="T1" fmla="*/ T0 w 708"/>
              <a:gd name="T2" fmla="+- 0 14058 14055"/>
              <a:gd name="T3" fmla="*/ 14058 h 734"/>
              <a:gd name="T4" fmla="+- 0 8486 8132"/>
              <a:gd name="T5" fmla="*/ T4 w 708"/>
              <a:gd name="T6" fmla="+- 0 14076 14055"/>
              <a:gd name="T7" fmla="*/ 14076 h 734"/>
              <a:gd name="T8" fmla="+- 0 8306 8132"/>
              <a:gd name="T9" fmla="*/ T8 w 708"/>
              <a:gd name="T10" fmla="+- 0 14194 14055"/>
              <a:gd name="T11" fmla="*/ 14194 h 734"/>
              <a:gd name="T12" fmla="+- 0 8151 8132"/>
              <a:gd name="T13" fmla="*/ T12 w 708"/>
              <a:gd name="T14" fmla="+- 0 14391 14055"/>
              <a:gd name="T15" fmla="*/ 14391 h 734"/>
              <a:gd name="T16" fmla="+- 0 8178 8132"/>
              <a:gd name="T17" fmla="*/ T16 w 708"/>
              <a:gd name="T18" fmla="+- 0 14646 14055"/>
              <a:gd name="T19" fmla="*/ 14646 h 734"/>
              <a:gd name="T20" fmla="+- 0 8324 8132"/>
              <a:gd name="T21" fmla="*/ T20 w 708"/>
              <a:gd name="T22" fmla="+- 0 14759 14055"/>
              <a:gd name="T23" fmla="*/ 14759 h 734"/>
              <a:gd name="T24" fmla="+- 0 8433 8132"/>
              <a:gd name="T25" fmla="*/ T24 w 708"/>
              <a:gd name="T26" fmla="+- 0 14788 14055"/>
              <a:gd name="T27" fmla="*/ 14788 h 734"/>
              <a:gd name="T28" fmla="+- 0 8827 8132"/>
              <a:gd name="T29" fmla="*/ T28 w 708"/>
              <a:gd name="T30" fmla="+- 0 14165 14055"/>
              <a:gd name="T31" fmla="*/ 14165 h 734"/>
              <a:gd name="T32" fmla="+- 0 8831 8132"/>
              <a:gd name="T33" fmla="*/ T32 w 708"/>
              <a:gd name="T34" fmla="+- 0 14243 14055"/>
              <a:gd name="T35" fmla="*/ 14243 h 734"/>
              <a:gd name="T36" fmla="+- 0 8791 8132"/>
              <a:gd name="T37" fmla="*/ T36 w 708"/>
              <a:gd name="T38" fmla="+- 0 14337 14055"/>
              <a:gd name="T39" fmla="*/ 14337 h 734"/>
              <a:gd name="T40" fmla="+- 0 8787 8132"/>
              <a:gd name="T41" fmla="*/ T40 w 708"/>
              <a:gd name="T42" fmla="+- 0 14354 14055"/>
              <a:gd name="T43" fmla="*/ 14354 h 7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708" h="734" extrusionOk="0">
                <a:moveTo>
                  <a:pt x="478" y="3"/>
                </a:moveTo>
                <a:cubicBezTo>
                  <a:pt x="438" y="1"/>
                  <a:pt x="391" y="2"/>
                  <a:pt x="354" y="21"/>
                </a:cubicBezTo>
                <a:cubicBezTo>
                  <a:pt x="293" y="53"/>
                  <a:pt x="226" y="94"/>
                  <a:pt x="174" y="139"/>
                </a:cubicBezTo>
                <a:cubicBezTo>
                  <a:pt x="112" y="193"/>
                  <a:pt x="48" y="258"/>
                  <a:pt x="19" y="336"/>
                </a:cubicBezTo>
                <a:cubicBezTo>
                  <a:pt x="-12" y="420"/>
                  <a:pt x="-6" y="517"/>
                  <a:pt x="46" y="591"/>
                </a:cubicBezTo>
                <a:cubicBezTo>
                  <a:pt x="80" y="639"/>
                  <a:pt x="138" y="680"/>
                  <a:pt x="192" y="704"/>
                </a:cubicBezTo>
                <a:cubicBezTo>
                  <a:pt x="228" y="720"/>
                  <a:pt x="264" y="726"/>
                  <a:pt x="301" y="733"/>
                </a:cubicBezTo>
              </a:path>
              <a:path w="708" h="734" extrusionOk="0">
                <a:moveTo>
                  <a:pt x="695" y="110"/>
                </a:moveTo>
                <a:cubicBezTo>
                  <a:pt x="708" y="136"/>
                  <a:pt x="707" y="159"/>
                  <a:pt x="699" y="188"/>
                </a:cubicBezTo>
                <a:cubicBezTo>
                  <a:pt x="690" y="222"/>
                  <a:pt x="671" y="250"/>
                  <a:pt x="659" y="282"/>
                </a:cubicBezTo>
                <a:cubicBezTo>
                  <a:pt x="658" y="288"/>
                  <a:pt x="656" y="293"/>
                  <a:pt x="655" y="299"/>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6" name="Comment 14"/>
          <p:cNvSpPr>
            <a:spLocks noRot="1" noChangeAspect="1" noEditPoints="1" noChangeArrowheads="1" noChangeShapeType="1" noTextEdit="1"/>
          </p:cNvSpPr>
          <p:nvPr/>
        </p:nvSpPr>
        <p:spPr bwMode="auto">
          <a:xfrm>
            <a:off x="660400" y="4402138"/>
            <a:ext cx="2043113" cy="1309687"/>
          </a:xfrm>
          <a:custGeom>
            <a:avLst/>
            <a:gdLst>
              <a:gd name="T0" fmla="+- 0 2841 1833"/>
              <a:gd name="T1" fmla="*/ T0 w 5677"/>
              <a:gd name="T2" fmla="+- 0 14361 12227"/>
              <a:gd name="T3" fmla="*/ 14361 h 3637"/>
              <a:gd name="T4" fmla="+- 0 2775 1833"/>
              <a:gd name="T5" fmla="*/ T4 w 5677"/>
              <a:gd name="T6" fmla="+- 0 13586 12227"/>
              <a:gd name="T7" fmla="*/ 13586 h 3637"/>
              <a:gd name="T8" fmla="+- 0 2887 1833"/>
              <a:gd name="T9" fmla="*/ T8 w 5677"/>
              <a:gd name="T10" fmla="+- 0 13091 12227"/>
              <a:gd name="T11" fmla="*/ 13091 h 3637"/>
              <a:gd name="T12" fmla="+- 0 3308 1833"/>
              <a:gd name="T13" fmla="*/ T12 w 5677"/>
              <a:gd name="T14" fmla="+- 0 13154 12227"/>
              <a:gd name="T15" fmla="*/ 13154 h 3637"/>
              <a:gd name="T16" fmla="+- 0 3608 1833"/>
              <a:gd name="T17" fmla="*/ T16 w 5677"/>
              <a:gd name="T18" fmla="+- 0 13799 12227"/>
              <a:gd name="T19" fmla="*/ 13799 h 3637"/>
              <a:gd name="T20" fmla="+- 0 3120 1833"/>
              <a:gd name="T21" fmla="*/ T20 w 5677"/>
              <a:gd name="T22" fmla="+- 0 13844 12227"/>
              <a:gd name="T23" fmla="*/ 13844 h 3637"/>
              <a:gd name="T24" fmla="+- 0 2693 1833"/>
              <a:gd name="T25" fmla="*/ T24 w 5677"/>
              <a:gd name="T26" fmla="+- 0 13850 12227"/>
              <a:gd name="T27" fmla="*/ 13850 h 3637"/>
              <a:gd name="T28" fmla="+- 0 3959 1833"/>
              <a:gd name="T29" fmla="*/ T28 w 5677"/>
              <a:gd name="T30" fmla="+- 0 14036 12227"/>
              <a:gd name="T31" fmla="*/ 14036 h 3637"/>
              <a:gd name="T32" fmla="+- 0 3699 1833"/>
              <a:gd name="T33" fmla="*/ T32 w 5677"/>
              <a:gd name="T34" fmla="+- 0 14086 12227"/>
              <a:gd name="T35" fmla="*/ 14086 h 3637"/>
              <a:gd name="T36" fmla="+- 0 3760 1833"/>
              <a:gd name="T37" fmla="*/ T36 w 5677"/>
              <a:gd name="T38" fmla="+- 0 14311 12227"/>
              <a:gd name="T39" fmla="*/ 14311 h 3637"/>
              <a:gd name="T40" fmla="+- 0 4045 1833"/>
              <a:gd name="T41" fmla="*/ T40 w 5677"/>
              <a:gd name="T42" fmla="+- 0 14098 12227"/>
              <a:gd name="T43" fmla="*/ 14098 h 3637"/>
              <a:gd name="T44" fmla="+- 0 4094 1833"/>
              <a:gd name="T45" fmla="*/ T44 w 5677"/>
              <a:gd name="T46" fmla="+- 0 14178 12227"/>
              <a:gd name="T47" fmla="*/ 14178 h 3637"/>
              <a:gd name="T48" fmla="+- 0 4178 1833"/>
              <a:gd name="T49" fmla="*/ T48 w 5677"/>
              <a:gd name="T50" fmla="+- 0 14390 12227"/>
              <a:gd name="T51" fmla="*/ 14390 h 3637"/>
              <a:gd name="T52" fmla="+- 0 4444 1833"/>
              <a:gd name="T53" fmla="*/ T52 w 5677"/>
              <a:gd name="T54" fmla="+- 0 14267 12227"/>
              <a:gd name="T55" fmla="*/ 14267 h 3637"/>
              <a:gd name="T56" fmla="+- 0 4430 1833"/>
              <a:gd name="T57" fmla="*/ T56 w 5677"/>
              <a:gd name="T58" fmla="+- 0 14234 12227"/>
              <a:gd name="T59" fmla="*/ 14234 h 3637"/>
              <a:gd name="T60" fmla="+- 0 4284 1833"/>
              <a:gd name="T61" fmla="*/ T60 w 5677"/>
              <a:gd name="T62" fmla="+- 0 13805 12227"/>
              <a:gd name="T63" fmla="*/ 13805 h 3637"/>
              <a:gd name="T64" fmla="+- 0 4341 1833"/>
              <a:gd name="T65" fmla="*/ T64 w 5677"/>
              <a:gd name="T66" fmla="+- 0 13619 12227"/>
              <a:gd name="T67" fmla="*/ 13619 h 3637"/>
              <a:gd name="T68" fmla="+- 0 4774 1833"/>
              <a:gd name="T69" fmla="*/ T68 w 5677"/>
              <a:gd name="T70" fmla="+- 0 14121 12227"/>
              <a:gd name="T71" fmla="*/ 14121 h 3637"/>
              <a:gd name="T72" fmla="+- 0 4859 1833"/>
              <a:gd name="T73" fmla="*/ T72 w 5677"/>
              <a:gd name="T74" fmla="+- 0 14300 12227"/>
              <a:gd name="T75" fmla="*/ 14300 h 3637"/>
              <a:gd name="T76" fmla="+- 0 4940 1833"/>
              <a:gd name="T77" fmla="*/ T76 w 5677"/>
              <a:gd name="T78" fmla="+- 0 13954 12227"/>
              <a:gd name="T79" fmla="*/ 13954 h 3637"/>
              <a:gd name="T80" fmla="+- 0 5115 1833"/>
              <a:gd name="T81" fmla="*/ T80 w 5677"/>
              <a:gd name="T82" fmla="+- 0 13907 12227"/>
              <a:gd name="T83" fmla="*/ 13907 h 3637"/>
              <a:gd name="T84" fmla="+- 0 5441 1833"/>
              <a:gd name="T85" fmla="*/ T84 w 5677"/>
              <a:gd name="T86" fmla="+- 0 14226 12227"/>
              <a:gd name="T87" fmla="*/ 14226 h 3637"/>
              <a:gd name="T88" fmla="+- 0 5511 1833"/>
              <a:gd name="T89" fmla="*/ T88 w 5677"/>
              <a:gd name="T90" fmla="+- 0 14442 12227"/>
              <a:gd name="T91" fmla="*/ 14442 h 3637"/>
              <a:gd name="T92" fmla="+- 0 5595 1833"/>
              <a:gd name="T93" fmla="*/ T92 w 5677"/>
              <a:gd name="T94" fmla="+- 0 14179 12227"/>
              <a:gd name="T95" fmla="*/ 14179 h 3637"/>
              <a:gd name="T96" fmla="+- 0 5813 1833"/>
              <a:gd name="T97" fmla="*/ T96 w 5677"/>
              <a:gd name="T98" fmla="+- 0 14304 12227"/>
              <a:gd name="T99" fmla="*/ 14304 h 3637"/>
              <a:gd name="T100" fmla="+- 0 5889 1833"/>
              <a:gd name="T101" fmla="*/ T100 w 5677"/>
              <a:gd name="T102" fmla="+- 0 14576 12227"/>
              <a:gd name="T103" fmla="*/ 14576 h 3637"/>
              <a:gd name="T104" fmla="+- 0 6258 1833"/>
              <a:gd name="T105" fmla="*/ T104 w 5677"/>
              <a:gd name="T106" fmla="+- 0 14354 12227"/>
              <a:gd name="T107" fmla="*/ 14354 h 3637"/>
              <a:gd name="T108" fmla="+- 0 6340 1833"/>
              <a:gd name="T109" fmla="*/ T108 w 5677"/>
              <a:gd name="T110" fmla="+- 0 14156 12227"/>
              <a:gd name="T111" fmla="*/ 14156 h 3637"/>
              <a:gd name="T112" fmla="+- 0 6133 1833"/>
              <a:gd name="T113" fmla="*/ T112 w 5677"/>
              <a:gd name="T114" fmla="+- 0 14336 12227"/>
              <a:gd name="T115" fmla="*/ 14336 h 3637"/>
              <a:gd name="T116" fmla="+- 0 6353 1833"/>
              <a:gd name="T117" fmla="*/ T116 w 5677"/>
              <a:gd name="T118" fmla="+- 0 14510 12227"/>
              <a:gd name="T119" fmla="*/ 14510 h 3637"/>
              <a:gd name="T120" fmla="+- 0 6885 1833"/>
              <a:gd name="T121" fmla="*/ T120 w 5677"/>
              <a:gd name="T122" fmla="+- 0 13952 12227"/>
              <a:gd name="T123" fmla="*/ 13952 h 3637"/>
              <a:gd name="T124" fmla="+- 0 6725 1833"/>
              <a:gd name="T125" fmla="*/ T124 w 5677"/>
              <a:gd name="T126" fmla="+- 0 14237 12227"/>
              <a:gd name="T127" fmla="*/ 14237 h 3637"/>
              <a:gd name="T128" fmla="+- 0 6905 1833"/>
              <a:gd name="T129" fmla="*/ T128 w 5677"/>
              <a:gd name="T130" fmla="+- 0 14313 12227"/>
              <a:gd name="T131" fmla="*/ 14313 h 3637"/>
              <a:gd name="T132" fmla="+- 0 6990 1833"/>
              <a:gd name="T133" fmla="*/ T132 w 5677"/>
              <a:gd name="T134" fmla="+- 0 14480 12227"/>
              <a:gd name="T135" fmla="*/ 14480 h 3637"/>
              <a:gd name="T136" fmla="+- 0 6829 1833"/>
              <a:gd name="T137" fmla="*/ T136 w 5677"/>
              <a:gd name="T138" fmla="+- 0 14484 12227"/>
              <a:gd name="T139" fmla="*/ 14484 h 3637"/>
              <a:gd name="T140" fmla="+- 0 7252 1833"/>
              <a:gd name="T141" fmla="*/ T140 w 5677"/>
              <a:gd name="T142" fmla="+- 0 14121 12227"/>
              <a:gd name="T143" fmla="*/ 14121 h 3637"/>
              <a:gd name="T144" fmla="+- 0 7182 1833"/>
              <a:gd name="T145" fmla="*/ T144 w 5677"/>
              <a:gd name="T146" fmla="+- 0 14193 12227"/>
              <a:gd name="T147" fmla="*/ 14193 h 3637"/>
              <a:gd name="T148" fmla="+- 0 7456 1833"/>
              <a:gd name="T149" fmla="*/ T148 w 5677"/>
              <a:gd name="T150" fmla="+- 0 14282 12227"/>
              <a:gd name="T151" fmla="*/ 14282 h 3637"/>
              <a:gd name="T152" fmla="+- 0 7418 1833"/>
              <a:gd name="T153" fmla="*/ T152 w 5677"/>
              <a:gd name="T154" fmla="+- 0 14449 12227"/>
              <a:gd name="T155" fmla="*/ 14449 h 3637"/>
              <a:gd name="T156" fmla="+- 0 7230 1833"/>
              <a:gd name="T157" fmla="*/ T156 w 5677"/>
              <a:gd name="T158" fmla="+- 0 14331 12227"/>
              <a:gd name="T159" fmla="*/ 14331 h 3637"/>
              <a:gd name="T160" fmla="+- 0 1882 1833"/>
              <a:gd name="T161" fmla="*/ T160 w 5677"/>
              <a:gd name="T162" fmla="+- 0 15615 12227"/>
              <a:gd name="T163" fmla="*/ 15615 h 3637"/>
              <a:gd name="T164" fmla="+- 0 2120 1833"/>
              <a:gd name="T165" fmla="*/ T164 w 5677"/>
              <a:gd name="T166" fmla="+- 0 15848 12227"/>
              <a:gd name="T167" fmla="*/ 15848 h 3637"/>
              <a:gd name="T168" fmla="+- 0 2305 1833"/>
              <a:gd name="T169" fmla="*/ T168 w 5677"/>
              <a:gd name="T170" fmla="+- 0 15293 12227"/>
              <a:gd name="T171" fmla="*/ 15293 h 3637"/>
              <a:gd name="T172" fmla="+- 0 2600 1833"/>
              <a:gd name="T173" fmla="*/ T172 w 5677"/>
              <a:gd name="T174" fmla="+- 0 14842 12227"/>
              <a:gd name="T175" fmla="*/ 14842 h 3637"/>
              <a:gd name="T176" fmla="+- 0 1932 1833"/>
              <a:gd name="T177" fmla="*/ T176 w 5677"/>
              <a:gd name="T178" fmla="+- 0 13435 12227"/>
              <a:gd name="T179" fmla="*/ 13435 h 3637"/>
              <a:gd name="T180" fmla="+- 0 2025 1833"/>
              <a:gd name="T181" fmla="*/ T180 w 5677"/>
              <a:gd name="T182" fmla="+- 0 13649 12227"/>
              <a:gd name="T183" fmla="*/ 13649 h 3637"/>
              <a:gd name="T184" fmla="+- 0 2246 1833"/>
              <a:gd name="T185" fmla="*/ T184 w 5677"/>
              <a:gd name="T186" fmla="+- 0 13107 12227"/>
              <a:gd name="T187" fmla="*/ 13107 h 3637"/>
              <a:gd name="T188" fmla="+- 0 2745 1833"/>
              <a:gd name="T189" fmla="*/ T188 w 5677"/>
              <a:gd name="T190" fmla="+- 0 12227 12227"/>
              <a:gd name="T191" fmla="*/ 12227 h 36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5677" h="3637" extrusionOk="0">
                <a:moveTo>
                  <a:pt x="1036" y="2174"/>
                </a:moveTo>
                <a:cubicBezTo>
                  <a:pt x="1031" y="2170"/>
                  <a:pt x="1020" y="2198"/>
                  <a:pt x="1008" y="2134"/>
                </a:cubicBezTo>
                <a:cubicBezTo>
                  <a:pt x="991" y="2044"/>
                  <a:pt x="984" y="1952"/>
                  <a:pt x="974" y="1860"/>
                </a:cubicBezTo>
                <a:cubicBezTo>
                  <a:pt x="956" y="1694"/>
                  <a:pt x="940" y="1526"/>
                  <a:pt x="942" y="1359"/>
                </a:cubicBezTo>
                <a:cubicBezTo>
                  <a:pt x="943" y="1259"/>
                  <a:pt x="946" y="1159"/>
                  <a:pt x="963" y="1060"/>
                </a:cubicBezTo>
                <a:cubicBezTo>
                  <a:pt x="974" y="995"/>
                  <a:pt x="996" y="904"/>
                  <a:pt x="1054" y="864"/>
                </a:cubicBezTo>
                <a:cubicBezTo>
                  <a:pt x="1117" y="821"/>
                  <a:pt x="1202" y="850"/>
                  <a:pt x="1268" y="868"/>
                </a:cubicBezTo>
                <a:cubicBezTo>
                  <a:pt x="1337" y="887"/>
                  <a:pt x="1407" y="906"/>
                  <a:pt x="1475" y="927"/>
                </a:cubicBezTo>
                <a:cubicBezTo>
                  <a:pt x="1511" y="938"/>
                  <a:pt x="1543" y="954"/>
                  <a:pt x="1577" y="971"/>
                </a:cubicBezTo>
              </a:path>
              <a:path w="5677" h="3637" extrusionOk="0">
                <a:moveTo>
                  <a:pt x="1775" y="1572"/>
                </a:moveTo>
                <a:cubicBezTo>
                  <a:pt x="1727" y="1616"/>
                  <a:pt x="1689" y="1630"/>
                  <a:pt x="1623" y="1637"/>
                </a:cubicBezTo>
                <a:cubicBezTo>
                  <a:pt x="1511" y="1648"/>
                  <a:pt x="1397" y="1632"/>
                  <a:pt x="1287" y="1617"/>
                </a:cubicBezTo>
                <a:cubicBezTo>
                  <a:pt x="1164" y="1601"/>
                  <a:pt x="1044" y="1578"/>
                  <a:pt x="920" y="1584"/>
                </a:cubicBezTo>
                <a:cubicBezTo>
                  <a:pt x="869" y="1586"/>
                  <a:pt x="873" y="1583"/>
                  <a:pt x="860" y="1623"/>
                </a:cubicBezTo>
                <a:cubicBezTo>
                  <a:pt x="877" y="1653"/>
                  <a:pt x="884" y="1665"/>
                  <a:pt x="905" y="1679"/>
                </a:cubicBezTo>
              </a:path>
              <a:path w="5677" h="3637" extrusionOk="0">
                <a:moveTo>
                  <a:pt x="2126" y="1809"/>
                </a:moveTo>
                <a:cubicBezTo>
                  <a:pt x="2156" y="1770"/>
                  <a:pt x="2100" y="1783"/>
                  <a:pt x="2070" y="1786"/>
                </a:cubicBezTo>
                <a:cubicBezTo>
                  <a:pt x="1994" y="1794"/>
                  <a:pt x="1929" y="1814"/>
                  <a:pt x="1866" y="1859"/>
                </a:cubicBezTo>
                <a:cubicBezTo>
                  <a:pt x="1821" y="1891"/>
                  <a:pt x="1773" y="1942"/>
                  <a:pt x="1781" y="2002"/>
                </a:cubicBezTo>
                <a:cubicBezTo>
                  <a:pt x="1790" y="2072"/>
                  <a:pt x="1868" y="2094"/>
                  <a:pt x="1927" y="2084"/>
                </a:cubicBezTo>
                <a:cubicBezTo>
                  <a:pt x="1996" y="2072"/>
                  <a:pt x="2052" y="2027"/>
                  <a:pt x="2103" y="1982"/>
                </a:cubicBezTo>
                <a:cubicBezTo>
                  <a:pt x="2143" y="1948"/>
                  <a:pt x="2175" y="1907"/>
                  <a:pt x="2212" y="1871"/>
                </a:cubicBezTo>
                <a:cubicBezTo>
                  <a:pt x="2216" y="1868"/>
                  <a:pt x="2220" y="1864"/>
                  <a:pt x="2224" y="1861"/>
                </a:cubicBezTo>
                <a:cubicBezTo>
                  <a:pt x="2250" y="1886"/>
                  <a:pt x="2253" y="1915"/>
                  <a:pt x="2261" y="1951"/>
                </a:cubicBezTo>
                <a:cubicBezTo>
                  <a:pt x="2273" y="2004"/>
                  <a:pt x="2292" y="2056"/>
                  <a:pt x="2303" y="2108"/>
                </a:cubicBezTo>
                <a:cubicBezTo>
                  <a:pt x="2312" y="2150"/>
                  <a:pt x="2311" y="2150"/>
                  <a:pt x="2345" y="2163"/>
                </a:cubicBezTo>
              </a:path>
              <a:path w="5677" h="3637" extrusionOk="0">
                <a:moveTo>
                  <a:pt x="2561" y="1909"/>
                </a:moveTo>
                <a:cubicBezTo>
                  <a:pt x="2580" y="1952"/>
                  <a:pt x="2595" y="1996"/>
                  <a:pt x="2611" y="2040"/>
                </a:cubicBezTo>
                <a:cubicBezTo>
                  <a:pt x="2622" y="2067"/>
                  <a:pt x="2626" y="2073"/>
                  <a:pt x="2624" y="2092"/>
                </a:cubicBezTo>
                <a:cubicBezTo>
                  <a:pt x="2622" y="2127"/>
                  <a:pt x="2601" y="2021"/>
                  <a:pt x="2597" y="2007"/>
                </a:cubicBezTo>
                <a:cubicBezTo>
                  <a:pt x="2574" y="1928"/>
                  <a:pt x="2541" y="1854"/>
                  <a:pt x="2515" y="1777"/>
                </a:cubicBezTo>
                <a:cubicBezTo>
                  <a:pt x="2492" y="1710"/>
                  <a:pt x="2466" y="1647"/>
                  <a:pt x="2451" y="1578"/>
                </a:cubicBezTo>
                <a:cubicBezTo>
                  <a:pt x="2441" y="1531"/>
                  <a:pt x="2446" y="1500"/>
                  <a:pt x="2454" y="1455"/>
                </a:cubicBezTo>
                <a:cubicBezTo>
                  <a:pt x="2460" y="1423"/>
                  <a:pt x="2471" y="1396"/>
                  <a:pt x="2508" y="1392"/>
                </a:cubicBezTo>
                <a:cubicBezTo>
                  <a:pt x="2517" y="1393"/>
                  <a:pt x="2525" y="1393"/>
                  <a:pt x="2534" y="1394"/>
                </a:cubicBezTo>
              </a:path>
              <a:path w="5677" h="3637" extrusionOk="0">
                <a:moveTo>
                  <a:pt x="2941" y="1894"/>
                </a:moveTo>
                <a:cubicBezTo>
                  <a:pt x="2966" y="1948"/>
                  <a:pt x="2992" y="2001"/>
                  <a:pt x="3018" y="2055"/>
                </a:cubicBezTo>
                <a:cubicBezTo>
                  <a:pt x="3021" y="2061"/>
                  <a:pt x="3023" y="2067"/>
                  <a:pt x="3026" y="2073"/>
                </a:cubicBezTo>
                <a:cubicBezTo>
                  <a:pt x="3014" y="2017"/>
                  <a:pt x="3023" y="1957"/>
                  <a:pt x="3035" y="1901"/>
                </a:cubicBezTo>
                <a:cubicBezTo>
                  <a:pt x="3047" y="1845"/>
                  <a:pt x="3065" y="1770"/>
                  <a:pt x="3107" y="1727"/>
                </a:cubicBezTo>
                <a:cubicBezTo>
                  <a:pt x="3141" y="1693"/>
                  <a:pt x="3176" y="1672"/>
                  <a:pt x="3225" y="1672"/>
                </a:cubicBezTo>
                <a:cubicBezTo>
                  <a:pt x="3254" y="1675"/>
                  <a:pt x="3263" y="1676"/>
                  <a:pt x="3282" y="1680"/>
                </a:cubicBezTo>
              </a:path>
              <a:path w="5677" h="3637" extrusionOk="0">
                <a:moveTo>
                  <a:pt x="3505" y="1765"/>
                </a:moveTo>
                <a:cubicBezTo>
                  <a:pt x="3545" y="1841"/>
                  <a:pt x="3580" y="1918"/>
                  <a:pt x="3608" y="1999"/>
                </a:cubicBezTo>
                <a:cubicBezTo>
                  <a:pt x="3628" y="2056"/>
                  <a:pt x="3642" y="2116"/>
                  <a:pt x="3660" y="2174"/>
                </a:cubicBezTo>
                <a:cubicBezTo>
                  <a:pt x="3667" y="2197"/>
                  <a:pt x="3669" y="2203"/>
                  <a:pt x="3678" y="2215"/>
                </a:cubicBezTo>
                <a:cubicBezTo>
                  <a:pt x="3701" y="2183"/>
                  <a:pt x="3700" y="2148"/>
                  <a:pt x="3708" y="2108"/>
                </a:cubicBezTo>
                <a:cubicBezTo>
                  <a:pt x="3719" y="2053"/>
                  <a:pt x="3730" y="1999"/>
                  <a:pt x="3762" y="1952"/>
                </a:cubicBezTo>
                <a:cubicBezTo>
                  <a:pt x="3787" y="1914"/>
                  <a:pt x="3823" y="1897"/>
                  <a:pt x="3865" y="1921"/>
                </a:cubicBezTo>
                <a:cubicBezTo>
                  <a:pt x="3919" y="1952"/>
                  <a:pt x="3955" y="2023"/>
                  <a:pt x="3980" y="2077"/>
                </a:cubicBezTo>
                <a:cubicBezTo>
                  <a:pt x="4013" y="2149"/>
                  <a:pt x="4042" y="2233"/>
                  <a:pt x="4054" y="2311"/>
                </a:cubicBezTo>
                <a:cubicBezTo>
                  <a:pt x="4054" y="2332"/>
                  <a:pt x="4054" y="2336"/>
                  <a:pt x="4056" y="2349"/>
                </a:cubicBezTo>
              </a:path>
              <a:path w="5677" h="3637" extrusionOk="0">
                <a:moveTo>
                  <a:pt x="4273" y="2133"/>
                </a:moveTo>
                <a:cubicBezTo>
                  <a:pt x="4321" y="2131"/>
                  <a:pt x="4378" y="2135"/>
                  <a:pt x="4425" y="2127"/>
                </a:cubicBezTo>
                <a:cubicBezTo>
                  <a:pt x="4470" y="2119"/>
                  <a:pt x="4516" y="2091"/>
                  <a:pt x="4541" y="2052"/>
                </a:cubicBezTo>
                <a:cubicBezTo>
                  <a:pt x="4569" y="2007"/>
                  <a:pt x="4557" y="1951"/>
                  <a:pt x="4507" y="1929"/>
                </a:cubicBezTo>
                <a:cubicBezTo>
                  <a:pt x="4461" y="1909"/>
                  <a:pt x="4410" y="1926"/>
                  <a:pt x="4373" y="1956"/>
                </a:cubicBezTo>
                <a:cubicBezTo>
                  <a:pt x="4328" y="1992"/>
                  <a:pt x="4301" y="2051"/>
                  <a:pt x="4300" y="2109"/>
                </a:cubicBezTo>
                <a:cubicBezTo>
                  <a:pt x="4299" y="2168"/>
                  <a:pt x="4322" y="2230"/>
                  <a:pt x="4367" y="2269"/>
                </a:cubicBezTo>
                <a:cubicBezTo>
                  <a:pt x="4411" y="2307"/>
                  <a:pt x="4469" y="2304"/>
                  <a:pt x="4520" y="2283"/>
                </a:cubicBezTo>
                <a:cubicBezTo>
                  <a:pt x="4536" y="2275"/>
                  <a:pt x="4551" y="2266"/>
                  <a:pt x="4567" y="2258"/>
                </a:cubicBezTo>
              </a:path>
              <a:path w="5677" h="3637" extrusionOk="0">
                <a:moveTo>
                  <a:pt x="5052" y="1725"/>
                </a:moveTo>
                <a:cubicBezTo>
                  <a:pt x="5034" y="1753"/>
                  <a:pt x="5020" y="1782"/>
                  <a:pt x="4999" y="1811"/>
                </a:cubicBezTo>
                <a:cubicBezTo>
                  <a:pt x="4958" y="1869"/>
                  <a:pt x="4903" y="1938"/>
                  <a:pt x="4892" y="2010"/>
                </a:cubicBezTo>
                <a:cubicBezTo>
                  <a:pt x="4886" y="2045"/>
                  <a:pt x="4906" y="2064"/>
                  <a:pt x="4939" y="2071"/>
                </a:cubicBezTo>
                <a:cubicBezTo>
                  <a:pt x="4982" y="2080"/>
                  <a:pt x="5028" y="2077"/>
                  <a:pt x="5072" y="2086"/>
                </a:cubicBezTo>
                <a:cubicBezTo>
                  <a:pt x="5114" y="2094"/>
                  <a:pt x="5163" y="2103"/>
                  <a:pt x="5190" y="2140"/>
                </a:cubicBezTo>
                <a:cubicBezTo>
                  <a:pt x="5217" y="2178"/>
                  <a:pt x="5197" y="2234"/>
                  <a:pt x="5157" y="2253"/>
                </a:cubicBezTo>
                <a:cubicBezTo>
                  <a:pt x="5119" y="2271"/>
                  <a:pt x="5072" y="2286"/>
                  <a:pt x="5030" y="2278"/>
                </a:cubicBezTo>
                <a:cubicBezTo>
                  <a:pt x="5010" y="2270"/>
                  <a:pt x="5004" y="2269"/>
                  <a:pt x="4996" y="2257"/>
                </a:cubicBezTo>
              </a:path>
              <a:path w="5677" h="3637" extrusionOk="0">
                <a:moveTo>
                  <a:pt x="5505" y="1844"/>
                </a:moveTo>
                <a:cubicBezTo>
                  <a:pt x="5476" y="1860"/>
                  <a:pt x="5447" y="1876"/>
                  <a:pt x="5419" y="1894"/>
                </a:cubicBezTo>
                <a:cubicBezTo>
                  <a:pt x="5396" y="1909"/>
                  <a:pt x="5359" y="1929"/>
                  <a:pt x="5349" y="1956"/>
                </a:cubicBezTo>
                <a:cubicBezTo>
                  <a:pt x="5349" y="1959"/>
                  <a:pt x="5349" y="1963"/>
                  <a:pt x="5349" y="1966"/>
                </a:cubicBezTo>
                <a:cubicBezTo>
                  <a:pt x="5391" y="1984"/>
                  <a:pt x="5430" y="1988"/>
                  <a:pt x="5475" y="1996"/>
                </a:cubicBezTo>
                <a:cubicBezTo>
                  <a:pt x="5528" y="2006"/>
                  <a:pt x="5581" y="2019"/>
                  <a:pt x="5623" y="2055"/>
                </a:cubicBezTo>
                <a:cubicBezTo>
                  <a:pt x="5655" y="2082"/>
                  <a:pt x="5682" y="2125"/>
                  <a:pt x="5676" y="2169"/>
                </a:cubicBezTo>
                <a:cubicBezTo>
                  <a:pt x="5669" y="2219"/>
                  <a:pt x="5626" y="2224"/>
                  <a:pt x="5585" y="2222"/>
                </a:cubicBezTo>
                <a:cubicBezTo>
                  <a:pt x="5521" y="2219"/>
                  <a:pt x="5467" y="2187"/>
                  <a:pt x="5424" y="2140"/>
                </a:cubicBezTo>
                <a:cubicBezTo>
                  <a:pt x="5415" y="2128"/>
                  <a:pt x="5406" y="2116"/>
                  <a:pt x="5397" y="2104"/>
                </a:cubicBezTo>
              </a:path>
              <a:path w="5677" h="3637" extrusionOk="0">
                <a:moveTo>
                  <a:pt x="0" y="3300"/>
                </a:moveTo>
                <a:cubicBezTo>
                  <a:pt x="17" y="3330"/>
                  <a:pt x="31" y="3359"/>
                  <a:pt x="49" y="3388"/>
                </a:cubicBezTo>
                <a:cubicBezTo>
                  <a:pt x="90" y="3457"/>
                  <a:pt x="136" y="3520"/>
                  <a:pt x="189" y="3580"/>
                </a:cubicBezTo>
                <a:cubicBezTo>
                  <a:pt x="221" y="3615"/>
                  <a:pt x="243" y="3649"/>
                  <a:pt x="287" y="3621"/>
                </a:cubicBezTo>
                <a:cubicBezTo>
                  <a:pt x="328" y="3594"/>
                  <a:pt x="339" y="3458"/>
                  <a:pt x="350" y="3417"/>
                </a:cubicBezTo>
                <a:cubicBezTo>
                  <a:pt x="382" y="3297"/>
                  <a:pt x="421" y="3179"/>
                  <a:pt x="472" y="3066"/>
                </a:cubicBezTo>
                <a:cubicBezTo>
                  <a:pt x="520" y="2961"/>
                  <a:pt x="580" y="2878"/>
                  <a:pt x="649" y="2790"/>
                </a:cubicBezTo>
                <a:cubicBezTo>
                  <a:pt x="693" y="2734"/>
                  <a:pt x="732" y="2677"/>
                  <a:pt x="767" y="2615"/>
                </a:cubicBezTo>
              </a:path>
              <a:path w="5677" h="3637" extrusionOk="0">
                <a:moveTo>
                  <a:pt x="64" y="1047"/>
                </a:moveTo>
                <a:cubicBezTo>
                  <a:pt x="74" y="1100"/>
                  <a:pt x="82" y="1155"/>
                  <a:pt x="99" y="1208"/>
                </a:cubicBezTo>
                <a:cubicBezTo>
                  <a:pt x="118" y="1267"/>
                  <a:pt x="129" y="1339"/>
                  <a:pt x="161" y="1392"/>
                </a:cubicBezTo>
                <a:cubicBezTo>
                  <a:pt x="176" y="1413"/>
                  <a:pt x="176" y="1419"/>
                  <a:pt x="192" y="1422"/>
                </a:cubicBezTo>
                <a:cubicBezTo>
                  <a:pt x="224" y="1379"/>
                  <a:pt x="245" y="1339"/>
                  <a:pt x="266" y="1281"/>
                </a:cubicBezTo>
                <a:cubicBezTo>
                  <a:pt x="315" y="1147"/>
                  <a:pt x="357" y="1012"/>
                  <a:pt x="413" y="880"/>
                </a:cubicBezTo>
                <a:cubicBezTo>
                  <a:pt x="485" y="710"/>
                  <a:pt x="573" y="559"/>
                  <a:pt x="669" y="402"/>
                </a:cubicBezTo>
                <a:cubicBezTo>
                  <a:pt x="751" y="268"/>
                  <a:pt x="836" y="137"/>
                  <a:pt x="912" y="0"/>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7" name="Comment 15"/>
          <p:cNvSpPr>
            <a:spLocks noRot="1" noChangeAspect="1" noEditPoints="1" noChangeArrowheads="1" noChangeShapeType="1" noTextEdit="1"/>
          </p:cNvSpPr>
          <p:nvPr/>
        </p:nvSpPr>
        <p:spPr bwMode="auto">
          <a:xfrm>
            <a:off x="3228975" y="4983163"/>
            <a:ext cx="2511425" cy="557212"/>
          </a:xfrm>
          <a:custGeom>
            <a:avLst/>
            <a:gdLst>
              <a:gd name="T0" fmla="+- 0 8996 8970"/>
              <a:gd name="T1" fmla="*/ T0 w 6975"/>
              <a:gd name="T2" fmla="+- 0 14337 13842"/>
              <a:gd name="T3" fmla="*/ 14337 h 1549"/>
              <a:gd name="T4" fmla="+- 0 9337 8970"/>
              <a:gd name="T5" fmla="*/ T4 w 6975"/>
              <a:gd name="T6" fmla="+- 0 14629 13842"/>
              <a:gd name="T7" fmla="*/ 14629 h 1549"/>
              <a:gd name="T8" fmla="+- 0 9297 8970"/>
              <a:gd name="T9" fmla="*/ T8 w 6975"/>
              <a:gd name="T10" fmla="+- 0 14577 13842"/>
              <a:gd name="T11" fmla="*/ 14577 h 1549"/>
              <a:gd name="T12" fmla="+- 0 9082 8970"/>
              <a:gd name="T13" fmla="*/ T12 w 6975"/>
              <a:gd name="T14" fmla="+- 0 14751 13842"/>
              <a:gd name="T15" fmla="*/ 14751 h 1549"/>
              <a:gd name="T16" fmla="+- 0 9417 8970"/>
              <a:gd name="T17" fmla="*/ T16 w 6975"/>
              <a:gd name="T18" fmla="+- 0 14753 13842"/>
              <a:gd name="T19" fmla="*/ 14753 h 1549"/>
              <a:gd name="T20" fmla="+- 0 9517 8970"/>
              <a:gd name="T21" fmla="*/ T20 w 6975"/>
              <a:gd name="T22" fmla="+- 0 14787 13842"/>
              <a:gd name="T23" fmla="*/ 14787 h 1549"/>
              <a:gd name="T24" fmla="+- 0 9563 8970"/>
              <a:gd name="T25" fmla="*/ T24 w 6975"/>
              <a:gd name="T26" fmla="+- 0 14945 13842"/>
              <a:gd name="T27" fmla="*/ 14945 h 1549"/>
              <a:gd name="T28" fmla="+- 0 9937 8970"/>
              <a:gd name="T29" fmla="*/ T28 w 6975"/>
              <a:gd name="T30" fmla="+- 0 14844 13842"/>
              <a:gd name="T31" fmla="*/ 14844 h 1549"/>
              <a:gd name="T32" fmla="+- 0 9810 8970"/>
              <a:gd name="T33" fmla="*/ T32 w 6975"/>
              <a:gd name="T34" fmla="+- 0 14927 13842"/>
              <a:gd name="T35" fmla="*/ 14927 h 1549"/>
              <a:gd name="T36" fmla="+- 0 9989 8970"/>
              <a:gd name="T37" fmla="*/ T36 w 6975"/>
              <a:gd name="T38" fmla="+- 0 14917 13842"/>
              <a:gd name="T39" fmla="*/ 14917 h 1549"/>
              <a:gd name="T40" fmla="+- 0 10091 8970"/>
              <a:gd name="T41" fmla="*/ T40 w 6975"/>
              <a:gd name="T42" fmla="+- 0 15228 13842"/>
              <a:gd name="T43" fmla="*/ 15228 h 1549"/>
              <a:gd name="T44" fmla="+- 0 9901 8970"/>
              <a:gd name="T45" fmla="*/ T44 w 6975"/>
              <a:gd name="T46" fmla="+- 0 15350 13842"/>
              <a:gd name="T47" fmla="*/ 15350 h 1549"/>
              <a:gd name="T48" fmla="+- 0 10477 8970"/>
              <a:gd name="T49" fmla="*/ T48 w 6975"/>
              <a:gd name="T50" fmla="+- 0 14872 13842"/>
              <a:gd name="T51" fmla="*/ 14872 h 1549"/>
              <a:gd name="T52" fmla="+- 0 10430 8970"/>
              <a:gd name="T53" fmla="*/ T52 w 6975"/>
              <a:gd name="T54" fmla="+- 0 14976 13842"/>
              <a:gd name="T55" fmla="*/ 14976 h 1549"/>
              <a:gd name="T56" fmla="+- 0 10511 8970"/>
              <a:gd name="T57" fmla="*/ T56 w 6975"/>
              <a:gd name="T58" fmla="+- 0 14686 13842"/>
              <a:gd name="T59" fmla="*/ 14686 h 1549"/>
              <a:gd name="T60" fmla="+- 0 10728 8970"/>
              <a:gd name="T61" fmla="*/ T60 w 6975"/>
              <a:gd name="T62" fmla="+- 0 14648 13842"/>
              <a:gd name="T63" fmla="*/ 14648 h 1549"/>
              <a:gd name="T64" fmla="+- 0 10444 8970"/>
              <a:gd name="T65" fmla="*/ T64 w 6975"/>
              <a:gd name="T66" fmla="+- 0 14851 13842"/>
              <a:gd name="T67" fmla="*/ 14851 h 1549"/>
              <a:gd name="T68" fmla="+- 0 10602 8970"/>
              <a:gd name="T69" fmla="*/ T68 w 6975"/>
              <a:gd name="T70" fmla="+- 0 14927 13842"/>
              <a:gd name="T71" fmla="*/ 14927 h 1549"/>
              <a:gd name="T72" fmla="+- 0 10778 8970"/>
              <a:gd name="T73" fmla="*/ T72 w 6975"/>
              <a:gd name="T74" fmla="+- 0 14564 13842"/>
              <a:gd name="T75" fmla="*/ 14564 h 1549"/>
              <a:gd name="T76" fmla="+- 0 10831 8970"/>
              <a:gd name="T77" fmla="*/ T76 w 6975"/>
              <a:gd name="T78" fmla="+- 0 14703 13842"/>
              <a:gd name="T79" fmla="*/ 14703 h 1549"/>
              <a:gd name="T80" fmla="+- 0 10801 8970"/>
              <a:gd name="T81" fmla="*/ T80 w 6975"/>
              <a:gd name="T82" fmla="+- 0 15305 13842"/>
              <a:gd name="T83" fmla="*/ 15305 h 1549"/>
              <a:gd name="T84" fmla="+- 0 10575 8970"/>
              <a:gd name="T85" fmla="*/ T84 w 6975"/>
              <a:gd name="T86" fmla="+- 0 15155 13842"/>
              <a:gd name="T87" fmla="*/ 15155 h 1549"/>
              <a:gd name="T88" fmla="+- 0 11251 8970"/>
              <a:gd name="T89" fmla="*/ T88 w 6975"/>
              <a:gd name="T90" fmla="+- 0 14853 13842"/>
              <a:gd name="T91" fmla="*/ 14853 h 1549"/>
              <a:gd name="T92" fmla="+- 0 11239 8970"/>
              <a:gd name="T93" fmla="*/ T92 w 6975"/>
              <a:gd name="T94" fmla="+- 0 14593 13842"/>
              <a:gd name="T95" fmla="*/ 14593 h 1549"/>
              <a:gd name="T96" fmla="+- 0 11342 8970"/>
              <a:gd name="T97" fmla="*/ T96 w 6975"/>
              <a:gd name="T98" fmla="+- 0 14492 13842"/>
              <a:gd name="T99" fmla="*/ 14492 h 1549"/>
              <a:gd name="T100" fmla="+- 0 11709 8970"/>
              <a:gd name="T101" fmla="*/ T100 w 6975"/>
              <a:gd name="T102" fmla="+- 0 14578 13842"/>
              <a:gd name="T103" fmla="*/ 14578 h 1549"/>
              <a:gd name="T104" fmla="+- 0 11670 8970"/>
              <a:gd name="T105" fmla="*/ T104 w 6975"/>
              <a:gd name="T106" fmla="+- 0 14730 13842"/>
              <a:gd name="T107" fmla="*/ 14730 h 1549"/>
              <a:gd name="T108" fmla="+- 0 11838 8970"/>
              <a:gd name="T109" fmla="*/ T108 w 6975"/>
              <a:gd name="T110" fmla="+- 0 14713 13842"/>
              <a:gd name="T111" fmla="*/ 14713 h 1549"/>
              <a:gd name="T112" fmla="+- 0 11901 8970"/>
              <a:gd name="T113" fmla="*/ T112 w 6975"/>
              <a:gd name="T114" fmla="+- 0 14945 13842"/>
              <a:gd name="T115" fmla="*/ 14945 h 1549"/>
              <a:gd name="T116" fmla="+- 0 12090 8970"/>
              <a:gd name="T117" fmla="*/ T116 w 6975"/>
              <a:gd name="T118" fmla="+- 0 14473 13842"/>
              <a:gd name="T119" fmla="*/ 14473 h 1549"/>
              <a:gd name="T120" fmla="+- 0 12237 8970"/>
              <a:gd name="T121" fmla="*/ T120 w 6975"/>
              <a:gd name="T122" fmla="+- 0 14775 13842"/>
              <a:gd name="T123" fmla="*/ 14775 h 1549"/>
              <a:gd name="T124" fmla="+- 0 12400 8970"/>
              <a:gd name="T125" fmla="*/ T124 w 6975"/>
              <a:gd name="T126" fmla="+- 0 14728 13842"/>
              <a:gd name="T127" fmla="*/ 14728 h 1549"/>
              <a:gd name="T128" fmla="+- 0 12540 8970"/>
              <a:gd name="T129" fmla="*/ T128 w 6975"/>
              <a:gd name="T130" fmla="+- 0 14585 13842"/>
              <a:gd name="T131" fmla="*/ 14585 h 1549"/>
              <a:gd name="T132" fmla="+- 0 12748 8970"/>
              <a:gd name="T133" fmla="*/ T132 w 6975"/>
              <a:gd name="T134" fmla="+- 0 14612 13842"/>
              <a:gd name="T135" fmla="*/ 14612 h 1549"/>
              <a:gd name="T136" fmla="+- 0 12704 8970"/>
              <a:gd name="T137" fmla="*/ T136 w 6975"/>
              <a:gd name="T138" fmla="+- 0 14764 13842"/>
              <a:gd name="T139" fmla="*/ 14764 h 1549"/>
              <a:gd name="T140" fmla="+- 0 12909 8970"/>
              <a:gd name="T141" fmla="*/ T140 w 6975"/>
              <a:gd name="T142" fmla="+- 0 14731 13842"/>
              <a:gd name="T143" fmla="*/ 14731 h 1549"/>
              <a:gd name="T144" fmla="+- 0 13072 8970"/>
              <a:gd name="T145" fmla="*/ T144 w 6975"/>
              <a:gd name="T146" fmla="+- 0 14904 13842"/>
              <a:gd name="T147" fmla="*/ 14904 h 1549"/>
              <a:gd name="T148" fmla="+- 0 13277 8970"/>
              <a:gd name="T149" fmla="*/ T148 w 6975"/>
              <a:gd name="T150" fmla="+- 0 13959 13842"/>
              <a:gd name="T151" fmla="*/ 13959 h 1549"/>
              <a:gd name="T152" fmla="+- 0 13512 8970"/>
              <a:gd name="T153" fmla="*/ T152 w 6975"/>
              <a:gd name="T154" fmla="+- 0 14720 13842"/>
              <a:gd name="T155" fmla="*/ 14720 h 1549"/>
              <a:gd name="T156" fmla="+- 0 13297 8970"/>
              <a:gd name="T157" fmla="*/ T156 w 6975"/>
              <a:gd name="T158" fmla="+- 0 14546 13842"/>
              <a:gd name="T159" fmla="*/ 14546 h 1549"/>
              <a:gd name="T160" fmla="+- 0 13095 8970"/>
              <a:gd name="T161" fmla="*/ T160 w 6975"/>
              <a:gd name="T162" fmla="+- 0 14539 13842"/>
              <a:gd name="T163" fmla="*/ 14539 h 1549"/>
              <a:gd name="T164" fmla="+- 0 13856 8970"/>
              <a:gd name="T165" fmla="*/ T164 w 6975"/>
              <a:gd name="T166" fmla="+- 0 14425 13842"/>
              <a:gd name="T167" fmla="*/ 14425 h 1549"/>
              <a:gd name="T168" fmla="+- 0 13921 8970"/>
              <a:gd name="T169" fmla="*/ T168 w 6975"/>
              <a:gd name="T170" fmla="+- 0 14675 13842"/>
              <a:gd name="T171" fmla="*/ 14675 h 1549"/>
              <a:gd name="T172" fmla="+- 0 13834 8970"/>
              <a:gd name="T173" fmla="*/ T172 w 6975"/>
              <a:gd name="T174" fmla="+- 0 14196 13842"/>
              <a:gd name="T175" fmla="*/ 14196 h 1549"/>
              <a:gd name="T176" fmla="+- 0 13965 8970"/>
              <a:gd name="T177" fmla="*/ T176 w 6975"/>
              <a:gd name="T178" fmla="+- 0 14243 13842"/>
              <a:gd name="T179" fmla="*/ 14243 h 1549"/>
              <a:gd name="T180" fmla="+- 0 14311 8970"/>
              <a:gd name="T181" fmla="*/ T180 w 6975"/>
              <a:gd name="T182" fmla="+- 0 14494 13842"/>
              <a:gd name="T183" fmla="*/ 14494 h 1549"/>
              <a:gd name="T184" fmla="+- 0 14206 8970"/>
              <a:gd name="T185" fmla="*/ T184 w 6975"/>
              <a:gd name="T186" fmla="+- 0 14674 13842"/>
              <a:gd name="T187" fmla="*/ 14674 h 1549"/>
              <a:gd name="T188" fmla="+- 0 14492 8970"/>
              <a:gd name="T189" fmla="*/ T188 w 6975"/>
              <a:gd name="T190" fmla="+- 0 14526 13842"/>
              <a:gd name="T191" fmla="*/ 14526 h 1549"/>
              <a:gd name="T192" fmla="+- 0 14534 8970"/>
              <a:gd name="T193" fmla="*/ T192 w 6975"/>
              <a:gd name="T194" fmla="+- 0 14475 13842"/>
              <a:gd name="T195" fmla="*/ 14475 h 1549"/>
              <a:gd name="T196" fmla="+- 0 14905 8970"/>
              <a:gd name="T197" fmla="*/ T196 w 6975"/>
              <a:gd name="T198" fmla="+- 0 14839 13842"/>
              <a:gd name="T199" fmla="*/ 14839 h 1549"/>
              <a:gd name="T200" fmla="+- 0 15206 8970"/>
              <a:gd name="T201" fmla="*/ T200 w 6975"/>
              <a:gd name="T202" fmla="+- 0 14548 13842"/>
              <a:gd name="T203" fmla="*/ 14548 h 1549"/>
              <a:gd name="T204" fmla="+- 0 15355 8970"/>
              <a:gd name="T205" fmla="*/ T204 w 6975"/>
              <a:gd name="T206" fmla="+- 0 14817 13842"/>
              <a:gd name="T207" fmla="*/ 14817 h 1549"/>
              <a:gd name="T208" fmla="+- 0 15711 8970"/>
              <a:gd name="T209" fmla="*/ T208 w 6975"/>
              <a:gd name="T210" fmla="+- 0 13946 13842"/>
              <a:gd name="T211" fmla="*/ 13946 h 1549"/>
              <a:gd name="T212" fmla="+- 0 15832 8970"/>
              <a:gd name="T213" fmla="*/ T212 w 6975"/>
              <a:gd name="T214" fmla="+- 0 13877 13842"/>
              <a:gd name="T215" fmla="*/ 13877 h 1549"/>
              <a:gd name="T216" fmla="+- 0 15936 8970"/>
              <a:gd name="T217" fmla="*/ T216 w 6975"/>
              <a:gd name="T218" fmla="+- 0 14073 13842"/>
              <a:gd name="T219" fmla="*/ 14073 h 15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6975" h="1549" extrusionOk="0">
                <a:moveTo>
                  <a:pt x="40" y="399"/>
                </a:moveTo>
                <a:cubicBezTo>
                  <a:pt x="41" y="431"/>
                  <a:pt x="36" y="463"/>
                  <a:pt x="26" y="495"/>
                </a:cubicBezTo>
                <a:cubicBezTo>
                  <a:pt x="18" y="520"/>
                  <a:pt x="9" y="545"/>
                  <a:pt x="0" y="570"/>
                </a:cubicBezTo>
              </a:path>
              <a:path w="6975" h="1549" extrusionOk="0">
                <a:moveTo>
                  <a:pt x="367" y="787"/>
                </a:moveTo>
                <a:cubicBezTo>
                  <a:pt x="390" y="779"/>
                  <a:pt x="399" y="776"/>
                  <a:pt x="418" y="760"/>
                </a:cubicBezTo>
                <a:cubicBezTo>
                  <a:pt x="397" y="726"/>
                  <a:pt x="369" y="729"/>
                  <a:pt x="327" y="735"/>
                </a:cubicBezTo>
                <a:cubicBezTo>
                  <a:pt x="270" y="744"/>
                  <a:pt x="212" y="766"/>
                  <a:pt x="165" y="800"/>
                </a:cubicBezTo>
                <a:cubicBezTo>
                  <a:pt x="135" y="822"/>
                  <a:pt x="93" y="867"/>
                  <a:pt x="112" y="909"/>
                </a:cubicBezTo>
                <a:cubicBezTo>
                  <a:pt x="132" y="954"/>
                  <a:pt x="207" y="961"/>
                  <a:pt x="248" y="961"/>
                </a:cubicBezTo>
                <a:cubicBezTo>
                  <a:pt x="318" y="961"/>
                  <a:pt x="384" y="939"/>
                  <a:pt x="447" y="911"/>
                </a:cubicBezTo>
                <a:cubicBezTo>
                  <a:pt x="481" y="896"/>
                  <a:pt x="510" y="874"/>
                  <a:pt x="543" y="858"/>
                </a:cubicBezTo>
                <a:cubicBezTo>
                  <a:pt x="552" y="886"/>
                  <a:pt x="548" y="915"/>
                  <a:pt x="547" y="945"/>
                </a:cubicBezTo>
                <a:cubicBezTo>
                  <a:pt x="546" y="986"/>
                  <a:pt x="550" y="1029"/>
                  <a:pt x="548" y="1069"/>
                </a:cubicBezTo>
                <a:cubicBezTo>
                  <a:pt x="546" y="1105"/>
                  <a:pt x="558" y="1103"/>
                  <a:pt x="593" y="1103"/>
                </a:cubicBezTo>
              </a:path>
              <a:path w="6975" h="1549" extrusionOk="0">
                <a:moveTo>
                  <a:pt x="1022" y="960"/>
                </a:moveTo>
                <a:cubicBezTo>
                  <a:pt x="1018" y="983"/>
                  <a:pt x="996" y="990"/>
                  <a:pt x="967" y="1002"/>
                </a:cubicBezTo>
                <a:cubicBezTo>
                  <a:pt x="935" y="1016"/>
                  <a:pt x="900" y="1025"/>
                  <a:pt x="871" y="1045"/>
                </a:cubicBezTo>
                <a:cubicBezTo>
                  <a:pt x="854" y="1057"/>
                  <a:pt x="848" y="1067"/>
                  <a:pt x="840" y="1085"/>
                </a:cubicBezTo>
                <a:cubicBezTo>
                  <a:pt x="872" y="1092"/>
                  <a:pt x="895" y="1091"/>
                  <a:pt x="927" y="1083"/>
                </a:cubicBezTo>
                <a:cubicBezTo>
                  <a:pt x="956" y="1076"/>
                  <a:pt x="989" y="1064"/>
                  <a:pt x="1019" y="1075"/>
                </a:cubicBezTo>
                <a:cubicBezTo>
                  <a:pt x="1058" y="1089"/>
                  <a:pt x="1079" y="1141"/>
                  <a:pt x="1091" y="1177"/>
                </a:cubicBezTo>
                <a:cubicBezTo>
                  <a:pt x="1112" y="1242"/>
                  <a:pt x="1125" y="1317"/>
                  <a:pt x="1121" y="1386"/>
                </a:cubicBezTo>
                <a:cubicBezTo>
                  <a:pt x="1118" y="1439"/>
                  <a:pt x="1104" y="1503"/>
                  <a:pt x="1058" y="1536"/>
                </a:cubicBezTo>
                <a:cubicBezTo>
                  <a:pt x="1019" y="1564"/>
                  <a:pt x="961" y="1537"/>
                  <a:pt x="931" y="1508"/>
                </a:cubicBezTo>
                <a:cubicBezTo>
                  <a:pt x="892" y="1470"/>
                  <a:pt x="881" y="1423"/>
                  <a:pt x="864" y="1374"/>
                </a:cubicBezTo>
              </a:path>
              <a:path w="6975" h="1549" extrusionOk="0">
                <a:moveTo>
                  <a:pt x="1507" y="1030"/>
                </a:moveTo>
                <a:cubicBezTo>
                  <a:pt x="1515" y="1063"/>
                  <a:pt x="1525" y="1102"/>
                  <a:pt x="1510" y="1135"/>
                </a:cubicBezTo>
                <a:cubicBezTo>
                  <a:pt x="1499" y="1160"/>
                  <a:pt x="1472" y="1155"/>
                  <a:pt x="1460" y="1134"/>
                </a:cubicBezTo>
                <a:cubicBezTo>
                  <a:pt x="1429" y="1083"/>
                  <a:pt x="1440" y="996"/>
                  <a:pt x="1456" y="943"/>
                </a:cubicBezTo>
                <a:cubicBezTo>
                  <a:pt x="1470" y="899"/>
                  <a:pt x="1500" y="865"/>
                  <a:pt x="1541" y="844"/>
                </a:cubicBezTo>
                <a:cubicBezTo>
                  <a:pt x="1584" y="822"/>
                  <a:pt x="1626" y="818"/>
                  <a:pt x="1673" y="813"/>
                </a:cubicBezTo>
                <a:cubicBezTo>
                  <a:pt x="1701" y="810"/>
                  <a:pt x="1730" y="808"/>
                  <a:pt x="1758" y="806"/>
                </a:cubicBezTo>
              </a:path>
              <a:path w="6975" h="1549" extrusionOk="0">
                <a:moveTo>
                  <a:pt x="1501" y="999"/>
                </a:moveTo>
                <a:cubicBezTo>
                  <a:pt x="1489" y="1007"/>
                  <a:pt x="1485" y="1010"/>
                  <a:pt x="1474" y="1009"/>
                </a:cubicBezTo>
                <a:cubicBezTo>
                  <a:pt x="1484" y="1045"/>
                  <a:pt x="1500" y="1063"/>
                  <a:pt x="1535" y="1082"/>
                </a:cubicBezTo>
                <a:cubicBezTo>
                  <a:pt x="1562" y="1096"/>
                  <a:pt x="1604" y="1101"/>
                  <a:pt x="1632" y="1085"/>
                </a:cubicBezTo>
                <a:cubicBezTo>
                  <a:pt x="1677" y="1059"/>
                  <a:pt x="1703" y="994"/>
                  <a:pt x="1722" y="949"/>
                </a:cubicBezTo>
                <a:cubicBezTo>
                  <a:pt x="1753" y="875"/>
                  <a:pt x="1771" y="793"/>
                  <a:pt x="1808" y="722"/>
                </a:cubicBezTo>
                <a:cubicBezTo>
                  <a:pt x="1812" y="716"/>
                  <a:pt x="1817" y="710"/>
                  <a:pt x="1821" y="704"/>
                </a:cubicBezTo>
                <a:cubicBezTo>
                  <a:pt x="1857" y="748"/>
                  <a:pt x="1855" y="804"/>
                  <a:pt x="1861" y="861"/>
                </a:cubicBezTo>
                <a:cubicBezTo>
                  <a:pt x="1872" y="972"/>
                  <a:pt x="1872" y="1083"/>
                  <a:pt x="1870" y="1195"/>
                </a:cubicBezTo>
                <a:cubicBezTo>
                  <a:pt x="1869" y="1283"/>
                  <a:pt x="1865" y="1380"/>
                  <a:pt x="1831" y="1463"/>
                </a:cubicBezTo>
                <a:cubicBezTo>
                  <a:pt x="1817" y="1499"/>
                  <a:pt x="1782" y="1537"/>
                  <a:pt x="1740" y="1513"/>
                </a:cubicBezTo>
                <a:cubicBezTo>
                  <a:pt x="1665" y="1470"/>
                  <a:pt x="1633" y="1389"/>
                  <a:pt x="1605" y="1313"/>
                </a:cubicBezTo>
              </a:path>
              <a:path w="6975" h="1549" extrusionOk="0">
                <a:moveTo>
                  <a:pt x="2260" y="914"/>
                </a:moveTo>
                <a:cubicBezTo>
                  <a:pt x="2271" y="947"/>
                  <a:pt x="2276" y="977"/>
                  <a:pt x="2281" y="1011"/>
                </a:cubicBezTo>
                <a:cubicBezTo>
                  <a:pt x="2252" y="997"/>
                  <a:pt x="2252" y="959"/>
                  <a:pt x="2251" y="924"/>
                </a:cubicBezTo>
                <a:cubicBezTo>
                  <a:pt x="2249" y="864"/>
                  <a:pt x="2258" y="809"/>
                  <a:pt x="2269" y="751"/>
                </a:cubicBezTo>
                <a:cubicBezTo>
                  <a:pt x="2278" y="705"/>
                  <a:pt x="2288" y="664"/>
                  <a:pt x="2340" y="652"/>
                </a:cubicBezTo>
                <a:cubicBezTo>
                  <a:pt x="2351" y="651"/>
                  <a:pt x="2361" y="651"/>
                  <a:pt x="2372" y="650"/>
                </a:cubicBezTo>
              </a:path>
              <a:path w="6975" h="1549" extrusionOk="0">
                <a:moveTo>
                  <a:pt x="2797" y="678"/>
                </a:moveTo>
                <a:cubicBezTo>
                  <a:pt x="2789" y="706"/>
                  <a:pt x="2762" y="715"/>
                  <a:pt x="2739" y="736"/>
                </a:cubicBezTo>
                <a:cubicBezTo>
                  <a:pt x="2710" y="762"/>
                  <a:pt x="2685" y="794"/>
                  <a:pt x="2673" y="831"/>
                </a:cubicBezTo>
                <a:cubicBezTo>
                  <a:pt x="2665" y="856"/>
                  <a:pt x="2671" y="882"/>
                  <a:pt x="2700" y="888"/>
                </a:cubicBezTo>
                <a:cubicBezTo>
                  <a:pt x="2737" y="895"/>
                  <a:pt x="2781" y="878"/>
                  <a:pt x="2815" y="864"/>
                </a:cubicBezTo>
                <a:cubicBezTo>
                  <a:pt x="2837" y="855"/>
                  <a:pt x="2857" y="841"/>
                  <a:pt x="2868" y="871"/>
                </a:cubicBezTo>
                <a:cubicBezTo>
                  <a:pt x="2881" y="906"/>
                  <a:pt x="2883" y="948"/>
                  <a:pt x="2892" y="984"/>
                </a:cubicBezTo>
                <a:cubicBezTo>
                  <a:pt x="2900" y="1018"/>
                  <a:pt x="2907" y="1075"/>
                  <a:pt x="2931" y="1103"/>
                </a:cubicBezTo>
                <a:cubicBezTo>
                  <a:pt x="2969" y="1148"/>
                  <a:pt x="2978" y="1062"/>
                  <a:pt x="2985" y="1038"/>
                </a:cubicBezTo>
              </a:path>
              <a:path w="6975" h="1549" extrusionOk="0">
                <a:moveTo>
                  <a:pt x="3120" y="631"/>
                </a:moveTo>
                <a:cubicBezTo>
                  <a:pt x="3138" y="678"/>
                  <a:pt x="3154" y="727"/>
                  <a:pt x="3174" y="773"/>
                </a:cubicBezTo>
                <a:cubicBezTo>
                  <a:pt x="3199" y="829"/>
                  <a:pt x="3227" y="886"/>
                  <a:pt x="3267" y="933"/>
                </a:cubicBezTo>
                <a:cubicBezTo>
                  <a:pt x="3290" y="960"/>
                  <a:pt x="3325" y="990"/>
                  <a:pt x="3363" y="975"/>
                </a:cubicBezTo>
                <a:cubicBezTo>
                  <a:pt x="3397" y="961"/>
                  <a:pt x="3413" y="915"/>
                  <a:pt x="3430" y="886"/>
                </a:cubicBezTo>
                <a:cubicBezTo>
                  <a:pt x="3452" y="848"/>
                  <a:pt x="3466" y="814"/>
                  <a:pt x="3498" y="783"/>
                </a:cubicBezTo>
                <a:cubicBezTo>
                  <a:pt x="3520" y="762"/>
                  <a:pt x="3543" y="754"/>
                  <a:pt x="3570" y="743"/>
                </a:cubicBezTo>
              </a:path>
              <a:path w="6975" h="1549" extrusionOk="0">
                <a:moveTo>
                  <a:pt x="3861" y="715"/>
                </a:moveTo>
                <a:cubicBezTo>
                  <a:pt x="3833" y="734"/>
                  <a:pt x="3805" y="750"/>
                  <a:pt x="3778" y="770"/>
                </a:cubicBezTo>
                <a:cubicBezTo>
                  <a:pt x="3746" y="795"/>
                  <a:pt x="3719" y="826"/>
                  <a:pt x="3707" y="865"/>
                </a:cubicBezTo>
                <a:cubicBezTo>
                  <a:pt x="3699" y="891"/>
                  <a:pt x="3704" y="917"/>
                  <a:pt x="3734" y="922"/>
                </a:cubicBezTo>
                <a:cubicBezTo>
                  <a:pt x="3769" y="928"/>
                  <a:pt x="3806" y="906"/>
                  <a:pt x="3838" y="894"/>
                </a:cubicBezTo>
                <a:cubicBezTo>
                  <a:pt x="3872" y="881"/>
                  <a:pt x="3905" y="869"/>
                  <a:pt x="3939" y="889"/>
                </a:cubicBezTo>
                <a:cubicBezTo>
                  <a:pt x="3975" y="910"/>
                  <a:pt x="3997" y="958"/>
                  <a:pt x="4018" y="992"/>
                </a:cubicBezTo>
                <a:cubicBezTo>
                  <a:pt x="4034" y="1017"/>
                  <a:pt x="4063" y="1092"/>
                  <a:pt x="4102" y="1062"/>
                </a:cubicBezTo>
                <a:cubicBezTo>
                  <a:pt x="4129" y="1041"/>
                  <a:pt x="4133" y="970"/>
                  <a:pt x="4139" y="943"/>
                </a:cubicBezTo>
              </a:path>
              <a:path w="6975" h="1549" extrusionOk="0">
                <a:moveTo>
                  <a:pt x="4307" y="117"/>
                </a:moveTo>
                <a:cubicBezTo>
                  <a:pt x="4390" y="298"/>
                  <a:pt x="4444" y="488"/>
                  <a:pt x="4496" y="680"/>
                </a:cubicBezTo>
                <a:cubicBezTo>
                  <a:pt x="4514" y="746"/>
                  <a:pt x="4527" y="812"/>
                  <a:pt x="4542" y="878"/>
                </a:cubicBezTo>
                <a:cubicBezTo>
                  <a:pt x="4505" y="858"/>
                  <a:pt x="4491" y="826"/>
                  <a:pt x="4462" y="794"/>
                </a:cubicBezTo>
                <a:cubicBezTo>
                  <a:pt x="4425" y="753"/>
                  <a:pt x="4379" y="723"/>
                  <a:pt x="4327" y="704"/>
                </a:cubicBezTo>
                <a:cubicBezTo>
                  <a:pt x="4282" y="688"/>
                  <a:pt x="4232" y="684"/>
                  <a:pt x="4184" y="685"/>
                </a:cubicBezTo>
                <a:cubicBezTo>
                  <a:pt x="4161" y="686"/>
                  <a:pt x="4146" y="691"/>
                  <a:pt x="4125" y="697"/>
                </a:cubicBezTo>
                <a:cubicBezTo>
                  <a:pt x="4181" y="707"/>
                  <a:pt x="4222" y="692"/>
                  <a:pt x="4278" y="677"/>
                </a:cubicBezTo>
              </a:path>
              <a:path w="6975" h="1549" extrusionOk="0">
                <a:moveTo>
                  <a:pt x="4886" y="583"/>
                </a:moveTo>
                <a:cubicBezTo>
                  <a:pt x="4913" y="627"/>
                  <a:pt x="4936" y="669"/>
                  <a:pt x="4946" y="721"/>
                </a:cubicBezTo>
                <a:cubicBezTo>
                  <a:pt x="4953" y="758"/>
                  <a:pt x="4950" y="796"/>
                  <a:pt x="4951" y="833"/>
                </a:cubicBezTo>
                <a:cubicBezTo>
                  <a:pt x="4951" y="837"/>
                  <a:pt x="4951" y="840"/>
                  <a:pt x="4951" y="844"/>
                </a:cubicBezTo>
              </a:path>
              <a:path w="6975" h="1549" extrusionOk="0">
                <a:moveTo>
                  <a:pt x="4864" y="354"/>
                </a:moveTo>
                <a:cubicBezTo>
                  <a:pt x="4863" y="338"/>
                  <a:pt x="4862" y="334"/>
                  <a:pt x="4868" y="326"/>
                </a:cubicBezTo>
                <a:cubicBezTo>
                  <a:pt x="4914" y="346"/>
                  <a:pt x="4952" y="370"/>
                  <a:pt x="4995" y="401"/>
                </a:cubicBezTo>
                <a:cubicBezTo>
                  <a:pt x="5054" y="444"/>
                  <a:pt x="5116" y="482"/>
                  <a:pt x="5178" y="522"/>
                </a:cubicBezTo>
                <a:cubicBezTo>
                  <a:pt x="5222" y="550"/>
                  <a:pt x="5332" y="590"/>
                  <a:pt x="5341" y="652"/>
                </a:cubicBezTo>
                <a:cubicBezTo>
                  <a:pt x="5345" y="682"/>
                  <a:pt x="5303" y="723"/>
                  <a:pt x="5287" y="745"/>
                </a:cubicBezTo>
                <a:cubicBezTo>
                  <a:pt x="5265" y="775"/>
                  <a:pt x="5251" y="801"/>
                  <a:pt x="5236" y="832"/>
                </a:cubicBezTo>
                <a:cubicBezTo>
                  <a:pt x="5270" y="843"/>
                  <a:pt x="5285" y="853"/>
                  <a:pt x="5327" y="846"/>
                </a:cubicBezTo>
                <a:cubicBezTo>
                  <a:pt x="5408" y="833"/>
                  <a:pt x="5515" y="777"/>
                  <a:pt x="5522" y="684"/>
                </a:cubicBezTo>
                <a:cubicBezTo>
                  <a:pt x="5526" y="629"/>
                  <a:pt x="5511" y="582"/>
                  <a:pt x="5496" y="530"/>
                </a:cubicBezTo>
                <a:cubicBezTo>
                  <a:pt x="5520" y="563"/>
                  <a:pt x="5541" y="598"/>
                  <a:pt x="5564" y="633"/>
                </a:cubicBezTo>
                <a:cubicBezTo>
                  <a:pt x="5635" y="740"/>
                  <a:pt x="5737" y="994"/>
                  <a:pt x="5860" y="1050"/>
                </a:cubicBezTo>
                <a:cubicBezTo>
                  <a:pt x="5898" y="1067"/>
                  <a:pt x="5919" y="1025"/>
                  <a:pt x="5935" y="997"/>
                </a:cubicBezTo>
                <a:cubicBezTo>
                  <a:pt x="5991" y="900"/>
                  <a:pt x="6009" y="766"/>
                  <a:pt x="6103" y="695"/>
                </a:cubicBezTo>
                <a:cubicBezTo>
                  <a:pt x="6148" y="661"/>
                  <a:pt x="6196" y="671"/>
                  <a:pt x="6236" y="706"/>
                </a:cubicBezTo>
                <a:cubicBezTo>
                  <a:pt x="6309" y="769"/>
                  <a:pt x="6337" y="864"/>
                  <a:pt x="6372" y="949"/>
                </a:cubicBezTo>
                <a:cubicBezTo>
                  <a:pt x="6376" y="958"/>
                  <a:pt x="6381" y="966"/>
                  <a:pt x="6385" y="975"/>
                </a:cubicBezTo>
              </a:path>
              <a:path w="6975" h="1549" extrusionOk="0">
                <a:moveTo>
                  <a:pt x="6720" y="0"/>
                </a:moveTo>
                <a:cubicBezTo>
                  <a:pt x="6728" y="34"/>
                  <a:pt x="6736" y="69"/>
                  <a:pt x="6741" y="104"/>
                </a:cubicBezTo>
                <a:cubicBezTo>
                  <a:pt x="6745" y="134"/>
                  <a:pt x="6747" y="164"/>
                  <a:pt x="6744" y="194"/>
                </a:cubicBezTo>
              </a:path>
              <a:path w="6975" h="1549" extrusionOk="0">
                <a:moveTo>
                  <a:pt x="6862" y="35"/>
                </a:moveTo>
                <a:cubicBezTo>
                  <a:pt x="6885" y="68"/>
                  <a:pt x="6903" y="102"/>
                  <a:pt x="6921" y="138"/>
                </a:cubicBezTo>
                <a:cubicBezTo>
                  <a:pt x="6937" y="170"/>
                  <a:pt x="6945" y="202"/>
                  <a:pt x="6966" y="231"/>
                </a:cubicBezTo>
                <a:cubicBezTo>
                  <a:pt x="6969" y="234"/>
                  <a:pt x="6971" y="238"/>
                  <a:pt x="6974" y="241"/>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8" name="Comment 16"/>
          <p:cNvSpPr>
            <a:spLocks noRot="1" noChangeAspect="1" noEditPoints="1" noChangeArrowheads="1" noChangeShapeType="1" noTextEdit="1"/>
          </p:cNvSpPr>
          <p:nvPr/>
        </p:nvSpPr>
        <p:spPr bwMode="auto">
          <a:xfrm>
            <a:off x="1095375" y="5521325"/>
            <a:ext cx="522288" cy="331788"/>
          </a:xfrm>
          <a:custGeom>
            <a:avLst/>
            <a:gdLst>
              <a:gd name="T0" fmla="+- 0 3110 3043"/>
              <a:gd name="T1" fmla="*/ T0 w 1449"/>
              <a:gd name="T2" fmla="+- 0 16257 15339"/>
              <a:gd name="T3" fmla="*/ 16257 h 919"/>
              <a:gd name="T4" fmla="+- 0 3101 3043"/>
              <a:gd name="T5" fmla="*/ T4 w 1449"/>
              <a:gd name="T6" fmla="+- 0 16158 15339"/>
              <a:gd name="T7" fmla="*/ 16158 h 919"/>
              <a:gd name="T8" fmla="+- 0 3088 3043"/>
              <a:gd name="T9" fmla="*/ T8 w 1449"/>
              <a:gd name="T10" fmla="+- 0 15927 15339"/>
              <a:gd name="T11" fmla="*/ 15927 h 919"/>
              <a:gd name="T12" fmla="+- 0 3061 3043"/>
              <a:gd name="T13" fmla="*/ T12 w 1449"/>
              <a:gd name="T14" fmla="+- 0 15678 15339"/>
              <a:gd name="T15" fmla="*/ 15678 h 919"/>
              <a:gd name="T16" fmla="+- 0 3043 3043"/>
              <a:gd name="T17" fmla="*/ T16 w 1449"/>
              <a:gd name="T18" fmla="+- 0 15564 15339"/>
              <a:gd name="T19" fmla="*/ 15564 h 919"/>
              <a:gd name="T20" fmla="+- 0 3101 3043"/>
              <a:gd name="T21" fmla="*/ T20 w 1449"/>
              <a:gd name="T22" fmla="+- 0 15693 15339"/>
              <a:gd name="T23" fmla="*/ 15693 h 919"/>
              <a:gd name="T24" fmla="+- 0 3442 3043"/>
              <a:gd name="T25" fmla="*/ T24 w 1449"/>
              <a:gd name="T26" fmla="+- 0 16076 15339"/>
              <a:gd name="T27" fmla="*/ 16076 h 919"/>
              <a:gd name="T28" fmla="+- 0 3662 3043"/>
              <a:gd name="T29" fmla="*/ T28 w 1449"/>
              <a:gd name="T30" fmla="+- 0 16068 15339"/>
              <a:gd name="T31" fmla="*/ 16068 h 919"/>
              <a:gd name="T32" fmla="+- 0 3832 3043"/>
              <a:gd name="T33" fmla="*/ T32 w 1449"/>
              <a:gd name="T34" fmla="+- 0 15648 15339"/>
              <a:gd name="T35" fmla="*/ 15648 h 919"/>
              <a:gd name="T36" fmla="+- 0 3833 3043"/>
              <a:gd name="T37" fmla="*/ T36 w 1449"/>
              <a:gd name="T38" fmla="+- 0 15403 15339"/>
              <a:gd name="T39" fmla="*/ 15403 h 919"/>
              <a:gd name="T40" fmla="+- 0 3807 3043"/>
              <a:gd name="T41" fmla="*/ T40 w 1449"/>
              <a:gd name="T42" fmla="+- 0 15339 15339"/>
              <a:gd name="T43" fmla="*/ 15339 h 919"/>
              <a:gd name="T44" fmla="+- 0 4079 3043"/>
              <a:gd name="T45" fmla="*/ T44 w 1449"/>
              <a:gd name="T46" fmla="+- 0 15791 15339"/>
              <a:gd name="T47" fmla="*/ 15791 h 919"/>
              <a:gd name="T48" fmla="+- 0 4039 3043"/>
              <a:gd name="T49" fmla="*/ T48 w 1449"/>
              <a:gd name="T50" fmla="+- 0 15904 15339"/>
              <a:gd name="T51" fmla="*/ 15904 h 919"/>
              <a:gd name="T52" fmla="+- 0 4070 3043"/>
              <a:gd name="T53" fmla="*/ T52 w 1449"/>
              <a:gd name="T54" fmla="+- 0 16111 15339"/>
              <a:gd name="T55" fmla="*/ 16111 h 919"/>
              <a:gd name="T56" fmla="+- 0 4321 3043"/>
              <a:gd name="T57" fmla="*/ T56 w 1449"/>
              <a:gd name="T58" fmla="+- 0 16220 15339"/>
              <a:gd name="T59" fmla="*/ 16220 h 919"/>
              <a:gd name="T60" fmla="+- 0 4488 3043"/>
              <a:gd name="T61" fmla="*/ T60 w 1449"/>
              <a:gd name="T62" fmla="+- 0 16129 15339"/>
              <a:gd name="T63" fmla="*/ 16129 h 919"/>
              <a:gd name="T64" fmla="+- 0 4396 3043"/>
              <a:gd name="T65" fmla="*/ T64 w 1449"/>
              <a:gd name="T66" fmla="+- 0 15963 15339"/>
              <a:gd name="T67" fmla="*/ 15963 h 919"/>
              <a:gd name="T68" fmla="+- 0 4160 3043"/>
              <a:gd name="T69" fmla="*/ T68 w 1449"/>
              <a:gd name="T70" fmla="+- 0 15853 15339"/>
              <a:gd name="T71" fmla="*/ 15853 h 919"/>
              <a:gd name="T72" fmla="+- 0 4009 3043"/>
              <a:gd name="T73" fmla="*/ T72 w 1449"/>
              <a:gd name="T74" fmla="+- 0 15823 15339"/>
              <a:gd name="T75" fmla="*/ 15823 h 9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449" h="919" extrusionOk="0">
                <a:moveTo>
                  <a:pt x="67" y="918"/>
                </a:moveTo>
                <a:cubicBezTo>
                  <a:pt x="64" y="885"/>
                  <a:pt x="61" y="852"/>
                  <a:pt x="58" y="819"/>
                </a:cubicBezTo>
                <a:cubicBezTo>
                  <a:pt x="50" y="742"/>
                  <a:pt x="53" y="665"/>
                  <a:pt x="45" y="588"/>
                </a:cubicBezTo>
                <a:cubicBezTo>
                  <a:pt x="37" y="505"/>
                  <a:pt x="29" y="421"/>
                  <a:pt x="18" y="339"/>
                </a:cubicBezTo>
                <a:cubicBezTo>
                  <a:pt x="13" y="301"/>
                  <a:pt x="6" y="263"/>
                  <a:pt x="0" y="225"/>
                </a:cubicBezTo>
                <a:cubicBezTo>
                  <a:pt x="19" y="269"/>
                  <a:pt x="36" y="312"/>
                  <a:pt x="58" y="354"/>
                </a:cubicBezTo>
                <a:cubicBezTo>
                  <a:pt x="138" y="504"/>
                  <a:pt x="241" y="661"/>
                  <a:pt x="399" y="737"/>
                </a:cubicBezTo>
                <a:cubicBezTo>
                  <a:pt x="470" y="771"/>
                  <a:pt x="552" y="778"/>
                  <a:pt x="619" y="729"/>
                </a:cubicBezTo>
                <a:cubicBezTo>
                  <a:pt x="742" y="640"/>
                  <a:pt x="772" y="447"/>
                  <a:pt x="789" y="309"/>
                </a:cubicBezTo>
                <a:cubicBezTo>
                  <a:pt x="800" y="225"/>
                  <a:pt x="797" y="147"/>
                  <a:pt x="790" y="64"/>
                </a:cubicBezTo>
                <a:cubicBezTo>
                  <a:pt x="787" y="25"/>
                  <a:pt x="781" y="30"/>
                  <a:pt x="764" y="0"/>
                </a:cubicBezTo>
              </a:path>
              <a:path w="1449" h="919" extrusionOk="0">
                <a:moveTo>
                  <a:pt x="1036" y="452"/>
                </a:moveTo>
                <a:cubicBezTo>
                  <a:pt x="1016" y="490"/>
                  <a:pt x="1003" y="522"/>
                  <a:pt x="996" y="565"/>
                </a:cubicBezTo>
                <a:cubicBezTo>
                  <a:pt x="985" y="636"/>
                  <a:pt x="987" y="710"/>
                  <a:pt x="1027" y="772"/>
                </a:cubicBezTo>
                <a:cubicBezTo>
                  <a:pt x="1079" y="852"/>
                  <a:pt x="1186" y="885"/>
                  <a:pt x="1278" y="881"/>
                </a:cubicBezTo>
                <a:cubicBezTo>
                  <a:pt x="1340" y="878"/>
                  <a:pt x="1422" y="856"/>
                  <a:pt x="1445" y="790"/>
                </a:cubicBezTo>
                <a:cubicBezTo>
                  <a:pt x="1468" y="724"/>
                  <a:pt x="1399" y="659"/>
                  <a:pt x="1353" y="624"/>
                </a:cubicBezTo>
                <a:cubicBezTo>
                  <a:pt x="1286" y="573"/>
                  <a:pt x="1198" y="535"/>
                  <a:pt x="1117" y="514"/>
                </a:cubicBezTo>
                <a:cubicBezTo>
                  <a:pt x="1067" y="501"/>
                  <a:pt x="1017" y="492"/>
                  <a:pt x="966" y="484"/>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9" name="Comment 17"/>
          <p:cNvSpPr>
            <a:spLocks noRot="1" noChangeAspect="1" noEditPoints="1" noChangeArrowheads="1" noChangeShapeType="1" noTextEdit="1"/>
          </p:cNvSpPr>
          <p:nvPr/>
        </p:nvSpPr>
        <p:spPr bwMode="auto">
          <a:xfrm>
            <a:off x="1876425" y="5494338"/>
            <a:ext cx="1914525" cy="396875"/>
          </a:xfrm>
          <a:custGeom>
            <a:avLst/>
            <a:gdLst>
              <a:gd name="T0" fmla="+- 0 5584 5212"/>
              <a:gd name="T1" fmla="*/ T0 w 5318"/>
              <a:gd name="T2" fmla="+- 0 15595 15260"/>
              <a:gd name="T3" fmla="*/ 15595 h 1104"/>
              <a:gd name="T4" fmla="+- 0 5312 5212"/>
              <a:gd name="T5" fmla="*/ T4 w 5318"/>
              <a:gd name="T6" fmla="+- 0 15701 15260"/>
              <a:gd name="T7" fmla="*/ 15701 h 1104"/>
              <a:gd name="T8" fmla="+- 0 5214 5212"/>
              <a:gd name="T9" fmla="*/ T8 w 5318"/>
              <a:gd name="T10" fmla="+- 0 15780 15260"/>
              <a:gd name="T11" fmla="*/ 15780 h 1104"/>
              <a:gd name="T12" fmla="+- 0 5469 5212"/>
              <a:gd name="T13" fmla="*/ T12 w 5318"/>
              <a:gd name="T14" fmla="+- 0 15896 15260"/>
              <a:gd name="T15" fmla="*/ 15896 h 1104"/>
              <a:gd name="T16" fmla="+- 0 5439 5212"/>
              <a:gd name="T17" fmla="*/ T16 w 5318"/>
              <a:gd name="T18" fmla="+- 0 16097 15260"/>
              <a:gd name="T19" fmla="*/ 16097 h 1104"/>
              <a:gd name="T20" fmla="+- 0 5255 5212"/>
              <a:gd name="T21" fmla="*/ T20 w 5318"/>
              <a:gd name="T22" fmla="+- 0 15984 15260"/>
              <a:gd name="T23" fmla="*/ 15984 h 1104"/>
              <a:gd name="T24" fmla="+- 0 5880 5212"/>
              <a:gd name="T25" fmla="*/ T24 w 5318"/>
              <a:gd name="T26" fmla="+- 0 15425 15260"/>
              <a:gd name="T27" fmla="*/ 15425 h 1104"/>
              <a:gd name="T28" fmla="+- 0 5784 5212"/>
              <a:gd name="T29" fmla="*/ T28 w 5318"/>
              <a:gd name="T30" fmla="+- 0 15919 15260"/>
              <a:gd name="T31" fmla="*/ 15919 h 1104"/>
              <a:gd name="T32" fmla="+- 0 5892 5212"/>
              <a:gd name="T33" fmla="*/ T32 w 5318"/>
              <a:gd name="T34" fmla="+- 0 15749 15260"/>
              <a:gd name="T35" fmla="*/ 15749 h 1104"/>
              <a:gd name="T36" fmla="+- 0 5680 5212"/>
              <a:gd name="T37" fmla="*/ T36 w 5318"/>
              <a:gd name="T38" fmla="+- 0 15693 15260"/>
              <a:gd name="T39" fmla="*/ 15693 h 1104"/>
              <a:gd name="T40" fmla="+- 0 6163 5212"/>
              <a:gd name="T41" fmla="*/ T40 w 5318"/>
              <a:gd name="T42" fmla="+- 0 15762 15260"/>
              <a:gd name="T43" fmla="*/ 15762 h 1104"/>
              <a:gd name="T44" fmla="+- 0 6154 5212"/>
              <a:gd name="T45" fmla="*/ T44 w 5318"/>
              <a:gd name="T46" fmla="+- 0 15817 15260"/>
              <a:gd name="T47" fmla="*/ 15817 h 1104"/>
              <a:gd name="T48" fmla="+- 0 5988 5212"/>
              <a:gd name="T49" fmla="*/ T48 w 5318"/>
              <a:gd name="T50" fmla="+- 0 15970 15260"/>
              <a:gd name="T51" fmla="*/ 15970 h 1104"/>
              <a:gd name="T52" fmla="+- 0 6306 5212"/>
              <a:gd name="T53" fmla="*/ T52 w 5318"/>
              <a:gd name="T54" fmla="+- 0 15859 15260"/>
              <a:gd name="T55" fmla="*/ 15859 h 1104"/>
              <a:gd name="T56" fmla="+- 0 6405 5212"/>
              <a:gd name="T57" fmla="*/ T56 w 5318"/>
              <a:gd name="T58" fmla="+- 0 16011 15260"/>
              <a:gd name="T59" fmla="*/ 16011 h 1104"/>
              <a:gd name="T60" fmla="+- 0 6485 5212"/>
              <a:gd name="T61" fmla="*/ T60 w 5318"/>
              <a:gd name="T62" fmla="+- 0 15946 15260"/>
              <a:gd name="T63" fmla="*/ 15946 h 1104"/>
              <a:gd name="T64" fmla="+- 0 6585 5212"/>
              <a:gd name="T65" fmla="*/ T64 w 5318"/>
              <a:gd name="T66" fmla="+- 0 15636 15260"/>
              <a:gd name="T67" fmla="*/ 15636 h 1104"/>
              <a:gd name="T68" fmla="+- 0 6763 5212"/>
              <a:gd name="T69" fmla="*/ T68 w 5318"/>
              <a:gd name="T70" fmla="+- 0 15607 15260"/>
              <a:gd name="T71" fmla="*/ 15607 h 1104"/>
              <a:gd name="T72" fmla="+- 0 7088 5212"/>
              <a:gd name="T73" fmla="*/ T72 w 5318"/>
              <a:gd name="T74" fmla="+- 0 15773 15260"/>
              <a:gd name="T75" fmla="*/ 15773 h 1104"/>
              <a:gd name="T76" fmla="+- 0 7253 5212"/>
              <a:gd name="T77" fmla="*/ T76 w 5318"/>
              <a:gd name="T78" fmla="+- 0 16086 15260"/>
              <a:gd name="T79" fmla="*/ 16086 h 1104"/>
              <a:gd name="T80" fmla="+- 0 7379 5212"/>
              <a:gd name="T81" fmla="*/ T80 w 5318"/>
              <a:gd name="T82" fmla="+- 0 15920 15260"/>
              <a:gd name="T83" fmla="*/ 15920 h 1104"/>
              <a:gd name="T84" fmla="+- 0 7604 5212"/>
              <a:gd name="T85" fmla="*/ T84 w 5318"/>
              <a:gd name="T86" fmla="+- 0 15792 15260"/>
              <a:gd name="T87" fmla="*/ 15792 h 1104"/>
              <a:gd name="T88" fmla="+- 0 7868 5212"/>
              <a:gd name="T89" fmla="*/ T88 w 5318"/>
              <a:gd name="T90" fmla="+- 0 15848 15260"/>
              <a:gd name="T91" fmla="*/ 15848 h 1104"/>
              <a:gd name="T92" fmla="+- 0 7676 5212"/>
              <a:gd name="T93" fmla="*/ T92 w 5318"/>
              <a:gd name="T94" fmla="+- 0 15988 15260"/>
              <a:gd name="T95" fmla="*/ 15988 h 1104"/>
              <a:gd name="T96" fmla="+- 0 7947 5212"/>
              <a:gd name="T97" fmla="*/ T96 w 5318"/>
              <a:gd name="T98" fmla="+- 0 15998 15260"/>
              <a:gd name="T99" fmla="*/ 15998 h 1104"/>
              <a:gd name="T100" fmla="+- 0 8039 5212"/>
              <a:gd name="T101" fmla="*/ T100 w 5318"/>
              <a:gd name="T102" fmla="+- 0 16160 15260"/>
              <a:gd name="T103" fmla="*/ 16160 h 1104"/>
              <a:gd name="T104" fmla="+- 0 8032 5212"/>
              <a:gd name="T105" fmla="*/ T104 w 5318"/>
              <a:gd name="T106" fmla="+- 0 16109 15260"/>
              <a:gd name="T107" fmla="*/ 16109 h 1104"/>
              <a:gd name="T108" fmla="+- 0 8377 5212"/>
              <a:gd name="T109" fmla="*/ T108 w 5318"/>
              <a:gd name="T110" fmla="+- 0 15395 15260"/>
              <a:gd name="T111" fmla="*/ 15395 h 1104"/>
              <a:gd name="T112" fmla="+- 0 8373 5212"/>
              <a:gd name="T113" fmla="*/ T112 w 5318"/>
              <a:gd name="T114" fmla="+- 0 15749 15260"/>
              <a:gd name="T115" fmla="*/ 15749 h 1104"/>
              <a:gd name="T116" fmla="+- 0 8436 5212"/>
              <a:gd name="T117" fmla="*/ T116 w 5318"/>
              <a:gd name="T118" fmla="+- 0 16076 15260"/>
              <a:gd name="T119" fmla="*/ 16076 h 1104"/>
              <a:gd name="T120" fmla="+- 0 8362 5212"/>
              <a:gd name="T121" fmla="*/ T120 w 5318"/>
              <a:gd name="T122" fmla="+- 0 15783 15260"/>
              <a:gd name="T123" fmla="*/ 15783 h 1104"/>
              <a:gd name="T124" fmla="+- 0 8093 5212"/>
              <a:gd name="T125" fmla="*/ T124 w 5318"/>
              <a:gd name="T126" fmla="+- 0 15728 15260"/>
              <a:gd name="T127" fmla="*/ 15728 h 1104"/>
              <a:gd name="T128" fmla="+- 0 9061 5212"/>
              <a:gd name="T129" fmla="*/ T128 w 5318"/>
              <a:gd name="T130" fmla="+- 0 15838 15260"/>
              <a:gd name="T131" fmla="*/ 15838 h 1104"/>
              <a:gd name="T132" fmla="+- 0 8915 5212"/>
              <a:gd name="T133" fmla="*/ T132 w 5318"/>
              <a:gd name="T134" fmla="+- 0 16047 15260"/>
              <a:gd name="T135" fmla="*/ 16047 h 1104"/>
              <a:gd name="T136" fmla="+- 0 8966 5212"/>
              <a:gd name="T137" fmla="*/ T136 w 5318"/>
              <a:gd name="T138" fmla="+- 0 16157 15260"/>
              <a:gd name="T139" fmla="*/ 16157 h 1104"/>
              <a:gd name="T140" fmla="+- 0 9083 5212"/>
              <a:gd name="T141" fmla="*/ T140 w 5318"/>
              <a:gd name="T142" fmla="+- 0 15539 15260"/>
              <a:gd name="T143" fmla="*/ 15539 h 1104"/>
              <a:gd name="T144" fmla="+- 0 9379 5212"/>
              <a:gd name="T145" fmla="*/ T144 w 5318"/>
              <a:gd name="T146" fmla="+- 0 15690 15260"/>
              <a:gd name="T147" fmla="*/ 15690 h 1104"/>
              <a:gd name="T148" fmla="+- 0 9444 5212"/>
              <a:gd name="T149" fmla="*/ T148 w 5318"/>
              <a:gd name="T150" fmla="+- 0 16054 15260"/>
              <a:gd name="T151" fmla="*/ 16054 h 1104"/>
              <a:gd name="T152" fmla="+- 0 9507 5212"/>
              <a:gd name="T153" fmla="*/ T152 w 5318"/>
              <a:gd name="T154" fmla="+- 0 16115 15260"/>
              <a:gd name="T155" fmla="*/ 16115 h 1104"/>
              <a:gd name="T156" fmla="+- 0 9619 5212"/>
              <a:gd name="T157" fmla="*/ T156 w 5318"/>
              <a:gd name="T158" fmla="+- 0 15885 15260"/>
              <a:gd name="T159" fmla="*/ 15885 h 1104"/>
              <a:gd name="T160" fmla="+- 0 9677 5212"/>
              <a:gd name="T161" fmla="*/ T160 w 5318"/>
              <a:gd name="T162" fmla="+- 0 15908 15260"/>
              <a:gd name="T163" fmla="*/ 15908 h 1104"/>
              <a:gd name="T164" fmla="+- 0 9904 5212"/>
              <a:gd name="T165" fmla="*/ T164 w 5318"/>
              <a:gd name="T166" fmla="+- 0 16182 15260"/>
              <a:gd name="T167" fmla="*/ 16182 h 1104"/>
              <a:gd name="T168" fmla="+- 0 10224 5212"/>
              <a:gd name="T169" fmla="*/ T168 w 5318"/>
              <a:gd name="T170" fmla="+- 0 15897 15260"/>
              <a:gd name="T171" fmla="*/ 15897 h 1104"/>
              <a:gd name="T172" fmla="+- 0 10529 5212"/>
              <a:gd name="T173" fmla="*/ T172 w 5318"/>
              <a:gd name="T174" fmla="+- 0 16346 15260"/>
              <a:gd name="T175" fmla="*/ 16346 h 11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5318" h="1104" extrusionOk="0">
                <a:moveTo>
                  <a:pt x="418" y="367"/>
                </a:moveTo>
                <a:cubicBezTo>
                  <a:pt x="409" y="349"/>
                  <a:pt x="404" y="327"/>
                  <a:pt x="372" y="335"/>
                </a:cubicBezTo>
                <a:cubicBezTo>
                  <a:pt x="340" y="343"/>
                  <a:pt x="302" y="361"/>
                  <a:pt x="269" y="374"/>
                </a:cubicBezTo>
                <a:cubicBezTo>
                  <a:pt x="213" y="396"/>
                  <a:pt x="156" y="418"/>
                  <a:pt x="100" y="441"/>
                </a:cubicBezTo>
                <a:cubicBezTo>
                  <a:pt x="71" y="453"/>
                  <a:pt x="11" y="472"/>
                  <a:pt x="0" y="507"/>
                </a:cubicBezTo>
                <a:cubicBezTo>
                  <a:pt x="1" y="511"/>
                  <a:pt x="1" y="516"/>
                  <a:pt x="2" y="520"/>
                </a:cubicBezTo>
                <a:cubicBezTo>
                  <a:pt x="34" y="541"/>
                  <a:pt x="67" y="549"/>
                  <a:pt x="103" y="561"/>
                </a:cubicBezTo>
                <a:cubicBezTo>
                  <a:pt x="158" y="579"/>
                  <a:pt x="213" y="597"/>
                  <a:pt x="257" y="636"/>
                </a:cubicBezTo>
                <a:cubicBezTo>
                  <a:pt x="293" y="667"/>
                  <a:pt x="322" y="713"/>
                  <a:pt x="316" y="762"/>
                </a:cubicBezTo>
                <a:cubicBezTo>
                  <a:pt x="310" y="810"/>
                  <a:pt x="268" y="828"/>
                  <a:pt x="227" y="837"/>
                </a:cubicBezTo>
                <a:cubicBezTo>
                  <a:pt x="176" y="848"/>
                  <a:pt x="115" y="827"/>
                  <a:pt x="77" y="791"/>
                </a:cubicBezTo>
                <a:cubicBezTo>
                  <a:pt x="54" y="761"/>
                  <a:pt x="47" y="750"/>
                  <a:pt x="43" y="724"/>
                </a:cubicBezTo>
              </a:path>
              <a:path w="5318" h="1104" extrusionOk="0">
                <a:moveTo>
                  <a:pt x="661" y="0"/>
                </a:moveTo>
                <a:cubicBezTo>
                  <a:pt x="682" y="55"/>
                  <a:pt x="678" y="105"/>
                  <a:pt x="668" y="165"/>
                </a:cubicBezTo>
                <a:cubicBezTo>
                  <a:pt x="653" y="252"/>
                  <a:pt x="629" y="337"/>
                  <a:pt x="613" y="424"/>
                </a:cubicBezTo>
                <a:cubicBezTo>
                  <a:pt x="599" y="501"/>
                  <a:pt x="580" y="582"/>
                  <a:pt x="572" y="659"/>
                </a:cubicBezTo>
                <a:cubicBezTo>
                  <a:pt x="569" y="683"/>
                  <a:pt x="570" y="709"/>
                  <a:pt x="574" y="732"/>
                </a:cubicBezTo>
              </a:path>
              <a:path w="5318" h="1104" extrusionOk="0">
                <a:moveTo>
                  <a:pt x="680" y="489"/>
                </a:moveTo>
                <a:cubicBezTo>
                  <a:pt x="658" y="467"/>
                  <a:pt x="644" y="466"/>
                  <a:pt x="613" y="461"/>
                </a:cubicBezTo>
                <a:cubicBezTo>
                  <a:pt x="565" y="453"/>
                  <a:pt x="516" y="440"/>
                  <a:pt x="468" y="433"/>
                </a:cubicBezTo>
                <a:cubicBezTo>
                  <a:pt x="425" y="426"/>
                  <a:pt x="385" y="416"/>
                  <a:pt x="343" y="406"/>
                </a:cubicBezTo>
              </a:path>
              <a:path w="5318" h="1104" extrusionOk="0">
                <a:moveTo>
                  <a:pt x="951" y="502"/>
                </a:moveTo>
                <a:cubicBezTo>
                  <a:pt x="991" y="508"/>
                  <a:pt x="1018" y="513"/>
                  <a:pt x="1046" y="531"/>
                </a:cubicBezTo>
                <a:cubicBezTo>
                  <a:pt x="1011" y="539"/>
                  <a:pt x="977" y="548"/>
                  <a:pt x="942" y="557"/>
                </a:cubicBezTo>
                <a:cubicBezTo>
                  <a:pt x="890" y="571"/>
                  <a:pt x="837" y="588"/>
                  <a:pt x="795" y="625"/>
                </a:cubicBezTo>
                <a:cubicBezTo>
                  <a:pt x="773" y="645"/>
                  <a:pt x="748" y="684"/>
                  <a:pt x="776" y="710"/>
                </a:cubicBezTo>
                <a:cubicBezTo>
                  <a:pt x="807" y="739"/>
                  <a:pt x="867" y="729"/>
                  <a:pt x="903" y="719"/>
                </a:cubicBezTo>
                <a:cubicBezTo>
                  <a:pt x="978" y="699"/>
                  <a:pt x="1027" y="616"/>
                  <a:pt x="1094" y="599"/>
                </a:cubicBezTo>
                <a:cubicBezTo>
                  <a:pt x="1125" y="591"/>
                  <a:pt x="1140" y="644"/>
                  <a:pt x="1149" y="662"/>
                </a:cubicBezTo>
                <a:cubicBezTo>
                  <a:pt x="1163" y="690"/>
                  <a:pt x="1174" y="726"/>
                  <a:pt x="1193" y="751"/>
                </a:cubicBezTo>
                <a:cubicBezTo>
                  <a:pt x="1204" y="765"/>
                  <a:pt x="1215" y="768"/>
                  <a:pt x="1226" y="776"/>
                </a:cubicBezTo>
                <a:cubicBezTo>
                  <a:pt x="1254" y="748"/>
                  <a:pt x="1261" y="725"/>
                  <a:pt x="1273" y="686"/>
                </a:cubicBezTo>
                <a:cubicBezTo>
                  <a:pt x="1289" y="631"/>
                  <a:pt x="1297" y="575"/>
                  <a:pt x="1309" y="519"/>
                </a:cubicBezTo>
                <a:cubicBezTo>
                  <a:pt x="1321" y="462"/>
                  <a:pt x="1338" y="421"/>
                  <a:pt x="1373" y="376"/>
                </a:cubicBezTo>
                <a:cubicBezTo>
                  <a:pt x="1401" y="339"/>
                  <a:pt x="1442" y="341"/>
                  <a:pt x="1487" y="340"/>
                </a:cubicBezTo>
                <a:cubicBezTo>
                  <a:pt x="1519" y="340"/>
                  <a:pt x="1530" y="340"/>
                  <a:pt x="1551" y="347"/>
                </a:cubicBezTo>
              </a:path>
              <a:path w="5318" h="1104" extrusionOk="0">
                <a:moveTo>
                  <a:pt x="1831" y="397"/>
                </a:moveTo>
                <a:cubicBezTo>
                  <a:pt x="1853" y="435"/>
                  <a:pt x="1863" y="471"/>
                  <a:pt x="1876" y="513"/>
                </a:cubicBezTo>
                <a:cubicBezTo>
                  <a:pt x="1895" y="576"/>
                  <a:pt x="1918" y="640"/>
                  <a:pt x="1947" y="700"/>
                </a:cubicBezTo>
                <a:cubicBezTo>
                  <a:pt x="1969" y="745"/>
                  <a:pt x="1999" y="797"/>
                  <a:pt x="2041" y="826"/>
                </a:cubicBezTo>
                <a:cubicBezTo>
                  <a:pt x="2073" y="848"/>
                  <a:pt x="2099" y="827"/>
                  <a:pt x="2117" y="799"/>
                </a:cubicBezTo>
                <a:cubicBezTo>
                  <a:pt x="2143" y="757"/>
                  <a:pt x="2147" y="705"/>
                  <a:pt x="2167" y="660"/>
                </a:cubicBezTo>
                <a:cubicBezTo>
                  <a:pt x="2187" y="615"/>
                  <a:pt x="2207" y="571"/>
                  <a:pt x="2256" y="551"/>
                </a:cubicBezTo>
                <a:cubicBezTo>
                  <a:pt x="2297" y="534"/>
                  <a:pt x="2348" y="535"/>
                  <a:pt x="2392" y="532"/>
                </a:cubicBezTo>
              </a:path>
              <a:path w="5318" h="1104" extrusionOk="0">
                <a:moveTo>
                  <a:pt x="2737" y="569"/>
                </a:moveTo>
                <a:cubicBezTo>
                  <a:pt x="2725" y="584"/>
                  <a:pt x="2685" y="581"/>
                  <a:pt x="2656" y="588"/>
                </a:cubicBezTo>
                <a:cubicBezTo>
                  <a:pt x="2608" y="600"/>
                  <a:pt x="2557" y="616"/>
                  <a:pt x="2516" y="645"/>
                </a:cubicBezTo>
                <a:cubicBezTo>
                  <a:pt x="2494" y="660"/>
                  <a:pt x="2453" y="696"/>
                  <a:pt x="2464" y="728"/>
                </a:cubicBezTo>
                <a:cubicBezTo>
                  <a:pt x="2474" y="759"/>
                  <a:pt x="2528" y="755"/>
                  <a:pt x="2551" y="753"/>
                </a:cubicBezTo>
                <a:cubicBezTo>
                  <a:pt x="2612" y="748"/>
                  <a:pt x="2674" y="728"/>
                  <a:pt x="2735" y="738"/>
                </a:cubicBezTo>
                <a:cubicBezTo>
                  <a:pt x="2773" y="744"/>
                  <a:pt x="2801" y="767"/>
                  <a:pt x="2817" y="802"/>
                </a:cubicBezTo>
                <a:cubicBezTo>
                  <a:pt x="2830" y="832"/>
                  <a:pt x="2829" y="868"/>
                  <a:pt x="2827" y="900"/>
                </a:cubicBezTo>
                <a:cubicBezTo>
                  <a:pt x="2825" y="918"/>
                  <a:pt x="2824" y="923"/>
                  <a:pt x="2823" y="935"/>
                </a:cubicBezTo>
                <a:cubicBezTo>
                  <a:pt x="2810" y="909"/>
                  <a:pt x="2818" y="880"/>
                  <a:pt x="2820" y="849"/>
                </a:cubicBezTo>
                <a:cubicBezTo>
                  <a:pt x="2821" y="834"/>
                  <a:pt x="2822" y="818"/>
                  <a:pt x="2823" y="803"/>
                </a:cubicBezTo>
              </a:path>
              <a:path w="5318" h="1104" extrusionOk="0">
                <a:moveTo>
                  <a:pt x="3165" y="135"/>
                </a:moveTo>
                <a:cubicBezTo>
                  <a:pt x="3183" y="171"/>
                  <a:pt x="3179" y="208"/>
                  <a:pt x="3174" y="250"/>
                </a:cubicBezTo>
                <a:cubicBezTo>
                  <a:pt x="3164" y="331"/>
                  <a:pt x="3160" y="407"/>
                  <a:pt x="3161" y="489"/>
                </a:cubicBezTo>
                <a:cubicBezTo>
                  <a:pt x="3163" y="591"/>
                  <a:pt x="3179" y="687"/>
                  <a:pt x="3195" y="787"/>
                </a:cubicBezTo>
                <a:cubicBezTo>
                  <a:pt x="3199" y="814"/>
                  <a:pt x="3203" y="857"/>
                  <a:pt x="3224" y="816"/>
                </a:cubicBezTo>
              </a:path>
              <a:path w="5318" h="1104" extrusionOk="0">
                <a:moveTo>
                  <a:pt x="3264" y="557"/>
                </a:moveTo>
                <a:cubicBezTo>
                  <a:pt x="3226" y="537"/>
                  <a:pt x="3192" y="532"/>
                  <a:pt x="3150" y="523"/>
                </a:cubicBezTo>
                <a:cubicBezTo>
                  <a:pt x="3094" y="511"/>
                  <a:pt x="3037" y="499"/>
                  <a:pt x="2981" y="490"/>
                </a:cubicBezTo>
                <a:cubicBezTo>
                  <a:pt x="2976" y="489"/>
                  <a:pt x="2881" y="474"/>
                  <a:pt x="2881" y="468"/>
                </a:cubicBezTo>
                <a:cubicBezTo>
                  <a:pt x="2885" y="466"/>
                  <a:pt x="2890" y="464"/>
                  <a:pt x="2894" y="462"/>
                </a:cubicBezTo>
              </a:path>
              <a:path w="5318" h="1104" extrusionOk="0">
                <a:moveTo>
                  <a:pt x="3849" y="578"/>
                </a:moveTo>
                <a:cubicBezTo>
                  <a:pt x="3847" y="613"/>
                  <a:pt x="3821" y="627"/>
                  <a:pt x="3797" y="652"/>
                </a:cubicBezTo>
                <a:cubicBezTo>
                  <a:pt x="3758" y="692"/>
                  <a:pt x="3723" y="734"/>
                  <a:pt x="3703" y="787"/>
                </a:cubicBezTo>
                <a:cubicBezTo>
                  <a:pt x="3688" y="826"/>
                  <a:pt x="3678" y="870"/>
                  <a:pt x="3709" y="904"/>
                </a:cubicBezTo>
                <a:cubicBezTo>
                  <a:pt x="3726" y="923"/>
                  <a:pt x="3739" y="907"/>
                  <a:pt x="3754" y="897"/>
                </a:cubicBezTo>
              </a:path>
              <a:path w="5318" h="1104" extrusionOk="0">
                <a:moveTo>
                  <a:pt x="3809" y="356"/>
                </a:moveTo>
                <a:cubicBezTo>
                  <a:pt x="3825" y="320"/>
                  <a:pt x="3824" y="285"/>
                  <a:pt x="3871" y="279"/>
                </a:cubicBezTo>
                <a:cubicBezTo>
                  <a:pt x="3916" y="273"/>
                  <a:pt x="3958" y="293"/>
                  <a:pt x="3999" y="312"/>
                </a:cubicBezTo>
                <a:cubicBezTo>
                  <a:pt x="4060" y="340"/>
                  <a:pt x="4117" y="386"/>
                  <a:pt x="4167" y="430"/>
                </a:cubicBezTo>
                <a:cubicBezTo>
                  <a:pt x="4228" y="484"/>
                  <a:pt x="4322" y="595"/>
                  <a:pt x="4300" y="688"/>
                </a:cubicBezTo>
                <a:cubicBezTo>
                  <a:pt x="4291" y="727"/>
                  <a:pt x="4256" y="763"/>
                  <a:pt x="4232" y="794"/>
                </a:cubicBezTo>
                <a:cubicBezTo>
                  <a:pt x="4214" y="817"/>
                  <a:pt x="4209" y="834"/>
                  <a:pt x="4199" y="855"/>
                </a:cubicBezTo>
                <a:cubicBezTo>
                  <a:pt x="4234" y="858"/>
                  <a:pt x="4258" y="863"/>
                  <a:pt x="4295" y="855"/>
                </a:cubicBezTo>
                <a:cubicBezTo>
                  <a:pt x="4346" y="844"/>
                  <a:pt x="4415" y="825"/>
                  <a:pt x="4447" y="780"/>
                </a:cubicBezTo>
                <a:cubicBezTo>
                  <a:pt x="4487" y="724"/>
                  <a:pt x="4440" y="670"/>
                  <a:pt x="4407" y="625"/>
                </a:cubicBezTo>
                <a:cubicBezTo>
                  <a:pt x="4396" y="612"/>
                  <a:pt x="4392" y="608"/>
                  <a:pt x="4386" y="599"/>
                </a:cubicBezTo>
                <a:cubicBezTo>
                  <a:pt x="4411" y="614"/>
                  <a:pt x="4440" y="628"/>
                  <a:pt x="4465" y="648"/>
                </a:cubicBezTo>
                <a:cubicBezTo>
                  <a:pt x="4511" y="685"/>
                  <a:pt x="4551" y="733"/>
                  <a:pt x="4588" y="779"/>
                </a:cubicBezTo>
                <a:cubicBezTo>
                  <a:pt x="4625" y="825"/>
                  <a:pt x="4656" y="877"/>
                  <a:pt x="4692" y="922"/>
                </a:cubicBezTo>
                <a:cubicBezTo>
                  <a:pt x="4719" y="868"/>
                  <a:pt x="4737" y="808"/>
                  <a:pt x="4770" y="757"/>
                </a:cubicBezTo>
                <a:cubicBezTo>
                  <a:pt x="4825" y="670"/>
                  <a:pt x="4904" y="606"/>
                  <a:pt x="5012" y="637"/>
                </a:cubicBezTo>
                <a:cubicBezTo>
                  <a:pt x="5137" y="673"/>
                  <a:pt x="5210" y="805"/>
                  <a:pt x="5265" y="912"/>
                </a:cubicBezTo>
                <a:cubicBezTo>
                  <a:pt x="5286" y="953"/>
                  <a:pt x="5328" y="1036"/>
                  <a:pt x="5317" y="1086"/>
                </a:cubicBezTo>
                <a:cubicBezTo>
                  <a:pt x="5311" y="1103"/>
                  <a:pt x="5309" y="1109"/>
                  <a:pt x="5293" y="1103"/>
                </a:cubicBezTo>
              </a:path>
            </a:pathLst>
          </a:custGeom>
          <a:noFill/>
          <a:ln w="19050" cap="rnd">
            <a:solidFill>
              <a:srgbClr val="50632A"/>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0" name="Comment 18"/>
          <p:cNvSpPr>
            <a:spLocks noRot="1" noChangeAspect="1" noEditPoints="1" noChangeArrowheads="1" noChangeShapeType="1" noTextEdit="1"/>
          </p:cNvSpPr>
          <p:nvPr/>
        </p:nvSpPr>
        <p:spPr bwMode="auto">
          <a:xfrm>
            <a:off x="4986338" y="2713038"/>
            <a:ext cx="1555750" cy="396875"/>
          </a:xfrm>
          <a:custGeom>
            <a:avLst/>
            <a:gdLst>
              <a:gd name="T0" fmla="+- 0 14825 13852"/>
              <a:gd name="T1" fmla="*/ T0 w 4321"/>
              <a:gd name="T2" fmla="+- 0 8137 7536"/>
              <a:gd name="T3" fmla="*/ 8137 h 1102"/>
              <a:gd name="T4" fmla="+- 0 14440 13852"/>
              <a:gd name="T5" fmla="*/ T4 w 4321"/>
              <a:gd name="T6" fmla="+- 0 7909 7536"/>
              <a:gd name="T7" fmla="*/ 7909 h 1102"/>
              <a:gd name="T8" fmla="+- 0 13873 13852"/>
              <a:gd name="T9" fmla="*/ T8 w 4321"/>
              <a:gd name="T10" fmla="+- 0 7572 7536"/>
              <a:gd name="T11" fmla="*/ 7572 h 1102"/>
              <a:gd name="T12" fmla="+- 0 13924 13852"/>
              <a:gd name="T13" fmla="*/ T12 w 4321"/>
              <a:gd name="T14" fmla="+- 0 7546 7536"/>
              <a:gd name="T15" fmla="*/ 7546 h 1102"/>
              <a:gd name="T16" fmla="+- 0 14203 13852"/>
              <a:gd name="T17" fmla="*/ T16 w 4321"/>
              <a:gd name="T18" fmla="+- 0 7543 7536"/>
              <a:gd name="T19" fmla="*/ 7543 h 1102"/>
              <a:gd name="T20" fmla="+- 0 13937 13852"/>
              <a:gd name="T21" fmla="*/ T20 w 4321"/>
              <a:gd name="T22" fmla="+- 0 7741 7536"/>
              <a:gd name="T23" fmla="*/ 7741 h 1102"/>
              <a:gd name="T24" fmla="+- 0 14116 13852"/>
              <a:gd name="T25" fmla="*/ T24 w 4321"/>
              <a:gd name="T26" fmla="+- 0 8094 7536"/>
              <a:gd name="T27" fmla="*/ 8094 h 1102"/>
              <a:gd name="T28" fmla="+- 0 15301 13852"/>
              <a:gd name="T29" fmla="*/ T28 w 4321"/>
              <a:gd name="T30" fmla="+- 0 8018 7536"/>
              <a:gd name="T31" fmla="*/ 8018 h 1102"/>
              <a:gd name="T32" fmla="+- 0 15138 13852"/>
              <a:gd name="T33" fmla="*/ T32 w 4321"/>
              <a:gd name="T34" fmla="+- 0 8171 7536"/>
              <a:gd name="T35" fmla="*/ 8171 h 1102"/>
              <a:gd name="T36" fmla="+- 0 15413 13852"/>
              <a:gd name="T37" fmla="*/ T36 w 4321"/>
              <a:gd name="T38" fmla="+- 0 8370 7536"/>
              <a:gd name="T39" fmla="*/ 8370 h 1102"/>
              <a:gd name="T40" fmla="+- 0 15342 13852"/>
              <a:gd name="T41" fmla="*/ T40 w 4321"/>
              <a:gd name="T42" fmla="+- 0 8593 7536"/>
              <a:gd name="T43" fmla="*/ 8593 h 1102"/>
              <a:gd name="T44" fmla="+- 0 15129 13852"/>
              <a:gd name="T45" fmla="*/ T44 w 4321"/>
              <a:gd name="T46" fmla="+- 0 8496 7536"/>
              <a:gd name="T47" fmla="*/ 8496 h 1102"/>
              <a:gd name="T48" fmla="+- 0 15626 13852"/>
              <a:gd name="T49" fmla="*/ T48 w 4321"/>
              <a:gd name="T50" fmla="+- 0 7753 7536"/>
              <a:gd name="T51" fmla="*/ 7753 h 1102"/>
              <a:gd name="T52" fmla="+- 0 15772 13852"/>
              <a:gd name="T53" fmla="*/ T52 w 4321"/>
              <a:gd name="T54" fmla="+- 0 8351 7536"/>
              <a:gd name="T55" fmla="*/ 8351 h 1102"/>
              <a:gd name="T56" fmla="+- 0 15866 13852"/>
              <a:gd name="T57" fmla="*/ T56 w 4321"/>
              <a:gd name="T58" fmla="+- 0 8381 7536"/>
              <a:gd name="T59" fmla="*/ 8381 h 1102"/>
              <a:gd name="T60" fmla="+- 0 16028 13852"/>
              <a:gd name="T61" fmla="*/ T60 w 4321"/>
              <a:gd name="T62" fmla="+- 0 8236 7536"/>
              <a:gd name="T63" fmla="*/ 8236 h 1102"/>
              <a:gd name="T64" fmla="+- 0 16146 13852"/>
              <a:gd name="T65" fmla="*/ T64 w 4321"/>
              <a:gd name="T66" fmla="+- 0 8514 7536"/>
              <a:gd name="T67" fmla="*/ 8514 h 1102"/>
              <a:gd name="T68" fmla="+- 0 16433 13852"/>
              <a:gd name="T69" fmla="*/ T68 w 4321"/>
              <a:gd name="T70" fmla="+- 0 8240 7536"/>
              <a:gd name="T71" fmla="*/ 8240 h 1102"/>
              <a:gd name="T72" fmla="+- 0 16327 13852"/>
              <a:gd name="T73" fmla="*/ T72 w 4321"/>
              <a:gd name="T74" fmla="+- 0 8485 7536"/>
              <a:gd name="T75" fmla="*/ 8485 h 1102"/>
              <a:gd name="T76" fmla="+- 0 16524 13852"/>
              <a:gd name="T77" fmla="*/ T76 w 4321"/>
              <a:gd name="T78" fmla="+- 0 8334 7536"/>
              <a:gd name="T79" fmla="*/ 8334 h 1102"/>
              <a:gd name="T80" fmla="+- 0 16609 13852"/>
              <a:gd name="T81" fmla="*/ T80 w 4321"/>
              <a:gd name="T82" fmla="+- 0 8367 7536"/>
              <a:gd name="T83" fmla="*/ 8367 h 1102"/>
              <a:gd name="T84" fmla="+- 0 16743 13852"/>
              <a:gd name="T85" fmla="*/ T84 w 4321"/>
              <a:gd name="T86" fmla="+- 0 8521 7536"/>
              <a:gd name="T87" fmla="*/ 8521 h 1102"/>
              <a:gd name="T88" fmla="+- 0 16866 13852"/>
              <a:gd name="T89" fmla="*/ T88 w 4321"/>
              <a:gd name="T90" fmla="+- 0 8367 7536"/>
              <a:gd name="T91" fmla="*/ 8367 h 1102"/>
              <a:gd name="T92" fmla="+- 0 16913 13852"/>
              <a:gd name="T93" fmla="*/ T92 w 4321"/>
              <a:gd name="T94" fmla="+- 0 8207 7536"/>
              <a:gd name="T95" fmla="*/ 8207 h 1102"/>
              <a:gd name="T96" fmla="+- 0 17111 13852"/>
              <a:gd name="T97" fmla="*/ T96 w 4321"/>
              <a:gd name="T98" fmla="+- 0 8253 7536"/>
              <a:gd name="T99" fmla="*/ 8253 h 1102"/>
              <a:gd name="T100" fmla="+- 0 17332 13852"/>
              <a:gd name="T101" fmla="*/ T100 w 4321"/>
              <a:gd name="T102" fmla="+- 0 8329 7536"/>
              <a:gd name="T103" fmla="*/ 8329 h 1102"/>
              <a:gd name="T104" fmla="+- 0 17522 13852"/>
              <a:gd name="T105" fmla="*/ T104 w 4321"/>
              <a:gd name="T106" fmla="+- 0 8218 7536"/>
              <a:gd name="T107" fmla="*/ 8218 h 1102"/>
              <a:gd name="T108" fmla="+- 0 17295 13852"/>
              <a:gd name="T109" fmla="*/ T108 w 4321"/>
              <a:gd name="T110" fmla="+- 0 8383 7536"/>
              <a:gd name="T111" fmla="*/ 8383 h 1102"/>
              <a:gd name="T112" fmla="+- 0 17529 13852"/>
              <a:gd name="T113" fmla="*/ T112 w 4321"/>
              <a:gd name="T114" fmla="+- 0 8524 7536"/>
              <a:gd name="T115" fmla="*/ 8524 h 1102"/>
              <a:gd name="T116" fmla="+- 0 17904 13852"/>
              <a:gd name="T117" fmla="*/ T116 w 4321"/>
              <a:gd name="T118" fmla="+- 0 8300 7536"/>
              <a:gd name="T119" fmla="*/ 8300 h 1102"/>
              <a:gd name="T120" fmla="+- 0 17905 13852"/>
              <a:gd name="T121" fmla="*/ T120 w 4321"/>
              <a:gd name="T122" fmla="+- 0 8298 7536"/>
              <a:gd name="T123" fmla="*/ 8298 h 1102"/>
              <a:gd name="T124" fmla="+- 0 17886 13852"/>
              <a:gd name="T125" fmla="*/ T124 w 4321"/>
              <a:gd name="T126" fmla="+- 0 8494 7536"/>
              <a:gd name="T127" fmla="*/ 8494 h 1102"/>
              <a:gd name="T128" fmla="+- 0 18004 13852"/>
              <a:gd name="T129" fmla="*/ T128 w 4321"/>
              <a:gd name="T130" fmla="+- 0 8109 7536"/>
              <a:gd name="T131" fmla="*/ 8109 h 1102"/>
              <a:gd name="T132" fmla="+- 0 17957 13852"/>
              <a:gd name="T133" fmla="*/ T132 w 4321"/>
              <a:gd name="T134" fmla="+- 0 7878 7536"/>
              <a:gd name="T135" fmla="*/ 7878 h 1102"/>
              <a:gd name="T136" fmla="+- 0 18078 13852"/>
              <a:gd name="T137" fmla="*/ T136 w 4321"/>
              <a:gd name="T138" fmla="+- 0 8376 7536"/>
              <a:gd name="T139" fmla="*/ 8376 h 1102"/>
              <a:gd name="T140" fmla="+- 0 18172 13852"/>
              <a:gd name="T141" fmla="*/ T140 w 4321"/>
              <a:gd name="T142" fmla="+- 0 8637 7536"/>
              <a:gd name="T143" fmla="*/ 8637 h 11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4321" h="1102" extrusionOk="0">
                <a:moveTo>
                  <a:pt x="844" y="511"/>
                </a:moveTo>
                <a:cubicBezTo>
                  <a:pt x="889" y="538"/>
                  <a:pt x="931" y="570"/>
                  <a:pt x="973" y="601"/>
                </a:cubicBezTo>
                <a:cubicBezTo>
                  <a:pt x="977" y="604"/>
                  <a:pt x="982" y="607"/>
                  <a:pt x="986" y="610"/>
                </a:cubicBezTo>
                <a:cubicBezTo>
                  <a:pt x="856" y="525"/>
                  <a:pt x="725" y="445"/>
                  <a:pt x="588" y="373"/>
                </a:cubicBezTo>
                <a:cubicBezTo>
                  <a:pt x="485" y="319"/>
                  <a:pt x="380" y="267"/>
                  <a:pt x="278" y="210"/>
                </a:cubicBezTo>
                <a:cubicBezTo>
                  <a:pt x="191" y="162"/>
                  <a:pt x="89" y="111"/>
                  <a:pt x="21" y="36"/>
                </a:cubicBezTo>
                <a:cubicBezTo>
                  <a:pt x="10" y="24"/>
                  <a:pt x="6" y="20"/>
                  <a:pt x="1" y="11"/>
                </a:cubicBezTo>
                <a:cubicBezTo>
                  <a:pt x="11" y="9"/>
                  <a:pt x="43" y="5"/>
                  <a:pt x="72" y="10"/>
                </a:cubicBezTo>
                <a:cubicBezTo>
                  <a:pt x="218" y="33"/>
                  <a:pt x="365" y="40"/>
                  <a:pt x="512" y="25"/>
                </a:cubicBezTo>
                <a:cubicBezTo>
                  <a:pt x="458" y="14"/>
                  <a:pt x="408" y="8"/>
                  <a:pt x="351" y="7"/>
                </a:cubicBezTo>
                <a:cubicBezTo>
                  <a:pt x="270" y="5"/>
                  <a:pt x="152" y="-10"/>
                  <a:pt x="84" y="45"/>
                </a:cubicBezTo>
                <a:cubicBezTo>
                  <a:pt x="35" y="85"/>
                  <a:pt x="67" y="159"/>
                  <a:pt x="85" y="205"/>
                </a:cubicBezTo>
                <a:cubicBezTo>
                  <a:pt x="114" y="279"/>
                  <a:pt x="156" y="350"/>
                  <a:pt x="193" y="420"/>
                </a:cubicBezTo>
                <a:cubicBezTo>
                  <a:pt x="218" y="466"/>
                  <a:pt x="242" y="511"/>
                  <a:pt x="264" y="558"/>
                </a:cubicBezTo>
              </a:path>
              <a:path w="4321" h="1102" extrusionOk="0">
                <a:moveTo>
                  <a:pt x="1537" y="463"/>
                </a:moveTo>
                <a:cubicBezTo>
                  <a:pt x="1508" y="469"/>
                  <a:pt x="1476" y="472"/>
                  <a:pt x="1449" y="482"/>
                </a:cubicBezTo>
                <a:cubicBezTo>
                  <a:pt x="1405" y="498"/>
                  <a:pt x="1354" y="521"/>
                  <a:pt x="1317" y="549"/>
                </a:cubicBezTo>
                <a:cubicBezTo>
                  <a:pt x="1288" y="571"/>
                  <a:pt x="1266" y="599"/>
                  <a:pt x="1286" y="635"/>
                </a:cubicBezTo>
                <a:cubicBezTo>
                  <a:pt x="1308" y="674"/>
                  <a:pt x="1366" y="694"/>
                  <a:pt x="1402" y="716"/>
                </a:cubicBezTo>
                <a:cubicBezTo>
                  <a:pt x="1458" y="750"/>
                  <a:pt x="1516" y="786"/>
                  <a:pt x="1561" y="834"/>
                </a:cubicBezTo>
                <a:cubicBezTo>
                  <a:pt x="1597" y="872"/>
                  <a:pt x="1632" y="928"/>
                  <a:pt x="1622" y="983"/>
                </a:cubicBezTo>
                <a:cubicBezTo>
                  <a:pt x="1612" y="1040"/>
                  <a:pt x="1539" y="1058"/>
                  <a:pt x="1490" y="1057"/>
                </a:cubicBezTo>
                <a:cubicBezTo>
                  <a:pt x="1428" y="1056"/>
                  <a:pt x="1348" y="1037"/>
                  <a:pt x="1301" y="993"/>
                </a:cubicBezTo>
                <a:cubicBezTo>
                  <a:pt x="1293" y="982"/>
                  <a:pt x="1285" y="971"/>
                  <a:pt x="1277" y="960"/>
                </a:cubicBezTo>
              </a:path>
              <a:path w="4321" h="1102" extrusionOk="0">
                <a:moveTo>
                  <a:pt x="1722" y="128"/>
                </a:moveTo>
                <a:cubicBezTo>
                  <a:pt x="1751" y="154"/>
                  <a:pt x="1763" y="169"/>
                  <a:pt x="1774" y="217"/>
                </a:cubicBezTo>
                <a:cubicBezTo>
                  <a:pt x="1795" y="312"/>
                  <a:pt x="1815" y="408"/>
                  <a:pt x="1838" y="503"/>
                </a:cubicBezTo>
                <a:cubicBezTo>
                  <a:pt x="1863" y="608"/>
                  <a:pt x="1889" y="712"/>
                  <a:pt x="1920" y="815"/>
                </a:cubicBezTo>
                <a:cubicBezTo>
                  <a:pt x="1932" y="854"/>
                  <a:pt x="1942" y="886"/>
                  <a:pt x="1962" y="921"/>
                </a:cubicBezTo>
                <a:cubicBezTo>
                  <a:pt x="1988" y="901"/>
                  <a:pt x="1997" y="884"/>
                  <a:pt x="2014" y="845"/>
                </a:cubicBezTo>
                <a:cubicBezTo>
                  <a:pt x="2035" y="796"/>
                  <a:pt x="2054" y="737"/>
                  <a:pt x="2089" y="696"/>
                </a:cubicBezTo>
                <a:cubicBezTo>
                  <a:pt x="2118" y="662"/>
                  <a:pt x="2149" y="668"/>
                  <a:pt x="2176" y="700"/>
                </a:cubicBezTo>
                <a:cubicBezTo>
                  <a:pt x="2229" y="763"/>
                  <a:pt x="2220" y="933"/>
                  <a:pt x="2261" y="971"/>
                </a:cubicBezTo>
                <a:cubicBezTo>
                  <a:pt x="2270" y="990"/>
                  <a:pt x="2276" y="994"/>
                  <a:pt x="2294" y="978"/>
                </a:cubicBezTo>
              </a:path>
              <a:path w="4321" h="1102" extrusionOk="0">
                <a:moveTo>
                  <a:pt x="2600" y="650"/>
                </a:moveTo>
                <a:cubicBezTo>
                  <a:pt x="2629" y="664"/>
                  <a:pt x="2603" y="685"/>
                  <a:pt x="2581" y="704"/>
                </a:cubicBezTo>
                <a:cubicBezTo>
                  <a:pt x="2539" y="739"/>
                  <a:pt x="2503" y="773"/>
                  <a:pt x="2476" y="821"/>
                </a:cubicBezTo>
                <a:cubicBezTo>
                  <a:pt x="2453" y="861"/>
                  <a:pt x="2445" y="910"/>
                  <a:pt x="2475" y="949"/>
                </a:cubicBezTo>
                <a:cubicBezTo>
                  <a:pt x="2500" y="982"/>
                  <a:pt x="2546" y="985"/>
                  <a:pt x="2581" y="966"/>
                </a:cubicBezTo>
                <a:cubicBezTo>
                  <a:pt x="2640" y="935"/>
                  <a:pt x="2659" y="857"/>
                  <a:pt x="2672" y="798"/>
                </a:cubicBezTo>
                <a:cubicBezTo>
                  <a:pt x="2678" y="772"/>
                  <a:pt x="2681" y="745"/>
                  <a:pt x="2685" y="719"/>
                </a:cubicBezTo>
                <a:cubicBezTo>
                  <a:pt x="2717" y="753"/>
                  <a:pt x="2735" y="790"/>
                  <a:pt x="2757" y="831"/>
                </a:cubicBezTo>
                <a:cubicBezTo>
                  <a:pt x="2783" y="880"/>
                  <a:pt x="2804" y="921"/>
                  <a:pt x="2846" y="959"/>
                </a:cubicBezTo>
                <a:cubicBezTo>
                  <a:pt x="2867" y="976"/>
                  <a:pt x="2873" y="981"/>
                  <a:pt x="2891" y="985"/>
                </a:cubicBezTo>
              </a:path>
              <a:path w="4321" h="1102" extrusionOk="0">
                <a:moveTo>
                  <a:pt x="3023" y="932"/>
                </a:moveTo>
                <a:cubicBezTo>
                  <a:pt x="3030" y="893"/>
                  <a:pt x="3021" y="870"/>
                  <a:pt x="3014" y="831"/>
                </a:cubicBezTo>
                <a:cubicBezTo>
                  <a:pt x="3008" y="797"/>
                  <a:pt x="2991" y="757"/>
                  <a:pt x="2995" y="721"/>
                </a:cubicBezTo>
                <a:cubicBezTo>
                  <a:pt x="2999" y="687"/>
                  <a:pt x="3033" y="677"/>
                  <a:pt x="3061" y="671"/>
                </a:cubicBezTo>
                <a:cubicBezTo>
                  <a:pt x="3095" y="664"/>
                  <a:pt x="3141" y="675"/>
                  <a:pt x="3175" y="684"/>
                </a:cubicBezTo>
                <a:cubicBezTo>
                  <a:pt x="3204" y="692"/>
                  <a:pt x="3231" y="706"/>
                  <a:pt x="3259" y="717"/>
                </a:cubicBezTo>
              </a:path>
              <a:path w="4321" h="1102" extrusionOk="0">
                <a:moveTo>
                  <a:pt x="3403" y="813"/>
                </a:moveTo>
                <a:cubicBezTo>
                  <a:pt x="3431" y="808"/>
                  <a:pt x="3453" y="805"/>
                  <a:pt x="3480" y="793"/>
                </a:cubicBezTo>
                <a:cubicBezTo>
                  <a:pt x="3520" y="775"/>
                  <a:pt x="3562" y="761"/>
                  <a:pt x="3601" y="741"/>
                </a:cubicBezTo>
                <a:cubicBezTo>
                  <a:pt x="3633" y="725"/>
                  <a:pt x="3649" y="707"/>
                  <a:pt x="3670" y="682"/>
                </a:cubicBezTo>
                <a:cubicBezTo>
                  <a:pt x="3641" y="671"/>
                  <a:pt x="3633" y="660"/>
                  <a:pt x="3594" y="667"/>
                </a:cubicBezTo>
                <a:cubicBezTo>
                  <a:pt x="3507" y="683"/>
                  <a:pt x="3441" y="760"/>
                  <a:pt x="3443" y="847"/>
                </a:cubicBezTo>
                <a:cubicBezTo>
                  <a:pt x="3444" y="897"/>
                  <a:pt x="3466" y="946"/>
                  <a:pt x="3509" y="973"/>
                </a:cubicBezTo>
                <a:cubicBezTo>
                  <a:pt x="3555" y="1002"/>
                  <a:pt x="3626" y="1004"/>
                  <a:pt x="3677" y="988"/>
                </a:cubicBezTo>
                <a:cubicBezTo>
                  <a:pt x="3750" y="964"/>
                  <a:pt x="3830" y="925"/>
                  <a:pt x="3894" y="882"/>
                </a:cubicBezTo>
                <a:cubicBezTo>
                  <a:pt x="3948" y="846"/>
                  <a:pt x="4000" y="803"/>
                  <a:pt x="4052" y="764"/>
                </a:cubicBezTo>
                <a:cubicBezTo>
                  <a:pt x="4074" y="749"/>
                  <a:pt x="4081" y="746"/>
                  <a:pt x="4088" y="729"/>
                </a:cubicBezTo>
                <a:cubicBezTo>
                  <a:pt x="4064" y="741"/>
                  <a:pt x="4068" y="740"/>
                  <a:pt x="4053" y="762"/>
                </a:cubicBezTo>
                <a:cubicBezTo>
                  <a:pt x="4029" y="797"/>
                  <a:pt x="4013" y="843"/>
                  <a:pt x="4008" y="885"/>
                </a:cubicBezTo>
                <a:cubicBezTo>
                  <a:pt x="4002" y="929"/>
                  <a:pt x="4019" y="934"/>
                  <a:pt x="4034" y="958"/>
                </a:cubicBezTo>
                <a:cubicBezTo>
                  <a:pt x="4075" y="923"/>
                  <a:pt x="4091" y="905"/>
                  <a:pt x="4111" y="847"/>
                </a:cubicBezTo>
                <a:cubicBezTo>
                  <a:pt x="4140" y="760"/>
                  <a:pt x="4156" y="665"/>
                  <a:pt x="4152" y="573"/>
                </a:cubicBezTo>
                <a:cubicBezTo>
                  <a:pt x="4149" y="505"/>
                  <a:pt x="4140" y="421"/>
                  <a:pt x="4115" y="357"/>
                </a:cubicBezTo>
                <a:cubicBezTo>
                  <a:pt x="4112" y="352"/>
                  <a:pt x="4108" y="347"/>
                  <a:pt x="4105" y="342"/>
                </a:cubicBezTo>
                <a:cubicBezTo>
                  <a:pt x="4108" y="402"/>
                  <a:pt x="4118" y="456"/>
                  <a:pt x="4134" y="518"/>
                </a:cubicBezTo>
                <a:cubicBezTo>
                  <a:pt x="4163" y="626"/>
                  <a:pt x="4196" y="732"/>
                  <a:pt x="4226" y="840"/>
                </a:cubicBezTo>
                <a:cubicBezTo>
                  <a:pt x="4247" y="916"/>
                  <a:pt x="4264" y="996"/>
                  <a:pt x="4296" y="1069"/>
                </a:cubicBezTo>
                <a:cubicBezTo>
                  <a:pt x="4306" y="1089"/>
                  <a:pt x="4307" y="1094"/>
                  <a:pt x="4320" y="1101"/>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1" name="Comment 19"/>
          <p:cNvSpPr>
            <a:spLocks noRot="1" noChangeAspect="1" noEditPoints="1" noChangeArrowheads="1" noChangeShapeType="1" noTextEdit="1"/>
          </p:cNvSpPr>
          <p:nvPr/>
        </p:nvSpPr>
        <p:spPr bwMode="auto">
          <a:xfrm>
            <a:off x="6775450" y="2921000"/>
            <a:ext cx="1212850" cy="242888"/>
          </a:xfrm>
          <a:custGeom>
            <a:avLst/>
            <a:gdLst>
              <a:gd name="T0" fmla="+- 0 18822 18822"/>
              <a:gd name="T1" fmla="*/ T0 w 3368"/>
              <a:gd name="T2" fmla="+- 0 8515 8115"/>
              <a:gd name="T3" fmla="*/ 8515 h 675"/>
              <a:gd name="T4" fmla="+- 0 18867 18822"/>
              <a:gd name="T5" fmla="*/ T4 w 3368"/>
              <a:gd name="T6" fmla="+- 0 8559 8115"/>
              <a:gd name="T7" fmla="*/ 8559 h 675"/>
              <a:gd name="T8" fmla="+- 0 18856 18822"/>
              <a:gd name="T9" fmla="*/ T8 w 3368"/>
              <a:gd name="T10" fmla="+- 0 8458 8115"/>
              <a:gd name="T11" fmla="*/ 8458 h 675"/>
              <a:gd name="T12" fmla="+- 0 18870 18822"/>
              <a:gd name="T13" fmla="*/ T12 w 3368"/>
              <a:gd name="T14" fmla="+- 0 8284 8115"/>
              <a:gd name="T15" fmla="*/ 8284 h 675"/>
              <a:gd name="T16" fmla="+- 0 18937 18822"/>
              <a:gd name="T17" fmla="*/ T16 w 3368"/>
              <a:gd name="T18" fmla="+- 0 8236 8115"/>
              <a:gd name="T19" fmla="*/ 8236 h 675"/>
              <a:gd name="T20" fmla="+- 0 19020 18822"/>
              <a:gd name="T21" fmla="*/ T20 w 3368"/>
              <a:gd name="T22" fmla="+- 0 8257 8115"/>
              <a:gd name="T23" fmla="*/ 8257 h 675"/>
              <a:gd name="T24" fmla="+- 0 19092 18822"/>
              <a:gd name="T25" fmla="*/ T24 w 3368"/>
              <a:gd name="T26" fmla="+- 0 8292 8115"/>
              <a:gd name="T27" fmla="*/ 8292 h 675"/>
              <a:gd name="T28" fmla="+- 0 19192 18822"/>
              <a:gd name="T29" fmla="*/ T28 w 3368"/>
              <a:gd name="T30" fmla="+- 0 8318 8115"/>
              <a:gd name="T31" fmla="*/ 8318 h 675"/>
              <a:gd name="T32" fmla="+- 0 19322 18822"/>
              <a:gd name="T33" fmla="*/ T32 w 3368"/>
              <a:gd name="T34" fmla="+- 0 8297 8115"/>
              <a:gd name="T35" fmla="*/ 8297 h 675"/>
              <a:gd name="T36" fmla="+- 0 19406 18822"/>
              <a:gd name="T37" fmla="*/ T36 w 3368"/>
              <a:gd name="T38" fmla="+- 0 8221 8115"/>
              <a:gd name="T39" fmla="*/ 8221 h 675"/>
              <a:gd name="T40" fmla="+- 0 19385 18822"/>
              <a:gd name="T41" fmla="*/ T40 w 3368"/>
              <a:gd name="T42" fmla="+- 0 8129 8115"/>
              <a:gd name="T43" fmla="*/ 8129 h 675"/>
              <a:gd name="T44" fmla="+- 0 19298 18822"/>
              <a:gd name="T45" fmla="*/ T44 w 3368"/>
              <a:gd name="T46" fmla="+- 0 8139 8115"/>
              <a:gd name="T47" fmla="*/ 8139 h 675"/>
              <a:gd name="T48" fmla="+- 0 19237 18822"/>
              <a:gd name="T49" fmla="*/ T48 w 3368"/>
              <a:gd name="T50" fmla="+- 0 8274 8115"/>
              <a:gd name="T51" fmla="*/ 8274 h 675"/>
              <a:gd name="T52" fmla="+- 0 19268 18822"/>
              <a:gd name="T53" fmla="*/ T52 w 3368"/>
              <a:gd name="T54" fmla="+- 0 8428 8115"/>
              <a:gd name="T55" fmla="*/ 8428 h 675"/>
              <a:gd name="T56" fmla="+- 0 19387 18822"/>
              <a:gd name="T57" fmla="*/ T56 w 3368"/>
              <a:gd name="T58" fmla="+- 0 8514 8115"/>
              <a:gd name="T59" fmla="*/ 8514 h 675"/>
              <a:gd name="T60" fmla="+- 0 19520 18822"/>
              <a:gd name="T61" fmla="*/ T60 w 3368"/>
              <a:gd name="T62" fmla="+- 0 8462 8115"/>
              <a:gd name="T63" fmla="*/ 8462 h 675"/>
              <a:gd name="T64" fmla="+- 0 19555 18822"/>
              <a:gd name="T65" fmla="*/ T64 w 3368"/>
              <a:gd name="T66" fmla="+- 0 8434 8115"/>
              <a:gd name="T67" fmla="*/ 8434 h 675"/>
              <a:gd name="T68" fmla="+- 0 19769 18822"/>
              <a:gd name="T69" fmla="*/ T68 w 3368"/>
              <a:gd name="T70" fmla="+- 0 8187 8115"/>
              <a:gd name="T71" fmla="*/ 8187 h 675"/>
              <a:gd name="T72" fmla="+- 0 19791 18822"/>
              <a:gd name="T73" fmla="*/ T72 w 3368"/>
              <a:gd name="T74" fmla="+- 0 8156 8115"/>
              <a:gd name="T75" fmla="*/ 8156 h 675"/>
              <a:gd name="T76" fmla="+- 0 19732 18822"/>
              <a:gd name="T77" fmla="*/ T76 w 3368"/>
              <a:gd name="T78" fmla="+- 0 8228 8115"/>
              <a:gd name="T79" fmla="*/ 8228 h 675"/>
              <a:gd name="T80" fmla="+- 0 19690 18822"/>
              <a:gd name="T81" fmla="*/ T80 w 3368"/>
              <a:gd name="T82" fmla="+- 0 8317 8115"/>
              <a:gd name="T83" fmla="*/ 8317 h 675"/>
              <a:gd name="T84" fmla="+- 0 19752 18822"/>
              <a:gd name="T85" fmla="*/ T84 w 3368"/>
              <a:gd name="T86" fmla="+- 0 8381 8115"/>
              <a:gd name="T87" fmla="*/ 8381 h 675"/>
              <a:gd name="T88" fmla="+- 0 19914 18822"/>
              <a:gd name="T89" fmla="*/ T88 w 3368"/>
              <a:gd name="T90" fmla="+- 0 8442 8115"/>
              <a:gd name="T91" fmla="*/ 8442 h 675"/>
              <a:gd name="T92" fmla="+- 0 20016 18822"/>
              <a:gd name="T93" fmla="*/ T92 w 3368"/>
              <a:gd name="T94" fmla="+- 0 8552 8115"/>
              <a:gd name="T95" fmla="*/ 8552 h 675"/>
              <a:gd name="T96" fmla="+- 0 19910 18822"/>
              <a:gd name="T97" fmla="*/ T96 w 3368"/>
              <a:gd name="T98" fmla="+- 0 8656 8115"/>
              <a:gd name="T99" fmla="*/ 8656 h 675"/>
              <a:gd name="T100" fmla="+- 0 19723 18822"/>
              <a:gd name="T101" fmla="*/ T100 w 3368"/>
              <a:gd name="T102" fmla="+- 0 8675 8115"/>
              <a:gd name="T103" fmla="*/ 8675 h 675"/>
              <a:gd name="T104" fmla="+- 0 19684 18822"/>
              <a:gd name="T105" fmla="*/ T104 w 3368"/>
              <a:gd name="T106" fmla="+- 0 8641 8115"/>
              <a:gd name="T107" fmla="*/ 8641 h 675"/>
              <a:gd name="T108" fmla="+- 0 20185 18822"/>
              <a:gd name="T109" fmla="*/ T108 w 3368"/>
              <a:gd name="T110" fmla="+- 0 8438 8115"/>
              <a:gd name="T111" fmla="*/ 8438 h 675"/>
              <a:gd name="T112" fmla="+- 0 20168 18822"/>
              <a:gd name="T113" fmla="*/ T112 w 3368"/>
              <a:gd name="T114" fmla="+- 0 8506 8115"/>
              <a:gd name="T115" fmla="*/ 8506 h 675"/>
              <a:gd name="T116" fmla="+- 0 20167 18822"/>
              <a:gd name="T117" fmla="*/ T116 w 3368"/>
              <a:gd name="T118" fmla="+- 0 8612 8115"/>
              <a:gd name="T119" fmla="*/ 8612 h 675"/>
              <a:gd name="T120" fmla="+- 0 20217 18822"/>
              <a:gd name="T121" fmla="*/ T120 w 3368"/>
              <a:gd name="T122" fmla="+- 0 8658 8115"/>
              <a:gd name="T123" fmla="*/ 8658 h 675"/>
              <a:gd name="T124" fmla="+- 0 20267 18822"/>
              <a:gd name="T125" fmla="*/ T124 w 3368"/>
              <a:gd name="T126" fmla="+- 0 8578 8115"/>
              <a:gd name="T127" fmla="*/ 8578 h 675"/>
              <a:gd name="T128" fmla="+- 0 20261 18822"/>
              <a:gd name="T129" fmla="*/ T128 w 3368"/>
              <a:gd name="T130" fmla="+- 0 8449 8115"/>
              <a:gd name="T131" fmla="*/ 8449 h 675"/>
              <a:gd name="T132" fmla="+- 0 20206 18822"/>
              <a:gd name="T133" fmla="*/ T132 w 3368"/>
              <a:gd name="T134" fmla="+- 0 8383 8115"/>
              <a:gd name="T135" fmla="*/ 8383 h 675"/>
              <a:gd name="T136" fmla="+- 0 20394 18822"/>
              <a:gd name="T137" fmla="*/ T136 w 3368"/>
              <a:gd name="T138" fmla="+- 0 8506 8115"/>
              <a:gd name="T139" fmla="*/ 8506 h 675"/>
              <a:gd name="T140" fmla="+- 0 20479 18822"/>
              <a:gd name="T141" fmla="*/ T140 w 3368"/>
              <a:gd name="T142" fmla="+- 0 8591 8115"/>
              <a:gd name="T143" fmla="*/ 8591 h 675"/>
              <a:gd name="T144" fmla="+- 0 20519 18822"/>
              <a:gd name="T145" fmla="*/ T144 w 3368"/>
              <a:gd name="T146" fmla="+- 0 8638 8115"/>
              <a:gd name="T147" fmla="*/ 8638 h 675"/>
              <a:gd name="T148" fmla="+- 0 20564 18822"/>
              <a:gd name="T149" fmla="*/ T148 w 3368"/>
              <a:gd name="T150" fmla="+- 0 8534 8115"/>
              <a:gd name="T151" fmla="*/ 8534 h 675"/>
              <a:gd name="T152" fmla="+- 0 20613 18822"/>
              <a:gd name="T153" fmla="*/ T152 w 3368"/>
              <a:gd name="T154" fmla="+- 0 8406 8115"/>
              <a:gd name="T155" fmla="*/ 8406 h 675"/>
              <a:gd name="T156" fmla="+- 0 20630 18822"/>
              <a:gd name="T157" fmla="*/ T156 w 3368"/>
              <a:gd name="T158" fmla="+- 0 8356 8115"/>
              <a:gd name="T159" fmla="*/ 8356 h 675"/>
              <a:gd name="T160" fmla="+- 0 20679 18822"/>
              <a:gd name="T161" fmla="*/ T160 w 3368"/>
              <a:gd name="T162" fmla="+- 0 8397 8115"/>
              <a:gd name="T163" fmla="*/ 8397 h 675"/>
              <a:gd name="T164" fmla="+- 0 20845 18822"/>
              <a:gd name="T165" fmla="*/ T164 w 3368"/>
              <a:gd name="T166" fmla="+- 0 8547 8115"/>
              <a:gd name="T167" fmla="*/ 8547 h 675"/>
              <a:gd name="T168" fmla="+- 0 20935 18822"/>
              <a:gd name="T169" fmla="*/ T168 w 3368"/>
              <a:gd name="T170" fmla="+- 0 8555 8115"/>
              <a:gd name="T171" fmla="*/ 8555 h 675"/>
              <a:gd name="T172" fmla="+- 0 20935 18822"/>
              <a:gd name="T173" fmla="*/ T172 w 3368"/>
              <a:gd name="T174" fmla="+- 0 8427 8115"/>
              <a:gd name="T175" fmla="*/ 8427 h 675"/>
              <a:gd name="T176" fmla="+- 0 20943 18822"/>
              <a:gd name="T177" fmla="*/ T176 w 3368"/>
              <a:gd name="T178" fmla="+- 0 8293 8115"/>
              <a:gd name="T179" fmla="*/ 8293 h 675"/>
              <a:gd name="T180" fmla="+- 0 21032 18822"/>
              <a:gd name="T181" fmla="*/ T180 w 3368"/>
              <a:gd name="T182" fmla="+- 0 8273 8115"/>
              <a:gd name="T183" fmla="*/ 8273 h 675"/>
              <a:gd name="T184" fmla="+- 0 21159 18822"/>
              <a:gd name="T185" fmla="*/ T184 w 3368"/>
              <a:gd name="T186" fmla="+- 0 8314 8115"/>
              <a:gd name="T187" fmla="*/ 8314 h 675"/>
              <a:gd name="T188" fmla="+- 0 21599 18822"/>
              <a:gd name="T189" fmla="*/ T188 w 3368"/>
              <a:gd name="T190" fmla="+- 0 8428 8115"/>
              <a:gd name="T191" fmla="*/ 8428 h 675"/>
              <a:gd name="T192" fmla="+- 0 21608 18822"/>
              <a:gd name="T193" fmla="*/ T192 w 3368"/>
              <a:gd name="T194" fmla="+- 0 8355 8115"/>
              <a:gd name="T195" fmla="*/ 8355 h 675"/>
              <a:gd name="T196" fmla="+- 0 21483 18822"/>
              <a:gd name="T197" fmla="*/ T196 w 3368"/>
              <a:gd name="T198" fmla="+- 0 8266 8115"/>
              <a:gd name="T199" fmla="*/ 8266 h 675"/>
              <a:gd name="T200" fmla="+- 0 21413 18822"/>
              <a:gd name="T201" fmla="*/ T200 w 3368"/>
              <a:gd name="T202" fmla="+- 0 8323 8115"/>
              <a:gd name="T203" fmla="*/ 8323 h 675"/>
              <a:gd name="T204" fmla="+- 0 21385 18822"/>
              <a:gd name="T205" fmla="*/ T204 w 3368"/>
              <a:gd name="T206" fmla="+- 0 8463 8115"/>
              <a:gd name="T207" fmla="*/ 8463 h 675"/>
              <a:gd name="T208" fmla="+- 0 21441 18822"/>
              <a:gd name="T209" fmla="*/ T208 w 3368"/>
              <a:gd name="T210" fmla="+- 0 8589 8115"/>
              <a:gd name="T211" fmla="*/ 8589 h 675"/>
              <a:gd name="T212" fmla="+- 0 21591 18822"/>
              <a:gd name="T213" fmla="*/ T212 w 3368"/>
              <a:gd name="T214" fmla="+- 0 8643 8115"/>
              <a:gd name="T215" fmla="*/ 8643 h 675"/>
              <a:gd name="T216" fmla="+- 0 21836 18822"/>
              <a:gd name="T217" fmla="*/ T216 w 3368"/>
              <a:gd name="T218" fmla="+- 0 8556 8115"/>
              <a:gd name="T219" fmla="*/ 8556 h 675"/>
              <a:gd name="T220" fmla="+- 0 21881 18822"/>
              <a:gd name="T221" fmla="*/ T220 w 3368"/>
              <a:gd name="T222" fmla="+- 0 8363 8115"/>
              <a:gd name="T223" fmla="*/ 8363 h 675"/>
              <a:gd name="T224" fmla="+- 0 21849 18822"/>
              <a:gd name="T225" fmla="*/ T224 w 3368"/>
              <a:gd name="T226" fmla="+- 0 8328 8115"/>
              <a:gd name="T227" fmla="*/ 8328 h 675"/>
              <a:gd name="T228" fmla="+- 0 21813 18822"/>
              <a:gd name="T229" fmla="*/ T228 w 3368"/>
              <a:gd name="T230" fmla="+- 0 8404 8115"/>
              <a:gd name="T231" fmla="*/ 8404 h 675"/>
              <a:gd name="T232" fmla="+- 0 21830 18822"/>
              <a:gd name="T233" fmla="*/ T232 w 3368"/>
              <a:gd name="T234" fmla="+- 0 8570 8115"/>
              <a:gd name="T235" fmla="*/ 8570 h 675"/>
              <a:gd name="T236" fmla="+- 0 21962 18822"/>
              <a:gd name="T237" fmla="*/ T236 w 3368"/>
              <a:gd name="T238" fmla="+- 0 8727 8115"/>
              <a:gd name="T239" fmla="*/ 8727 h 675"/>
              <a:gd name="T240" fmla="+- 0 22189 18822"/>
              <a:gd name="T241" fmla="*/ T240 w 3368"/>
              <a:gd name="T242" fmla="+- 0 8789 8115"/>
              <a:gd name="T243" fmla="*/ 8789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3368" h="675" extrusionOk="0">
                <a:moveTo>
                  <a:pt x="0" y="400"/>
                </a:moveTo>
                <a:cubicBezTo>
                  <a:pt x="15" y="418"/>
                  <a:pt x="28" y="430"/>
                  <a:pt x="45" y="444"/>
                </a:cubicBezTo>
                <a:cubicBezTo>
                  <a:pt x="43" y="410"/>
                  <a:pt x="36" y="377"/>
                  <a:pt x="34" y="343"/>
                </a:cubicBezTo>
                <a:cubicBezTo>
                  <a:pt x="32" y="290"/>
                  <a:pt x="30" y="220"/>
                  <a:pt x="48" y="169"/>
                </a:cubicBezTo>
                <a:cubicBezTo>
                  <a:pt x="58" y="141"/>
                  <a:pt x="83" y="117"/>
                  <a:pt x="115" y="121"/>
                </a:cubicBezTo>
                <a:cubicBezTo>
                  <a:pt x="142" y="124"/>
                  <a:pt x="172" y="131"/>
                  <a:pt x="198" y="142"/>
                </a:cubicBezTo>
                <a:cubicBezTo>
                  <a:pt x="224" y="153"/>
                  <a:pt x="245" y="166"/>
                  <a:pt x="270" y="177"/>
                </a:cubicBezTo>
                <a:cubicBezTo>
                  <a:pt x="303" y="191"/>
                  <a:pt x="334" y="199"/>
                  <a:pt x="370" y="203"/>
                </a:cubicBezTo>
                <a:cubicBezTo>
                  <a:pt x="413" y="207"/>
                  <a:pt x="461" y="196"/>
                  <a:pt x="500" y="182"/>
                </a:cubicBezTo>
                <a:cubicBezTo>
                  <a:pt x="538" y="168"/>
                  <a:pt x="568" y="143"/>
                  <a:pt x="584" y="106"/>
                </a:cubicBezTo>
                <a:cubicBezTo>
                  <a:pt x="598" y="74"/>
                  <a:pt x="588" y="39"/>
                  <a:pt x="563" y="14"/>
                </a:cubicBezTo>
                <a:cubicBezTo>
                  <a:pt x="536" y="-12"/>
                  <a:pt x="500" y="3"/>
                  <a:pt x="476" y="24"/>
                </a:cubicBezTo>
                <a:cubicBezTo>
                  <a:pt x="439" y="57"/>
                  <a:pt x="421" y="111"/>
                  <a:pt x="415" y="159"/>
                </a:cubicBezTo>
                <a:cubicBezTo>
                  <a:pt x="409" y="213"/>
                  <a:pt x="418" y="267"/>
                  <a:pt x="446" y="313"/>
                </a:cubicBezTo>
                <a:cubicBezTo>
                  <a:pt x="469" y="351"/>
                  <a:pt x="518" y="393"/>
                  <a:pt x="565" y="399"/>
                </a:cubicBezTo>
                <a:cubicBezTo>
                  <a:pt x="607" y="404"/>
                  <a:pt x="665" y="370"/>
                  <a:pt x="698" y="347"/>
                </a:cubicBezTo>
                <a:cubicBezTo>
                  <a:pt x="710" y="338"/>
                  <a:pt x="721" y="328"/>
                  <a:pt x="733" y="319"/>
                </a:cubicBezTo>
              </a:path>
              <a:path w="3368" h="675" extrusionOk="0">
                <a:moveTo>
                  <a:pt x="947" y="72"/>
                </a:moveTo>
                <a:cubicBezTo>
                  <a:pt x="954" y="55"/>
                  <a:pt x="957" y="48"/>
                  <a:pt x="969" y="41"/>
                </a:cubicBezTo>
                <a:cubicBezTo>
                  <a:pt x="946" y="63"/>
                  <a:pt x="928" y="87"/>
                  <a:pt x="910" y="113"/>
                </a:cubicBezTo>
                <a:cubicBezTo>
                  <a:pt x="892" y="140"/>
                  <a:pt x="870" y="169"/>
                  <a:pt x="868" y="202"/>
                </a:cubicBezTo>
                <a:cubicBezTo>
                  <a:pt x="866" y="237"/>
                  <a:pt x="904" y="254"/>
                  <a:pt x="930" y="266"/>
                </a:cubicBezTo>
                <a:cubicBezTo>
                  <a:pt x="983" y="289"/>
                  <a:pt x="1040" y="301"/>
                  <a:pt x="1092" y="327"/>
                </a:cubicBezTo>
                <a:cubicBezTo>
                  <a:pt x="1134" y="348"/>
                  <a:pt x="1193" y="383"/>
                  <a:pt x="1194" y="437"/>
                </a:cubicBezTo>
                <a:cubicBezTo>
                  <a:pt x="1195" y="496"/>
                  <a:pt x="1134" y="524"/>
                  <a:pt x="1088" y="541"/>
                </a:cubicBezTo>
                <a:cubicBezTo>
                  <a:pt x="1034" y="561"/>
                  <a:pt x="958" y="570"/>
                  <a:pt x="901" y="560"/>
                </a:cubicBezTo>
                <a:cubicBezTo>
                  <a:pt x="868" y="554"/>
                  <a:pt x="864" y="551"/>
                  <a:pt x="862" y="526"/>
                </a:cubicBezTo>
              </a:path>
              <a:path w="3368" h="675" extrusionOk="0">
                <a:moveTo>
                  <a:pt x="1363" y="323"/>
                </a:moveTo>
                <a:cubicBezTo>
                  <a:pt x="1373" y="349"/>
                  <a:pt x="1355" y="363"/>
                  <a:pt x="1346" y="391"/>
                </a:cubicBezTo>
                <a:cubicBezTo>
                  <a:pt x="1335" y="424"/>
                  <a:pt x="1337" y="463"/>
                  <a:pt x="1345" y="497"/>
                </a:cubicBezTo>
                <a:cubicBezTo>
                  <a:pt x="1350" y="518"/>
                  <a:pt x="1368" y="550"/>
                  <a:pt x="1395" y="543"/>
                </a:cubicBezTo>
                <a:cubicBezTo>
                  <a:pt x="1424" y="536"/>
                  <a:pt x="1439" y="487"/>
                  <a:pt x="1445" y="463"/>
                </a:cubicBezTo>
                <a:cubicBezTo>
                  <a:pt x="1455" y="420"/>
                  <a:pt x="1452" y="376"/>
                  <a:pt x="1439" y="334"/>
                </a:cubicBezTo>
                <a:cubicBezTo>
                  <a:pt x="1430" y="303"/>
                  <a:pt x="1411" y="283"/>
                  <a:pt x="1384" y="268"/>
                </a:cubicBezTo>
              </a:path>
              <a:path w="3368" h="675" extrusionOk="0">
                <a:moveTo>
                  <a:pt x="1572" y="391"/>
                </a:moveTo>
                <a:cubicBezTo>
                  <a:pt x="1601" y="418"/>
                  <a:pt x="1631" y="446"/>
                  <a:pt x="1657" y="476"/>
                </a:cubicBezTo>
                <a:cubicBezTo>
                  <a:pt x="1674" y="496"/>
                  <a:pt x="1674" y="512"/>
                  <a:pt x="1697" y="523"/>
                </a:cubicBezTo>
                <a:cubicBezTo>
                  <a:pt x="1714" y="489"/>
                  <a:pt x="1728" y="455"/>
                  <a:pt x="1742" y="419"/>
                </a:cubicBezTo>
                <a:cubicBezTo>
                  <a:pt x="1758" y="376"/>
                  <a:pt x="1776" y="334"/>
                  <a:pt x="1791" y="291"/>
                </a:cubicBezTo>
                <a:cubicBezTo>
                  <a:pt x="1799" y="270"/>
                  <a:pt x="1805" y="262"/>
                  <a:pt x="1808" y="241"/>
                </a:cubicBezTo>
                <a:cubicBezTo>
                  <a:pt x="1829" y="254"/>
                  <a:pt x="1840" y="264"/>
                  <a:pt x="1857" y="282"/>
                </a:cubicBezTo>
              </a:path>
              <a:path w="3368" h="675" extrusionOk="0">
                <a:moveTo>
                  <a:pt x="2023" y="432"/>
                </a:moveTo>
                <a:cubicBezTo>
                  <a:pt x="2037" y="439"/>
                  <a:pt x="2098" y="472"/>
                  <a:pt x="2113" y="440"/>
                </a:cubicBezTo>
                <a:cubicBezTo>
                  <a:pt x="2128" y="408"/>
                  <a:pt x="2114" y="346"/>
                  <a:pt x="2113" y="312"/>
                </a:cubicBezTo>
                <a:cubicBezTo>
                  <a:pt x="2112" y="275"/>
                  <a:pt x="2103" y="212"/>
                  <a:pt x="2121" y="178"/>
                </a:cubicBezTo>
                <a:cubicBezTo>
                  <a:pt x="2140" y="141"/>
                  <a:pt x="2176" y="151"/>
                  <a:pt x="2210" y="158"/>
                </a:cubicBezTo>
                <a:cubicBezTo>
                  <a:pt x="2254" y="167"/>
                  <a:pt x="2295" y="184"/>
                  <a:pt x="2337" y="199"/>
                </a:cubicBezTo>
              </a:path>
              <a:path w="3368" h="675" extrusionOk="0">
                <a:moveTo>
                  <a:pt x="2777" y="313"/>
                </a:moveTo>
                <a:cubicBezTo>
                  <a:pt x="2804" y="278"/>
                  <a:pt x="2817" y="289"/>
                  <a:pt x="2786" y="240"/>
                </a:cubicBezTo>
                <a:cubicBezTo>
                  <a:pt x="2760" y="197"/>
                  <a:pt x="2711" y="158"/>
                  <a:pt x="2661" y="151"/>
                </a:cubicBezTo>
                <a:cubicBezTo>
                  <a:pt x="2620" y="145"/>
                  <a:pt x="2605" y="175"/>
                  <a:pt x="2591" y="208"/>
                </a:cubicBezTo>
                <a:cubicBezTo>
                  <a:pt x="2573" y="251"/>
                  <a:pt x="2563" y="301"/>
                  <a:pt x="2563" y="348"/>
                </a:cubicBezTo>
                <a:cubicBezTo>
                  <a:pt x="2563" y="395"/>
                  <a:pt x="2584" y="443"/>
                  <a:pt x="2619" y="474"/>
                </a:cubicBezTo>
                <a:cubicBezTo>
                  <a:pt x="2659" y="509"/>
                  <a:pt x="2717" y="525"/>
                  <a:pt x="2769" y="528"/>
                </a:cubicBezTo>
                <a:cubicBezTo>
                  <a:pt x="2854" y="534"/>
                  <a:pt x="2953" y="502"/>
                  <a:pt x="3014" y="441"/>
                </a:cubicBezTo>
                <a:cubicBezTo>
                  <a:pt x="3064" y="391"/>
                  <a:pt x="3082" y="315"/>
                  <a:pt x="3059" y="248"/>
                </a:cubicBezTo>
                <a:cubicBezTo>
                  <a:pt x="3051" y="224"/>
                  <a:pt x="3042" y="226"/>
                  <a:pt x="3027" y="213"/>
                </a:cubicBezTo>
                <a:cubicBezTo>
                  <a:pt x="3005" y="238"/>
                  <a:pt x="2996" y="250"/>
                  <a:pt x="2991" y="289"/>
                </a:cubicBezTo>
                <a:cubicBezTo>
                  <a:pt x="2983" y="346"/>
                  <a:pt x="2987" y="401"/>
                  <a:pt x="3008" y="455"/>
                </a:cubicBezTo>
                <a:cubicBezTo>
                  <a:pt x="3033" y="521"/>
                  <a:pt x="3081" y="573"/>
                  <a:pt x="3140" y="612"/>
                </a:cubicBezTo>
                <a:cubicBezTo>
                  <a:pt x="3209" y="658"/>
                  <a:pt x="3288" y="666"/>
                  <a:pt x="3367" y="674"/>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2" name="Comment 20"/>
          <p:cNvSpPr>
            <a:spLocks noRot="1" noChangeAspect="1" noEditPoints="1" noChangeArrowheads="1" noChangeShapeType="1" noTextEdit="1"/>
          </p:cNvSpPr>
          <p:nvPr/>
        </p:nvSpPr>
        <p:spPr bwMode="auto">
          <a:xfrm>
            <a:off x="3473450" y="4486275"/>
            <a:ext cx="827088" cy="793750"/>
          </a:xfrm>
          <a:custGeom>
            <a:avLst/>
            <a:gdLst>
              <a:gd name="T0" fmla="+- 0 9716 9647"/>
              <a:gd name="T1" fmla="*/ T0 w 2297"/>
              <a:gd name="T2" fmla="+- 0 14208 12462"/>
              <a:gd name="T3" fmla="*/ 14208 h 2206"/>
              <a:gd name="T4" fmla="+- 0 9691 9647"/>
              <a:gd name="T5" fmla="*/ T4 w 2297"/>
              <a:gd name="T6" fmla="+- 0 14484 12462"/>
              <a:gd name="T7" fmla="*/ 14484 h 2206"/>
              <a:gd name="T8" fmla="+- 0 10112 9647"/>
              <a:gd name="T9" fmla="*/ T8 w 2297"/>
              <a:gd name="T10" fmla="+- 0 14666 12462"/>
              <a:gd name="T11" fmla="*/ 14666 h 2206"/>
              <a:gd name="T12" fmla="+- 0 10200 9647"/>
              <a:gd name="T13" fmla="*/ T12 w 2297"/>
              <a:gd name="T14" fmla="+- 0 14392 12462"/>
              <a:gd name="T15" fmla="*/ 14392 h 2206"/>
              <a:gd name="T16" fmla="+- 0 9982 9647"/>
              <a:gd name="T17" fmla="*/ T16 w 2297"/>
              <a:gd name="T18" fmla="+- 0 14501 12462"/>
              <a:gd name="T19" fmla="*/ 14501 h 2206"/>
              <a:gd name="T20" fmla="+- 0 10059 9647"/>
              <a:gd name="T21" fmla="*/ T20 w 2297"/>
              <a:gd name="T22" fmla="+- 0 14508 12462"/>
              <a:gd name="T23" fmla="*/ 14508 h 2206"/>
              <a:gd name="T24" fmla="+- 0 10309 9647"/>
              <a:gd name="T25" fmla="*/ T24 w 2297"/>
              <a:gd name="T26" fmla="+- 0 14322 12462"/>
              <a:gd name="T27" fmla="*/ 14322 h 2206"/>
              <a:gd name="T28" fmla="+- 0 10520 9647"/>
              <a:gd name="T29" fmla="*/ T28 w 2297"/>
              <a:gd name="T30" fmla="+- 0 14394 12462"/>
              <a:gd name="T31" fmla="*/ 14394 h 2206"/>
              <a:gd name="T32" fmla="+- 0 10437 9647"/>
              <a:gd name="T33" fmla="*/ T32 w 2297"/>
              <a:gd name="T34" fmla="+- 0 14148 12462"/>
              <a:gd name="T35" fmla="*/ 14148 h 2206"/>
              <a:gd name="T36" fmla="+- 0 10171 9647"/>
              <a:gd name="T37" fmla="*/ T36 w 2297"/>
              <a:gd name="T38" fmla="+- 0 13968 12462"/>
              <a:gd name="T39" fmla="*/ 13968 h 2206"/>
              <a:gd name="T40" fmla="+- 0 10296 9647"/>
              <a:gd name="T41" fmla="*/ T40 w 2297"/>
              <a:gd name="T42" fmla="+- 0 13848 12462"/>
              <a:gd name="T43" fmla="*/ 13848 h 2206"/>
              <a:gd name="T44" fmla="+- 0 10467 9647"/>
              <a:gd name="T45" fmla="*/ T44 w 2297"/>
              <a:gd name="T46" fmla="+- 0 13839 12462"/>
              <a:gd name="T47" fmla="*/ 13839 h 2206"/>
              <a:gd name="T48" fmla="+- 0 10391 9647"/>
              <a:gd name="T49" fmla="*/ T48 w 2297"/>
              <a:gd name="T50" fmla="+- 0 13674 12462"/>
              <a:gd name="T51" fmla="*/ 13674 h 2206"/>
              <a:gd name="T52" fmla="+- 0 10351 9647"/>
              <a:gd name="T53" fmla="*/ T52 w 2297"/>
              <a:gd name="T54" fmla="+- 0 13824 12462"/>
              <a:gd name="T55" fmla="*/ 13824 h 2206"/>
              <a:gd name="T56" fmla="+- 0 10632 9647"/>
              <a:gd name="T57" fmla="*/ T56 w 2297"/>
              <a:gd name="T58" fmla="+- 0 13900 12462"/>
              <a:gd name="T59" fmla="*/ 13900 h 2206"/>
              <a:gd name="T60" fmla="+- 0 10460 9647"/>
              <a:gd name="T61" fmla="*/ T60 w 2297"/>
              <a:gd name="T62" fmla="+- 0 13637 12462"/>
              <a:gd name="T63" fmla="*/ 13637 h 2206"/>
              <a:gd name="T64" fmla="+- 0 10565 9647"/>
              <a:gd name="T65" fmla="*/ T64 w 2297"/>
              <a:gd name="T66" fmla="+- 0 13544 12462"/>
              <a:gd name="T67" fmla="*/ 13544 h 2206"/>
              <a:gd name="T68" fmla="+- 0 10449 9647"/>
              <a:gd name="T69" fmla="*/ T68 w 2297"/>
              <a:gd name="T70" fmla="+- 0 13485 12462"/>
              <a:gd name="T71" fmla="*/ 13485 h 2206"/>
              <a:gd name="T72" fmla="+- 0 10589 9647"/>
              <a:gd name="T73" fmla="*/ T72 w 2297"/>
              <a:gd name="T74" fmla="+- 0 13629 12462"/>
              <a:gd name="T75" fmla="*/ 13629 h 2206"/>
              <a:gd name="T76" fmla="+- 0 10799 9647"/>
              <a:gd name="T77" fmla="*/ T76 w 2297"/>
              <a:gd name="T78" fmla="+- 0 13533 12462"/>
              <a:gd name="T79" fmla="*/ 13533 h 2206"/>
              <a:gd name="T80" fmla="+- 0 10436 9647"/>
              <a:gd name="T81" fmla="*/ T80 w 2297"/>
              <a:gd name="T82" fmla="+- 0 13170 12462"/>
              <a:gd name="T83" fmla="*/ 13170 h 2206"/>
              <a:gd name="T84" fmla="+- 0 10778 9647"/>
              <a:gd name="T85" fmla="*/ T84 w 2297"/>
              <a:gd name="T86" fmla="+- 0 13420 12462"/>
              <a:gd name="T87" fmla="*/ 13420 h 2206"/>
              <a:gd name="T88" fmla="+- 0 10853 9647"/>
              <a:gd name="T89" fmla="*/ T88 w 2297"/>
              <a:gd name="T90" fmla="+- 0 13352 12462"/>
              <a:gd name="T91" fmla="*/ 13352 h 2206"/>
              <a:gd name="T92" fmla="+- 0 10922 9647"/>
              <a:gd name="T93" fmla="*/ T92 w 2297"/>
              <a:gd name="T94" fmla="+- 0 13224 12462"/>
              <a:gd name="T95" fmla="*/ 13224 h 2206"/>
              <a:gd name="T96" fmla="+- 0 11036 9647"/>
              <a:gd name="T97" fmla="*/ T96 w 2297"/>
              <a:gd name="T98" fmla="+- 0 13377 12462"/>
              <a:gd name="T99" fmla="*/ 13377 h 2206"/>
              <a:gd name="T100" fmla="+- 0 11116 9647"/>
              <a:gd name="T101" fmla="*/ T100 w 2297"/>
              <a:gd name="T102" fmla="+- 0 13082 12462"/>
              <a:gd name="T103" fmla="*/ 13082 h 2206"/>
              <a:gd name="T104" fmla="+- 0 11078 9647"/>
              <a:gd name="T105" fmla="*/ T104 w 2297"/>
              <a:gd name="T106" fmla="+- 0 13093 12462"/>
              <a:gd name="T107" fmla="*/ 13093 h 2206"/>
              <a:gd name="T108" fmla="+- 0 10960 9647"/>
              <a:gd name="T109" fmla="*/ T108 w 2297"/>
              <a:gd name="T110" fmla="+- 0 12867 12462"/>
              <a:gd name="T111" fmla="*/ 12867 h 2206"/>
              <a:gd name="T112" fmla="+- 0 11201 9647"/>
              <a:gd name="T113" fmla="*/ T112 w 2297"/>
              <a:gd name="T114" fmla="+- 0 12822 12462"/>
              <a:gd name="T115" fmla="*/ 12822 h 2206"/>
              <a:gd name="T116" fmla="+- 0 11400 9647"/>
              <a:gd name="T117" fmla="*/ T116 w 2297"/>
              <a:gd name="T118" fmla="+- 0 12954 12462"/>
              <a:gd name="T119" fmla="*/ 12954 h 2206"/>
              <a:gd name="T120" fmla="+- 0 11034 9647"/>
              <a:gd name="T121" fmla="*/ T120 w 2297"/>
              <a:gd name="T122" fmla="+- 0 12688 12462"/>
              <a:gd name="T123" fmla="*/ 12688 h 2206"/>
              <a:gd name="T124" fmla="+- 0 11154 9647"/>
              <a:gd name="T125" fmla="*/ T124 w 2297"/>
              <a:gd name="T126" fmla="+- 0 12658 12462"/>
              <a:gd name="T127" fmla="*/ 12658 h 2206"/>
              <a:gd name="T128" fmla="+- 0 11318 9647"/>
              <a:gd name="T129" fmla="*/ T128 w 2297"/>
              <a:gd name="T130" fmla="+- 0 12645 12462"/>
              <a:gd name="T131" fmla="*/ 12645 h 2206"/>
              <a:gd name="T132" fmla="+- 0 11302 9647"/>
              <a:gd name="T133" fmla="*/ T132 w 2297"/>
              <a:gd name="T134" fmla="+- 0 12575 12462"/>
              <a:gd name="T135" fmla="*/ 12575 h 2206"/>
              <a:gd name="T136" fmla="+- 0 11358 9647"/>
              <a:gd name="T137" fmla="*/ T136 w 2297"/>
              <a:gd name="T138" fmla="+- 0 12682 12462"/>
              <a:gd name="T139" fmla="*/ 12682 h 2206"/>
              <a:gd name="T140" fmla="+- 0 11576 9647"/>
              <a:gd name="T141" fmla="*/ T140 w 2297"/>
              <a:gd name="T142" fmla="+- 0 12758 12462"/>
              <a:gd name="T143" fmla="*/ 12758 h 2206"/>
              <a:gd name="T144" fmla="+- 0 11518 9647"/>
              <a:gd name="T145" fmla="*/ T144 w 2297"/>
              <a:gd name="T146" fmla="+- 0 12694 12462"/>
              <a:gd name="T147" fmla="*/ 12694 h 2206"/>
              <a:gd name="T148" fmla="+- 0 11413 9647"/>
              <a:gd name="T149" fmla="*/ T148 w 2297"/>
              <a:gd name="T150" fmla="+- 0 12564 12462"/>
              <a:gd name="T151" fmla="*/ 12564 h 2206"/>
              <a:gd name="T152" fmla="+- 0 11751 9647"/>
              <a:gd name="T153" fmla="*/ T152 w 2297"/>
              <a:gd name="T154" fmla="+- 0 12678 12462"/>
              <a:gd name="T155" fmla="*/ 12678 h 2206"/>
              <a:gd name="T156" fmla="+- 0 11892 9647"/>
              <a:gd name="T157" fmla="*/ T156 w 2297"/>
              <a:gd name="T158" fmla="+- 0 12577 12462"/>
              <a:gd name="T159" fmla="*/ 12577 h 2206"/>
              <a:gd name="T160" fmla="+- 0 11844 9647"/>
              <a:gd name="T161" fmla="*/ T160 w 2297"/>
              <a:gd name="T162" fmla="+- 0 12547 12462"/>
              <a:gd name="T163" fmla="*/ 12547 h 2206"/>
              <a:gd name="T164" fmla="+- 0 11726 9647"/>
              <a:gd name="T165" fmla="*/ T164 w 2297"/>
              <a:gd name="T166" fmla="+- 0 12462 12462"/>
              <a:gd name="T167" fmla="*/ 12462 h 22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297" h="2206" extrusionOk="0">
                <a:moveTo>
                  <a:pt x="172" y="1704"/>
                </a:moveTo>
                <a:cubicBezTo>
                  <a:pt x="137" y="1711"/>
                  <a:pt x="97" y="1721"/>
                  <a:pt x="69" y="1746"/>
                </a:cubicBezTo>
                <a:cubicBezTo>
                  <a:pt x="37" y="1775"/>
                  <a:pt x="7" y="1816"/>
                  <a:pt x="0" y="1860"/>
                </a:cubicBezTo>
                <a:cubicBezTo>
                  <a:pt x="-9" y="1917"/>
                  <a:pt x="11" y="1976"/>
                  <a:pt x="44" y="2022"/>
                </a:cubicBezTo>
                <a:cubicBezTo>
                  <a:pt x="89" y="2085"/>
                  <a:pt x="155" y="2130"/>
                  <a:pt x="225" y="2160"/>
                </a:cubicBezTo>
                <a:cubicBezTo>
                  <a:pt x="299" y="2192"/>
                  <a:pt x="384" y="2210"/>
                  <a:pt x="465" y="2204"/>
                </a:cubicBezTo>
                <a:cubicBezTo>
                  <a:pt x="525" y="2199"/>
                  <a:pt x="587" y="2175"/>
                  <a:pt x="613" y="2117"/>
                </a:cubicBezTo>
                <a:cubicBezTo>
                  <a:pt x="644" y="2050"/>
                  <a:pt x="604" y="1974"/>
                  <a:pt x="553" y="1930"/>
                </a:cubicBezTo>
                <a:cubicBezTo>
                  <a:pt x="505" y="1889"/>
                  <a:pt x="446" y="1884"/>
                  <a:pt x="398" y="1926"/>
                </a:cubicBezTo>
                <a:cubicBezTo>
                  <a:pt x="364" y="1956"/>
                  <a:pt x="347" y="1997"/>
                  <a:pt x="335" y="2039"/>
                </a:cubicBezTo>
                <a:cubicBezTo>
                  <a:pt x="328" y="2063"/>
                  <a:pt x="331" y="2077"/>
                  <a:pt x="331" y="2099"/>
                </a:cubicBezTo>
                <a:cubicBezTo>
                  <a:pt x="367" y="2086"/>
                  <a:pt x="382" y="2081"/>
                  <a:pt x="412" y="2046"/>
                </a:cubicBezTo>
                <a:cubicBezTo>
                  <a:pt x="459" y="1992"/>
                  <a:pt x="492" y="1922"/>
                  <a:pt x="543" y="1873"/>
                </a:cubicBezTo>
                <a:cubicBezTo>
                  <a:pt x="576" y="1841"/>
                  <a:pt x="622" y="1850"/>
                  <a:pt x="662" y="1860"/>
                </a:cubicBezTo>
                <a:cubicBezTo>
                  <a:pt x="714" y="1873"/>
                  <a:pt x="762" y="1896"/>
                  <a:pt x="811" y="1917"/>
                </a:cubicBezTo>
                <a:cubicBezTo>
                  <a:pt x="834" y="1926"/>
                  <a:pt x="851" y="1928"/>
                  <a:pt x="873" y="1932"/>
                </a:cubicBezTo>
              </a:path>
              <a:path w="2297" h="2206" extrusionOk="0">
                <a:moveTo>
                  <a:pt x="865" y="1721"/>
                </a:moveTo>
                <a:cubicBezTo>
                  <a:pt x="913" y="1717"/>
                  <a:pt x="807" y="1693"/>
                  <a:pt x="790" y="1686"/>
                </a:cubicBezTo>
                <a:cubicBezTo>
                  <a:pt x="732" y="1663"/>
                  <a:pt x="674" y="1634"/>
                  <a:pt x="620" y="1603"/>
                </a:cubicBezTo>
                <a:cubicBezTo>
                  <a:pt x="579" y="1580"/>
                  <a:pt x="539" y="1553"/>
                  <a:pt x="524" y="1506"/>
                </a:cubicBezTo>
                <a:cubicBezTo>
                  <a:pt x="514" y="1475"/>
                  <a:pt x="542" y="1442"/>
                  <a:pt x="566" y="1424"/>
                </a:cubicBezTo>
                <a:cubicBezTo>
                  <a:pt x="591" y="1406"/>
                  <a:pt x="620" y="1396"/>
                  <a:pt x="649" y="1386"/>
                </a:cubicBezTo>
              </a:path>
              <a:path w="2297" h="2206" extrusionOk="0">
                <a:moveTo>
                  <a:pt x="765" y="1406"/>
                </a:moveTo>
                <a:cubicBezTo>
                  <a:pt x="789" y="1423"/>
                  <a:pt x="809" y="1410"/>
                  <a:pt x="820" y="1377"/>
                </a:cubicBezTo>
                <a:cubicBezTo>
                  <a:pt x="830" y="1348"/>
                  <a:pt x="832" y="1308"/>
                  <a:pt x="819" y="1279"/>
                </a:cubicBezTo>
                <a:cubicBezTo>
                  <a:pt x="805" y="1248"/>
                  <a:pt x="778" y="1219"/>
                  <a:pt x="744" y="1212"/>
                </a:cubicBezTo>
                <a:cubicBezTo>
                  <a:pt x="712" y="1205"/>
                  <a:pt x="683" y="1225"/>
                  <a:pt x="671" y="1254"/>
                </a:cubicBezTo>
                <a:cubicBezTo>
                  <a:pt x="655" y="1292"/>
                  <a:pt x="680" y="1334"/>
                  <a:pt x="704" y="1362"/>
                </a:cubicBezTo>
                <a:cubicBezTo>
                  <a:pt x="739" y="1402"/>
                  <a:pt x="790" y="1428"/>
                  <a:pt x="840" y="1442"/>
                </a:cubicBezTo>
                <a:cubicBezTo>
                  <a:pt x="888" y="1455"/>
                  <a:pt x="940" y="1460"/>
                  <a:pt x="985" y="1438"/>
                </a:cubicBezTo>
                <a:cubicBezTo>
                  <a:pt x="1028" y="1417"/>
                  <a:pt x="1030" y="1393"/>
                  <a:pt x="1031" y="1349"/>
                </a:cubicBezTo>
              </a:path>
              <a:path w="2297" h="2206" extrusionOk="0">
                <a:moveTo>
                  <a:pt x="813" y="1175"/>
                </a:moveTo>
                <a:cubicBezTo>
                  <a:pt x="840" y="1182"/>
                  <a:pt x="853" y="1177"/>
                  <a:pt x="876" y="1158"/>
                </a:cubicBezTo>
                <a:cubicBezTo>
                  <a:pt x="898" y="1140"/>
                  <a:pt x="918" y="1112"/>
                  <a:pt x="918" y="1082"/>
                </a:cubicBezTo>
                <a:cubicBezTo>
                  <a:pt x="918" y="1052"/>
                  <a:pt x="892" y="1025"/>
                  <a:pt x="867" y="1013"/>
                </a:cubicBezTo>
                <a:cubicBezTo>
                  <a:pt x="847" y="1003"/>
                  <a:pt x="815" y="1001"/>
                  <a:pt x="802" y="1023"/>
                </a:cubicBezTo>
                <a:cubicBezTo>
                  <a:pt x="787" y="1047"/>
                  <a:pt x="803" y="1084"/>
                  <a:pt x="820" y="1102"/>
                </a:cubicBezTo>
                <a:cubicBezTo>
                  <a:pt x="852" y="1137"/>
                  <a:pt x="896" y="1157"/>
                  <a:pt x="942" y="1167"/>
                </a:cubicBezTo>
                <a:cubicBezTo>
                  <a:pt x="985" y="1176"/>
                  <a:pt x="1052" y="1178"/>
                  <a:pt x="1093" y="1158"/>
                </a:cubicBezTo>
                <a:cubicBezTo>
                  <a:pt x="1124" y="1143"/>
                  <a:pt x="1149" y="1104"/>
                  <a:pt x="1152" y="1071"/>
                </a:cubicBezTo>
                <a:cubicBezTo>
                  <a:pt x="1152" y="1063"/>
                  <a:pt x="1151" y="1056"/>
                  <a:pt x="1151" y="1048"/>
                </a:cubicBezTo>
              </a:path>
              <a:path w="2297" h="2206" extrusionOk="0">
                <a:moveTo>
                  <a:pt x="789" y="708"/>
                </a:moveTo>
                <a:cubicBezTo>
                  <a:pt x="833" y="754"/>
                  <a:pt x="878" y="795"/>
                  <a:pt x="929" y="834"/>
                </a:cubicBezTo>
                <a:cubicBezTo>
                  <a:pt x="993" y="883"/>
                  <a:pt x="1060" y="921"/>
                  <a:pt x="1131" y="958"/>
                </a:cubicBezTo>
                <a:cubicBezTo>
                  <a:pt x="1170" y="978"/>
                  <a:pt x="1195" y="989"/>
                  <a:pt x="1234" y="994"/>
                </a:cubicBezTo>
                <a:cubicBezTo>
                  <a:pt x="1232" y="955"/>
                  <a:pt x="1217" y="927"/>
                  <a:pt x="1206" y="890"/>
                </a:cubicBezTo>
                <a:cubicBezTo>
                  <a:pt x="1195" y="854"/>
                  <a:pt x="1179" y="812"/>
                  <a:pt x="1193" y="775"/>
                </a:cubicBezTo>
                <a:cubicBezTo>
                  <a:pt x="1206" y="742"/>
                  <a:pt x="1250" y="752"/>
                  <a:pt x="1275" y="762"/>
                </a:cubicBezTo>
                <a:cubicBezTo>
                  <a:pt x="1318" y="778"/>
                  <a:pt x="1357" y="807"/>
                  <a:pt x="1387" y="841"/>
                </a:cubicBezTo>
                <a:cubicBezTo>
                  <a:pt x="1408" y="865"/>
                  <a:pt x="1428" y="898"/>
                  <a:pt x="1389" y="915"/>
                </a:cubicBezTo>
                <a:cubicBezTo>
                  <a:pt x="1361" y="927"/>
                  <a:pt x="1332" y="916"/>
                  <a:pt x="1305" y="911"/>
                </a:cubicBezTo>
              </a:path>
              <a:path w="2297" h="2206" extrusionOk="0">
                <a:moveTo>
                  <a:pt x="1469" y="620"/>
                </a:moveTo>
                <a:cubicBezTo>
                  <a:pt x="1478" y="638"/>
                  <a:pt x="1484" y="652"/>
                  <a:pt x="1487" y="672"/>
                </a:cubicBezTo>
                <a:cubicBezTo>
                  <a:pt x="1463" y="666"/>
                  <a:pt x="1448" y="650"/>
                  <a:pt x="1431" y="631"/>
                </a:cubicBezTo>
                <a:cubicBezTo>
                  <a:pt x="1401" y="596"/>
                  <a:pt x="1375" y="559"/>
                  <a:pt x="1353" y="519"/>
                </a:cubicBezTo>
                <a:cubicBezTo>
                  <a:pt x="1336" y="488"/>
                  <a:pt x="1314" y="442"/>
                  <a:pt x="1313" y="405"/>
                </a:cubicBezTo>
                <a:cubicBezTo>
                  <a:pt x="1312" y="385"/>
                  <a:pt x="1322" y="366"/>
                  <a:pt x="1330" y="349"/>
                </a:cubicBezTo>
              </a:path>
              <a:path w="2297" h="2206" extrusionOk="0">
                <a:moveTo>
                  <a:pt x="1554" y="360"/>
                </a:moveTo>
                <a:cubicBezTo>
                  <a:pt x="1587" y="380"/>
                  <a:pt x="1621" y="401"/>
                  <a:pt x="1653" y="422"/>
                </a:cubicBezTo>
                <a:cubicBezTo>
                  <a:pt x="1687" y="444"/>
                  <a:pt x="1720" y="468"/>
                  <a:pt x="1753" y="492"/>
                </a:cubicBezTo>
                <a:cubicBezTo>
                  <a:pt x="1768" y="503"/>
                  <a:pt x="1802" y="536"/>
                  <a:pt x="1749" y="483"/>
                </a:cubicBezTo>
              </a:path>
              <a:path w="2297" h="2206" extrusionOk="0">
                <a:moveTo>
                  <a:pt x="1387" y="226"/>
                </a:moveTo>
                <a:cubicBezTo>
                  <a:pt x="1398" y="218"/>
                  <a:pt x="1404" y="213"/>
                  <a:pt x="1429" y="206"/>
                </a:cubicBezTo>
                <a:cubicBezTo>
                  <a:pt x="1456" y="198"/>
                  <a:pt x="1480" y="200"/>
                  <a:pt x="1507" y="196"/>
                </a:cubicBezTo>
                <a:cubicBezTo>
                  <a:pt x="1533" y="192"/>
                  <a:pt x="1558" y="191"/>
                  <a:pt x="1584" y="191"/>
                </a:cubicBezTo>
                <a:cubicBezTo>
                  <a:pt x="1614" y="191"/>
                  <a:pt x="1642" y="187"/>
                  <a:pt x="1671" y="183"/>
                </a:cubicBezTo>
                <a:cubicBezTo>
                  <a:pt x="1692" y="180"/>
                  <a:pt x="1716" y="176"/>
                  <a:pt x="1717" y="152"/>
                </a:cubicBezTo>
                <a:cubicBezTo>
                  <a:pt x="1718" y="127"/>
                  <a:pt x="1676" y="107"/>
                  <a:pt x="1655" y="113"/>
                </a:cubicBezTo>
                <a:cubicBezTo>
                  <a:pt x="1649" y="117"/>
                  <a:pt x="1644" y="122"/>
                  <a:pt x="1638" y="126"/>
                </a:cubicBezTo>
                <a:cubicBezTo>
                  <a:pt x="1646" y="169"/>
                  <a:pt x="1675" y="196"/>
                  <a:pt x="1711" y="220"/>
                </a:cubicBezTo>
                <a:cubicBezTo>
                  <a:pt x="1752" y="247"/>
                  <a:pt x="1797" y="269"/>
                  <a:pt x="1844" y="283"/>
                </a:cubicBezTo>
                <a:cubicBezTo>
                  <a:pt x="1867" y="290"/>
                  <a:pt x="1904" y="303"/>
                  <a:pt x="1929" y="296"/>
                </a:cubicBezTo>
                <a:cubicBezTo>
                  <a:pt x="1931" y="293"/>
                  <a:pt x="1934" y="289"/>
                  <a:pt x="1936" y="286"/>
                </a:cubicBezTo>
                <a:cubicBezTo>
                  <a:pt x="1915" y="266"/>
                  <a:pt x="1893" y="250"/>
                  <a:pt x="1871" y="232"/>
                </a:cubicBezTo>
                <a:cubicBezTo>
                  <a:pt x="1844" y="210"/>
                  <a:pt x="1816" y="186"/>
                  <a:pt x="1793" y="160"/>
                </a:cubicBezTo>
                <a:cubicBezTo>
                  <a:pt x="1774" y="138"/>
                  <a:pt x="1771" y="126"/>
                  <a:pt x="1766" y="102"/>
                </a:cubicBezTo>
                <a:cubicBezTo>
                  <a:pt x="1813" y="98"/>
                  <a:pt x="1847" y="110"/>
                  <a:pt x="1892" y="127"/>
                </a:cubicBezTo>
                <a:cubicBezTo>
                  <a:pt x="1963" y="155"/>
                  <a:pt x="2033" y="189"/>
                  <a:pt x="2104" y="216"/>
                </a:cubicBezTo>
                <a:cubicBezTo>
                  <a:pt x="2135" y="228"/>
                  <a:pt x="2160" y="228"/>
                  <a:pt x="2180" y="225"/>
                </a:cubicBezTo>
              </a:path>
              <a:path w="2297" h="2206" extrusionOk="0">
                <a:moveTo>
                  <a:pt x="2245" y="115"/>
                </a:moveTo>
                <a:cubicBezTo>
                  <a:pt x="2262" y="121"/>
                  <a:pt x="2279" y="126"/>
                  <a:pt x="2296" y="130"/>
                </a:cubicBezTo>
                <a:cubicBezTo>
                  <a:pt x="2264" y="114"/>
                  <a:pt x="2231" y="98"/>
                  <a:pt x="2197" y="85"/>
                </a:cubicBezTo>
                <a:cubicBezTo>
                  <a:pt x="2160" y="71"/>
                  <a:pt x="2114" y="57"/>
                  <a:pt x="2085" y="28"/>
                </a:cubicBezTo>
                <a:cubicBezTo>
                  <a:pt x="2076" y="14"/>
                  <a:pt x="2072" y="11"/>
                  <a:pt x="2079" y="0"/>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3" name="Comment 21"/>
          <p:cNvSpPr>
            <a:spLocks noRot="1" noChangeAspect="1" noEditPoints="1" noChangeArrowheads="1" noChangeShapeType="1" noTextEdit="1"/>
          </p:cNvSpPr>
          <p:nvPr/>
        </p:nvSpPr>
        <p:spPr bwMode="auto">
          <a:xfrm>
            <a:off x="3932238" y="4559300"/>
            <a:ext cx="1587" cy="4763"/>
          </a:xfrm>
          <a:custGeom>
            <a:avLst/>
            <a:gdLst>
              <a:gd name="T0" fmla="+- 0 10924 10924"/>
              <a:gd name="T1" fmla="*/ T0 w 1"/>
              <a:gd name="T2" fmla="+- 0 12664 12664"/>
              <a:gd name="T3" fmla="*/ 12664 h 12"/>
              <a:gd name="T4" fmla="+- 0 10924 10924"/>
              <a:gd name="T5" fmla="*/ T4 w 1"/>
              <a:gd name="T6" fmla="+- 0 12668 12664"/>
              <a:gd name="T7" fmla="*/ 12668 h 12"/>
              <a:gd name="T8" fmla="+- 0 10924 10924"/>
              <a:gd name="T9" fmla="*/ T8 w 1"/>
              <a:gd name="T10" fmla="+- 0 12671 12664"/>
              <a:gd name="T11" fmla="*/ 12671 h 12"/>
              <a:gd name="T12" fmla="+- 0 10924 10924"/>
              <a:gd name="T13" fmla="*/ T12 w 1"/>
              <a:gd name="T14" fmla="+- 0 12675 12664"/>
              <a:gd name="T15" fmla="*/ 12675 h 12"/>
            </a:gdLst>
            <a:ahLst/>
            <a:cxnLst>
              <a:cxn ang="0">
                <a:pos x="T1" y="T3"/>
              </a:cxn>
              <a:cxn ang="0">
                <a:pos x="T5" y="T7"/>
              </a:cxn>
              <a:cxn ang="0">
                <a:pos x="T9" y="T11"/>
              </a:cxn>
              <a:cxn ang="0">
                <a:pos x="T13" y="T15"/>
              </a:cxn>
            </a:cxnLst>
            <a:rect l="0" t="0" r="r" b="b"/>
            <a:pathLst>
              <a:path w="1" h="12" extrusionOk="0">
                <a:moveTo>
                  <a:pt x="0" y="0"/>
                </a:moveTo>
                <a:cubicBezTo>
                  <a:pt x="0" y="4"/>
                  <a:pt x="0" y="7"/>
                  <a:pt x="0" y="11"/>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4" name="Comment 22"/>
          <p:cNvSpPr>
            <a:spLocks noRot="1" noChangeAspect="1" noEditPoints="1" noChangeArrowheads="1" noChangeShapeType="1" noTextEdit="1"/>
          </p:cNvSpPr>
          <p:nvPr/>
        </p:nvSpPr>
        <p:spPr bwMode="auto">
          <a:xfrm>
            <a:off x="3714750" y="3695700"/>
            <a:ext cx="2970213" cy="146050"/>
          </a:xfrm>
          <a:custGeom>
            <a:avLst/>
            <a:gdLst>
              <a:gd name="T0" fmla="+- 0 18556 10319"/>
              <a:gd name="T1" fmla="*/ T0 w 8251"/>
              <a:gd name="T2" fmla="+- 0 10266 10266"/>
              <a:gd name="T3" fmla="*/ 10266 h 405"/>
              <a:gd name="T4" fmla="+- 0 18534 10319"/>
              <a:gd name="T5" fmla="*/ T4 w 8251"/>
              <a:gd name="T6" fmla="+- 0 10273 10266"/>
              <a:gd name="T7" fmla="*/ 10273 h 405"/>
              <a:gd name="T8" fmla="+- 0 18546 10319"/>
              <a:gd name="T9" fmla="*/ T8 w 8251"/>
              <a:gd name="T10" fmla="+- 0 10282 10266"/>
              <a:gd name="T11" fmla="*/ 10282 h 405"/>
              <a:gd name="T12" fmla="+- 0 18524 10319"/>
              <a:gd name="T13" fmla="*/ T12 w 8251"/>
              <a:gd name="T14" fmla="+- 0 10288 10266"/>
              <a:gd name="T15" fmla="*/ 10288 h 405"/>
              <a:gd name="T16" fmla="+- 0 18376 10319"/>
              <a:gd name="T17" fmla="*/ T16 w 8251"/>
              <a:gd name="T18" fmla="+- 0 10326 10266"/>
              <a:gd name="T19" fmla="*/ 10326 h 405"/>
              <a:gd name="T20" fmla="+- 0 18227 10319"/>
              <a:gd name="T21" fmla="*/ T20 w 8251"/>
              <a:gd name="T22" fmla="+- 0 10335 10266"/>
              <a:gd name="T23" fmla="*/ 10335 h 405"/>
              <a:gd name="T24" fmla="+- 0 18075 10319"/>
              <a:gd name="T25" fmla="*/ T24 w 8251"/>
              <a:gd name="T26" fmla="+- 0 10348 10266"/>
              <a:gd name="T27" fmla="*/ 10348 h 405"/>
              <a:gd name="T28" fmla="+- 0 17874 10319"/>
              <a:gd name="T29" fmla="*/ T28 w 8251"/>
              <a:gd name="T30" fmla="+- 0 10365 10266"/>
              <a:gd name="T31" fmla="*/ 10365 h 405"/>
              <a:gd name="T32" fmla="+- 0 17674 10319"/>
              <a:gd name="T33" fmla="*/ T32 w 8251"/>
              <a:gd name="T34" fmla="+- 0 10380 10266"/>
              <a:gd name="T35" fmla="*/ 10380 h 405"/>
              <a:gd name="T36" fmla="+- 0 17473 10319"/>
              <a:gd name="T37" fmla="*/ T36 w 8251"/>
              <a:gd name="T38" fmla="+- 0 10396 10266"/>
              <a:gd name="T39" fmla="*/ 10396 h 405"/>
              <a:gd name="T40" fmla="+- 0 17157 10319"/>
              <a:gd name="T41" fmla="*/ T40 w 8251"/>
              <a:gd name="T42" fmla="+- 0 10421 10266"/>
              <a:gd name="T43" fmla="*/ 10421 h 405"/>
              <a:gd name="T44" fmla="+- 0 16840 10319"/>
              <a:gd name="T45" fmla="*/ T44 w 8251"/>
              <a:gd name="T46" fmla="+- 0 10437 10266"/>
              <a:gd name="T47" fmla="*/ 10437 h 405"/>
              <a:gd name="T48" fmla="+- 0 16523 10319"/>
              <a:gd name="T49" fmla="*/ T48 w 8251"/>
              <a:gd name="T50" fmla="+- 0 10454 10266"/>
              <a:gd name="T51" fmla="*/ 10454 h 405"/>
              <a:gd name="T52" fmla="+- 0 14954 10319"/>
              <a:gd name="T53" fmla="*/ T52 w 8251"/>
              <a:gd name="T54" fmla="+- 0 10540 10266"/>
              <a:gd name="T55" fmla="*/ 10540 h 405"/>
              <a:gd name="T56" fmla="+- 0 13382 10319"/>
              <a:gd name="T57" fmla="*/ T56 w 8251"/>
              <a:gd name="T58" fmla="+- 0 10609 10266"/>
              <a:gd name="T59" fmla="*/ 10609 h 405"/>
              <a:gd name="T60" fmla="+- 0 11811 10319"/>
              <a:gd name="T61" fmla="*/ T60 w 8251"/>
              <a:gd name="T62" fmla="+- 0 10649 10266"/>
              <a:gd name="T63" fmla="*/ 10649 h 405"/>
              <a:gd name="T64" fmla="+- 0 11452 10319"/>
              <a:gd name="T65" fmla="*/ T64 w 8251"/>
              <a:gd name="T66" fmla="+- 0 10658 10266"/>
              <a:gd name="T67" fmla="*/ 10658 h 405"/>
              <a:gd name="T68" fmla="+- 0 11092 10319"/>
              <a:gd name="T69" fmla="*/ T68 w 8251"/>
              <a:gd name="T70" fmla="+- 0 10669 10266"/>
              <a:gd name="T71" fmla="*/ 10669 h 405"/>
              <a:gd name="T72" fmla="+- 0 10733 10319"/>
              <a:gd name="T73" fmla="*/ T72 w 8251"/>
              <a:gd name="T74" fmla="+- 0 10670 10266"/>
              <a:gd name="T75" fmla="*/ 10670 h 405"/>
              <a:gd name="T76" fmla="+- 0 10595 10319"/>
              <a:gd name="T77" fmla="*/ T76 w 8251"/>
              <a:gd name="T78" fmla="+- 0 10670 10266"/>
              <a:gd name="T79" fmla="*/ 10670 h 405"/>
              <a:gd name="T80" fmla="+- 0 10457 10319"/>
              <a:gd name="T81" fmla="*/ T80 w 8251"/>
              <a:gd name="T82" fmla="+- 0 10668 10266"/>
              <a:gd name="T83" fmla="*/ 10668 h 405"/>
              <a:gd name="T84" fmla="+- 0 10319 10319"/>
              <a:gd name="T85" fmla="*/ T84 w 8251"/>
              <a:gd name="T86" fmla="+- 0 10667 10266"/>
              <a:gd name="T87" fmla="*/ 10667 h 4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8251" h="405" extrusionOk="0">
                <a:moveTo>
                  <a:pt x="8237" y="0"/>
                </a:moveTo>
                <a:cubicBezTo>
                  <a:pt x="8215" y="7"/>
                  <a:pt x="8227" y="16"/>
                  <a:pt x="8205" y="22"/>
                </a:cubicBezTo>
                <a:cubicBezTo>
                  <a:pt x="8057" y="60"/>
                  <a:pt x="7908" y="69"/>
                  <a:pt x="7756" y="82"/>
                </a:cubicBezTo>
                <a:cubicBezTo>
                  <a:pt x="7555" y="99"/>
                  <a:pt x="7355" y="114"/>
                  <a:pt x="7154" y="130"/>
                </a:cubicBezTo>
                <a:cubicBezTo>
                  <a:pt x="6838" y="155"/>
                  <a:pt x="6521" y="171"/>
                  <a:pt x="6204" y="188"/>
                </a:cubicBezTo>
                <a:cubicBezTo>
                  <a:pt x="4635" y="274"/>
                  <a:pt x="3063" y="343"/>
                  <a:pt x="1492" y="383"/>
                </a:cubicBezTo>
                <a:cubicBezTo>
                  <a:pt x="1133" y="392"/>
                  <a:pt x="773" y="403"/>
                  <a:pt x="414" y="404"/>
                </a:cubicBezTo>
                <a:cubicBezTo>
                  <a:pt x="276" y="404"/>
                  <a:pt x="138" y="402"/>
                  <a:pt x="0" y="401"/>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5" name="Comment 23"/>
          <p:cNvSpPr>
            <a:spLocks noRot="1" noChangeAspect="1" noEditPoints="1" noChangeArrowheads="1" noChangeShapeType="1" noTextEdit="1"/>
          </p:cNvSpPr>
          <p:nvPr/>
        </p:nvSpPr>
        <p:spPr bwMode="auto">
          <a:xfrm>
            <a:off x="3671888" y="4211638"/>
            <a:ext cx="3219450" cy="139700"/>
          </a:xfrm>
          <a:custGeom>
            <a:avLst/>
            <a:gdLst>
              <a:gd name="T0" fmla="+- 0 19143 10199"/>
              <a:gd name="T1" fmla="*/ T0 w 8945"/>
              <a:gd name="T2" fmla="+- 0 11701 11701"/>
              <a:gd name="T3" fmla="*/ 11701 h 388"/>
              <a:gd name="T4" fmla="+- 0 19057 10199"/>
              <a:gd name="T5" fmla="*/ T4 w 8945"/>
              <a:gd name="T6" fmla="+- 0 11734 11701"/>
              <a:gd name="T7" fmla="*/ 11734 h 388"/>
              <a:gd name="T8" fmla="+- 0 18983 10199"/>
              <a:gd name="T9" fmla="*/ T8 w 8945"/>
              <a:gd name="T10" fmla="+- 0 11774 11701"/>
              <a:gd name="T11" fmla="*/ 11774 h 388"/>
              <a:gd name="T12" fmla="+- 0 18890 10199"/>
              <a:gd name="T13" fmla="*/ T12 w 8945"/>
              <a:gd name="T14" fmla="+- 0 11797 11701"/>
              <a:gd name="T15" fmla="*/ 11797 h 388"/>
              <a:gd name="T16" fmla="+- 0 18141 10199"/>
              <a:gd name="T17" fmla="*/ T16 w 8945"/>
              <a:gd name="T18" fmla="+- 0 11982 11701"/>
              <a:gd name="T19" fmla="*/ 11982 h 388"/>
              <a:gd name="T20" fmla="+- 0 17332 10199"/>
              <a:gd name="T21" fmla="*/ T20 w 8945"/>
              <a:gd name="T22" fmla="+- 0 11966 11701"/>
              <a:gd name="T23" fmla="*/ 11966 h 388"/>
              <a:gd name="T24" fmla="+- 0 16567 10199"/>
              <a:gd name="T25" fmla="*/ T24 w 8945"/>
              <a:gd name="T26" fmla="+- 0 11996 11701"/>
              <a:gd name="T27" fmla="*/ 11996 h 388"/>
              <a:gd name="T28" fmla="+- 0 14559 10199"/>
              <a:gd name="T29" fmla="*/ T28 w 8945"/>
              <a:gd name="T30" fmla="+- 0 12075 11701"/>
              <a:gd name="T31" fmla="*/ 12075 h 388"/>
              <a:gd name="T32" fmla="+- 0 12469 10199"/>
              <a:gd name="T33" fmla="*/ T32 w 8945"/>
              <a:gd name="T34" fmla="+- 0 12225 11701"/>
              <a:gd name="T35" fmla="*/ 12225 h 388"/>
              <a:gd name="T36" fmla="+- 0 10462 10199"/>
              <a:gd name="T37" fmla="*/ T36 w 8945"/>
              <a:gd name="T38" fmla="+- 0 12079 11701"/>
              <a:gd name="T39" fmla="*/ 12079 h 388"/>
              <a:gd name="T40" fmla="+- 0 10370 10199"/>
              <a:gd name="T41" fmla="*/ T40 w 8945"/>
              <a:gd name="T42" fmla="+- 0 12072 11701"/>
              <a:gd name="T43" fmla="*/ 12072 h 388"/>
              <a:gd name="T44" fmla="+- 0 10288 10199"/>
              <a:gd name="T45" fmla="*/ T44 w 8945"/>
              <a:gd name="T46" fmla="+- 0 12054 11701"/>
              <a:gd name="T47" fmla="*/ 12054 h 388"/>
              <a:gd name="T48" fmla="+- 0 10199 10199"/>
              <a:gd name="T49" fmla="*/ T48 w 8945"/>
              <a:gd name="T50" fmla="+- 0 12041 11701"/>
              <a:gd name="T51" fmla="*/ 12041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8945" h="388" extrusionOk="0">
                <a:moveTo>
                  <a:pt x="8944" y="0"/>
                </a:moveTo>
                <a:cubicBezTo>
                  <a:pt x="8858" y="33"/>
                  <a:pt x="8784" y="73"/>
                  <a:pt x="8691" y="96"/>
                </a:cubicBezTo>
                <a:cubicBezTo>
                  <a:pt x="7942" y="281"/>
                  <a:pt x="7133" y="265"/>
                  <a:pt x="6368" y="295"/>
                </a:cubicBezTo>
                <a:cubicBezTo>
                  <a:pt x="4360" y="374"/>
                  <a:pt x="2270" y="524"/>
                  <a:pt x="263" y="378"/>
                </a:cubicBezTo>
                <a:cubicBezTo>
                  <a:pt x="171" y="371"/>
                  <a:pt x="89" y="353"/>
                  <a:pt x="0" y="340"/>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6" name="Comment 24"/>
          <p:cNvSpPr>
            <a:spLocks noRot="1" noChangeAspect="1" noEditPoints="1" noChangeArrowheads="1" noChangeShapeType="1" noTextEdit="1"/>
          </p:cNvSpPr>
          <p:nvPr/>
        </p:nvSpPr>
        <p:spPr bwMode="auto">
          <a:xfrm>
            <a:off x="4052888" y="3921125"/>
            <a:ext cx="1609725" cy="138113"/>
          </a:xfrm>
          <a:custGeom>
            <a:avLst/>
            <a:gdLst>
              <a:gd name="T0" fmla="+- 0 11260 11260"/>
              <a:gd name="T1" fmla="*/ T0 w 4471"/>
              <a:gd name="T2" fmla="+- 0 11273 10893"/>
              <a:gd name="T3" fmla="*/ 11273 h 381"/>
              <a:gd name="T4" fmla="+- 0 11377 11260"/>
              <a:gd name="T5" fmla="*/ T4 w 4471"/>
              <a:gd name="T6" fmla="+- 0 11267 10893"/>
              <a:gd name="T7" fmla="*/ 11267 h 381"/>
              <a:gd name="T8" fmla="+- 0 11491 11260"/>
              <a:gd name="T9" fmla="*/ T8 w 4471"/>
              <a:gd name="T10" fmla="+- 0 11257 10893"/>
              <a:gd name="T11" fmla="*/ 11257 h 381"/>
              <a:gd name="T12" fmla="+- 0 11607 11260"/>
              <a:gd name="T13" fmla="*/ T12 w 4471"/>
              <a:gd name="T14" fmla="+- 0 11247 10893"/>
              <a:gd name="T15" fmla="*/ 11247 h 381"/>
              <a:gd name="T16" fmla="+- 0 11738 11260"/>
              <a:gd name="T17" fmla="*/ T16 w 4471"/>
              <a:gd name="T18" fmla="+- 0 11236 10893"/>
              <a:gd name="T19" fmla="*/ 11236 h 381"/>
              <a:gd name="T20" fmla="+- 0 11870 11260"/>
              <a:gd name="T21" fmla="*/ T20 w 4471"/>
              <a:gd name="T22" fmla="+- 0 11219 10893"/>
              <a:gd name="T23" fmla="*/ 11219 h 381"/>
              <a:gd name="T24" fmla="+- 0 12001 11260"/>
              <a:gd name="T25" fmla="*/ T24 w 4471"/>
              <a:gd name="T26" fmla="+- 0 11210 10893"/>
              <a:gd name="T27" fmla="*/ 11210 h 381"/>
              <a:gd name="T28" fmla="+- 0 12131 11260"/>
              <a:gd name="T29" fmla="*/ T28 w 4471"/>
              <a:gd name="T30" fmla="+- 0 11202 10893"/>
              <a:gd name="T31" fmla="*/ 11202 h 381"/>
              <a:gd name="T32" fmla="+- 0 12260 11260"/>
              <a:gd name="T33" fmla="*/ T32 w 4471"/>
              <a:gd name="T34" fmla="+- 0 11195 10893"/>
              <a:gd name="T35" fmla="*/ 11195 h 381"/>
              <a:gd name="T36" fmla="+- 0 12390 11260"/>
              <a:gd name="T37" fmla="*/ T36 w 4471"/>
              <a:gd name="T38" fmla="+- 0 11187 10893"/>
              <a:gd name="T39" fmla="*/ 11187 h 381"/>
              <a:gd name="T40" fmla="+- 0 12492 11260"/>
              <a:gd name="T41" fmla="*/ T40 w 4471"/>
              <a:gd name="T42" fmla="+- 0 11181 10893"/>
              <a:gd name="T43" fmla="*/ 11181 h 381"/>
              <a:gd name="T44" fmla="+- 0 12594 11260"/>
              <a:gd name="T45" fmla="*/ T44 w 4471"/>
              <a:gd name="T46" fmla="+- 0 11178 10893"/>
              <a:gd name="T47" fmla="*/ 11178 h 381"/>
              <a:gd name="T48" fmla="+- 0 12695 11260"/>
              <a:gd name="T49" fmla="*/ T48 w 4471"/>
              <a:gd name="T50" fmla="+- 0 11165 10893"/>
              <a:gd name="T51" fmla="*/ 11165 h 381"/>
              <a:gd name="T52" fmla="+- 0 12803 11260"/>
              <a:gd name="T53" fmla="*/ T52 w 4471"/>
              <a:gd name="T54" fmla="+- 0 11152 10893"/>
              <a:gd name="T55" fmla="*/ 11152 h 381"/>
              <a:gd name="T56" fmla="+- 0 12910 11260"/>
              <a:gd name="T57" fmla="*/ T56 w 4471"/>
              <a:gd name="T58" fmla="+- 0 11128 10893"/>
              <a:gd name="T59" fmla="*/ 11128 h 381"/>
              <a:gd name="T60" fmla="+- 0 13017 11260"/>
              <a:gd name="T61" fmla="*/ T60 w 4471"/>
              <a:gd name="T62" fmla="+- 0 11109 10893"/>
              <a:gd name="T63" fmla="*/ 11109 h 381"/>
              <a:gd name="T64" fmla="+- 0 13629 11260"/>
              <a:gd name="T65" fmla="*/ T64 w 4471"/>
              <a:gd name="T66" fmla="+- 0 10997 10893"/>
              <a:gd name="T67" fmla="*/ 10997 h 381"/>
              <a:gd name="T68" fmla="+- 0 14262 11260"/>
              <a:gd name="T69" fmla="*/ T68 w 4471"/>
              <a:gd name="T70" fmla="+- 0 10948 10893"/>
              <a:gd name="T71" fmla="*/ 10948 h 381"/>
              <a:gd name="T72" fmla="+- 0 14883 11260"/>
              <a:gd name="T73" fmla="*/ T72 w 4471"/>
              <a:gd name="T74" fmla="+- 0 10915 10893"/>
              <a:gd name="T75" fmla="*/ 10915 h 381"/>
              <a:gd name="T76" fmla="+- 0 15166 11260"/>
              <a:gd name="T77" fmla="*/ T76 w 4471"/>
              <a:gd name="T78" fmla="+- 0 10900 10893"/>
              <a:gd name="T79" fmla="*/ 10900 h 381"/>
              <a:gd name="T80" fmla="+- 0 15447 11260"/>
              <a:gd name="T81" fmla="*/ T80 w 4471"/>
              <a:gd name="T82" fmla="+- 0 10894 10893"/>
              <a:gd name="T83" fmla="*/ 10894 h 381"/>
              <a:gd name="T84" fmla="+- 0 15730 11260"/>
              <a:gd name="T85" fmla="*/ T84 w 4471"/>
              <a:gd name="T86" fmla="+- 0 10896 10893"/>
              <a:gd name="T87" fmla="*/ 10896 h 3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4471" h="381" extrusionOk="0">
                <a:moveTo>
                  <a:pt x="0" y="380"/>
                </a:moveTo>
                <a:cubicBezTo>
                  <a:pt x="117" y="374"/>
                  <a:pt x="231" y="364"/>
                  <a:pt x="347" y="354"/>
                </a:cubicBezTo>
                <a:cubicBezTo>
                  <a:pt x="478" y="343"/>
                  <a:pt x="610" y="326"/>
                  <a:pt x="741" y="317"/>
                </a:cubicBezTo>
                <a:cubicBezTo>
                  <a:pt x="871" y="309"/>
                  <a:pt x="1000" y="302"/>
                  <a:pt x="1130" y="294"/>
                </a:cubicBezTo>
                <a:cubicBezTo>
                  <a:pt x="1232" y="288"/>
                  <a:pt x="1334" y="285"/>
                  <a:pt x="1435" y="272"/>
                </a:cubicBezTo>
                <a:cubicBezTo>
                  <a:pt x="1543" y="259"/>
                  <a:pt x="1650" y="235"/>
                  <a:pt x="1757" y="216"/>
                </a:cubicBezTo>
                <a:cubicBezTo>
                  <a:pt x="2369" y="104"/>
                  <a:pt x="3002" y="55"/>
                  <a:pt x="3623" y="22"/>
                </a:cubicBezTo>
                <a:cubicBezTo>
                  <a:pt x="3906" y="7"/>
                  <a:pt x="4187" y="1"/>
                  <a:pt x="4470" y="3"/>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7" name="Comment 25"/>
          <p:cNvSpPr>
            <a:spLocks noRot="1" noChangeAspect="1" noEditPoints="1" noChangeArrowheads="1" noChangeShapeType="1" noTextEdit="1"/>
          </p:cNvSpPr>
          <p:nvPr/>
        </p:nvSpPr>
        <p:spPr bwMode="auto">
          <a:xfrm>
            <a:off x="1900238" y="4264025"/>
            <a:ext cx="1212850" cy="90488"/>
          </a:xfrm>
          <a:custGeom>
            <a:avLst/>
            <a:gdLst>
              <a:gd name="T0" fmla="+- 0 8628 5277"/>
              <a:gd name="T1" fmla="*/ T0 w 3370"/>
              <a:gd name="T2" fmla="+- 0 11843 11843"/>
              <a:gd name="T3" fmla="*/ 11843 h 251"/>
              <a:gd name="T4" fmla="+- 0 8603 5277"/>
              <a:gd name="T5" fmla="*/ T4 w 3370"/>
              <a:gd name="T6" fmla="+- 0 11861 11843"/>
              <a:gd name="T7" fmla="*/ 11861 h 251"/>
              <a:gd name="T8" fmla="+- 0 8608 5277"/>
              <a:gd name="T9" fmla="*/ T8 w 3370"/>
              <a:gd name="T10" fmla="+- 0 11864 11843"/>
              <a:gd name="T11" fmla="*/ 11864 h 251"/>
              <a:gd name="T12" fmla="+- 0 8579 5277"/>
              <a:gd name="T13" fmla="*/ T12 w 3370"/>
              <a:gd name="T14" fmla="+- 0 11873 11843"/>
              <a:gd name="T15" fmla="*/ 11873 h 251"/>
              <a:gd name="T16" fmla="+- 0 8510 5277"/>
              <a:gd name="T17" fmla="*/ T16 w 3370"/>
              <a:gd name="T18" fmla="+- 0 11895 11843"/>
              <a:gd name="T19" fmla="*/ 11895 h 251"/>
              <a:gd name="T20" fmla="+- 0 8439 5277"/>
              <a:gd name="T21" fmla="*/ T20 w 3370"/>
              <a:gd name="T22" fmla="+- 0 11910 11843"/>
              <a:gd name="T23" fmla="*/ 11910 h 251"/>
              <a:gd name="T24" fmla="+- 0 8369 5277"/>
              <a:gd name="T25" fmla="*/ T24 w 3370"/>
              <a:gd name="T26" fmla="+- 0 11927 11843"/>
              <a:gd name="T27" fmla="*/ 11927 h 251"/>
              <a:gd name="T28" fmla="+- 0 8212 5277"/>
              <a:gd name="T29" fmla="*/ T28 w 3370"/>
              <a:gd name="T30" fmla="+- 0 11966 11843"/>
              <a:gd name="T31" fmla="*/ 11966 h 251"/>
              <a:gd name="T32" fmla="+- 0 8053 5277"/>
              <a:gd name="T33" fmla="*/ T32 w 3370"/>
              <a:gd name="T34" fmla="+- 0 11986 11843"/>
              <a:gd name="T35" fmla="*/ 11986 h 251"/>
              <a:gd name="T36" fmla="+- 0 7893 5277"/>
              <a:gd name="T37" fmla="*/ T36 w 3370"/>
              <a:gd name="T38" fmla="+- 0 12003 11843"/>
              <a:gd name="T39" fmla="*/ 12003 h 251"/>
              <a:gd name="T40" fmla="+- 0 7132 5277"/>
              <a:gd name="T41" fmla="*/ T40 w 3370"/>
              <a:gd name="T42" fmla="+- 0 12085 11843"/>
              <a:gd name="T43" fmla="*/ 12085 h 251"/>
              <a:gd name="T44" fmla="+- 0 6355 5277"/>
              <a:gd name="T45" fmla="*/ T44 w 3370"/>
              <a:gd name="T46" fmla="+- 0 12101 11843"/>
              <a:gd name="T47" fmla="*/ 12101 h 251"/>
              <a:gd name="T48" fmla="+- 0 5590 5277"/>
              <a:gd name="T49" fmla="*/ T48 w 3370"/>
              <a:gd name="T50" fmla="+- 0 12093 11843"/>
              <a:gd name="T51" fmla="*/ 12093 h 251"/>
              <a:gd name="T52" fmla="+- 0 5489 5277"/>
              <a:gd name="T53" fmla="*/ T52 w 3370"/>
              <a:gd name="T54" fmla="+- 0 12092 11843"/>
              <a:gd name="T55" fmla="*/ 12092 h 251"/>
              <a:gd name="T56" fmla="+- 0 5391 5277"/>
              <a:gd name="T57" fmla="*/ T56 w 3370"/>
              <a:gd name="T58" fmla="+- 0 12085 11843"/>
              <a:gd name="T59" fmla="*/ 12085 h 251"/>
              <a:gd name="T60" fmla="+- 0 5295 5277"/>
              <a:gd name="T61" fmla="*/ T60 w 3370"/>
              <a:gd name="T62" fmla="+- 0 12055 11843"/>
              <a:gd name="T63" fmla="*/ 12055 h 251"/>
              <a:gd name="T64" fmla="+- 0 5289 5277"/>
              <a:gd name="T65" fmla="*/ T64 w 3370"/>
              <a:gd name="T66" fmla="+- 0 12051 11843"/>
              <a:gd name="T67" fmla="*/ 12051 h 251"/>
              <a:gd name="T68" fmla="+- 0 5283 5277"/>
              <a:gd name="T69" fmla="*/ T68 w 3370"/>
              <a:gd name="T70" fmla="+- 0 12046 11843"/>
              <a:gd name="T71" fmla="*/ 12046 h 251"/>
              <a:gd name="T72" fmla="+- 0 5277 5277"/>
              <a:gd name="T73" fmla="*/ T72 w 3370"/>
              <a:gd name="T74" fmla="+- 0 12042 11843"/>
              <a:gd name="T75" fmla="*/ 12042 h 2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3370" h="251" extrusionOk="0">
                <a:moveTo>
                  <a:pt x="3351" y="0"/>
                </a:moveTo>
                <a:cubicBezTo>
                  <a:pt x="3326" y="18"/>
                  <a:pt x="3331" y="21"/>
                  <a:pt x="3302" y="30"/>
                </a:cubicBezTo>
                <a:cubicBezTo>
                  <a:pt x="3233" y="52"/>
                  <a:pt x="3162" y="67"/>
                  <a:pt x="3092" y="84"/>
                </a:cubicBezTo>
                <a:cubicBezTo>
                  <a:pt x="2935" y="123"/>
                  <a:pt x="2776" y="143"/>
                  <a:pt x="2616" y="160"/>
                </a:cubicBezTo>
                <a:cubicBezTo>
                  <a:pt x="1855" y="242"/>
                  <a:pt x="1078" y="258"/>
                  <a:pt x="313" y="250"/>
                </a:cubicBezTo>
                <a:cubicBezTo>
                  <a:pt x="212" y="249"/>
                  <a:pt x="114" y="242"/>
                  <a:pt x="18" y="212"/>
                </a:cubicBezTo>
                <a:cubicBezTo>
                  <a:pt x="12" y="208"/>
                  <a:pt x="6" y="203"/>
                  <a:pt x="0" y="199"/>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8" name="Comment 26"/>
          <p:cNvSpPr>
            <a:spLocks noRot="1" noChangeAspect="1" noEditPoints="1" noChangeArrowheads="1" noChangeShapeType="1" noTextEdit="1"/>
          </p:cNvSpPr>
          <p:nvPr/>
        </p:nvSpPr>
        <p:spPr bwMode="auto">
          <a:xfrm>
            <a:off x="1263650" y="3789363"/>
            <a:ext cx="1692275" cy="130175"/>
          </a:xfrm>
          <a:custGeom>
            <a:avLst/>
            <a:gdLst>
              <a:gd name="T0" fmla="+- 0 8209 3510"/>
              <a:gd name="T1" fmla="*/ T0 w 4700"/>
              <a:gd name="T2" fmla="+- 0 10526 10526"/>
              <a:gd name="T3" fmla="*/ 10526 h 362"/>
              <a:gd name="T4" fmla="+- 0 8044 3510"/>
              <a:gd name="T5" fmla="*/ T4 w 4700"/>
              <a:gd name="T6" fmla="+- 0 10567 10526"/>
              <a:gd name="T7" fmla="*/ 10567 h 362"/>
              <a:gd name="T8" fmla="+- 0 7877 3510"/>
              <a:gd name="T9" fmla="*/ T8 w 4700"/>
              <a:gd name="T10" fmla="+- 0 10591 10526"/>
              <a:gd name="T11" fmla="*/ 10591 h 362"/>
              <a:gd name="T12" fmla="+- 0 7707 3510"/>
              <a:gd name="T13" fmla="*/ T12 w 4700"/>
              <a:gd name="T14" fmla="+- 0 10609 10526"/>
              <a:gd name="T15" fmla="*/ 10609 h 362"/>
              <a:gd name="T16" fmla="+- 0 6318 3510"/>
              <a:gd name="T17" fmla="*/ T16 w 4700"/>
              <a:gd name="T18" fmla="+- 0 10760 10526"/>
              <a:gd name="T19" fmla="*/ 10760 h 362"/>
              <a:gd name="T20" fmla="+- 0 4908 3510"/>
              <a:gd name="T21" fmla="*/ T20 w 4700"/>
              <a:gd name="T22" fmla="+- 0 10930 10526"/>
              <a:gd name="T23" fmla="*/ 10930 h 362"/>
              <a:gd name="T24" fmla="+- 0 3510 3510"/>
              <a:gd name="T25" fmla="*/ T24 w 4700"/>
              <a:gd name="T26" fmla="+- 0 10870 10526"/>
              <a:gd name="T27" fmla="*/ 10870 h 362"/>
            </a:gdLst>
            <a:ahLst/>
            <a:cxnLst>
              <a:cxn ang="0">
                <a:pos x="T1" y="T3"/>
              </a:cxn>
              <a:cxn ang="0">
                <a:pos x="T5" y="T7"/>
              </a:cxn>
              <a:cxn ang="0">
                <a:pos x="T9" y="T11"/>
              </a:cxn>
              <a:cxn ang="0">
                <a:pos x="T13" y="T15"/>
              </a:cxn>
              <a:cxn ang="0">
                <a:pos x="T17" y="T19"/>
              </a:cxn>
              <a:cxn ang="0">
                <a:pos x="T21" y="T23"/>
              </a:cxn>
              <a:cxn ang="0">
                <a:pos x="T25" y="T27"/>
              </a:cxn>
            </a:cxnLst>
            <a:rect l="0" t="0" r="r" b="b"/>
            <a:pathLst>
              <a:path w="4700" h="362" extrusionOk="0">
                <a:moveTo>
                  <a:pt x="4699" y="0"/>
                </a:moveTo>
                <a:cubicBezTo>
                  <a:pt x="4534" y="41"/>
                  <a:pt x="4367" y="65"/>
                  <a:pt x="4197" y="83"/>
                </a:cubicBezTo>
                <a:cubicBezTo>
                  <a:pt x="2808" y="234"/>
                  <a:pt x="1398" y="404"/>
                  <a:pt x="0" y="344"/>
                </a:cubicBezTo>
              </a:path>
            </a:pathLst>
          </a:custGeom>
          <a:noFill/>
          <a:ln w="19050" cap="rnd">
            <a:solidFill>
              <a:srgbClr val="5F4B79"/>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020897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6725" r="4442"/>
          <a:stretch/>
        </p:blipFill>
        <p:spPr>
          <a:xfrm>
            <a:off x="0" y="11340"/>
            <a:ext cx="9144000" cy="6858000"/>
          </a:xfrm>
          <a:prstGeom prst="rect">
            <a:avLst/>
          </a:prstGeom>
        </p:spPr>
      </p:pic>
      <p:sp>
        <p:nvSpPr>
          <p:cNvPr id="2" name="Title 1"/>
          <p:cNvSpPr>
            <a:spLocks noGrp="1"/>
          </p:cNvSpPr>
          <p:nvPr>
            <p:ph type="title"/>
          </p:nvPr>
        </p:nvSpPr>
        <p:spPr>
          <a:xfrm>
            <a:off x="547917" y="5151119"/>
            <a:ext cx="7798056" cy="803487"/>
          </a:xfrm>
          <a:solidFill>
            <a:schemeClr val="accent5">
              <a:lumMod val="20000"/>
              <a:lumOff val="80000"/>
              <a:alpha val="55000"/>
            </a:schemeClr>
          </a:solidFill>
        </p:spPr>
        <p:txBody>
          <a:bodyPr>
            <a:normAutofit fontScale="90000"/>
          </a:bodyPr>
          <a:lstStyle/>
          <a:p>
            <a:r>
              <a:rPr lang="en-US" sz="6000" b="1" dirty="0">
                <a:solidFill>
                  <a:srgbClr val="000090"/>
                </a:solidFill>
              </a:rPr>
              <a:t>Kernel </a:t>
            </a:r>
            <a:r>
              <a:rPr lang="en-US" sz="6000" b="1" dirty="0" smtClean="0">
                <a:solidFill>
                  <a:srgbClr val="000090"/>
                </a:solidFill>
              </a:rPr>
              <a:t>Timer</a:t>
            </a:r>
            <a:r>
              <a:rPr lang="en-US" b="1" dirty="0" smtClean="0">
                <a:solidFill>
                  <a:srgbClr val="000090"/>
                </a:solidFill>
              </a:rPr>
              <a:t>: </a:t>
            </a:r>
            <a:r>
              <a:rPr lang="en-US" sz="5300" b="1" dirty="0" err="1" smtClean="0">
                <a:solidFill>
                  <a:schemeClr val="accent6">
                    <a:lumMod val="50000"/>
                  </a:schemeClr>
                </a:solidFill>
              </a:rPr>
              <a:t>Wil</a:t>
            </a:r>
            <a:r>
              <a:rPr lang="en-US" sz="5300" b="1" dirty="0" smtClean="0">
                <a:solidFill>
                  <a:schemeClr val="accent6">
                    <a:lumMod val="50000"/>
                  </a:schemeClr>
                </a:solidFill>
              </a:rPr>
              <a:t> </a:t>
            </a:r>
            <a:r>
              <a:rPr lang="en-US" sz="5300" b="1" dirty="0">
                <a:solidFill>
                  <a:schemeClr val="accent6">
                    <a:lumMod val="50000"/>
                  </a:schemeClr>
                </a:solidFill>
              </a:rPr>
              <a:t>Thomason</a:t>
            </a:r>
          </a:p>
        </p:txBody>
      </p:sp>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a:p>
        </p:txBody>
      </p:sp>
    </p:spTree>
    <p:extLst>
      <p:ext uri="{BB962C8B-B14F-4D97-AF65-F5344CB8AC3E}">
        <p14:creationId xmlns:p14="http://schemas.microsoft.com/office/powerpoint/2010/main" val="5737717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11426" y="2479921"/>
            <a:ext cx="2898291" cy="3332530"/>
          </a:xfrm>
          <a:prstGeom prst="rect">
            <a:avLst/>
          </a:prstGeom>
        </p:spPr>
      </p:pic>
      <p:sp>
        <p:nvSpPr>
          <p:cNvPr id="3" name="Date Placeholder 2"/>
          <p:cNvSpPr>
            <a:spLocks noGrp="1"/>
          </p:cNvSpPr>
          <p:nvPr>
            <p:ph type="dt" sz="half" idx="10"/>
          </p:nvPr>
        </p:nvSpPr>
        <p:spPr/>
        <p:txBody>
          <a:bodyPr/>
          <a:lstStyle/>
          <a:p>
            <a:fld id="{6FF2E235-FEC4-BC4D-A365-018D9779F81B}" type="datetime3">
              <a:rPr lang="en-US" smtClean="0"/>
              <a:pPr/>
              <a:t>1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7</a:t>
            </a:fld>
            <a:endParaRPr lang="en-US"/>
          </a:p>
        </p:txBody>
      </p:sp>
      <p:sp>
        <p:nvSpPr>
          <p:cNvPr id="6" name="TextBox 5"/>
          <p:cNvSpPr txBox="1"/>
          <p:nvPr/>
        </p:nvSpPr>
        <p:spPr>
          <a:xfrm>
            <a:off x="457200" y="571211"/>
            <a:ext cx="3829182" cy="2123658"/>
          </a:xfrm>
          <a:prstGeom prst="rect">
            <a:avLst/>
          </a:prstGeom>
          <a:noFill/>
        </p:spPr>
        <p:txBody>
          <a:bodyPr wrap="square" rtlCol="0">
            <a:spAutoFit/>
          </a:bodyPr>
          <a:lstStyle/>
          <a:p>
            <a:pPr algn="ctr"/>
            <a:r>
              <a:rPr lang="en-US" sz="6600" dirty="0" smtClean="0"/>
              <a:t>Midterm Exemption</a:t>
            </a:r>
            <a:endParaRPr lang="en-US" sz="6600" dirty="0"/>
          </a:p>
        </p:txBody>
      </p:sp>
      <p:sp>
        <p:nvSpPr>
          <p:cNvPr id="7" name="TextBox 6"/>
          <p:cNvSpPr txBox="1"/>
          <p:nvPr/>
        </p:nvSpPr>
        <p:spPr>
          <a:xfrm>
            <a:off x="4286382" y="1349486"/>
            <a:ext cx="913742" cy="769441"/>
          </a:xfrm>
          <a:prstGeom prst="rect">
            <a:avLst/>
          </a:prstGeom>
          <a:noFill/>
        </p:spPr>
        <p:txBody>
          <a:bodyPr wrap="square" rtlCol="0">
            <a:spAutoFit/>
          </a:bodyPr>
          <a:lstStyle/>
          <a:p>
            <a:pPr algn="ctr"/>
            <a:r>
              <a:rPr lang="en-US" sz="4400" dirty="0" smtClean="0"/>
              <a:t>vs.</a:t>
            </a:r>
            <a:endParaRPr lang="en-US" sz="4400" dirty="0"/>
          </a:p>
        </p:txBody>
      </p:sp>
      <p:pic>
        <p:nvPicPr>
          <p:cNvPr id="9" name="Picture 8"/>
          <p:cNvPicPr>
            <a:picLocks noChangeAspect="1"/>
          </p:cNvPicPr>
          <p:nvPr/>
        </p:nvPicPr>
        <p:blipFill>
          <a:blip r:embed="rId3"/>
          <a:stretch>
            <a:fillRect/>
          </a:stretch>
        </p:blipFill>
        <p:spPr>
          <a:xfrm>
            <a:off x="5075390" y="554956"/>
            <a:ext cx="3917937" cy="4991003"/>
          </a:xfrm>
          <a:prstGeom prst="rect">
            <a:avLst/>
          </a:prstGeom>
        </p:spPr>
      </p:pic>
      <p:sp>
        <p:nvSpPr>
          <p:cNvPr id="10" name="Rectangle 9"/>
          <p:cNvSpPr/>
          <p:nvPr/>
        </p:nvSpPr>
        <p:spPr>
          <a:xfrm>
            <a:off x="3124200" y="4190078"/>
            <a:ext cx="2303861"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800" dirty="0" smtClean="0"/>
              <a:t>“Dare and Do”</a:t>
            </a:r>
            <a:endParaRPr lang="en-US" sz="2800" dirty="0"/>
          </a:p>
        </p:txBody>
      </p:sp>
      <p:cxnSp>
        <p:nvCxnSpPr>
          <p:cNvPr id="12" name="Straight Arrow Connector 11"/>
          <p:cNvCxnSpPr>
            <a:stCxn id="10" idx="3"/>
          </p:cNvCxnSpPr>
          <p:nvPr/>
        </p:nvCxnSpPr>
        <p:spPr>
          <a:xfrm flipV="1">
            <a:off x="5428061" y="4309285"/>
            <a:ext cx="820079" cy="1424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57200" y="5776913"/>
            <a:ext cx="6469314" cy="52322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2800" dirty="0" smtClean="0"/>
              <a:t>“To Dare is To Do” (</a:t>
            </a:r>
            <a:r>
              <a:rPr lang="en-US" sz="2800" dirty="0" err="1" smtClean="0"/>
              <a:t>Tottenham</a:t>
            </a:r>
            <a:r>
              <a:rPr lang="en-US" sz="2800" dirty="0" smtClean="0"/>
              <a:t> Hotspur FC)</a:t>
            </a:r>
            <a:endParaRPr lang="en-US" sz="2800" dirty="0"/>
          </a:p>
        </p:txBody>
      </p:sp>
      <p:cxnSp>
        <p:nvCxnSpPr>
          <p:cNvPr id="15" name="Straight Arrow Connector 14"/>
          <p:cNvCxnSpPr/>
          <p:nvPr/>
        </p:nvCxnSpPr>
        <p:spPr>
          <a:xfrm flipH="1" flipV="1">
            <a:off x="2143191" y="5545959"/>
            <a:ext cx="532963" cy="230954"/>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115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1"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Midterm</a:t>
            </a:r>
            <a:endParaRPr lang="en-US" dirty="0"/>
          </a:p>
        </p:txBody>
      </p:sp>
      <p:sp>
        <p:nvSpPr>
          <p:cNvPr id="3" name="Content Placeholder 2"/>
          <p:cNvSpPr>
            <a:spLocks noGrp="1"/>
          </p:cNvSpPr>
          <p:nvPr>
            <p:ph idx="1"/>
          </p:nvPr>
        </p:nvSpPr>
        <p:spPr/>
        <p:txBody>
          <a:bodyPr>
            <a:normAutofit lnSpcReduction="10000"/>
          </a:bodyPr>
          <a:lstStyle/>
          <a:p>
            <a:r>
              <a:rPr lang="en-US" b="1" dirty="0" smtClean="0"/>
              <a:t>It is not meant to be painful or tedious!</a:t>
            </a:r>
          </a:p>
          <a:p>
            <a:r>
              <a:rPr lang="en-US" dirty="0" smtClean="0"/>
              <a:t>A web form you will do </a:t>
            </a:r>
            <a:r>
              <a:rPr lang="en-US" b="1" dirty="0" smtClean="0"/>
              <a:t>outside of class</a:t>
            </a:r>
            <a:r>
              <a:rPr lang="en-US" dirty="0" smtClean="0"/>
              <a:t> (posted Thursday Oct 10, due Monday Oct 14)</a:t>
            </a:r>
          </a:p>
          <a:p>
            <a:r>
              <a:rPr lang="en-US" b="1" dirty="0" smtClean="0"/>
              <a:t>Open resources</a:t>
            </a:r>
            <a:r>
              <a:rPr lang="en-US" dirty="0" smtClean="0"/>
              <a:t> except other humans</a:t>
            </a:r>
          </a:p>
          <a:p>
            <a:r>
              <a:rPr lang="en-US" dirty="0" smtClean="0"/>
              <a:t>You should </a:t>
            </a:r>
            <a:r>
              <a:rPr lang="en-US" b="1" dirty="0" smtClean="0">
                <a:solidFill>
                  <a:srgbClr val="0000FF"/>
                </a:solidFill>
              </a:rPr>
              <a:t>not be surprised if questions from the notes appear on the midterm</a:t>
            </a:r>
          </a:p>
          <a:p>
            <a:pPr lvl="1"/>
            <a:r>
              <a:rPr lang="en-US" dirty="0" smtClean="0"/>
              <a:t>It is fine (</a:t>
            </a:r>
            <a:r>
              <a:rPr lang="en-US" dirty="0" smtClean="0">
                <a:solidFill>
                  <a:srgbClr val="0000FF"/>
                </a:solidFill>
              </a:rPr>
              <a:t>and encouraged!</a:t>
            </a:r>
            <a:r>
              <a:rPr lang="en-US" dirty="0" smtClean="0"/>
              <a:t>) to discuss those questions in the course forum before the midterm is posted</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8</a:t>
            </a:fld>
            <a:endParaRPr lang="en-US"/>
          </a:p>
        </p:txBody>
      </p:sp>
    </p:spTree>
    <p:extLst>
      <p:ext uri="{BB962C8B-B14F-4D97-AF65-F5344CB8AC3E}">
        <p14:creationId xmlns:p14="http://schemas.microsoft.com/office/powerpoint/2010/main" val="28395316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35868</TotalTime>
  <Words>2396</Words>
  <Application>Microsoft Macintosh PowerPoint</Application>
  <PresentationFormat>On-screen Show (4:3)</PresentationFormat>
  <Paragraphs>399</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Class 10: Scheduling</vt:lpstr>
      <vt:lpstr>Plan for Today</vt:lpstr>
      <vt:lpstr>PowerPoint Presentation</vt:lpstr>
      <vt:lpstr>Scheduler Desiderata</vt:lpstr>
      <vt:lpstr>PowerPoint Presentation</vt:lpstr>
      <vt:lpstr>PowerPoint Presentation</vt:lpstr>
      <vt:lpstr>Kernel Timer: Wil Thomason</vt:lpstr>
      <vt:lpstr>PowerPoint Presentation</vt:lpstr>
      <vt:lpstr>About the Midterm</vt:lpstr>
      <vt:lpstr>Scheduling Strategies</vt:lpstr>
      <vt:lpstr>Scheduling Strategies</vt:lpstr>
      <vt:lpstr>Comparison</vt:lpstr>
      <vt:lpstr>Which one is my laptop using?</vt:lpstr>
      <vt:lpstr>Priorities</vt:lpstr>
      <vt:lpstr>PowerPoint Presentation</vt:lpstr>
      <vt:lpstr>Shell Demos!</vt:lpstr>
      <vt:lpstr>PowerPoint Presentation</vt:lpstr>
      <vt:lpstr>PowerPoint Presentation</vt:lpstr>
      <vt:lpstr>PowerPoint Presentation</vt:lpstr>
      <vt:lpstr>Pre-emptive Priority Scheduling</vt:lpstr>
      <vt:lpstr>Scheduler Queue</vt:lpstr>
      <vt:lpstr>Shell Demos!</vt:lpstr>
      <vt:lpstr>From Class 9: How much faster will my Rust mapping program be on my new machine?</vt:lpstr>
      <vt:lpstr>PowerPoint Presentation</vt:lpstr>
      <vt:lpstr>PowerPoint Presentation</vt:lpstr>
      <vt:lpstr>PowerPoint Presentation</vt:lpstr>
      <vt:lpstr>Results</vt:lpstr>
      <vt:lpstr>Checking Results</vt:lpstr>
      <vt:lpstr>PowerPoint Presentation</vt:lpstr>
      <vt:lpstr>Does this make sense?</vt:lpstr>
      <vt:lpstr>What sh-Ould I have done to make it faster?</vt:lpstr>
      <vt:lpstr>-O &gt;&gt; $$</vt:lpstr>
      <vt:lpstr>Open Midterm Exemption/HopperPatch Opportunities</vt:lpstr>
      <vt:lpstr>What algorithm did you use to schedule your PS2 demos?</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325</cp:revision>
  <cp:lastPrinted>2013-09-24T13:59:18Z</cp:lastPrinted>
  <dcterms:created xsi:type="dcterms:W3CDTF">2013-08-26T17:24:32Z</dcterms:created>
  <dcterms:modified xsi:type="dcterms:W3CDTF">2013-10-01T17:03:29Z</dcterms:modified>
</cp:coreProperties>
</file>