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FA1-ABF0-B342-9BE8-DE9C126F3327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51E9-BBAB-FB44-9BC8-66D3DA0EF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1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FA1-ABF0-B342-9BE8-DE9C126F3327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51E9-BBAB-FB44-9BC8-66D3DA0EF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0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FA1-ABF0-B342-9BE8-DE9C126F3327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51E9-BBAB-FB44-9BC8-66D3DA0EF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5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FA1-ABF0-B342-9BE8-DE9C126F3327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51E9-BBAB-FB44-9BC8-66D3DA0EF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FA1-ABF0-B342-9BE8-DE9C126F3327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51E9-BBAB-FB44-9BC8-66D3DA0EF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FA1-ABF0-B342-9BE8-DE9C126F3327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51E9-BBAB-FB44-9BC8-66D3DA0EF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2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FA1-ABF0-B342-9BE8-DE9C126F3327}" type="datetimeFigureOut">
              <a:rPr lang="en-US" smtClean="0"/>
              <a:t>10/1/13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51E9-BBAB-FB44-9BC8-66D3DA0EF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FA1-ABF0-B342-9BE8-DE9C126F3327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51E9-BBAB-FB44-9BC8-66D3DA0EF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4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FA1-ABF0-B342-9BE8-DE9C126F3327}" type="datetimeFigureOut">
              <a:rPr lang="en-US" smtClean="0"/>
              <a:t>10/1/13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51E9-BBAB-FB44-9BC8-66D3DA0EF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1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FA1-ABF0-B342-9BE8-DE9C126F3327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51E9-BBAB-FB44-9BC8-66D3DA0EF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FA1-ABF0-B342-9BE8-DE9C126F3327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51E9-BBAB-FB44-9BC8-66D3DA0EF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8FA1-ABF0-B342-9BE8-DE9C126F3327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551E9-BBAB-FB44-9BC8-66D3DA0EF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6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dspurger.org/carl/papers/phd-mit-tr667.pdf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8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class: more advanced scheduling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1 October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40E-8E1A-644B-8E08-E5965042E692}" type="datetime3">
              <a:rPr lang="en-US" smtClean="0"/>
              <a:pPr/>
              <a:t>1 October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4492" y="442269"/>
            <a:ext cx="454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Mars Pathfinder (1997)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024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Pathfinder OS:</a:t>
            </a:r>
            <a:br>
              <a:rPr lang="en-US" dirty="0" smtClean="0"/>
            </a:br>
            <a:r>
              <a:rPr lang="en-US" dirty="0" smtClean="0"/>
              <a:t>Pre-emptive Priority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10115"/>
          </a:xfrm>
        </p:spPr>
        <p:txBody>
          <a:bodyPr/>
          <a:lstStyle/>
          <a:p>
            <a:r>
              <a:rPr lang="en-US" dirty="0" smtClean="0"/>
              <a:t>Always run the </a:t>
            </a:r>
            <a:r>
              <a:rPr lang="en-US" b="1" dirty="0" smtClean="0"/>
              <a:t>highest priority process</a:t>
            </a:r>
            <a:r>
              <a:rPr lang="en-US" dirty="0" smtClean="0"/>
              <a:t> that is ready to run</a:t>
            </a:r>
          </a:p>
          <a:p>
            <a:r>
              <a:rPr lang="en-US" dirty="0" smtClean="0"/>
              <a:t>Round-robin schedule among equally high, ready to run, highest-priority processes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1 October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82" y="3923716"/>
            <a:ext cx="2290254" cy="229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73146" y="4287108"/>
            <a:ext cx="2069614" cy="1179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CPU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231798" y="4206027"/>
            <a:ext cx="748416" cy="20705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Shared Bus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07895" y="4228706"/>
            <a:ext cx="1020567" cy="49897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07895" y="4899480"/>
            <a:ext cx="1020567" cy="49897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07895" y="5550850"/>
            <a:ext cx="1020567" cy="4989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Flash Memory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939020" y="5715000"/>
            <a:ext cx="1020567" cy="4989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Actuators</a:t>
            </a:r>
            <a:endParaRPr lang="en-US" sz="1600" dirty="0"/>
          </a:p>
        </p:txBody>
      </p:sp>
      <p:cxnSp>
        <p:nvCxnSpPr>
          <p:cNvPr id="16" name="Straight Connector 15"/>
          <p:cNvCxnSpPr>
            <a:stCxn id="8" idx="3"/>
          </p:cNvCxnSpPr>
          <p:nvPr/>
        </p:nvCxnSpPr>
        <p:spPr>
          <a:xfrm>
            <a:off x="2942760" y="4876800"/>
            <a:ext cx="289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80214" y="4462189"/>
            <a:ext cx="289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80214" y="5204280"/>
            <a:ext cx="289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67505" y="5793090"/>
            <a:ext cx="289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9681" y="5945490"/>
            <a:ext cx="289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47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Inversion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1 October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9850" y="1406199"/>
            <a:ext cx="6268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Task 1 (scheduler) – highest priority (Priority = 1)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29850" y="1894159"/>
            <a:ext cx="4297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Task 2 (send data) – (Priority = 4)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29850" y="2382120"/>
            <a:ext cx="7084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Task 3 (science analysis) – lowest priority (Priority = 97)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399773" y="4024897"/>
            <a:ext cx="2069614" cy="1179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CPU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6758425" y="3943816"/>
            <a:ext cx="748416" cy="20705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Shared Bus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34522" y="3966495"/>
            <a:ext cx="1020567" cy="49897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34522" y="4637269"/>
            <a:ext cx="1020567" cy="49897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834522" y="5288639"/>
            <a:ext cx="1020567" cy="4989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Flash Memory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465647" y="5452789"/>
            <a:ext cx="1020567" cy="4989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Actuators</a:t>
            </a:r>
            <a:endParaRPr lang="en-US" sz="1600" dirty="0"/>
          </a:p>
        </p:txBody>
      </p:sp>
      <p:cxnSp>
        <p:nvCxnSpPr>
          <p:cNvPr id="19" name="Straight Connector 18"/>
          <p:cNvCxnSpPr>
            <a:stCxn id="13" idx="3"/>
          </p:cNvCxnSpPr>
          <p:nvPr/>
        </p:nvCxnSpPr>
        <p:spPr>
          <a:xfrm>
            <a:off x="6469387" y="4614589"/>
            <a:ext cx="289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06841" y="4199978"/>
            <a:ext cx="289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06841" y="4942069"/>
            <a:ext cx="289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94132" y="5530879"/>
            <a:ext cx="289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06308" y="5683279"/>
            <a:ext cx="289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05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50" y="274637"/>
            <a:ext cx="7166651" cy="1381035"/>
          </a:xfrm>
        </p:spPr>
        <p:txBody>
          <a:bodyPr>
            <a:noAutofit/>
          </a:bodyPr>
          <a:lstStyle/>
          <a:p>
            <a:r>
              <a:rPr lang="en-US" sz="4800" dirty="0" smtClean="0"/>
              <a:t>How should we solve priority inversion?</a:t>
            </a:r>
            <a:endParaRPr lang="en-US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1 October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1 October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Screen Shot 2013-09-30 at 8.1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1" y="469438"/>
            <a:ext cx="8810975" cy="550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55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781"/>
            <a:ext cx="8229600" cy="63382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“Compute-Bound”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1 October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74" y="2222688"/>
            <a:ext cx="8142526" cy="601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4274" y="3034049"/>
            <a:ext cx="8142526" cy="63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smtClean="0"/>
              <a:t>“I/O-Bound”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44274" y="3768550"/>
            <a:ext cx="487633" cy="6010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33962" y="3884400"/>
            <a:ext cx="18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for disk…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36568" y="3768550"/>
            <a:ext cx="487632" cy="6010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36779" y="3884400"/>
            <a:ext cx="234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for network…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24569" y="3768550"/>
            <a:ext cx="438023" cy="6010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3884400"/>
            <a:ext cx="234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for user…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44274" y="4547276"/>
            <a:ext cx="8142526" cy="63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smtClean="0"/>
              <a:t>“Real Time”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78289" y="5178330"/>
            <a:ext cx="850505" cy="6010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8289" y="5839598"/>
            <a:ext cx="684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frame ^     </a:t>
            </a:r>
            <a:r>
              <a:rPr lang="en-US" dirty="0"/>
              <a:t>need frame ^     </a:t>
            </a:r>
            <a:r>
              <a:rPr lang="en-US" dirty="0" smtClean="0"/>
              <a:t>need </a:t>
            </a:r>
            <a:r>
              <a:rPr lang="en-US" dirty="0"/>
              <a:t>frame  ^     need frame </a:t>
            </a:r>
            <a:r>
              <a:rPr lang="en-US" dirty="0" smtClean="0"/>
              <a:t>^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86274" y="5181922"/>
            <a:ext cx="850505" cy="6010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81051" y="5194084"/>
            <a:ext cx="607389" cy="6010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P3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437339" y="5178330"/>
            <a:ext cx="1366443" cy="6010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598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1 October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215" y="1081652"/>
            <a:ext cx="2903585" cy="290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18690" y="4263924"/>
            <a:ext cx="235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Carl </a:t>
            </a:r>
            <a:r>
              <a:rPr lang="en-US" sz="2400" dirty="0" err="1" smtClean="0"/>
              <a:t>Waldspurger</a:t>
            </a:r>
            <a:endParaRPr lang="en-US" sz="2400" dirty="0"/>
          </a:p>
        </p:txBody>
      </p:sp>
      <p:pic>
        <p:nvPicPr>
          <p:cNvPr id="8" name="Picture 7" descr="Screen Shot 2013-09-30 at 6.53.01 P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4641888" cy="617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6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208</Words>
  <Application>Microsoft Macintosh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Charge</vt:lpstr>
      <vt:lpstr>PowerPoint Presentation</vt:lpstr>
      <vt:lpstr>Pathfinder OS: Pre-emptive Priority Scheduling</vt:lpstr>
      <vt:lpstr>Priority Inversion</vt:lpstr>
      <vt:lpstr>How should we solve priority inversion?</vt:lpstr>
      <vt:lpstr>Priority</vt:lpstr>
      <vt:lpstr>Kinds of Processes</vt:lpstr>
      <vt:lpstr>PowerPoint Presentation</vt:lpstr>
    </vt:vector>
  </TitlesOfParts>
  <Company>Udacity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Evans</dc:creator>
  <cp:lastModifiedBy>David Evans</cp:lastModifiedBy>
  <cp:revision>2</cp:revision>
  <dcterms:created xsi:type="dcterms:W3CDTF">2013-10-01T14:26:30Z</dcterms:created>
  <dcterms:modified xsi:type="dcterms:W3CDTF">2013-10-01T17:02:57Z</dcterms:modified>
</cp:coreProperties>
</file>