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rels" ContentType="application/vnd.openxmlformats-package.relationships+xml"/>
  <Default Extension="emf" ContentType="image/x-emf"/>
  <Default Extension="wdp" ContentType="image/vnd.ms-photo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ink/ink1.xml" ContentType="application/inkml+xml"/>
  <Override PartName="/ppt/ink/ink2.xml" ContentType="application/inkml+xml"/>
  <Override PartName="/ppt/ink/ink3.xml" ContentType="application/inkml+xml"/>
  <Override PartName="/ppt/ink/ink4.xml" ContentType="application/inkml+xml"/>
  <Override PartName="/ppt/ink/ink5.xml" ContentType="application/inkml+xml"/>
  <Override PartName="/ppt/ink/ink6.xml" ContentType="application/inkml+xml"/>
  <Override PartName="/ppt/ink/ink7.xml" ContentType="application/inkml+xml"/>
  <Override PartName="/ppt/ink/ink8.xml" ContentType="application/inkml+xml"/>
  <Override PartName="/ppt/ink/ink9.xml" ContentType="application/inkml+xml"/>
  <Override PartName="/ppt/ink/ink10.xml" ContentType="application/inkml+xml"/>
  <Override PartName="/ppt/ink/ink11.xml" ContentType="application/inkml+xml"/>
  <Override PartName="/ppt/ink/ink12.xml" ContentType="application/inkml+xml"/>
  <Override PartName="/ppt/ink/ink13.xml" ContentType="application/inkml+xml"/>
  <Override PartName="/ppt/ink/ink14.xml" ContentType="application/inkml+xml"/>
  <Override PartName="/ppt/ink/ink15.xml" ContentType="application/inkml+xml"/>
  <Override PartName="/ppt/ink/ink16.xml" ContentType="application/inkml+xml"/>
  <Override PartName="/ppt/ink/ink17.xml" ContentType="application/inkml+xml"/>
  <Override PartName="/ppt/ink/ink18.xml" ContentType="application/inkml+xml"/>
  <Override PartName="/ppt/ink/ink19.xml" ContentType="application/inkml+xml"/>
  <Override PartName="/ppt/ink/ink20.xml" ContentType="application/inkml+xml"/>
  <Override PartName="/ppt/ink/ink21.xml" ContentType="application/inkml+xml"/>
  <Override PartName="/ppt/ink/ink22.xml" ContentType="application/inkml+xml"/>
  <Override PartName="/ppt/ink/ink23.xml" ContentType="application/inkml+xml"/>
  <Override PartName="/ppt/ink/ink24.xml" ContentType="application/inkml+xml"/>
  <Override PartName="/ppt/ink/ink25.xml" ContentType="application/inkml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firstSlideNum="0" showSpecialPlsOnTitleSld="0" saveSubsetFonts="1" autoCompressPictures="0">
  <p:sldMasterIdLst>
    <p:sldMasterId id="2147483648" r:id="rId1"/>
  </p:sldMasterIdLst>
  <p:notesMasterIdLst>
    <p:notesMasterId r:id="rId38"/>
  </p:notesMasterIdLst>
  <p:handoutMasterIdLst>
    <p:handoutMasterId r:id="rId39"/>
  </p:handoutMasterIdLst>
  <p:sldIdLst>
    <p:sldId id="305" r:id="rId2"/>
    <p:sldId id="624" r:id="rId3"/>
    <p:sldId id="625" r:id="rId4"/>
    <p:sldId id="549" r:id="rId5"/>
    <p:sldId id="584" r:id="rId6"/>
    <p:sldId id="586" r:id="rId7"/>
    <p:sldId id="587" r:id="rId8"/>
    <p:sldId id="626" r:id="rId9"/>
    <p:sldId id="589" r:id="rId10"/>
    <p:sldId id="588" r:id="rId11"/>
    <p:sldId id="590" r:id="rId12"/>
    <p:sldId id="532" r:id="rId13"/>
    <p:sldId id="533" r:id="rId14"/>
    <p:sldId id="534" r:id="rId15"/>
    <p:sldId id="535" r:id="rId16"/>
    <p:sldId id="536" r:id="rId17"/>
    <p:sldId id="583" r:id="rId18"/>
    <p:sldId id="591" r:id="rId19"/>
    <p:sldId id="592" r:id="rId20"/>
    <p:sldId id="593" r:id="rId21"/>
    <p:sldId id="594" r:id="rId22"/>
    <p:sldId id="595" r:id="rId23"/>
    <p:sldId id="596" r:id="rId24"/>
    <p:sldId id="597" r:id="rId25"/>
    <p:sldId id="598" r:id="rId26"/>
    <p:sldId id="622" r:id="rId27"/>
    <p:sldId id="599" r:id="rId28"/>
    <p:sldId id="600" r:id="rId29"/>
    <p:sldId id="601" r:id="rId30"/>
    <p:sldId id="602" r:id="rId31"/>
    <p:sldId id="604" r:id="rId32"/>
    <p:sldId id="605" r:id="rId33"/>
    <p:sldId id="606" r:id="rId34"/>
    <p:sldId id="607" r:id="rId35"/>
    <p:sldId id="627" r:id="rId36"/>
    <p:sldId id="621" r:id="rId37"/>
  </p:sldIdLst>
  <p:sldSz cx="9144000" cy="5143500" type="screen16x9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prnPr/>
  <p:clrMru>
    <a:srgbClr val="FFFF66"/>
    <a:srgbClr val="66C9E3"/>
    <a:srgbClr val="A8D2EB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SorterView">
  <p:normalViewPr>
    <p:restoredLeft sz="15620"/>
    <p:restoredTop sz="94660"/>
  </p:normalViewPr>
  <p:slideViewPr>
    <p:cSldViewPr snapToGrid="0" snapToObjects="1">
      <p:cViewPr>
        <p:scale>
          <a:sx n="103" d="100"/>
          <a:sy n="103" d="100"/>
        </p:scale>
        <p:origin x="-1408" y="-416"/>
      </p:cViewPr>
      <p:guideLst>
        <p:guide orient="horz" pos="162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98" d="100"/>
        <a:sy n="98" d="100"/>
      </p:scale>
      <p:origin x="0" y="2064"/>
    </p:cViewPr>
  </p:sorter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notesMaster" Target="notesMasters/notesMaster1.xml"/><Relationship Id="rId39" Type="http://schemas.openxmlformats.org/officeDocument/2006/relationships/handoutMaster" Target="handoutMasters/handoutMaster1.xml"/><Relationship Id="rId40" Type="http://schemas.openxmlformats.org/officeDocument/2006/relationships/printerSettings" Target="printerSettings/printerSettings1.bin"/><Relationship Id="rId41" Type="http://schemas.openxmlformats.org/officeDocument/2006/relationships/presProps" Target="presProps.xml"/><Relationship Id="rId42" Type="http://schemas.openxmlformats.org/officeDocument/2006/relationships/viewProps" Target="viewProps.xml"/><Relationship Id="rId43" Type="http://schemas.openxmlformats.org/officeDocument/2006/relationships/theme" Target="theme/theme1.xml"/><Relationship Id="rId44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65E77B07-26ED-A949-9D4B-44C207F8A4D1}" type="datetimeFigureOut">
              <a:rPr lang="en-US" smtClean="0"/>
              <a:t>3/1/14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4EAEABA4-34FF-E546-B451-A8222159DB1C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220732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ink/ink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7:33:38.54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2366 2763,'14'-20,"-4"-29,-10 49,0 0,13-16,-13 16,9-5,-2 5,-7 0,0 0,0 0,0 0,7 9,-7-9,0 0,0 0,3 67,-3-67,0 0,0 104,0-104,5 146,-7 28,-3 20,-8-18,4-9,9-41,4-28,-10-64,6-36,16-48,18-82,4-2,26 15,-1 37,11 22,12 17,-9 45,-13 27,-30 25,-54 82,-33 46,-8-16,12-39,27-59,31-71</inkml:trace>
  <inkml:trace contextRef="#ctx0" brushRef="#br0" timeOffset="660">3489 3593,'2'-17,"-13"-55,11 72,-29-41,-9 13,-28 22,-20 57,8 33,19 42,46 22,32-26,45-77,41-68,-6-36,-19-39,-38-17,-32 18,-10 22,-12 59,-1 24,-11 78,10 68,10 7,14-30,-9-46,3-54,10-57</inkml:trace>
  <inkml:trace contextRef="#ctx0" brushRef="#br0" timeOffset="1119">4180 3413,'14'8,"-31"-12,17 4,0 0,0 0,-33 3,33-3,0 0,-47 19,47-19,-66 54,7 34,5 38,44 12,27-6,42-61,37-26,7-43,-9-34,-31-19,-13-3</inkml:trace>
  <inkml:trace contextRef="#ctx0" brushRef="#br0" timeOffset="1523">4728 2676,'10'6,"-6"18,-4-24,0 0,-6 81,6-81,-16 151,-13 56,-22 24,9-28,16-31,9-55,8-42,28-44,12-35,18-53</inkml:trace>
  <inkml:trace contextRef="#ctx0" brushRef="#br0" timeOffset="1890">5048 3343,'8'-3,"-43"7,35-4,0 0,-72 17,72-17,-85 40,1 14,7 9,15 20,32 0,39-24,18-18,44-17,7-3,-18 36,-6 24,-19-15,-14-36,-12-38</inkml:trace>
  <inkml:trace contextRef="#ctx0" brushRef="#br0" timeOffset="2396">5339 3231,'7'16,"-16"27,9-43,0 0,-8 67,8-67,-11 82,7 30,22 5,12 4,41-19,12-59,12-67,-7-65,-9-42,-21 4,-7 38,-21 46,-10 13,-14 24</inkml:trace>
  <inkml:trace contextRef="#ctx0" brushRef="#br0" timeOffset="3019">6209 3201,'-1'19,"1"26,0-45,0 0,-6 71,6-71,2 96,23 32,2 38,12-23,3-55,-8-68,10-52,17-38,-5-26,9-23,-10 13,-8 45,-6 26,3 25,-12 15,-3 3</inkml:trace>
  <inkml:trace contextRef="#ctx0" brushRef="#br0" timeOffset="3674">7321 3449,'1'-43,"-6"-3,5 46,0 0,-26-41,26 41,-44-41,-12 8,-8 33,-6 44,7 33,32 19,19 24,31 2,40-43,9-31,2-41,-12-41,-3-39,-4-21,-12-5,-16 33,-19 38,-5 17,-19 13,-13 17,-10 47,13 34,32 5,23-8,25-35,7-30,-3-15,-9 1,-12-4,-12-11</inkml:trace>
  <inkml:trace contextRef="#ctx0" brushRef="#br0" timeOffset="4542">7859 3822,'8'35,"-10"-17,2-18,0 0,0 0,-2-2,2 2,0 0,14-17,-14 17,9-22,8-9,-17 31,0 0,0 0,0 0,0 0,0 0,0 0,0 0,0 0,0 0,0 0,0 0,0 0,0 0,0 0,0 0,0 0,0 0,0-23,0 23,0 0,0 0,0 0,0 0,0 0,0 0,0 0,0 0,0 0,0 0,0 0,0 0,0 0,0 0,0 0,0 0,-13-4,13 4,0 0,0 0,0 0,0 0,0 0,0 0,0 0,0 0,0 0,0 0,0 0,0 0,0 0,0 0,0 0,-31 12,31-12,0 0,0 0,0 0,0 0,0 0,0 0,0 0,0 0,0 0,0 0,0 0,0 0,0 0,0 0,-24 24,24-24,0 0,0 0,-6 24,6-24,0 0,0 0,0 0,0 0,0 0,0 0,0 0,0 0,0 0,0 0,0 0,0 0,-5 36,5-36,0 0,0 0,0 0,0 0,0 0,0 0,0 0,0 0,0 0,0 0,0 0,22 29,-22-29,0 0,0 0,0 0,0 0,0 0,0 0,0 0,0 0,0 0,0 0,20 9,-20-9,0 0,0 0,0 0,0 0,0 0,0 0,0 0,0 0,0 0,16-3,-16 3,0 0,0 0,0 0,0 0,0 0,0 0,0 0,0 0,17-21,-17 21,0 0,0 0,0 0,0 0,0 0,0 0,0 0,-3-46,3 46,1-68,-1 68,0 0,0 0,0 0,0 0,0 0,-10-36,10 36,0 0,0 0,0 0,0 0,-21 15,21-15,0 0,0 0,0 0,-34 58,34-58,0 0,0 0,-37 52,37-52,0 0,-22 35,22-35,-7 27,18-16,40-6,-2-15,-16-17,-16 6,-39 5,-37 20,-10-5,15-3,22 21</inkml:trace>
  <inkml:trace contextRef="#ctx0" brushRef="#br0" timeOffset="5562">8423 3239,'19'-22,"-2"2,-17 20,0 0,0 0,0 0,0 0,12-7,-12 7,0 0,0 0,0 0,21 7,-21-7,0 0,0 0,13 50,-13-50,0 0,6 93,-6-93,-10 119,-3 1,5-33,-2-26,18-29,5-12,21-19</inkml:trace>
  <inkml:trace contextRef="#ctx0" brushRef="#br0" timeOffset="5843">8504 2992,'15'24,"-14"-24,-1 0,0 0,0 0,-3-12,3 12,0 0,10-38,-10 38,2-29,5 16,-7 13,0 0,19-6,-19 6</inkml:trace>
  <inkml:trace contextRef="#ctx0" brushRef="#br0" timeOffset="6340">9145 3429,'18'19,"-15"-36,-3 17,0 0,0 0,0-56,0 56,0 0,-19-57,19 57,-36-46,-34 23,-8 17,-22 32,8 41,39 18,24 19,44-8,60-22,22-29,24-55,-9-55,-33-36,-32-6,-37 39,-16 53,-39 29</inkml:trace>
</inkml:ink>
</file>

<file path=ppt/ink/ink1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7:54:56.4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3031 5804,'31'72,"4"76,-9 29,-6 2,-1-43,8-28,-1-52,-24-50,-24-53,-52-111,-25-34,13 17,40 25,33 20,41 3,30 51,36 59,19 72,-8 56,-51 2,-49-27,-34-9,-26-42,15-20,25-27,26-21,33 29,31 49,3 64,-12 19,1-4,5-25,-4-22,-15-40</inkml:trace>
  <inkml:trace contextRef="#ctx0" brushRef="#br0" timeOffset="523">3923 6454,'60'-8,"-14"0,-46 8,45-41,-10-24,-32-24,-41 26,-42 46,-19 51,16 54,27 31,59 4,55-24,50-17,10-40,-13-43</inkml:trace>
  <inkml:trace contextRef="#ctx0" brushRef="#br0" timeOffset="915">4542 6257,'0'-10,"-53"10,53 0,-106 21,10 23,52 10,65 1,68 2,39-8,22 20,-28 33,-60-4,-76 1,-74-44,-55-41,14-23,21-23,58-21</inkml:trace>
  <inkml:trace contextRef="#ctx0" brushRef="#br0" timeOffset="1316">5114 6442,'-35'20,"-14"47,49-67,-57 81,44 5,57-4,46-28,2-46,-24-58,-29-52,-51-2,-38 34,-15 42,7 22</inkml:trace>
  <inkml:trace contextRef="#ctx0" brushRef="#br0" timeOffset="1593">5315 6462,'63'-10,"-16"60,-47-50,38 94,-3-5,21-29,39-23,-5-50,-26-40,-43-47,-41-1,4 26</inkml:trace>
  <inkml:trace contextRef="#ctx0" brushRef="#br0" timeOffset="1817">6131 6793,'32'-3,"-25"-53,-7 56,-22-109,8-8,17 17,23 18,19 28</inkml:trace>
  <inkml:trace contextRef="#ctx0" brushRef="#br0" timeOffset="2323">6708 6213,'13'1,"-58"11,45-12,0 0,-87 28,87-28,-83 74,30 22,38 8,65-6,40-18,7-34,0-36,10-16,-18-40,-24-24,-26-33,-50 10,-49 12,-32 31,4 73,13 53,40 31,62 5,73-9,44-29,-2-54,-34-31</inkml:trace>
  <inkml:trace contextRef="#ctx0" brushRef="#br0" timeOffset="3118">8158 7018,'36'-6,"-26"-27,-10 33,0 0,-9-80,9 80,-20-126,-5-44,9-5,16 35,18 65,20 68,7 85,7 50,-3-20,-12-46,7-55,-14-72,-14-54,-6-48,-16-6,17 48,18 90,11 94,-12 85,-18 83,-15-18,5-60,31-54,14-57,3-62</inkml:trace>
  <inkml:trace contextRef="#ctx0" brushRef="#br0" timeOffset="3524">8967 6449,'-16'6,"-34"19,50-25,-73 61,15 35,40-11,34-22,41-29,-4-57,-1-47,-12-17,-14 40,-2 49,-3 39,-20 31,9 8,-13-27,6-34,23-37</inkml:trace>
  <inkml:trace contextRef="#ctx0" brushRef="#br0" timeOffset="3733">9521 6469,'-5'71,"-66"26,-22-6,23-8,37-5</inkml:trace>
  <inkml:trace contextRef="#ctx0" brushRef="#br0" timeOffset="3942">9507 6991,'8'0,"-50"-31,42 31,-97-82,-31-21,36 14,50 27,25 31</inkml:trace>
  <inkml:trace contextRef="#ctx0" brushRef="#br0" timeOffset="4134">9561 6532,'53'96,"-46"26,-17-20,-4-31</inkml:trace>
  <inkml:trace contextRef="#ctx0" brushRef="#br0" timeOffset="4278">9521 6343,'40'-32,"-23"13,-17 19</inkml:trace>
  <inkml:trace contextRef="#ctx0" brushRef="#br0" timeOffset="4782">9809 6820,'10'127,"-4"-52,-12-59,24-54,16-42,-5-10,1-13,-14 39,1 59,12 58,-4 23,-15-18,3-32,-3-33,-2-51,14-17,12-10,-12 48,8 56,-8 67,-10 11,-5 0,0-36,10-48</inkml:trace>
  <inkml:trace contextRef="#ctx0" brushRef="#br0" timeOffset="4958">10366 6598,'65'71,"-30"40,-21-5,-10-19,-2-51</inkml:trace>
  <inkml:trace contextRef="#ctx0" brushRef="#br0" timeOffset="5152">10292 6468,'-24'-67,"8"20,16 47,-10-52,20 6,21 12,29 14</inkml:trace>
  <inkml:trace contextRef="#ctx0" brushRef="#br0" timeOffset="5684">10674 6603,'30'0,"1"-14,-31 14,0 0,39-26,-39 26,60-26,-6 26,-25 23,-28 26,-50 29,-30 24,-5 5,41-32,53-28,45-27,25-41,20-21,-8-4,-32 7</inkml:trace>
  <inkml:trace contextRef="#ctx0" brushRef="#br0" timeOffset="6274">11125 6751,'53'-11,"-14"-9,-39 20,30-28,-9-12,-26-8,-10 8,5 12,-7 23,-22 29,-26 21,0 9,32 6,39 6,38 9,18-7,10-38,-16-36,-12-22,-2-17</inkml:trace>
  <inkml:trace contextRef="#ctx0" brushRef="#br0" timeOffset="8671">1774 6712,'10'-7,"-4"1,-6 6,0 0,0 0,5-13,-5 13,0 0,13-37,-13 37,32-78,25-36,9-25,-18-26,-27-3,-10 77,-5 50,2 56,36 86,17 52,-2 27,-9-9,-6-59,-9-52,-30-53,-30-26,-78-39,-69-14,-9 1,13-19,43 19,52 26,61 43,18 8,55 49,50-14,56-20,52-32,5-10,-29-22,-83 22,-74 13,-67 33,-90 48,-74 4,-61 2,0 2,60-27,70-12,43-4,64-13</inkml:trace>
  <inkml:trace contextRef="#ctx0" brushRef="#br0" timeOffset="10213">14641 6858,'34'-14,"14"-20,-48 34,94-76,27-49,-1-57,-12-45,-42 74,-37 63,-32 32,-7 70,24 103,31 96,10 11,-21-7,-32-82,-39-71,-30-97,-34-99,-45-82,-32 34,22 99,36 74,11 44,32 11,73-11,66-26,36-24,25-10,38-1,31 48,-1 60,-35 20,-60 1,-58-24,-74-25,-87-25,-118-24,-18 1,25 25,69 36,39 8,42-12</inkml:trace>
  <inkml:trace contextRef="#ctx0" brushRef="#br0" timeOffset="10858">16352 7021,'-4'-6,"-4"-28,8 34,0 0,-29-75,29 75,-59-139,21-31,23-9,21-15,30-22,-9 45,15 92,51 74,14 37,-23 11,-5 2,-41-3</inkml:trace>
  <inkml:trace contextRef="#ctx0" brushRef="#br0" timeOffset="11136">16633 6420,'-91'35,"-60"-25,-17-20,25 7,55 15,35-6,14 2,25-3</inkml:trace>
  <inkml:trace contextRef="#ctx0" brushRef="#br0" timeOffset="11623">16950 6712,'85'-8,"-55"-29,-30 37,0 0,-17-42,17 42,-61-53,-52 23,9 80,49 66,39 13,48-17,24-49,8-55,9-53,-12-38,-24-6,-12 21,-24 55,5 52,-5 50,5 7,3-15,14-23,8-29</inkml:trace>
  <inkml:trace contextRef="#ctx0" brushRef="#br0" timeOffset="11850">17299 6622,'49'58,"-38"43,-19 7,-5-15,16-20,13-25,11-68</inkml:trace>
  <inkml:trace contextRef="#ctx0" brushRef="#br0" timeOffset="11996">17310 6376,'-5'-79,"3"13,9 4,23 22</inkml:trace>
  <inkml:trace contextRef="#ctx0" brushRef="#br0" timeOffset="12314">17801 6926,'29'64,"-29"-42,0-22,0 0,-1-7,1 7,-6-70,26-49,-20 119,53-130,58-3,40 33,35 54,-16 50</inkml:trace>
</inkml:ink>
</file>

<file path=ppt/ink/ink1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8:05:48.61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17659 6205,'-43'-5,"-20"6,63-1,-105-5,-33-3,-23 3,-5 9,-1 11,-15 12,13 4,-8-5,-36-20,-18-28,-13-17,-20-9,24 1,13 18,40 23,5 15,3-1,-15 0,-18-9,-4-14,-12-8,-19-9,13 26,19 11,-14 17,26 6,-19-2,-16-7,0-15,-9-7,-27-5,-6 1,-2-4,-7-7,12-2,16 8,26 8,-14 8,18 3,24-6,-18-10,13-6,-12 1,14 5,-17-2,10 9,7 2,-5 2</inkml:trace>
  <inkml:trace contextRef="#ctx0" brushRef="#br0" timeOffset="2844">1487 3215,'18'1,"-11"5,-7-6,0 0,0 0,3 23,-3-23,0 0,-10 21,10-21,-24 22,-10-13,34-9,-50 27,-2 7,-24 22,-6 33,-7 13,3 19,28 37,26 35,14 54,0 44,-7 20,17 32,26 26,9 24,-9 65,3 2,26-9,34 8,5 6,-24 8,-8 17,19-57,30-27,28 16,1-17,8-68,154 173,-126-358</inkml:trace>
</inkml:ink>
</file>

<file path=ppt/ink/ink1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8:12:01.58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8065 4148,'27'-21,"41"8,-68 13,103-1,30 2,37 2,54 0,21-6,18-7,43-7,24 3,15 0,57 0,-5-1,-4 6,35 5,1 4,-16 7,21 1,-19 1,-19 6,20-1,-36 0,-31-7,-15 7,-40 3,-19 2,-13 2,-17 4,-29 0,2-6,-7 1,-9 1,-13 3,-46-8,-15-10,-35-5,-52 3</inkml:trace>
  <inkml:trace contextRef="#ctx0" brushRef="#br0" timeOffset="16780.3554">2818 5342,'-1'-7,"0"6,1 1,0 0,0 0,1 4,-1-4,0 0,-4 8,4-8,-20 10,-8-9,28-1,0 0,0 0,-32-5,32 5,0 0,-47-9,47 9,-60-4,-16-14,-7 4,23 0,27 8,22 9,3 6,1 19,-5 4,-1 30,-2 16,2 15,9 7,16 26,-5 3,-2 8,-9 23,-6-19,-1-7,6 17,10-53,10-14,14-9,14-19,19-5,45-17,38-11,7 4,-25 9</inkml:trace>
  <inkml:trace contextRef="#ctx0" brushRef="#br0" timeOffset="159191.832">14168 6483,'8'-22,"-11"16,3 6,0 0,0 0,0 0,-5 3,5-3,0 0,0 0,-8 20,8-20,0 0,-2 59,2-59,7 98,-2 20,-6 0,-1-9,11-33,-2-34,7-27,14-33,5-34,-8-20,3 13,14 28,1 28,-19 25,-11 31,-24 30,-23-6,-8-9,-11-20,1-32,-10-44,-21-47,11-16,19 11,12 11,6 18,13 19</inkml:trace>
  <inkml:trace contextRef="#ctx0" brushRef="#br0" timeOffset="159773.9484">14890 6951,'27'45,"-11"25,-16-70,13 71,-14-24,0-29,-2-42,6-51,8-19,1 1,13 19,4 36,2 29,15 29,-3 19</inkml:trace>
  <inkml:trace contextRef="#ctx0" brushRef="#br0" timeOffset="160084.0104">15337 7021,'42'-15,"-3"-14,-39 29,31-41,-18 0,-25 3,-29 2,-19 34,1 34,11 36,29 13,46 1,26-13,13-10,4-30</inkml:trace>
  <inkml:trace contextRef="#ctx0" brushRef="#br0" timeOffset="160457.085">15749 6971,'1'-34,"-29"8,28 26,0 0,-65-12,65 12,-61 21,14 19,41 7,39 0,18-14,1-13,1-1,-6 12,-20 17,-20-6,-35-10,-26-28,-13-12,20-6</inkml:trace>
  <inkml:trace contextRef="#ctx0" brushRef="#br0" timeOffset="160797.153">15955 6976,'34'-19,"-26"12,-8 7,0 0,0 0,0 0,-10 9,10-9,0 0,0 0,-29 49,29-49,0 0,-16 73,16-73,12 64,39-8,9-31,-16-35,-21-32,-31-29,-20 3,-3 23,14 17</inkml:trace>
  <inkml:trace contextRef="#ctx0" brushRef="#br0" timeOffset="161028.1992">16083 6990,'38'46,"6"14,-44-60,33 72,2-8,11-16,12-25,7-34,-18-32,-21-36,-25-3,-16 16</inkml:trace>
  <inkml:trace contextRef="#ctx0" brushRef="#br0" timeOffset="161269.2474">16677 7283,'45'35,"-33"-32,-12-3,0 0,0 0,-2-41,2 41,0 0,0-78,0 78,12-78,9 10,20-1,-3 14</inkml:trace>
  <inkml:trace contextRef="#ctx0" brushRef="#br0" timeOffset="162027.399">17224 6855,'-24'16,"-24"15,48-31,-57 34,10 9,39-12,28 5,23-6,12-7,-11 8,-21 28,-18 9,-25-4,-27-27,-1-27,8-9,35-25,26-29,24-11,29 1,8 7,-14 6,-25 16,-30 0,-26 5,-23 41,10 59,15 19,36-9,28-11,15-34,4-34</inkml:trace>
  <inkml:trace contextRef="#ctx0" brushRef="#br0" timeOffset="162450.4836">18076 7014,'2'69,"3"9,4-11,16-11,7-37,18-34,-5-38,-17-32,-26-13,-2 23</inkml:trace>
  <inkml:trace contextRef="#ctx0" brushRef="#br0" timeOffset="163228.6392">18586 6906,'-14'7,"-23"12,37-19,0 0,-46 28,46-28,-51 41,12 9,34-3,31-15,23-7,7-17,5 16,-10-1,-19 25,-36-5,-31-12,-23-26,2-20,32 0,39 4,46-19,26-1,19 0,-5 8,-22-34,-35-6,-39-7,-44 13,-25 39,-1 45,25 29,47 24,40 4,14-15,11-29,-1-11</inkml:trace>
  <inkml:trace contextRef="#ctx0" brushRef="#br0" timeOffset="164291.8518">14055 7550,'24'-25,"0"-4,-24 29,0 0,23-22,-23 22,20-30,16 4,28 7,33 32,-6 19,-41 5,-41 11,-52 10,-24-3,6 0,9-6,19-7,16-5,10 4,14 4</inkml:trace>
  <inkml:trace contextRef="#ctx0" brushRef="#br0" timeOffset="164515.8966">14383 8437,'0'1,"-14"-14,14 13,0 0,0 0,-23-36,23 36,0 0,-2-43,2 43,15-25</inkml:trace>
  <inkml:trace contextRef="#ctx0" brushRef="#br0" timeOffset="165011.9958">15475 7751,'0'-45,"-36"-10,36 55,-73-51,-12 25,11 52,53 49,30 41,16 12,3 6,-9-7,-10-37,-15-27,-2-30,-2-21</inkml:trace>
  <inkml:trace contextRef="#ctx0" brushRef="#br0" timeOffset="165237.0408">15376 8155,'-10'-10,"-39"3,49 7,-73-9,-7-2,20 7,21 9,26-1</inkml:trace>
  <inkml:trace contextRef="#ctx0" brushRef="#br0" timeOffset="165690.1314">15639 8153,'-5'4,"-33"12,38-16,0 0,-55 14,55-14,-46 18,18 13,46 5,15-8,14-27,-2-23,-16-25,-6-2,-5 30,-7 26,-1 29,-8 12,-12-2,9-14,1-15</inkml:trace>
  <inkml:trace contextRef="#ctx0" brushRef="#br0" timeOffset="166080.2094">15887 8221,'23'43,"-18"-7,-5-36,0 0,0 0,0 0,0 0,0 0,-18 27,18-27,0 0,0 0,0 0,0 0,-6 4,6-4,0 0,0 0,0 0,-1-11,1 11,0 0,0 0,3-39,-3 39,0 0,-4-46,4 46,-21-50,-3-5,24 55,-25-45,12 10,9-2,13-8,0 5,2 7,16 13</inkml:trace>
  <inkml:trace contextRef="#ctx0" brushRef="#br0" timeOffset="166480.2894">16147 8333,'15'10,"-16"-13,1 3,0 0,0 0,0 0,-3-32,3 32,0 0,0 0,-11-50,11 50,0 0,1-59,-1 59,16-64,6 4,15 16,0 16</inkml:trace>
  <inkml:trace contextRef="#ctx0" brushRef="#br0" timeOffset="167752.5438">16496 7988,'17'66,"-34"14,-3-12,12-36,23-19,2-24,14-39,4-9,6-12,9 26,1 47,3 43,1 26,-14-3,13-26,-9-26,3-50,-23-33,-17-28,-31-9,-20 23,11 50,5 41,7 35,18 23,25 3,31-2,20-23,13-32,1-28,3-30,-18-15,-27-2,-2 9,-12 9,-5 22,6 5,-2 32,-15 35,-22 20,-33-8,-16-15,-8-21,23-20,22-14,31-13,29-24,30-7,36-7,-2 10,-6 18,-25 15,-20 29,-15 47,-23 23,-42-7,-30-33,-12-35,10-29,28-22,17-5,19-5</inkml:trace>
  <inkml:trace contextRef="#ctx0" brushRef="#br0" timeOffset="206212.227">2565 7781,'21'-7,"-19"4,-2 3,0 0,0 0,0 0,-12-6,12 6,0 0,0 0,-39-12,39 12,0 0,-56-5,56 5,-80-1,-23 11,-13-14,4 17,26 5,24 17,7 6,13 36,12 12,12 16,1 6,7 3,10 6,1-2,0 11,3-19,6-23,6-17,2-16,-1 10,-9-3,1-12,12-3,22-33,35-2,38-14,84-3,55-2,-1 15,-48 23</inkml:trace>
  <inkml:trace contextRef="#ctx0" brushRef="#br0" timeOffset="207340.3398">5270 9406,'16'-23,"-23"6,7 17,0 0,0 0,-15-7,15 7,0 0,-5-3,5 3,31-2,58 15,-89-13,118 15,24-5,27 1,4 0,-5 9,18-6,-16-6,20-3,21 8,39 12,9 4,1-4,62-7,-38-10,13-1,33 4,-20 3,-29-5,31-7,-21 7,-3-7,15-3,-27-4,-14-6,28 6,-18-1,-19 5,-21-5,-31-4,-29-1,-49 39</inkml:trace>
  <inkml:trace contextRef="#ctx0" brushRef="#br0" timeOffset="219581.5638">2292 9589,'-6'-14,"-25"19,31-5,0 0,-51 16,51-16,-78 35,-18 11,-13 25,10 35,19 23,36-4,54 6,61-24,63-17,32-15,-15-16,-45-31</inkml:trace>
  <inkml:trace contextRef="#ctx0" brushRef="#br0" timeOffset="220641.6698">591 10521,'14'4,"9"28,-23-32,0 0,48 62,-48-62,44 47,-6 1,-10-19,-23-28,-22-41,-21-32,-6-12,27 33,30 15,38 45,19 16,-15 28,-24-21,-14 0,-14-36</inkml:trace>
  <inkml:trace contextRef="#ctx0" brushRef="#br0" timeOffset="220934.6991">916 10248,'-1'1,"-9"43,10-44,0 0,-6 65,6-65,13 82,32-20,8-54,-12-25,-19-16,-32-32,-24 27,-15-5,9 18</inkml:trace>
  <inkml:trace contextRef="#ctx0" brushRef="#br0" timeOffset="221195.7252">819 9950,'5'-10,"6"23,-11-13,0 0,45 33,-45-33,73 66,10 16,-11-8,-7 4,-26-47</inkml:trace>
  <inkml:trace contextRef="#ctx0" brushRef="#br0" timeOffset="221373.743">1108 10095,'1'-5,"-20"23,19-18,0 0,0 0,-20 38,20-38,0 0,-17 39,17-39,-10 50,7-8</inkml:trace>
  <inkml:trace contextRef="#ctx0" brushRef="#br0" timeOffset="221796.7853">929 9714,'4'0,"32"34,-36-34,64 85,14 37,-9-34,-13-23,-15-31,-29-37,-20-42,-25-30,-1 0,32 43,29 24,25 22,-3 32,-24-18,-9-2</inkml:trace>
  <inkml:trace contextRef="#ctx0" brushRef="#br0" timeOffset="221991.8048">1222 9729,'42'1,"17"50,-59-51,59 44,-20-18,-21-1,-26-28</inkml:trace>
  <inkml:trace contextRef="#ctx0" brushRef="#br0" timeOffset="222105.8162">1161 9622,'-17'-38,"19"22,-2 16</inkml:trace>
  <inkml:trace contextRef="#ctx0" brushRef="#br0" timeOffset="222445.8502">1430 9665,'54'52,"-8"-10,-17-19,-21-21,-13-10,-25-50,3 7,13 1,22 33,28 15,7 17,-11 29,-18-21,-4-1</inkml:trace>
  <inkml:trace contextRef="#ctx0" brushRef="#br0" timeOffset="222922.8979">1644 9403,'-28'-33,"-8"11,36 22,0 0,0 0,-14 18,14-18,0 0,4 53,-4-53,26 74,8-16,-7-51,-7-12,-2-17,-2-16,-1 16,13 11,29 39,11 25,-27 17,-33-15,-29-12,-35-47,-1-35,22-40,29-33,39-20,11 28,-2 18</inkml:trace>
  <inkml:trace contextRef="#ctx0" brushRef="#br0" timeOffset="238292.4347">9774 4807,'27'-67,"-30"-12,-4-9,-4-23,12-8,-6 5,-2 8,0 25,11 50,25 52,45 59,17 21,15 2,-34-37,-48-44,-43-25,-51-52,-26-22,-1 9,-3 21,34 38,8 39,-9 33,-43 53</inkml:trace>
  <inkml:trace contextRef="#ctx0" brushRef="#br0" timeOffset="256953.3006">18598 7716,'12'-6,"7"-4,-19 10,0 0,0 0,30-9,-30 9,0 0,44-1,-44 1,59 11,-6 8,-29-4,-20 15,-17 8,-15-9,-10 12</inkml:trace>
  <inkml:trace contextRef="#ctx0" brushRef="#br0" timeOffset="257132.3185">18802 8180,'18'10,"-12"-13,-6 3,0 0,0 0,4-9,-4 9,0 0,5-11,-5 11</inkml:trace>
</inkml:ink>
</file>

<file path=ppt/ink/ink1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8:16:59.93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7532 8324,'-15'-25,"-22"7,37 18,0 0,-55-16,55 16,-73-3,-23 10,-45 6,-30 1,-15-7,-27 1,-24 1,-12-17,-33-2,-3-2,-9 3,1 11,50-3,79 11</inkml:trace>
</inkml:ink>
</file>

<file path=ppt/ink/ink1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8:17:45.1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17701 4637,'-36'8,"-30"-3,66-5,-88 20,-23 9,-33 0,-49-20,-59-8,-25-8,-16 0,-22 2,-2 11,-24 4,-2-1,-30-3,20-3,6-8,8-14,-39-13,0 0,2 3,-29-10,19 0,2 4,-29 2,42 4,39 8,-2-8,20 5,20 3,-2 6,38 14,43 0,54 18</inkml:trace>
  <inkml:trace contextRef="#ctx0" brushRef="#br0" timeOffset="14957.4956">2824 8339,'-9'-17,"-15"-2,24 19,0 0,-28-19,28 19,-38-35,-10 24,-16-11,0 20,-22 9,-6-1,6 20,18 34,-6 14,6 37,15 49,-4 51,3 9,14 13,19 29,6 13,-1-1,-2 2,17-37,31-16,45-41,70-68,70-49,79-18,-36-31,-94-8</inkml:trace>
  <inkml:trace contextRef="#ctx0" brushRef="#br0" timeOffset="17240.7239">9273 8120,'114'-19,"16"-6,5-1,13-1,8 13,11 4,12 13,14 18,-30 20,-37 21,-13 27,-1 27,3 33,13 35,-25 27,-39 11,-40 36,-28 17,-9 22,-16 26,-2 51,7-13,13-6,16 19,5-17,-4-6,-20-46,-18-20,-36-56,-46-52,-60-53,-67-53,-26-50,8-22,-10-6,17-12,34-40,23-57,47-44,16-48,-16-68,5-21,-1-6,8-39,33-14,11-5,2-29,39 30,46 25,51-13,42 21,15 23,31-19,-2 32,-5 36,16 23,33 46,45 45,68 55,19 65,-41 55</inkml:trace>
  <inkml:trace contextRef="#ctx0" brushRef="#br0" timeOffset="20054.0052">15735 8864,'-44'-7,"-9"6,53 1,-62 5,-11-1,-20-9,-24-6,-14-4,1 10</inkml:trace>
  <inkml:trace contextRef="#ctx0" brushRef="#br0" timeOffset="20871.0869">15689 10461,'-27'-26,"-22"6,49 20,-48-7,-11 6,-37-2,-32-10,-8-6,7-1,2 6</inkml:trace>
  <inkml:trace contextRef="#ctx0" brushRef="#br0" timeOffset="27600.7598">14022 13131,'5'-8,"-6"7,1 1,0 0,0 0,0 0,-5-6,5 6,0 0,0 0,-10-18,10 18,0 0,-33-41,33 41,-59-72,-23-13,-18-5,9 5,18 17,34 26,29 24,45 11,63 20,39 15,17 8,-45-9,-77-16,-42-12,-43-14,-29 2,-17 13,-7 26,1 24,2 6,11-8,37 0,42 2,8 22</inkml:trace>
</inkml:ink>
</file>

<file path=ppt/ink/ink1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8:18:37.94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1660 5815,'76'-25,"15"13,19-7,5 4,15 13,29-13,11-5,-12 6,-31 14,-63-8,-43 3,-27-7,-36-22,-33-17,-33-19,2 4,25 8,25 19,26 21,24 23,30 42,47 15,28 18,13-6,-13 17,-49-16,-57-7,-80 12,-87-4,-78 11,-56 18</inkml:trace>
  <inkml:trace contextRef="#ctx0" brushRef="#br0" timeOffset="13579.3578">3105 2836,'7'-8,"-10"3,3 5,0 0,0 0,-14-1,14 1,0 0,-60 2,60-2,-112 6,-23 2,8-9,16 2,17 10,2 4,-15 25,-7 17,48-5,33 11,45 20,31 7,12 4,-9 3,-2 6,0-11,12-1,9 2,7-24,8-32,37-28,45-14,34 10,21 28</inkml:trace>
  <inkml:trace contextRef="#ctx0" brushRef="#br0" timeOffset="29596.9594">3360 5008,'121'9,"24"-4,25-3,14 2,30-5,17-2,39 3,10 8,15-5,47-5,-43-8,1 0,4-3,-43-4,-21 3,11-3,-13 10,1 3,15 12,-10 2,-12 4,-13-1,-27-7</inkml:trace>
  <inkml:trace contextRef="#ctx0" brushRef="#br0" timeOffset="44145.4141">1114 7733,'6'-3,"-9"10,3-7,0 0,-4 31,4-31,8 76,0 44,0 5,-1 16,7-24,0-27,-5-24,-1-48</inkml:trace>
  <inkml:trace contextRef="#ctx0" brushRef="#br0" timeOffset="44467.4463">1433 7750,'3'-6,"-45"33,42-27,0 0,-85 28,85-28,-120 16,-23 15,21-32,37 8,34-1,32-8</inkml:trace>
  <inkml:trace contextRef="#ctx0" brushRef="#br0" timeOffset="44805.4801">1798 7738,'8'55,"19"49,6 17,-15 27,-11-37,-4-22,-3-20,-5-42</inkml:trace>
  <inkml:trace contextRef="#ctx0" brushRef="#br0" timeOffset="45047.5043">2178 8543,'-20'15,"-55"2,75-17,-125 10,-10-25,25-18,37 5,28-10</inkml:trace>
  <inkml:trace contextRef="#ctx0" brushRef="#br0" timeOffset="45273.5269">1670 7692,'1'5,"-9"53,8-58,-27 90,-22 10,-23 29,-7 18</inkml:trace>
  <inkml:trace contextRef="#ctx0" brushRef="#br0" timeOffset="45855.5851">1350 9788,'45'93,"-36"63,-8-6,-18 2,1-6,15-46,19-55,6-47,-4-39</inkml:trace>
  <inkml:trace contextRef="#ctx0" brushRef="#br0" timeOffset="46127.6123">1742 9794,'-24'5,"-90"9,-38 5,-28-5,-5-7,20-18,52-14,54 24</inkml:trace>
  <inkml:trace contextRef="#ctx0" brushRef="#br0" timeOffset="46683.6679">2008 9639,'32'-34,"7"5,-39 29,58 2,34 42,7 54,-47 25,-44 17,-64-16,-44-1,-3-56,25-31,32-22,42-15,39-26,62 2,55 42,6 13,-22 6,-58-1</inkml:trace>
  <inkml:trace contextRef="#ctx0" brushRef="#br0" timeOffset="47208.7204">1570 11380,'14'19,"-7"52,-7-71,4 132,-11 8,3 15,-3-17,18-22,6-31,-8-29,-9-49</inkml:trace>
  <inkml:trace contextRef="#ctx0" brushRef="#br0" timeOffset="47496.7492">1833 11490,'-9'-7,"-45"3,54 4,-102 4,-24 12,-16-19,4-6,36 18,22-19,42 14</inkml:trace>
  <inkml:trace contextRef="#ctx0" brushRef="#br0" timeOffset="48121.8117">2094 11671,'-12'-18,"-3"-17,15 35,0 0,0 0,0-39,0 39,0 0,27-34,-27 34,57-31,24 20,28 46,-43 37,-51 14,-32 7,-14-28,9-17,13-25,26-12,35 13,29 3,14 31,-16 23,-47-5,-62-19,-197 14,76-66,13-22,21-18</inkml:trace>
  <inkml:trace contextRef="#ctx0" brushRef="#br0" timeOffset="49783.9779">2366 7981,'-13'-4,"6"4,7 0,0 0,0 0,0 0,1 1,-1-1,0 0,0 0,11 3,-11-3,0 0,34 6,-34-6,57 1,11-13,20 6,27 9,11-11,23 11,10-4,10-5,-8 6,-3 0,-27 0</inkml:trace>
  <inkml:trace contextRef="#ctx0" brushRef="#br0" timeOffset="62526.252">4122 9738,'3'47,"5"27,-8-74,13 88,-11-21,7-29,2-32</inkml:trace>
  <inkml:trace contextRef="#ctx0" brushRef="#br0" timeOffset="63302.3296">4089 9981,'-9'1,"7"0,2-1,0 0,0 0,0 0,0 0,0 0,2-1,-2 1,0 0,0 0,0 0,0 0,17-5,-17 5,0 0,0 0,0 0,37-5,-37 5,0 0,0 0,39-7,-39 7,0 0,44-7,-44 7,53-3,6 6,25-10,14-1,4 0,25-6,1 1,10 12,22-5,3-3,12 6,19 3,-8-6,-3-3,10-4,-5 8,-10 2,1 3,-47-1,-27 3,-28-3</inkml:trace>
  <inkml:trace contextRef="#ctx0" brushRef="#br0" timeOffset="64335.4329">6857 9642,'6'-5,"8"3,-14 2,0 0,0 0,31 3,-31-3,0 0,43 12,-43-12,58 20,17 16,0 3,-15-12,-16 1,-31-8,-16 13,-24 5,-25-6,-28-4,-6-8,-5 3,0 11</inkml:trace>
  <inkml:trace contextRef="#ctx0" brushRef="#br0" timeOffset="77955.7948">20578 10040,'14'-7,"14"9,-28-2,0 0,0 0,0 0,28 21,-28-21,0 0,0 0,17 25,-17-25,0 0,6 42,-6-42,-7 75,-24 20,1 27,-17 10,12 8,-1 4,22-13,20-12,9-24,26-7,19-23,22-3,22-6,6-15,-11-13,23 5,8-11,-11-2,21-7,-3-5,-11 16,14-2,-38 8,-28-9,-32-20,-36-4,-26-1,-42 1,-29-5,-43-1,-17-4,13-4,44 26,33 11,30 1,36-8,48 0,74-17,32-9,-14-19,-10-12,-72-6,-37 15,-54-10,-49 7,-31 18,-6 35,-10 15,50 3,37-5,22-10,11-15,7-15</inkml:trace>
  <inkml:trace contextRef="#ctx0" brushRef="#br0" timeOffset="78692.8685">22068 11622,'27'15,"-37"10,10-25,0 0,0 0,-61 11,61-11,0 0,-80-14,80 14,-96-2,-8 12,-14 15,3 11,-17-12,-5-28,14-26,-1-18,13-10,2-9,5-10,7-16,19-15,26-32,20-25,46-16,19-8,30 33,12 13,-16 7,-30 9,-26 23,-6 16,-8 31,8 43,-14 47,0 69,1 63,11 54,14 47,-4-16,-8-3</inkml:trace>
  <inkml:trace contextRef="#ctx0" brushRef="#br0" timeOffset="97938.7929">2844 11847,'-1'-5,"4"0,-3 5,0 0,0 0,11-2,-11 2,0 0,24-3,-24 3,105 5,-14-8,13 9,-2-15,-6 12,-19-10</inkml:trace>
  <inkml:trace contextRef="#ctx0" brushRef="#br0" timeOffset="98300.8291">3770 11823,'53'-10,"1"3,-54 7,64-7,13-1,11 5,12 1,-1 9,-16-7,9 10,-12-5,2 0,11 3,-14-6,11 4,11-12,11-2,-1 5</inkml:trace>
  <inkml:trace contextRef="#ctx0" brushRef="#br0" timeOffset="99815.9806">3737 11564,'-1'2,"3"17,-2-19,0 0,18 54,-18-54,18 79,-17 23,-21 31,-3 6,24-13,14-16,9-30,-9-27</inkml:trace>
  <inkml:trace contextRef="#ctx0" brushRef="#br0" timeOffset="101177.1167">3908 12630,'5'-5,"9"24,-14-19,0 0,29 67,-29-67,17 96,-7 3,0-17,5-19,-12-34,3-18</inkml:trace>
  <inkml:trace contextRef="#ctx0" brushRef="#br0" timeOffset="101552.1542">4325 12881,'-17'-7,"-15"5,32 2,0 0,-55 16,55-16,-48 36,18 11,33 4,33-12,35-18,1-39,-18-18,-32-3,-51-11,-38 17,-8 18,-8 6</inkml:trace>
  <inkml:trace contextRef="#ctx0" brushRef="#br0" timeOffset="101895.1885">4712 12801,'-16'-17,"-33"8,49 9,0 0,-60 16,60-16,-68 38,29 9,46 23,36-20,18-17,8-18,-24-28,-22-14</inkml:trace>
  <inkml:trace contextRef="#ctx0" brushRef="#br0" timeOffset="102200.219">4825 12402,'-9'62,"13"38,0 32,4 8,-8-140,1 101,5-30,-2-39</inkml:trace>
  <inkml:trace contextRef="#ctx0" brushRef="#br0" timeOffset="102477.2467">4989 12780,'-47'9,"3"15,44-24,-55 46,32 10,21-7,44-2,21-18,9-13,0 0,-34-8</inkml:trace>
  <inkml:trace contextRef="#ctx0" brushRef="#br0" timeOffset="103235.3225">5518 12893,'-7'48,"1"14,6-62,12 61,-11-28,3-20,-5-24,8-29,-6-29,23-4,3 25,15 39,6 28,-6 25,-22 6,-13-1,-12-19,10-20,-5-21,18-25,11-27,4-3,6 30,-6 32,8 45,-20 19,-11 0,-5 7,4-15,-6-24</inkml:trace>
  <inkml:trace contextRef="#ctx0" brushRef="#br0" timeOffset="103595.3585">6086 13014,'31'-26,"14"-7,-45 33,37-49,-27-15,-22 15,-39 21,-1 43,0 29,16 26,28 0,42-4,31-19,8-24,-1-28,-3-15</inkml:trace>
  <inkml:trace contextRef="#ctx0" brushRef="#br0" timeOffset="104142.4132">6362 12897,'4'49,"3"12,-7-61,15 57,-1-24,-2-22,-8-22,3-33,15-20,-2-1,9 39,-7 30,9 32,-19 3,-3 0,-12-19,4-19,11-22,6-33,19-4,6 17,2 31,3 46,-20 22,-12 1,-8-8,1-14,15-26</inkml:trace>
  <inkml:trace contextRef="#ctx0" brushRef="#br0" timeOffset="104500.449">7034 12867,'15'-3,"-32"23,17-20,0 0,0 0,-23 44,23-44,0 0,0 70,0-70,8 66,11-24,16-20,-14-33,-7-35,-13-12,-27 11,0 15,-13 7,-7 8,11 14</inkml:trace>
  <inkml:trace contextRef="#ctx0" brushRef="#br0" timeOffset="104760.475">7333 13074,'12'-25,"-39"-28,27 53,-14-55,24-3,16 6,15 12,11 17,-5 15</inkml:trace>
  <inkml:trace contextRef="#ctx0" brushRef="#br0" timeOffset="105268.5258">7674 12879,'0'28,"17"27,-17-55,0 0,26 40,-26-40,34 21,-8-29,-3-21,-15-21,-15 0,-7 6,17 30,6 18,31 46,4 41,7 32,-10 2,-46-20,-36-58,-19-57,9-50,64-13,44-22,57 8,26 45</inkml:trace>
  <inkml:trace contextRef="#ctx0" brushRef="#br0" timeOffset="115320.5309">4010 12038,'1'-10,"-27"-14,26 24,0 0,-45-41,45 41,-55-54,32 19,48 19,70 26,52 18,14 4,-10-11,-36-21,-50-24,-11-14,-4 4,16 22,48 43,-1 19,-25-2,-20-26,-22-22,-10-28,6-10,20 12,24 26,61 33,-1 8,-29-19,-8-39,16-27</inkml:trace>
  <inkml:trace contextRef="#ctx0" brushRef="#br0" timeOffset="116328.6317">2553 8007,'52'-31,"19"23,-71 8,84-4,19-4,37 6,27 0,41 9,48 15,10-5,35-1,9-10,15-13,-28 7,-11 1,11 15,-59-9,-68 2,-72-8</inkml:trace>
  <inkml:trace contextRef="#ctx0" brushRef="#br0" timeOffset="117405.7394">5335 7052,'18'-19,"-11"18,-7 1,0 0,0 0,13 36,-13-36,0 0,16 83,-16-83,25 139,19 54,4 23,-1 29,-32-25,-3-34,9-45,-4-67,-8-50,-9-25,-7-33,-8-30,14-27,18-33,31-26,5 32,-3 49,-33 32,-12 23,-8 31,7 57,-9 44,6-6,0-38,5-45,-7-30,-16-28,-23-10,-42-26,-39-18,2-9,38-3,44 28,19 12</inkml:trace>
  <inkml:trace contextRef="#ctx0" brushRef="#br0" timeOffset="130333.032">5215 10075,'72'-5,"-59"-7,-13 12,0 0,-23-36,23 36,-59-97,-7-29,2 5,41 71,40 58,50 85,-8 29,-39-3,-75-57,-59-38,-84-77,-44-49,14-8,62 53,90 90,76 82,25 27,-32-9,-64-84,-39-98,-16-87,33-41,76 28,107 77,171 113,117 88,4 20,-11-6,-57-71,-52-85,-17-56,-32-26,-26-19,-5 13,-5 33,-5 18,1 22,-17 53,-21 65,-125 21,-199-50,-114-67,-31-14,106 21,118 14</inkml:trace>
  <inkml:trace contextRef="#ctx0" brushRef="#br0" timeOffset="131198.1185">6205 8119,'13'25,"-54"7,41-32</inkml:trace>
  <inkml:trace contextRef="#ctx0" brushRef="#br0" timeOffset="132075.2062">6018 8411,'27'67,"-19"26,-8-10,10-29,47-1,59 13,23-5,22-3,4-18,-15-36,24-30,10-22,3 11,-14 2,-34 22,-16 32,7 40,-16 39,-34 13,-40 5,-48-21,-3 1,14 12,2-23,9-22,-7-32,-1-24,6-23,35-35,8-12,-4 27,-6 20,-19 15,-30 20,-18 27,-6-4,-9-10,9-13,12-10,-23-20,-17-46,-5-48,9-15,13 22,-5 46,-12 31</inkml:trace>
  <inkml:trace contextRef="#ctx0" brushRef="#br0" timeOffset="132643.263">7832 9829,'19'50,"-11"43,21 29,-9-14,-6-10,-4 1,0 5,9-22,3-48</inkml:trace>
  <inkml:trace contextRef="#ctx0" brushRef="#br0" timeOffset="133390.3377">7808 9903,'-7'-69,"16"25,-9 44,42-26,52 22,54 18,48 4,35-10,-3-17,13-17,28-15,7 12,9 10,23 6,-28 14,-22 7,-17 7,-54-1,-61 7,-60 11,-45 7,-39 18,-8 27,21 17,19 23,31 17,-13-12,-47-35,-88-29,-100-51,-80-29,-100-20,-46 3,-39 17,-5 21,93 13,80 4,41 0,93 3</inkml:trace>
  <inkml:trace contextRef="#ctx0" brushRef="#br0" timeOffset="134330.4317">6037 11955,'50'-14,"9"7,-59 7,93 1,14-6,35 1</inkml:trace>
  <inkml:trace contextRef="#ctx0" brushRef="#br0" timeOffset="134458.4445">7380 11878,'160'-8,"-8"12</inkml:trace>
  <inkml:trace contextRef="#ctx0" brushRef="#br0" timeOffset="134588.4575">8456 11813,'251'-35,"-9"44</inkml:trace>
  <inkml:trace contextRef="#ctx0" brushRef="#br0" timeOffset="165411.5395">21742 11305,'62'7,"-14"6,15 1,14 22,16 57,-50 27,-70 1,-63-30,-57-14,-15-45,20-6,33-11,53-32,36-44,45-34,50-9,71 29,25 96</inkml:trace>
  <inkml:trace contextRef="#ctx0" brushRef="#br0" timeOffset="166939.6923">9131 9605,'7'13,"-20"35,13-48,-38 84,3 9,23-28,13-50,3-41,-2-43,-13-19,7 7,4 27,1 38,10 41,38 56,15 34,-2-15,-20-52,-9-48,-13-38,-26-31,-41-17,-25 28,-14 17,14 25,45 33,41 35,44 29,19 0,2-38,-21-34,-51-31,-42-33,-37-6,-11 29,39 61,63 73</inkml:trace>
  <inkml:trace contextRef="#ctx0" brushRef="#br0" timeOffset="311033.1002">9587 10196,'2'-5,"1"4,-3 1,0 0,0 0,0 0,0 0,2 5,-2-5,0 0,0 0,0 0,10 25,-10-25,0 0,0 0,14 39,-14-39,0 0,0 40,0-40,8 39,-10-2,15 14,0 7,6 4,1 9,-2 18,2 5,-5-11,2-5,-4 4,-3 14,-5 6,-9-19,5-28,6-26,1-16,-7-12,4-5,1-17,13-20,24-21,-2-2,0 34,-9 35,-22 17,-15 36,-45 0,-13-24,-19-29,5-42,-1-37,19-11,29 15,14 21,21 25,5 15</inkml:trace>
</inkml:ink>
</file>

<file path=ppt/ink/ink1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8:24:06.039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4467 3474,'79'-4,"28"10,39-4,68 1,45-6,39 6,24-8,42 0,17-5,-16 0,36-11,-17-1,-6 2,0-2,-33-2,-18-2,7-11,-27 5,-40-6,-14-4,-17 9,-11 23,28 19,0 10,2 8,-21 3</inkml:trace>
  <inkml:trace contextRef="#ctx0" brushRef="#br0" timeOffset="2286.2286">5054 11575,'39'-15,"12"-2,-51 17,79-14,27 4,25 0,8-2,39-4,16 0,30 1,59 11,8 0,9-3,18-5,1 4,-1 7,17 19,-11 34,-81 31,-69 27,-38 36,-25 23,-55 4,-70-11,-83-25,-58-28,-83-26,-53-28,-58-16,-69-17,-20-19,-13-21,-53-26,42-8,32-17,27-9,83-16,101-25,102-12,76-18,95 16,109 21,133 16,80 38,39 42,3 38</inkml:trace>
  <inkml:trace contextRef="#ctx0" brushRef="#br0" timeOffset="2919.2919">8437 11741,'-4'20</inkml:trace>
  <inkml:trace contextRef="#ctx0" brushRef="#br0" timeOffset="3317.3317">8476 11742,'-6'-17,"2"2,4 15,0 0,-9-20,9 20</inkml:trace>
  <inkml:trace contextRef="#ctx0" brushRef="#br0" timeOffset="3481.3481">8404 11430,'14'-27,"-11"-5,-3 32</inkml:trace>
  <inkml:trace contextRef="#ctx0" brushRef="#br0" timeOffset="3674.3674">8320 10876,'-1'-105,"-20"8,8 5,-6-5,2 5</inkml:trace>
  <inkml:trace contextRef="#ctx0" brushRef="#br0" timeOffset="4301.4301">8259 9943,'9'-25,"-18"2,9 23,0 0,0 0,-17-21,17 21,0 0,-24-20,24 20,-18-12,12 7,6 5,0 0,0 0,0 0,0 0,0 0,0 0,0-2,0 2,0 0,0 0,0 0,0 0,0 0,10-1,-10 1,0 0,0 0,0 0,0 0,33 2,-33-2,0 0,0 0,0 0,50 13,-50-13,0 0,0 0,48 21,-48-21,0 0,39 39,-39-39,44 60,-14 9,-8-10,-5-9,-8-21,-7-23,-3-9,-19-25,-18-18,-2-14,-3-3,-4 23,0 19,-13 26,-5 29,-16 12,-14 7,-3 1,-3-4</inkml:trace>
  <inkml:trace contextRef="#ctx0" brushRef="#br0" timeOffset="29887.9885">6178 10754,'37'-35,"-37"7,0 28,0 0,0 0,-12-26,12 26,0 0,-18-19,18 19</inkml:trace>
  <inkml:trace contextRef="#ctx0" brushRef="#br0" timeOffset="30104.0101">6294 9614,'30'-78,"-6"36,-24 42,20-13</inkml:trace>
  <inkml:trace contextRef="#ctx0" brushRef="#br0" timeOffset="30456.0453">9745 10911,'28'-19,"-20"6,-8 13,0 0,-20-23,20 23,-30-22</inkml:trace>
  <inkml:trace contextRef="#ctx0" brushRef="#br0" timeOffset="30794.0791">13561 10909,'59'-43,"-63"11,4 32,0 0,-47-34,47 34</inkml:trace>
</inkml:ink>
</file>

<file path=ppt/ink/ink1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8:29:07.89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10760 9782,'278'-75,"15"35,31 19,31 2,-3-3,2 2,28 5,-3 11,2 0,33 17,-16 16,-11 14,-12 20,-59 18,-75 25,-62 20,-69 18,-88-7,-74-1,-75 3,-91-23,-91-31,-144-26,-70-41,-65-26,-33-12,-67-15,29-15,14-15,10-18,99-5,103-12,141-20,200-12,176-21,221 0,141 23,39 28,-35 13,-138 18</inkml:trace>
  <inkml:trace contextRef="#ctx0" brushRef="#br0" timeOffset="599">8181 3423,'175'-62,"86"-4,73 1</inkml:trace>
  <inkml:trace contextRef="#ctx0" brushRef="#br0" timeOffset="1362">11991 2889,'597'-59,"19"-6,-20 12,5 17,38 40,-21 43,-28 37,-42 27,-120 14,-102 15,-82 40,-108 1,-105-17,-90 0,-95-27,-108-15,-122-34,-91-40,-91-34,-135-33,-24-11,-46-14,-72-2,17 0,-4 14,-14 12,87 2,31-14,33-17,106-20,88-26,113-44,169-35,171-13,188-39,207 17,183 42,198 61,27 116,-163 86</inkml:trace>
  <inkml:trace contextRef="#ctx0" brushRef="#br0" timeOffset="14678">15363 7277,'10'-27,"-7"17,-3 10,0 0,0 0,0 0,-14 7,14-7,0 0,0 0,-39 24,39-24,0 0,-73 24,73-24,-102 21,-24-6,-35 9,-14 0,-32 3,-56-8,-26-11,-38-12,-32-7,-10 2,-2-5,-42-7,15-9,-2-9,48 1,70 6,76 8,97 13</inkml:trace>
  <inkml:trace contextRef="#ctx0" brushRef="#br0" timeOffset="16321">19501 9179,'-121'-11,"-29"0,-8 11,-26-3,-6-20,-43-20,-40-9,69 40</inkml:trace>
  <inkml:trace contextRef="#ctx0" brushRef="#br0" timeOffset="17204">14658 7697,'96'-104,"19"36,49 36,30 26,25 31,46 45,-26 29,-40 39,-18 35,-18 16,-45 5,-69 41,-80 0,-67-10,-71-15,-56-68,-50-69,-32-76,-32-90,42-74,48-71,95-72,134-7,135 43,126 70,79 90,83 98,13 96,-81 86</inkml:trace>
  <inkml:trace contextRef="#ctx0" brushRef="#br0" timeOffset="33833">19768 7320,'29'-16,"-20"-31,-9 47,10-85,-7-12,2-25,8 20,15 9,13 23,18 42,1 52,-11 51,-37 26,-38-33,-17-32,-8-26,18-17,8-7,16-7,20 0,31 15,32 42,2 60,-31-3,-45-11,-38-23,-27-25,-11-27,-2-5,23-4,19 6</inkml:trace>
  <inkml:trace contextRef="#ctx0" brushRef="#br0" timeOffset="34357">20395 7134,'-20'-31,"-38"-14,58 45,-77-16,8 32,28 45,48 14,23-7,12-38,5-34,-4-31,-12-24,-19 11,-2 44,3 57,4 39,-12-8,-11-14,6-26,8-27,14-31</inkml:trace>
  <inkml:trace contextRef="#ctx0" brushRef="#br0" timeOffset="34655">20640 7234,'14'-25,"-16"-27,2 52,0 0,-29-34,29 34,-25-20,-22 21,-8 27,-1 22,27 21,30 7,29-19,14-26,8-35</inkml:trace>
  <inkml:trace contextRef="#ctx0" brushRef="#br0" timeOffset="35236">20826 6677,'-3'51,"-21"30,24-81,-44 134,2 2,24-11,17-30,16-59,9-32,18-58,16-8,2-6,-9 13,-24 52,-10 25,-30 40,-36-9,-2 7,20-21,43 8,28-6,18-4,2-15,-8-30</inkml:trace>
  <inkml:trace contextRef="#ctx0" brushRef="#br0" timeOffset="35908">21396 7277,'24'-4,"-23"-7,-1 11,0 0,0 0,-22-17,22 17,0 0,-39-7,39 7,-60 22,15 29,33 5,38 13,18-31,-7-34,-5-10,-8-15,-13 6,-7 15,-2 43,-2 45,-6 10,-22-13,-16-41,9-40,0-20,5-39</inkml:trace>
  <inkml:trace contextRef="#ctx0" brushRef="#br0" timeOffset="36587">21770 7420,'-7'-27,"-29"-13,36 40,-42-62,16 47,17 18,2 18,0 30,-17 18,-13-4,11-18,22-29,10-13,5-5,-6 0,-8 0,-10-3,-1-13,17-32,12-1,15 2,28-6,14 19,-11 34,-3 2,-17-17,-13 4</inkml:trace>
  <inkml:trace contextRef="#ctx0" brushRef="#br0" timeOffset="36961">22073 7346,'2'6,"-44"-9,42 3,0 0,-68 7,68-7,-75 22,17 59,47 9,41-22,14-21,16-41,-9-48,-25-27,-21-26,-9 19</inkml:trace>
  <inkml:trace contextRef="#ctx0" brushRef="#br0" timeOffset="37284">22184 7379,'22'62,"-25"19,-5-6,18-37,21 3,33-34,-6-36,-10-25,-17-23</inkml:trace>
  <inkml:trace contextRef="#ctx0" brushRef="#br0" timeOffset="37626">22599 7496,'7'100,"-18"-24,6-33,13-31,29-36,7-27,8-18,2-20,-11 45,-7 54,-8 45,-15 26,-10-23,-6-3</inkml:trace>
  <inkml:trace contextRef="#ctx0" brushRef="#br0" timeOffset="38118">23233 7532,'11'-5,"-20"-8,9 13,0 0,0 0,-40-21,40 21,0 0,-57-12,57 12,-62 12,28 19,44 35,22 10,10-56,1-48,3-54,-22-45,-6-48,-10-6,1 59,-4 105,16 55,-20 73,-13 37,-19 24,7-61,30-56</inkml:trace>
  <inkml:trace contextRef="#ctx0" brushRef="#br0" timeOffset="38342">23686 6937,'8'57,"-15"42,-16-23,2 1</inkml:trace>
  <inkml:trace contextRef="#ctx0" brushRef="#br0" timeOffset="38504">23794 7035,'9'49,"-16"60,-16-22</inkml:trace>
  <inkml:trace contextRef="#ctx0" brushRef="#br0" timeOffset="39178">19384 6643,'14'64,"-25"29,-1 1,2-23,24-33</inkml:trace>
  <inkml:trace contextRef="#ctx0" brushRef="#br0" timeOffset="39360">19578 6765,'28'-119,"-20"78,2 62,-4 64,-6 46,-16-5,-2-12</inkml:trace>
</inkml:ink>
</file>

<file path=ppt/ink/ink1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8:30:04.888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4984 2150,'20'0,"13"1,-33-1,0 0,42-3,-42 3,50 1,21-13,10 1,18 5,24-2,20 5,17 0,-3-4,31-6,6 13,24 7,3 3,28-5,-31-6,-7-8,29 0,-3-7,-3 5,-10-1,3 8,-14 15,-6 12,-32 9</inkml:trace>
</inkml:ink>
</file>

<file path=ppt/ink/ink1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8:30:44.75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2531 4492,'23'-24,"-29"6,6 18,0 0,0 0,-33-22,33 22,0 0,-60-2,60 2,-83 29,-15 25,-9 28,19 39,10 20,13 18,1 3,22 5,27 6,37 5,50-36,46-9,36-9,-13-49,11-26,6-13</inkml:trace>
  <inkml:trace contextRef="#ctx0" brushRef="#br0" timeOffset="15932">1764 6677,'2'0,"-6"5,4-5,0 0,0 0,-23 6,23-6,0 0,-49 3,49-3,-70 7,-4-10,1 7,5 13,5 7,12 25,22 18,20 36,1 30,-2 29,-20 11,-8 27,20-5,26 24,15 21,3-1,-6-28,11-31,14-36,-3-30,-8-36,6-36,23-27,41-29,59-27,46 27,21 11</inkml:trace>
  <inkml:trace contextRef="#ctx0" brushRef="#br0" timeOffset="66084">2426 9996,'-49'-27,"-51"-12,-20 6,-7 4,-13 1,-35 1,-5 4,24 3,49 26,68 17,26 17,19 50,10 63,-10 21,-21 48,-37 26,0 23,22-17,32 37,24-63,22-36,45-24,55-49,56-34,75-27,400-37</inkml:trace>
</inkml:ink>
</file>

<file path=ppt/ink/ink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7:34:54.791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18094 3799,'110'1,"1"20,-7 24,5 11,-7 16,-19-1,-7 7,-3 23,12 16,17 44,-10 28,10 22,-24 27,-19 27,-21 31,-36 14,-40-11,-50-35,-48-61,-43-84,-34-60,-35-73,-14-52,17-49,13-53,15-50,34-57,39-44,34-19,20-15,34 12,61 36,80 53,66 50,55 72,40 75,26 74,-8 54</inkml:trace>
  <inkml:trace contextRef="#ctx0" brushRef="#br0" timeOffset="2037">22711 7200,'35'-21,"-24"1,-11 20,0 0,0 0,0 0,-11-16,11 16,0 0,0 0,-43-10,43 10,0 0,-69 13,69-13,-93 13,-44 0,-34 2,-41-1,-25 18,-45 9,-49-2,-34-5,-51-9,-40 10,-29-15,-39 3,-17-9,17-2,24-3,57-1,67-7,67-10,73-13,71-2</inkml:trace>
  <inkml:trace contextRef="#ctx0" brushRef="#br0" timeOffset="2714">22891 8370,'-19'6,"-62"22,81-28,-129 21,-49-12,-53 13,-58-24,-56 1,-41-3,-57 13,-48-2,-54-3,-14-3,25-3,31-9,61-4,59-8,93-10,102-7,95-3</inkml:trace>
  <inkml:trace contextRef="#ctx0" brushRef="#br0" timeOffset="3810">20075 4775,'10'37,"-6"41,-4-78,2 144,-13 69,-16 52,4 78,8 59,-15 27,-22 11,-17 41,14 22,10-8,1-36,-3-83,18-84,20-108,-4-106,-1-95</inkml:trace>
  <inkml:trace contextRef="#ctx0" brushRef="#br0" timeOffset="4346">21114 4864,'12'221,"-52"79,-23 66,1 65,9 54,20 33,31 33,4 3,-11-11,-5-52,-7-86,5-122,-21-122,-8-115</inkml:trace>
  <inkml:trace contextRef="#ctx0" brushRef="#br0" timeOffset="4784">20944 8131,'-19'-49,"-40"-46,-46-53,-39-6,-26 10,7 13,33 38,48 33</inkml:trace>
  <inkml:trace contextRef="#ctx0" brushRef="#br0" timeOffset="5019">20839 8435,'-37'-38,"-66"-75,-52-32,-30-11,3 9,33 36</inkml:trace>
  <inkml:trace contextRef="#ctx0" brushRef="#br0" timeOffset="5247">20350 8206,'132'156,"-87"-66,-83-76,-73-68,-51-43,-23-18,-1-7,30 8,56 39</inkml:trace>
  <inkml:trace contextRef="#ctx0" brushRef="#br0" timeOffset="17113">19914 1594,'20'-33,"-15"14,-5 19,0 0,0 0,-8-12,8 12,0 0,-20-18,20 18,-37-8,-17 9,54-1,-77 34,-19 22,-4 20,-15 39,8 4,33 3,61 12,53 4,45-2,14-28,5-57,-6-61</inkml:trace>
  <inkml:trace contextRef="#ctx0" brushRef="#br0" timeOffset="17581">20169 2192,'-8'12,"-36"13,44-25,-73 27,-41 5,21 15,46 40,77 18,32-10,25-46,6-49,-26-74,-37-8,-41 14,-21-1</inkml:trace>
  <inkml:trace contextRef="#ctx0" brushRef="#br0" timeOffset="18281">20361 2432,'7'51,"-5"10,-2-61,5 70,1-29,5-17,14-24,6-21,-1-49,-11-29,0 7,8 77,22 45,-1 65,-10-6,-26-46,-9-25,2-30,13-45,-2-34,6-6,16 21,7 76,-2 49,0 43,-20 5,-8-24,-16-47,19-15</inkml:trace>
  <inkml:trace contextRef="#ctx0" brushRef="#br0" timeOffset="18824">21168 2408,'-7'23,"-20"18,27-41,-21 90,-3 28,20 10,15-36,-1-27,4-44,-20-34,-10-63,-10-37,15 0,18 13,23 17,33 16,0 21,-3 32,-18 39,-22 48,-26 28,-21-24,-24-34,9-27,14-13</inkml:trace>
  <inkml:trace contextRef="#ctx0" brushRef="#br0" timeOffset="19150">21516 2438,'-3'44,"-11"21,14-65,4 66,21-13,28-31,10-34,-5-47,-30-36,-13-13,-12 42</inkml:trace>
  <inkml:trace contextRef="#ctx0" brushRef="#br0" timeOffset="19571">21914 1587,'5'60,"-13"58,-1 57,2 21,6-5,12-20,-11-35,-3-57,0-60</inkml:trace>
  <inkml:trace contextRef="#ctx0" brushRef="#br0" timeOffset="19810">22114 2311,'-1'0,"-44"0,45 0,-111-14,-2 7,31 8,49 13,22 6,10 1</inkml:trace>
  <inkml:trace contextRef="#ctx0" brushRef="#br0" timeOffset="20291">22250 2596,'15'-3,"-10"-11,-5 14,0 0,0 0,3-23,-3 23,0 0,15-15,-15 15,33-12,37-4,5-6,-26-11,-38-9,-34-12,-47 17,5 27,6 36,19 33,18 11,36 4,26 0,36-32,22-32,-19-29</inkml:trace>
  <inkml:trace contextRef="#ctx0" brushRef="#br0" timeOffset="20617">22735 2590,'16'31,"-17"-30,1-1,0 0,0 0,-10-19,10 19,0 0,0-72,0 72,15-105,35-15,13 45,26 61,13 42,10 7</inkml:trace>
  <inkml:trace contextRef="#ctx0" brushRef="#br0" timeOffset="22325">20530 3142,'5'-10,"4"-10,-9 20,0 0,5-18,-5 18,0-9,1 12,-1-3,0 0,0 0,0 39,0-39,0 0,18 73,-18-73,39 94,22 8,14-4,-8-7,-3-20,2-13,10-23,-17-10,-16-15,-24-32</inkml:trace>
  <inkml:trace contextRef="#ctx0" brushRef="#br0" timeOffset="22847">21185 3513,'0'28,"7"-5,-7-23,0 0,0 0,2 24,-2-24,0 0,-6 36,6-36,4 59,10 21,19 12,3-28,-19-40,-17-24,-31-8,-48-18,-16 15,-11 11,2 8,15-3,17-13,21-8,32-5</inkml:trace>
  <inkml:trace contextRef="#ctx0" brushRef="#br0" timeOffset="23478">21796 3860,'5'-2,"-12"-1,7 3,0 0,0 0,-21-11,21 11,0 0,-33-13,33 13,-55 4,-20 23,-14 26,32 14,30 7,30 20,30-17,34-9,19-39,1-16,-15-22,-17-11</inkml:trace>
  <inkml:trace contextRef="#ctx0" brushRef="#br0" timeOffset="24048">22147 3994,'-11'-13,"-18"8,29 5,0 0,-45 5,45-5,-53 17,6 24,18 38,29 26,17-19,13-26,20-42,12-36,-13-19,-14-37,-23-6,-15 12,3 6,1 56,3 9</inkml:trace>
  <inkml:trace contextRef="#ctx0" brushRef="#br0" timeOffset="24543">22340 4254,'15'90,"-6"-37,-8-48,5-23,8-68,7-31,-8 15,8 20,2 14,20 21,6 29,7 9</inkml:trace>
  <inkml:trace contextRef="#ctx0" brushRef="#br0" timeOffset="25190">22638 4209,'25'7,"2"-12,-27 5,0 0,39-34,-39 34,56-36,31-17,5-5,-33 7,-41 35,-33-23,-43-2,-29 41,-20 27,25 10,41 30,51 22,38 15,52-17,38-23,18-12,8-39,-50-15</inkml:trace>
  <inkml:trace contextRef="#ctx0" brushRef="#br0" timeOffset="39055">3036 4735,'9'-10,"-22"9,13 1,0 0,0 0,-26 10,26-10,0 0,-45 13,45-13,-65 22,-34-16,-29-2,-25-16,-8-3,10 5,33 7,38 21,41-8,9 18,5 19,-12 12,9 35,1 44,5 26,10 15,13-4,10 5,-5 15,-11 3,4-11,9 4,-1-7,-1-18,-3-31,6-19,1-44,-5-32,-2-37,41-2,92 9,75 9,28 10,-3 12,-22 22</inkml:trace>
  <inkml:trace contextRef="#ctx0" brushRef="#br0" timeOffset="57643">13517 5997,'-43'-13,"-38"-3,81 16,-100-12,-18-7,-20-2,-2 14,-12 14,-20 4,-28 3,-28 0,-28 0,-19-1,-11 3,3 8,-15-2,-15-1,-14-9,-11 2,11-3,-17-4,-14-8,-9-2,-9-3,-7 3,15-2,-1 5,-14 2,-65 1,41-5,3-5,42-7,28 15,38-11,36 9,56 4,64-12,60 5</inkml:trace>
  <inkml:trace contextRef="#ctx0" brushRef="#br0" timeOffset="59585">12454 6229,'30'-9,"-1"-2,-29 11,0 0,0 0,0 0,0 0,17-6,-17 6,0 0,0 0,0 0,8-3,-8 3,0 0,0 0,10 2,-10-2,0 0,26 12,-26-12,60 100,18 14,13 31,-8 26,-21 23,-19 8,-35 15,-35 19,-18 2,-28-9,-19-48,-7-12,6-37,25-24,25-27,12-34,12-30,13-19,9-22,13-13,25-5,28-4,24-9,13 1,-5 15,-10 25,-14 4,-23 4,-42 3,-30 16,-20 24,-3 7,-14 13,-8-6,-25-10,-9-16,-9-24,6-30,3-42,1-64,19-23,20 7,24 51,37 30,22 14</inkml:trace>
  <inkml:trace contextRef="#ctx0" brushRef="#br0" timeOffset="60571">13370 7065,'13'34,"-13"37,0-71,-4 94,-16 7,2 5,9 10,21 3,21-9,7-42,-9-44,-16-27,-16-15</inkml:trace>
  <inkml:trace contextRef="#ctx0" brushRef="#br0" timeOffset="60960">13544 7727,'15'-14,"4"-1,-19 15,0 0,46-19,-46 19,59-27,-19-12,-38-3,-34 0,-37 4,-10 43,21 42,32 27,32 14,41-4,26-11,10-39,-16-39</inkml:trace>
  <inkml:trace contextRef="#ctx0" brushRef="#br0" timeOffset="61367">14041 7458,'-4'6,"-28"12,32-18,0 0,-67 34,67-34,-77 41,32 0,43-13,22-18,15-21,16-21,5 5,-10 46,-3 52,-21 23,-36-4,-39-30,-12-34,-3-24</inkml:trace>
  <inkml:trace contextRef="#ctx0" brushRef="#br0" timeOffset="61774">14417 7433,'-25'9,"-28"27,53-36,-74 48,13-12,29-16,42-6,33-5,30 4,-1 24,-22 27,-41 14,-57-14,-30-11,-8-10</inkml:trace>
  <inkml:trace contextRef="#ctx0" brushRef="#br0" timeOffset="62311">13769 8404,'-30'8,"-31"18,61-26,-72 45,22-2,33-8,47-3,34-2,14-6,-14 8,-18 22,-29 34,-31-4,-39-39,-20-41,-1-25,33-13</inkml:trace>
  <inkml:trace contextRef="#ctx0" brushRef="#br0" timeOffset="62723">13862 8524,'32'17,"-17"35,-15-52,-1 71,1-2,18-9,14-12,2-41,2-40,-11-36,-16-26,-9 31,11 68,10 55,7 20,-6-26,-1-38,11-37,3-37,-3-7,-3 11</inkml:trace>
  <inkml:trace contextRef="#ctx0" brushRef="#br0" timeOffset="62904">14434 8546,'10'67,"-17"15,-8 3,-4-11,19-13</inkml:trace>
  <inkml:trace contextRef="#ctx0" brushRef="#br0" timeOffset="63039">14408 8374,'18'-35,"-16"7,-2 28</inkml:trace>
  <inkml:trace contextRef="#ctx0" brushRef="#br0" timeOffset="63265">14690 8084,'39'62,"-47"44,-31 43,-8 9,16-16,17-24</inkml:trace>
  <inkml:trace contextRef="#ctx0" brushRef="#br0" timeOffset="63458">14698 8636,'13'3,"-52"-15,39 12,0 0,-88-31,88 31,-108-42,31 9,48 26</inkml:trace>
  <inkml:trace contextRef="#ctx0" brushRef="#br0" timeOffset="63777">15067 8609,'29'-14,"-39"-15,10 29,0 0,0 0,-36-39,36 39,0 0,-65-13,65 13,-72 31,9 25,28 12,44 0,32-3,25-23,10-28,-14-27</inkml:trace>
  <inkml:trace contextRef="#ctx0" brushRef="#br0" timeOffset="64202">15234 8142,'17'15,"-35"48,18-63,-35 119,2 56,5-10,21-56,16-48,18-51,17-60,3-43,-9 3,0 38,-2 67,-2 59,-26 22,-8-2,-13-19,11-39</inkml:trace>
  <inkml:trace contextRef="#ctx0" brushRef="#br0" timeOffset="64381">15541 8573,'57'74,"-43"12,-5 4,-1-14,-5-17</inkml:trace>
  <inkml:trace contextRef="#ctx0" brushRef="#br0" timeOffset="64534">15603 8469,'13'-54,"-8"21,-5 33,0 0,5-20,-5 20</inkml:trace>
  <inkml:trace contextRef="#ctx0" brushRef="#br0" timeOffset="64851">15781 8699,'23'92,"-17"-2,-9-46,7-34,4-19,17-44,3-20,-2-3,-1 37,0 44,-4 38,-18 26,-3-5,-1-15,2-27</inkml:trace>
  <inkml:trace contextRef="#ctx0" brushRef="#br0" timeOffset="65277">16303 8674,'2'-10,"-34"-15,32 25,0 0,-62-20,62 20,-73 13,26 35,42 15,24-4,20-30,-4-36,-8-32,1 1,3 33,14 45,3 42,-6 26,-26 16,-52-3,-38-39,-31-47,-23-41,-13-17</inkml:trace>
  <inkml:trace contextRef="#ctx0" brushRef="#br0" timeOffset="82030">11661 9229,'-41'-30,"-27"6,68 24,-100-20,4 14,8 20,-20 9,-31-1,-38-4,-26-5,-18-1,-14-7,-20-8,-46-11,-41-2,-22 2,-15-3,-3 4,-4 2,-6 6,-5 8,-25-4,6 1,19-1,29 8,10 5,-1-4,-7-7,-1-6,8-4,21-14,40-5,31 23,42 6,66 17</inkml:trace>
  <inkml:trace contextRef="#ctx0" brushRef="#br0" timeOffset="95795">6884 6883,'-10'-4,"2"1,8 3,0 0,0 0,0 0,0 0,0-1,0 1,0 0,0 0,0 0,10-2,-10 2,0 0,0 0,35 6,-35-6,0 0,69 9,-69-9,108 17,32 10,48 14,31 25,35 18,7 5,14 17,7 10,3 13,-9 8,-19 3,-45 2,-49-9,-63-30,-49-40,-40-41,-14-23,-18-43,3-44,-22-37,-19-10,-11 22,13 45,15 31,20 30,20 44,25 50,42 28,17-6,-16-17,-42-25,-60-26,-55-12,-48-26,-29-29,5-9,28-1,12-10</inkml:trace>
  <inkml:trace contextRef="#ctx0" brushRef="#br0" timeOffset="97431">8328 6778,'17'18,"-15"18,-2-36,0 0,0 52,0-52,3 67,10 4,4-18,-2-41,7-28,-7-49,-8-25,0 3,8 41,19 56,10 54,-7 22,-9-8,-7-28,2-29,2-37,10-46,11-30,-3-5,-11 59,2 54,-20 61,-6 33,-24-22,7-31,14-51,16-41</inkml:trace>
  <inkml:trace contextRef="#ctx0" brushRef="#br0" timeOffset="97779">9287 6824,'7'26,"-36"6,29-32,0 0,-71 38,71-38,-77 63,36 12,48-5,49-14,25-39,3-47,-25-45,-49-7,-40 14,-18 7,-2 6</inkml:trace>
  <inkml:trace contextRef="#ctx0" brushRef="#br0" timeOffset="98063">9494 7125,'48'51,"-26"-16,-22-35,0 0,0 0,5 7,-5-7,0 0,-11-20,11 20,-15-55,-9-32,24 87,-10-89,12 21,12 33</inkml:trace>
  <inkml:trace contextRef="#ctx0" brushRef="#br0" timeOffset="98414">9717 6971,'60'21,"-12"-20,-48-1,55-15,-17-27,-11-4,-30 9,-25-1,-16 22,0 30,1 41,22 33,32 2,37-15,22-18,8-34,2-32,-18-19</inkml:trace>
  <inkml:trace contextRef="#ctx0" brushRef="#br0" timeOffset="98908">10210 7393,'-34'-27,"-8"12,42 15,0 0,-35 14,35-14,-30 50,8 5,19-10,22-10,15-11,19-11,-3-4,-11 11,-12 20,-32 0,-30-14,-30-24,6-14,15-8,18-13</inkml:trace>
  <inkml:trace contextRef="#ctx0" brushRef="#br0" timeOffset="99349">10333 7457,'11'4,"-18"20,7-24,0 0,0 0,-17 38,17-38,0 0,-5 43,5-43,13 31,18-7,13-15,9-24,-20-21,-14-11,-21 11,7 30,22 37,-1 25,1-5,-3-21,-2-31,-14-46,-1-29,-4-6,0 22,2 28</inkml:trace>
  <inkml:trace contextRef="#ctx0" brushRef="#br0" timeOffset="99530">10838 7374,'34'26,"-29"28,-5-54,-6 59,-1 3,10-3,21-11</inkml:trace>
  <inkml:trace contextRef="#ctx0" brushRef="#br0" timeOffset="99683">10849 7199,'2'-46,"-1"9,-1 37,0 0,14-24,-14 24</inkml:trace>
  <inkml:trace contextRef="#ctx0" brushRef="#br0" timeOffset="99891">11021 7007,'41'59,"-31"28,-6 10,1 7,1-3,4 8</inkml:trace>
  <inkml:trace contextRef="#ctx0" brushRef="#br0" timeOffset="100101">11202 7496,'-9'-5,"-48"-14,57 19,-98-23,-14-7,32 16,54 21</inkml:trace>
  <inkml:trace contextRef="#ctx0" brushRef="#br0" timeOffset="100388">11360 7480,'22'12,"-56"1,34-13,0 0,-62 8,62-8,-66 23,27 20,41 10,38-1,20-20,2-26,-13-34</inkml:trace>
  <inkml:trace contextRef="#ctx0" brushRef="#br0" timeOffset="100783">11456 7158,'41'37,"-17"25,-24-62,-3 84,-1 16,8 2,14-15,17-34,1-34,-12-46,-17-46,-8-17,7 42,7 52,17 54,-9 21,-14-3,-5-31,-3-25</inkml:trace>
  <inkml:trace contextRef="#ctx0" brushRef="#br0" timeOffset="100978">11792 7393,'10'65,"-16"15,-2-15,12-21,6-26</inkml:trace>
  <inkml:trace contextRef="#ctx0" brushRef="#br0" timeOffset="101130">11770 7305,'16'-24,"-8"3,-8 21,0 0,0 0,10-13,-10 13,0 0,17-8,-17 8</inkml:trace>
  <inkml:trace contextRef="#ctx0" brushRef="#br0" timeOffset="101462">11979 7473,'17'67,"-19"2,-9-20,4-27,13-19,12-34,-3-29,5-11,-4 1,-6 29,8 43,7 36,-2 15,-13-4,1-14,2-17</inkml:trace>
  <inkml:trace contextRef="#ctx0" brushRef="#br0" timeOffset="101876">12287 7337,'5'-2,"-35"32,30-30,0 0,-32 52,32-52,-23 61,29-15,12-15,0-25,5-28,-4-11,-6 4,-5 20,16 46,19 55,0 23,-27 2,-43-26,-37-46,-42-42,-18-13</inkml:trace>
</inkml:ink>
</file>

<file path=ppt/ink/ink20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8:32:10.543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10232 3670,'38'61,"-14"68,9 64,8 50,-6 0,5-25,-8-40,-17-51,-17-70</inkml:trace>
  <inkml:trace contextRef="#ctx0" brushRef="#br0" timeOffset="326">10904 3857,'23'-41,"-100"27,77 14,-161-12,-31 6,4-4,34 10,71-2,32 10,47 5</inkml:trace>
  <inkml:trace contextRef="#ctx0" brushRef="#br0" timeOffset="999">11256 4506,'-20'2,"-81"-11,101 9,-143-6,-1 12,53 23,65 22,52 7,30 2,23 0,18-11,-31-21,-25-29,-11-44,-6-32,-9-4,-24 22,-12 28,-7 17,-1 14,24 6,9-1,9 7,-2-1,-6 12,17 23,14 34,-4 25,-9-8,-1-24,-7-28,-2-22,18-21</inkml:trace>
  <inkml:trace contextRef="#ctx0" brushRef="#br0" timeOffset="1273">11476 4564,'19'-1,"-18"40,-1-39,0 0,-1 81,1-81,-4 125,20-11,12-38,5-35</inkml:trace>
  <inkml:trace contextRef="#ctx0" brushRef="#br0" timeOffset="1452">11384 4342,'51'-61,"-36"23,-15 38,8-53</inkml:trace>
  <inkml:trace contextRef="#ctx0" brushRef="#br0" timeOffset="1970">10844 4411,'-42'12,"-91"-4,-25-6,49 1,51 1</inkml:trace>
  <inkml:trace contextRef="#ctx0" brushRef="#br0" timeOffset="2449">12011 4821,'22'54,"-16"-24,-6-30,0 0,0 0,-3 3,3-3,0 0,-19-43,19 43,-31-104,5-25,35 20,32 34,32 27,2 22</inkml:trace>
  <inkml:trace contextRef="#ctx0" brushRef="#br0" timeOffset="3091">12541 4481,'27'109,"-10"12,-11-23,7-47,2-39,-3-38,-4-51,14-23,10 19,13 23,23 58,18 57,9 56,-17 13,-8-13,-2-47,5-43,-5-59,-27-64,-15-51,-53-7,-29 44,-12 42,11 72,10 58,26 50,58 21,56-6,22-28,20-33,-14-53</inkml:trace>
  <inkml:trace contextRef="#ctx0" brushRef="#br0" timeOffset="3515">14113 4271,'-17'11,"-48"29,65-40,-97 56,18-10,40 2,47-7,25-10,20-8,6 10,7 30,-19 24,-46 0,-45-22,-31-35,-6-22,34-20</inkml:trace>
  <inkml:trace contextRef="#ctx0" brushRef="#br0" timeOffset="3925">14453 4330,'10'-1,"-25"38,15-37,0 0,-50 61,50-61,-37 61,28-5,22-18,21-16,14-10,12-2,-5 24,-6 39,-37 10,-40-11,-34-28,-28-31,9-26</inkml:trace>
  <inkml:trace contextRef="#ctx0" brushRef="#br0" timeOffset="4315">14848 3565,'135'-42,"-56"25,1 15,-3 13,15 22,-2 25,-16 18,-37 5,-66-12,-60 4,-41-11,4 20</inkml:trace>
  <inkml:trace contextRef="#ctx0" brushRef="#br0" timeOffset="4462">15384 4867,'18'-14,"-27"-6,9 20</inkml:trace>
  <inkml:trace contextRef="#ctx0" brushRef="#br0" timeOffset="136870">2746 6642,'14'1,"-15"-4,1 3,0 0,0 0,0 0,0 0,-5-5,5 5,0 0,0 0,0 0,-11 1,11-1,0 0,0 0,-43 0,43 0,0 0,-74 6,74-6,-123 34,-13 34,19 43,30 69,57 11,54-15,58-23,39-38,16-61,16-45,-53-49,-42-40,-31-10,-44-17,-27 10,0 27,8 34,18 14,18 21,1 4,6 28,-14-3,7 31,4-24,19 15,23 5,12 19,-3 8,3 7,-23-28,-15-4,-5-5,-13-21</inkml:trace>
  <inkml:trace contextRef="#ctx0" brushRef="#br0" timeOffset="137484">3129 7438,'20'94,"11"19,-3-23,9-23,18-44,5-70,0-21,-11-29,-20 0,-12 30</inkml:trace>
  <inkml:trace contextRef="#ctx0" brushRef="#br0" timeOffset="137897">3850 7396,'-4'-7,"-65"-1,69 8,-97 15,7 29,62 35,59 2,54-8,-5-41,-22-49,-16-29,-37-29,-18 18,15 45,-4 27,20 47,1 10,5-7,7-21</inkml:trace>
  <inkml:trace contextRef="#ctx0" brushRef="#br0" timeOffset="138081">4115 7778,'11'-15,"-17"-38,6 53,-28-89,-1-21,46 23,38 45,18 16</inkml:trace>
  <inkml:trace contextRef="#ctx0" brushRef="#br0" timeOffset="138527">4446 7324,'16'21,"-26"9,10-30,0 0,-10 59,10-59,-3 91,20 33,-3-1,0-29,3-55,-8-40,-1-49,3-49,1-18,-4-17,22 65,23 58,-2 50,-8 36,-13 35,-21-21,-1-21</inkml:trace>
  <inkml:trace contextRef="#ctx0" brushRef="#br0" timeOffset="139087">4944 6888,'2'1,"-4"41,2-42,0 0,-6 66,6-66,6 160,9 67,-15-12,-9-68,14-54,14-61</inkml:trace>
  <inkml:trace contextRef="#ctx0" brushRef="#br0" timeOffset="139284">4999 7487,'-12'-2,"-51"12,63-10,-107-13,-4-6,42 0</inkml:trace>
  <inkml:trace contextRef="#ctx0" brushRef="#br0" timeOffset="139629">5071 7604,'124'30,"-19"-17,-26-27,-29-36,-39-10,-48 5,-33 29,-7 47,12 38,20 15,55 21,53-11,19-22,19-35</inkml:trace>
  <inkml:trace contextRef="#ctx0" brushRef="#br0" timeOffset="139994">5619 7697,'23'-19,"4"10,-27 9,0 0,44-13,-44 13,63-19,27-18,-42-13,-52 0,-59 1,-25 33,19 44,36 38,48 12,57 9,56-18,16-34,-6-22,-24-22</inkml:trace>
  <inkml:trace contextRef="#ctx0" brushRef="#br0" timeOffset="140627">1680 6450,'-6'79,"-13"19,-9-9,25-11</inkml:trace>
  <inkml:trace contextRef="#ctx0" brushRef="#br0" timeOffset="140805">1860 6457,'42'4,"-17"55,-25-59,-11 74,-31-15</inkml:trace>
  <inkml:trace contextRef="#ctx0" brushRef="#br0" timeOffset="141415">6191 6388,'31'51,"5"84,-26 5,-33-34</inkml:trace>
  <inkml:trace contextRef="#ctx0" brushRef="#br0" timeOffset="141595">6424 6555,'20'63,"-19"39,-26 41</inkml:trace>
  <inkml:trace contextRef="#ctx0" brushRef="#br0" timeOffset="142972">7525 6831,'17'31,"2"68,-19-99,29 168,-16 9,-4-29,-7-49,10-47,-9-50,8-43,13-45,9 5,5 43,17 54,-7 42,-18 25,-8 13,-15-25,-3-25,13-29</inkml:trace>
  <inkml:trace contextRef="#ctx0" brushRef="#br0" timeOffset="143235">8001 7525,'15'44,"-17"22,2-66,7 57,11-29,3-34,-11-37,-27-52,-12-3,-1 6,9 30</inkml:trace>
  <inkml:trace contextRef="#ctx0" brushRef="#br0" timeOffset="143662">8360 7444,'-28'-1,"-44"2,72-1,-70 28,28 30,44 4,35-20,12-24,22-19,-4-13,-3 17,-5 30,-7 38,-21 30,-36 18,-24-11,-15-49,4-48,0-58</inkml:trace>
  <inkml:trace contextRef="#ctx0" brushRef="#br0" timeOffset="144025">8617 7263,'42'50,"-35"64,-26 26,-6-28,19-30,25-55,16-51,-4-48,22-17,-1 58,8 63,-21 57,-15 6,-11 3</inkml:trace>
  <inkml:trace contextRef="#ctx0" brushRef="#br0" timeOffset="144519">9374 7697,'40'130,"-30"34,-8-36,7-34,-10-68,1-51,-22-87,-7-42,2-20,25 32,39 73,24 49,5 52,-28 51,-44 23,-33-4,-3-53,2-38,25-35</inkml:trace>
  <inkml:trace contextRef="#ctx0" brushRef="#br0" timeOffset="144729">9690 7863,'19'13,"-20"-23,1 10,0 0,-12-56,12 56,12-82,21-4,16 8,-9 29</inkml:trace>
  <inkml:trace contextRef="#ctx0" brushRef="#br0" timeOffset="144910">9984 7535,'1'69,"-17"16,4-2,20-9,18-54</inkml:trace>
  <inkml:trace contextRef="#ctx0" brushRef="#br0" timeOffset="145025">9931 7394,'18'-40,"19"29,-37 11</inkml:trace>
  <inkml:trace contextRef="#ctx0" brushRef="#br0" timeOffset="145305">10289 7596,'-16'4,"-38"22,54-26,-41 62,26 19,61-18,36-21,14-48,-23-41,-51-21,-39-9,-26 15</inkml:trace>
  <inkml:trace contextRef="#ctx0" brushRef="#br0" timeOffset="145518">10635 7855,'19'-13,"-12"-42,-7 55,-2-80,-8-11,22 10</inkml:trace>
  <inkml:trace contextRef="#ctx0" brushRef="#br0" timeOffset="145760">10960 7498,'15'99,"-24"11,12 6,15-14,5-27,-11-36</inkml:trace>
  <inkml:trace contextRef="#ctx0" brushRef="#br0" timeOffset="146220">10904 7228,'23'-20,"-21"-10,-2 30,0 0,0 0,-12-31,12 31,0 0,-8-15,8 15</inkml:trace>
  <inkml:trace contextRef="#ctx0" brushRef="#br0" timeOffset="146896">11348 7536,'8'53,"8"-9,-16-44,10 59,6 44,-10 31,-22-26,13-57,18-36,15-42,7-24</inkml:trace>
  <inkml:trace contextRef="#ctx0" brushRef="#br0" timeOffset="147044">11501 7834,'-59'1,"-21"-2,-14-9,27 14</inkml:trace>
  <inkml:trace contextRef="#ctx0" brushRef="#br0" timeOffset="147371">11697 7799,'14'61,"-11"21,11-19,21-37,12-40,14-27,8 7,-42 5,27 77,-37 48,-24 38,-48 25,-61-9</inkml:trace>
  <inkml:trace contextRef="#ctx0" brushRef="#br0" timeOffset="147960">5499 9022,'57'58,"-33"26,-11-18,-15-29,-2-33,-9-47,-6-58,9-32,19-15,19 52,19 61,-1 27</inkml:trace>
  <inkml:trace contextRef="#ctx0" brushRef="#br0" timeOffset="148209">5906 8843,'30'76,"-4"16,4-21,16-25,18-36,-3-48,-28-42,-11-21,-26 17</inkml:trace>
  <inkml:trace contextRef="#ctx0" brushRef="#br0" timeOffset="148570">6374 8839,'17'77,"-20"18,2-4,7-23,17-39,3-51,2-48,9-23,2 2,4 40,-1 61,3 43,-14 21,-10 3,-2-11,7-19</inkml:trace>
  <inkml:trace contextRef="#ctx0" brushRef="#br0" timeOffset="148948">7100 8816,'-26'-21,"-57"23,83-2,-77 36,30 11,41-8,44-8,48-10,35 2,-6 18,-21 19,-61 8,-42 1,-60-24,-35-28,-30-28,-13-32</inkml:trace>
  <inkml:trace contextRef="#ctx0" brushRef="#br0" timeOffset="150319">1742 5514,'-15'20,"-31"8,46-28,-97 22,-45-17,-19 13,38 26,23 24,9 47,13 45,30 69,21 87,-6 26,16 21,48 16,55 8,41-5,21-49,64-44,63-98,73-60,64-39,3-55,-22-43</inkml:trace>
  <inkml:trace contextRef="#ctx0" brushRef="#br0" timeOffset="151224">8994 7612,'24'-15,"-17"-12,-7 27,0 0,17-49,-17 49,18-63,-17-4,-16 30,-10 30,-12 31,14 35,23 15,35-11,-3-29,4-22,-2-31,-5-19,-3-14</inkml:trace>
  <inkml:trace contextRef="#ctx0" brushRef="#br0" timeOffset="151439">9262 7505,'16'11,"-13"-15,-3 4,0 0,0 0,-5-36,5 36,0 0,-24-62,24 62,-35-80,5 2,10 24,30 27</inkml:trace>
  <inkml:trace contextRef="#ctx0" brushRef="#br0" timeOffset="152040">9290 7447,'2'31,"-2"10,0-41,0 0,7 44,-7-44,5 41,2-18</inkml:trace>
  <inkml:trace contextRef="#ctx0" brushRef="#br0" timeOffset="152380">9282 6853,'16'7,"11"37,-27-44,40 67,-7 24,-22 19,-8-22,4-21,-5-45</inkml:trace>
  <inkml:trace contextRef="#ctx0" brushRef="#br0" timeOffset="152528">9450 7171,'-32'0,"-40"0,72 0,-85 7,-4 16</inkml:trace>
  <inkml:trace contextRef="#ctx0" brushRef="#br0" timeOffset="170969">14669 7922,'43'-1,"-29"-16,-14 17,0 0,2-66,-2 66,-4-111,1-22,17-24,14-14,13 70,-2 79,14 87,8 78,23 30,16-7,-12-53,-24-69,-29-101,-39-108,0-80,2 24,15 81,38 95</inkml:trace>
  <inkml:trace contextRef="#ctx0" brushRef="#br0" timeOffset="171348">15702 7560,'-75'40,"12"30,44 36,68 4,36-9,20-51,-20-68,-66-73,-62-45,-23 20,-7 29,15 39</inkml:trace>
  <inkml:trace contextRef="#ctx0" brushRef="#br0" timeOffset="171855">16775 7679,'31'-36,"-65"-6,34 42,-71-46,-17 26,27 48,54 41,49 17,35-1,-4-45,-21-30,-21-17,-17 14,-6 43,-4 43,-26 23,-27-7,-18-34,-3-56,18-40</inkml:trace>
  <inkml:trace contextRef="#ctx0" brushRef="#br0" timeOffset="172165">17048 7701,'28'74,"-15"11,-3-37,19-16,22-41,7-43,-8-39,-27-22,1 30</inkml:trace>
  <inkml:trace contextRef="#ctx0" brushRef="#br0" timeOffset="172710">17665 7610,'31'5,"-41"-14,10 9,0 0,0 0,-59-22,59 22,0 0,-80 5,80-5,-68 55,44 25,48 10,18-20,15-50,-14-56,-20-37,-30-10,4 36,1 43,3 52,25 24,14 9,2-17,-3-30,-17-55,-8-39,-17-25,0-19,5 2,34 22,27 28,17 33,14 13</inkml:trace>
  <inkml:trace contextRef="#ctx0" brushRef="#br0" timeOffset="173122">18437 7495,'-24'-17,"-45"-6,69 23,-94 0,18 41,53 53,56 22,27-18,-8-51,-4-66,-27-49,-8-9,-5 4,2 45,4 47,2 55,-8 14,1-10,1-28</inkml:trace>
  <inkml:trace contextRef="#ctx0" brushRef="#br0" timeOffset="173918">18602 7730,'29'-50,"3"56,-32-6,0 0,23 60,-23-60,14 83,-18-21,2-20,0-19,10-34,6-36,2-22,9 3,10 9,3 39,5 60,13 30,4 2,0-38,-7-46,3-79,-14-63,0-51,-24-28,-36 1,-14 47,2 79,-7 71,11 60,18 89,19 92,15 24,19-20,23-11,11-62,-17-64,-2-98,-28-71,-34-69,-41-13,-20 54,-10 58,10 43,14 22,-14 17</inkml:trace>
  <inkml:trace contextRef="#ctx0" brushRef="#br0" timeOffset="174145">19240 7293,'-44'-6</inkml:trace>
  <inkml:trace contextRef="#ctx0" brushRef="#br0" timeOffset="174630">19733 7583,'32'14,"-20"-20,-12 6,0 0,0 0,18-7,-18 7,0 0,43-9,-43 9,68-8,1-15,-35-36,-51-23,-48 15,-29 36,-5 65,22 41,52 39,70 21,53-9,39-43,-3-59</inkml:trace>
  <inkml:trace contextRef="#ctx0" brushRef="#br0" timeOffset="174922">20351 7425,'41'12,"26"17,-67-29,109 35,24-47,24-27,-27-42,-71 4,-44 23,-60 19,-58 50,-48 40</inkml:trace>
  <inkml:trace contextRef="#ctx0" brushRef="#br0" timeOffset="237575">13932 6401,'8'-12,"-13"-39,5 51,1-89,-9-41,12-34,2 21,14 55,0 65,16 60,25 81,22 46,4-14,-5-58,-9-68,-14-96,-9-79,-13-64,-22-13,2 108,35 73</inkml:trace>
  <inkml:trace contextRef="#ctx0" brushRef="#br0" timeOffset="237916">15070 5913,'-39'2,"-40"13,79-15,-66 41,26 32,64 13,37 0,24-43,-15-66,-31-54,-51-44,-25 10</inkml:trace>
  <inkml:trace contextRef="#ctx0" brushRef="#br0" timeOffset="238399">15911 5651,'-29'-3,"-45"9,74-6,-97 26,33 6,39 0,37 9,33-12,16-8,-8 8,11 34,-17 30,-34 4,-44-29,-26-50,0-45</inkml:trace>
  <inkml:trace contextRef="#ctx0" brushRef="#br0" timeOffset="238704">16146 5160,'22'108,"-21"54,-14 15,-1 7,0-34,7-55,15-41</inkml:trace>
  <inkml:trace contextRef="#ctx0" brushRef="#br0" timeOffset="238931">16348 5802,'-2'2,"-72"-26,74 24,-122-53,-31-23,49 34,59 33,57 35,60 17</inkml:trace>
  <inkml:trace contextRef="#ctx0" brushRef="#br0" timeOffset="239373">16720 5910,'-21'-8,"-40"8,61 0,-71 10,10 23,41 21,27 8,17-12,21-42,10-36,2-34,-28-3,-24 30,-1 30,1 30,0 25,5 8,14 0,2-23,16-8</inkml:trace>
  <inkml:trace contextRef="#ctx0" brushRef="#br0" timeOffset="239571">16932 6217,'25'-6,"0"-28,-25 34,0 0,11-75,-11 75,12-106,10 8,20 38,10 24,-1 28</inkml:trace>
  <inkml:trace contextRef="#ctx0" brushRef="#br0" timeOffset="239865">17318 5824,'-1'27,"-4"37,5-64,10 98,24 20,16-29,6-44,9-71,-14-76,-9-30,-6-5,15 33</inkml:trace>
  <inkml:trace contextRef="#ctx0" brushRef="#br0" timeOffset="240277">18100 5882,'10'-10,"-59"-32,49 42,-85-45,2 35,20 50,50 19,33 10,22-38,3-30,7-36,-5 11,-7 34,-14 42,-16 22,-7-6,-3-18,12-34,14-36</inkml:trace>
  <inkml:trace contextRef="#ctx0" brushRef="#br0" timeOffset="240521">18358 5228,'19'13,"-17"38,-9 62,-18 53,5 13,2-15,8-50</inkml:trace>
  <inkml:trace contextRef="#ctx0" brushRef="#br0" timeOffset="240731">18448 5708,'-41'17,"-23"-9,64-8,-85 1,36 8,32 12,49 12</inkml:trace>
  <inkml:trace contextRef="#ctx0" brushRef="#br0" timeOffset="240940">18782 5691,'-5'68,"-19"-1,1-16,13-13</inkml:trace>
  <inkml:trace contextRef="#ctx0" brushRef="#br0" timeOffset="241103">18798 5468,'22'-18,"-5"8,-17 10,0 0,28-5,-28 5</inkml:trace>
  <inkml:trace contextRef="#ctx0" brushRef="#br0" timeOffset="241412">19178 5815,'-20'14,"-40"-24,60 10,-78 5,36 25,46 34,36 6,30-29,7-29,-19-52,-31-21,-28-16,-22-2,2 17</inkml:trace>
  <inkml:trace contextRef="#ctx0" brushRef="#br0" timeOffset="242017">19537 5735,'13'81,"-27"23,-11-25,19-47,14-27,15-49,13-60,17-20,19 3,-2 75,12 116,-14 65,-31 24,-36 14</inkml:trace>
  <inkml:trace contextRef="#ctx0" brushRef="#br0" timeOffset="256097">20327 8411,'-59'-23,"-31"9,-27 7,-31 4,-20 0,-22 7,-45 10,-31-7,-28-4,-53 0,-2 8,-29-8,-68-7,-8-11,-12-7,8-3,-1-2,61 3,39 4,68 7,113 18</inkml:trace>
  <inkml:trace contextRef="#ctx0" brushRef="#br0" timeOffset="258579">14258 7696,'-86'3,"-77"-1,-23 7,-37 0,-12-6,8-3,8 0,5-9,48-2,30-2,24 8,28 7</inkml:trace>
  <inkml:trace contextRef="#ctx0" brushRef="#br0" timeOffset="259192">14130 7430,'14'33,"0"13,-14-46,34 63,39 13,11-10,-32-32,-46-18,-51-10,-55 4,-46 5,-31 4,4 3,3 8,53-10,48 11</inkml:trace>
</inkml:ink>
</file>

<file path=ppt/ink/ink21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8:36:44.8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14846 6509,'4'1,"8"0,-12-1,0 0,48-9,-48 9,86-3,46 9,33 10,9-1,23 0,42 2,5 2,8-6,21-8,7-5,-7-2,25 1,-22 2,-16 9,11-7,-22-4,-22-15,-7-10,-37 0,-22-5,-29 18,-6 35</inkml:trace>
</inkml:ink>
</file>

<file path=ppt/ink/ink22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8:37:03.412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4615 10166,'7'-9,"12"2,-19 7,0 0,40-6,-40 6,70-10,25 16,13 3,18 2,4 3,1-4,15-3,-7-4,-6-8,-1 0,12-6,-2 5,2 3,12 1,2 3,-5 1,-2 4,14 5,-3 4,3-2,4-2,-22-2,1-9,-11-4,15 4,6-3,-2 5,17 5,-6-4,-18-3,13 2,-11 6,-9 2,-10 10</inkml:trace>
  <inkml:trace contextRef="#ctx0" brushRef="#br0" timeOffset="2104">12395 9288,'4'-2,"8"6,-12-4,0 0,0 0,31 30,-31-30,0 0,37 66,-37-66,25 94,-19 17,-8-2,-10-14,5-31,-4-37,5-22</inkml:trace>
  <inkml:trace contextRef="#ctx0" brushRef="#br0" timeOffset="3347">18008 9033,'-2'-22,"2"18,0 4,0 0,0 0,11 12,-11-12,0 0,16 65,-16-65,21 97,-12 21,-6 10,-4-28,8-42,-2-36</inkml:trace>
  <inkml:trace contextRef="#ctx0" brushRef="#br0" timeOffset="5014">23254 8933,'0'6,"15"66,-15-72,35 133,5 9,-20 3,-5-26,-29-24</inkml:trace>
  <inkml:trace contextRef="#ctx0" brushRef="#br0" timeOffset="6357">12528 9029,'17'-54,"0"-4,-17 58,28-73,6-5,-20 21,-8 17,-5 11,6-5,10 1,21 6,38 24,35-17,42 28,56 6,35 10,11-1,31-11,11-10,4-2,43 1,-3 6,2 5,8-9,-33-2,-20-12,-3-2,-44-3,-42 1,-35-3,-61 2,-51 1,-39 8,-23 10,-16 33,-2 33,-3 30,2-4,11-23,18-31,8-19</inkml:trace>
  <inkml:trace contextRef="#ctx0" brushRef="#br0" timeOffset="7007">14552 8213,'-4'2,"-20"6,24-8,0 0,-57 15,57-15,-66 15,5 1,38-4,34-7,40-8,19 14,2 13,-28 20,-31 1,-46-14,-40-10,-4-9</inkml:trace>
  <inkml:trace contextRef="#ctx0" brushRef="#br0" timeOffset="7263">14706 7973,'-15'15,"18"43,-3-58,24 88,0 33,-1-18,-9-33</inkml:trace>
  <inkml:trace contextRef="#ctx0" brushRef="#br0" timeOffset="7440">14824 8253,'-47'3,"-13"5,60-8,-68 19,35 6,29-2</inkml:trace>
  <inkml:trace contextRef="#ctx0" brushRef="#br0" timeOffset="7701">15020 8439,'3'8,"-11"-12,8 4,0 0,0 0,-12-26,12 26,0 0,-14-54,14 54,-10-66,18 4,13 16,12 21,-7 18</inkml:trace>
  <inkml:trace contextRef="#ctx0" brushRef="#br0" timeOffset="7909">15258 8093,'21'46,"-7"29,-14-75,14 85,-2 4,3-40</inkml:trace>
  <inkml:trace contextRef="#ctx0" brushRef="#br0" timeOffset="8054">15177 7982,'2'-37,"30"35,-32 2</inkml:trace>
  <inkml:trace contextRef="#ctx0" brushRef="#br0" timeOffset="8804">15771 8113,'-23'-19,"-37"-3,60 22,0 0,-44-2,44 2,-37 27,-8 32,17 23,38-10,35-26,6-29,2-39,-12-39,-13-46,-28-45,-34 2,-22 30,25 38,21 55,27 57,14 74,-4 86,-6-5,22-51,31-48,10-48,6-52,3-47,-29-30,-47 8,-44 13,-23 23,-10 40,13 49,44 26,52 0,49-11,36-8,10-18,-19-15</inkml:trace>
  <inkml:trace contextRef="#ctx0" brushRef="#br0" timeOffset="9381">15233 8913,'24'54,"-1"35,4 23,-7-13,-9-33,6-26,6-37</inkml:trace>
  <inkml:trace contextRef="#ctx0" brushRef="#br0" timeOffset="9788">15558 8990,'32'-35,"25"15,-57 20,91 2,6 19,4 30,-18 36,-42 17,-35-21,-23-25,-12-24,18-16,42-12,62-10,42-3,34 10,4 12,10 6</inkml:trace>
  <inkml:trace contextRef="#ctx0" brushRef="#br0" timeOffset="10769">17982 8654,'27'-20,"4"9,-31 11,0 0,45-18,-45 18,63-7,41 4,24 0,26 0,28-22,41-4,19 1,57 12,1-2,28 1,2 1,45 18,-7 10,-14-6,-51 14,-35-18,-59-16,-28 19,-22-7,-22 24,8 2,-28-7,-33 5,-38-4,-28-5,-12 0,-7 36,18 64,-14 51,-32-49,-22-27</inkml:trace>
  <inkml:trace contextRef="#ctx0" brushRef="#br0" timeOffset="25283">15203 2317,'3'-5,"-3"4,0 1,0 0,0 0,-14-4,14 4,0 0,-46-6,46 6,-44-1,-4 9,-26 8,-5 5,2 1,20 0,18 9,29 8,19 18,11 26,-11 11,-18 8,-9 11,19 2,14-4,10 2,8-26,-3-16,15-13,-10-24,7-17,34-8,27-4</inkml:trace>
  <inkml:trace contextRef="#ctx0" brushRef="#br0" timeOffset="28286">22668 3593,'-13'-12,"-8"4,21 8,0 0,0 0,-23 2,23-2,0 0,-45 5,45-5,-60-6,-22 1,-24 4,-13-5,-22-4,-13-2,-32 15,-12 2,-30 2,-13-22,-34 2,6-7,-11 13,-36 1,-3 7,-7-6,9 0,1-2,41-8,22-2,-19-1,0-1,19 3,3-1,57 6,72 15</inkml:trace>
  <inkml:trace contextRef="#ctx0" brushRef="#br0" timeOffset="40899">19879 6423,'-4'-12,"7"-8,-3 20,0 0,0 0,18-20,-18 20,0 0,28-14,-28 14,36-9,3 10,7 9,5-5,-3-6,14 0,21 0,10-4,41 9,11 6,14-12,20 11,2-5,7-13,22 4,-9 8,-1 5,19-4,2-3,-7 13,11 1,-6 8,-12-3,-27-14,-7 6,-24 10,-4-28,-33 20,-29-11,-21 19</inkml:trace>
  <inkml:trace contextRef="#ctx0" brushRef="#br0" timeOffset="42180">18973 6427,'-119'8,"-15"-14,-32 5,-6 7,-5 4,-36-1,0-6,-14-14,-1 0,-33 0,5 1,-3 0,-27 6,12 2,21 2,4-5,22-3,40 10</inkml:trace>
  <inkml:trace contextRef="#ctx0" brushRef="#br0" timeOffset="43889">12549 10242,'0'16,"6"36,-6-52,3 79,-9 39,-2 1,12-27,4-25,5-38,-7-27</inkml:trace>
  <inkml:trace contextRef="#ctx0" brushRef="#br0" timeOffset="45767">11755 11119,'4'35,"0"45,-4-80,13 147,5 31,-18-40,13-50,-2-69,11-61,-14-68,-8-39,-14 0,5 42,5 45,21 21,10 25,7 29,-2 32,-19 9,-26 2,-21-9,-5-5,7-15,3-21</inkml:trace>
  <inkml:trace contextRef="#ctx0" brushRef="#br0" timeOffset="46203">12199 11218,'-26'-11,"-9"10,35 1,0 0,-44 28,44-28,-28 50,17 2,32-11,7-23,6-20,-1-24,0-7,-9 10,0 17,14 31,-4 13,-21 5,-12-4,-11-19</inkml:trace>
  <inkml:trace contextRef="#ctx0" brushRef="#br0" timeOffset="46635">12580 11168,'6'-1,"-25"10,19-9,0 0,-46 26,46-26,-58 39,20 4,30-16,34-18,26-11,20-4,-3 13,-6 19,-32 13,-37 2,-37-10,-24-15,67-16,-64 1</inkml:trace>
  <inkml:trace contextRef="#ctx0" brushRef="#br0" timeOffset="47028">12897 11169,'-21'-6,"-13"19,34-13,0 0,-37 46,37-46,-32 54,38-25,23-14,28-15,2-4,8 14,7 18,-5 17,-27 4,-37 0,-41-9,-28-15,-8-9</inkml:trace>
  <inkml:trace contextRef="#ctx0" brushRef="#br0" timeOffset="47329">14525 11324,'63'-28,"-10"17,-53 11,76-3,16 11</inkml:trace>
  <inkml:trace contextRef="#ctx0" brushRef="#br0" timeOffset="47472">15752 11320,'192'-2,"-2"4,-21-3</inkml:trace>
  <inkml:trace contextRef="#ctx0" brushRef="#br0" timeOffset="47684">17100 11339,'114'-5,"-17"-6,-3 11,7 8,-15 4,-10 12,9-6</inkml:trace>
  <inkml:trace contextRef="#ctx0" brushRef="#br0" timeOffset="48686">18194 11236,'-2'0,"-1"9,3-9,0 0,0 0,2 30,-2-30,0 0,4 55,-4-55,10 113,6 40,-31 16,-13-77,23-72,29-67,-12-54,-12-44,-16-10,-3 42,10 28,16 39,27 23,30 35,20 41,-30 20,-37 4,-46-10,-33-30,-15-29,29-25</inkml:trace>
  <inkml:trace contextRef="#ctx0" brushRef="#br0" timeOffset="49087">18633 11285,'-3'-15,"-45"7,48 8,0 0,-46 13,46-13,-52 33,26 21,34-21,19-11,14-24,-5-20,-11-18,0 16,-2 27,6 31,-13 13,-3 0,-11-4,-1-31</inkml:trace>
  <inkml:trace contextRef="#ctx0" brushRef="#br0" timeOffset="49485">18872 11190,'-34'-16,"1"17,33-1,0 0,0 0,-33 21,33-21,0 0,-15 41,15-41,-5 46,42-11,22-4,11-13,1 6,-31-1,-34 20,-45-15,-34-23,-3-5</inkml:trace>
  <inkml:trace contextRef="#ctx0" brushRef="#br0" timeOffset="49854">19251 11204,'-41'-6,"-42"8,83-2,-76 33,28 8,43-10,52-8,29-20,26 11,2 9,-18 26,-33 6,-52 7,-36-15,-46-33</inkml:trace>
  <inkml:trace contextRef="#ctx0" brushRef="#br0" timeOffset="51345">18003 9754,'-6'9,"1"15,5-24,0 0,-11 43,11-43,-7 61,12 16,28-5,27-21,44-17,23-13,27-13,37-8,19-9,22-9,46 1,16-5,9-4,45-13,1 12,5 14,24-6,-54-11,-47-16,-13-12,-33 17,-36 6,-27-5,-67 9,-18 15,-17 13,-17 8,-24 13,-28 36,-35 14,-19 8,-6-10,5 4,22-23,25-33,13-14,20-11,21-31,14 8,10-15,-5 14,-14 6,-20-4,-21 9,-24-30,-32-1,-13-48,-3-8,4 6,0 43,-17-4</inkml:trace>
</inkml:ink>
</file>

<file path=ppt/ink/ink2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8:38:44.25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14630 1288,'26'17,"-20"-7,-6-10,0 0,0 0,-10 7,10-7,0 0,-21 1,21-1,-35 2,-8 5,43-7,-65 6,-23-9,-12-12,-7-3,8 1,13 3,18 12,30 14,18 18,16 20,14 39,-11 10,-4 14,10 34,12 18,17 17,0 28,-10 8,1 14,-4 17,13 2,6-3,-6 29,1-8,0-5,22 14,14 15,-4-16,-18-24,-9 0,-13-25,-9-22,2 4,-5-21,4-9,-14-19,-10-8,-9-37,4-24,8-14,-2-13,-3-9,-12 2,-8 1,12-14,18-2,29-13,8 0,-3-7,-5-11,-11-10,2-6,-1-2,8-1,1 6,24-2,3 7,15-3,-21-2</inkml:trace>
  <inkml:trace contextRef="#ctx0" brushRef="#br0" timeOffset="54078">22798 3519,'-35'-30,"-6"15,41 15,0 0,-45 6,45-6,-65 16,-17 2,-37-1,-28-14,-37 3,-42-15,-31 9,-11 0,-21-7,-43-9,-5-14,-28 3,-7-1,-32 9,3 4,-21-4,10-5,-33-3,36 7,25 18,-11 14,51 13,53-1,65-8,44-2,73-7</inkml:trace>
  <inkml:trace contextRef="#ctx0" brushRef="#br0" timeOffset="55808">11119 10999,'5'-13,"16"0,-21 13,0 0,0 0,35-5,-35 5,0 0,62 4,-62-4,89 11,22 0,34 4,-3-11,-9-5,-3 0</inkml:trace>
  <inkml:trace contextRef="#ctx0" brushRef="#br0" timeOffset="55967">12384 10936,'6'-8,"-18"-3,12 11</inkml:trace>
  <inkml:trace contextRef="#ctx0" brushRef="#br0" timeOffset="56553">12254 10487,'4'-9,"-8"32,4-23,0 0,5 74,-5-74,16 124,1 24,3-15,1-26,-5-22,4-32,-5-33,-7-33</inkml:trace>
  <inkml:trace contextRef="#ctx0" brushRef="#br0" timeOffset="56828">12309 10586,'-5'-19,"1"17,4 2,0 0,0 0,9 19,-9-19,0 0,19 60,-19-60,24 103,-7 39,-7-13,1-25,-1-29,4-23</inkml:trace>
  <inkml:trace contextRef="#ctx0" brushRef="#br0" timeOffset="57812">12786 12078,'-20'-60,"-10"-37,15-4,3-16,9 6,7 33,3 46,0 22,5 13,6 21,4 27,5 20,8-5,-11-15,-19-30,-13-37,-12-47,-9-38,-14 9,-1 39,7 40,-4 34,-1 31,13 15,0 11,8-11</inkml:trace>
  <inkml:trace contextRef="#ctx0" brushRef="#br0" timeOffset="58348">12707 12482,'10'-25,"-14"18,4 7,0 0,0 0,3-1,-3 1,0 0,1 14,-1-14</inkml:trace>
  <inkml:trace contextRef="#ctx0" brushRef="#br0" timeOffset="58526">12709 12849,'-9'20,"1"-12,8-8,0 0,0 0,0 2,0-2,0 0,9 2,-9-2</inkml:trace>
  <inkml:trace contextRef="#ctx0" brushRef="#br0" timeOffset="79408">21587 7083,'8'1,"-18"-2,10 1,0 0,0 0,-48-11,48 11,0 0,-71-11,71 11,-75 15,-27 5,-39-12,-25-2,-35-13,-10 2,-8 7,-7 1,-37-13,1 0,-11-6,14 18,-23-9,15 10,-16-14,-7 5,10 16,-11 1,36 7,1-3,20-11,-2-18,30-12,18-4,10 6,18 8,29 11,25 7,34 4</inkml:trace>
  <inkml:trace contextRef="#ctx0" brushRef="#br0" timeOffset="110591">14958 2597,'1'-1,"-24"6,23-5,0 0,-57 18,57-18,-97 26,-17 20,-15 32,0 47,46 38,21 59,10 20,3 25,19-6,33 0,39 39,30-8,18-7,-5-13,2 2,2-30,22-12,38 0,-25-53,-56-57,-57-68</inkml:trace>
  <inkml:trace contextRef="#ctx0" brushRef="#br0" timeOffset="111239">14181 5421,'15'-3,"-26"11,11-8,0 0,-47 35,47-35,-75 60,-23 29,-10 57,-17 46,-38 43,-9 51,61 51,86 61,57 12,25 9,34 43,24-20,37-15,31-24,-1-85,5-66,-6-65,-5-57,-37-42</inkml:trace>
  <inkml:trace contextRef="#ctx0" brushRef="#br0" timeOffset="112095">16341 10652,'4'-19,"-8"14,4 5,0 0,0 0,-2 17,2-17,0 0,-5 64,5-64,-4 110,-10 43,-10 3,-2-21,20-21,11-41,12-45</inkml:trace>
  <inkml:trace contextRef="#ctx0" brushRef="#br0" timeOffset="112483">16726 11108,'-23'-3,"-32"13,55-10,-83 37,18 30,52 8,55-7,25-35,12-31,-3-40,-24-38,-68 4,-48 11,-15 26,0 24,13 25</inkml:trace>
  <inkml:trace contextRef="#ctx0" brushRef="#br0" timeOffset="113020">17127 11266,'-3'-34,"-39"-13,42 47,-76-46,-4 36,35 47,27 35,51 12,29-17,7-27,13-23,-32-26,-26-18,-23 0,1 14,6 29,22 57,19 39,-21 15,-40-10,-33-42,-31-42,-36-46,24-32,45-8,46-19</inkml:trace>
  <inkml:trace contextRef="#ctx0" brushRef="#br0" timeOffset="113697">17906 11444,'1'1,"2"-3,-3 2,0 0,0 0,14-22,-14 22,0 0,15-40,-15 40,19-72,2-37,3-39,-17-4,4 29,-9 36,-1 41,3 45,9 51,9 70,7 26,32-17,33-26,0-55,11-61,2-77,-13-80,-42-20,-28 35,4 21,1 46</inkml:trace>
  <inkml:trace contextRef="#ctx0" brushRef="#br0" timeOffset="146966">21878 3398,'20'11,"-9"26,-11-37,0 0,16 49,-16-49,16 114,15 51,-10 49,-8-40,-9-42,-4-60,-10-48,-6-41,-13-75</inkml:trace>
  <inkml:trace contextRef="#ctx0" brushRef="#br0" timeOffset="147342">21813 3534,'10'-61,"0"22,-10 39,41-25,42 52,55 68,-41 11,-63-35,-58-37,-55-53,-38-23,-25-27,-10-2,20 9,54 49,47 48,42 77,23 62,-27 25</inkml:trace>
  <inkml:trace contextRef="#ctx0" brushRef="#br0" timeOffset="165368">12522 3965,'-33'8,"-13"9,46-17,-47 23,34-7,28-12,30 0,1-8,-11-9,-16-8,-20 8,-17 4,-49 8,-13 18,26 14,38 14</inkml:trace>
  <inkml:trace contextRef="#ctx0" brushRef="#br0" timeOffset="166262">12480 4166,'-39'19,"-33"11,72-30,-79 43,6 36,3 18,-13 19,-17 10,-2-9,20-15,19 4,22 1,-14-8,-21 0,1-23,35-23,35-22,18-18,11-4,-1-3,6-4,-1-10,24-4,35-2,-18 16,-46-2,-28-3,-24-18,-5-11,4-1,10 9,10 17,1 6,-3 6,2 19,-5 11,-3-4,-10-12,-9-20,3-22,11-21,6-17,-21-12,-17 26,13 31</inkml:trace>
  <inkml:trace contextRef="#ctx0" brushRef="#br0" timeOffset="167005">11304 5755,'-66'16,"-6"21,20 28,-21 23,-10 6,-4-14,-8-13,-3-9,-1 1,-4 4,28-10,39-18,28-18,28-4,9-9,10 3,3 2</inkml:trace>
  <inkml:trace contextRef="#ctx0" brushRef="#br0" timeOffset="167490">10562 6540,'-3'-2,"-31"-13,34 15,0 0,-46-33,46 33,-31-37,15 13,7 16,0 24,19 28,-4-1,9-3,15-8,2-20,-21-12,-42-22,-48-10,10 28,42 43,27-39,8 64,7 1,7-24</inkml:trace>
  <inkml:trace contextRef="#ctx0" brushRef="#br0" timeOffset="168111">10305 6669,'25'8,"38"31,-63-39,96 77,5 26,-25 5,-18-21,-16 36,-2-33,-1-8,6-13,-20-23,-12-30,-6-24,5-35,13-37,-5-12,5 29,-9 27,-10 13,-4 16,7 25,7 45,4 17,-30-11,-20-28,-31-30,-27-44,-19-33,-14-21,15 11,33 24,33 34</inkml:trace>
  <inkml:trace contextRef="#ctx0" brushRef="#br0" timeOffset="169358">11114 7830,'12'-36,"-27"20,15 16,0 0,-63-1,63 1,-84 20,27 12,57-32,5 54,56-6,35-10,-23-33,-37-24,-33-7,-35-13,-13 8,9 28,-2 37,9 45,18 24</inkml:trace>
  <inkml:trace contextRef="#ctx0" brushRef="#br0" timeOffset="226702">18251 11578,'-1'-34,"16"8,-15 26,0 0,0 0,41 4,-41-4,0 0,66 39,-66-39,93 65,36 23,12-6,-1-25,-6-25,-10-25,-1-2,21 10,27 13,21 16,-26-2,-72 7</inkml:trace>
  <inkml:trace contextRef="#ctx0" brushRef="#br0" timeOffset="227384">21248 11558,'11'-7,"-23"18,12-11,0 0,-55 49,55-49,-100 62,-34 16,5 1,28 1,44-13,25-1,36-20,32-8,80 30,64 22,-8-4,-52-16,-70-42</inkml:trace>
  <inkml:trace contextRef="#ctx0" brushRef="#br0" timeOffset="228074">21951 11629,'27'-44,"-6"1,-21 43,32-46,23-6,29 11,3 38,12 42,-18 43,-23 47,-37 14,-46-8,-29-38,-36-25,1-34,22-21,28-26,25-18,43-10,48 25,53 45,10 35,-28 0,-43-27,-31-34</inkml:trace>
  <inkml:trace contextRef="#ctx0" brushRef="#br0" timeOffset="228474">23187 11568,'9'-21,"-44"11,35 10,0 0,-69 36,69-36,-93 59,18 49,53 9,64 8,47-23,13-40,10-61,-15-77,-38-69,-74-6,-50 6,-30 35,-31 21</inkml:trace>
</inkml:ink>
</file>

<file path=ppt/ink/ink2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8:42:49.456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7985 5923,'-6'-12,"-9"4,15 8,0 0,0 0,0 0,-16-2,16 2,0 0,0 0,-6 6,6-6,0 0,25 37,-25-37,52 65,1 6,12-3,3 3,9 10,-6-6,2-28,-2-37,8-27,7-25,11-15,31 6,47 23,49 17,11 23,-26 4,-35 8,-52-8,-48-22,-22-29,-19-26,-43-26,-78-32,-27-15,40 21</inkml:trace>
</inkml:ink>
</file>

<file path=ppt/ink/ink2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8:45:28.18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9492 6040,'33'-29,"22"3,-55 26,118-21,44 6,32-3,56 0,19-2,31 1,45 2,16 12,14 1,5-2,3-7,-4 4,8 8,37 16,-2 9,-17-3,-1-14,-35-11,-16-3,32 11,-7 15,-35 6,-42-4,-45-5,3-3,-25 8,-43 7,-84 10</inkml:trace>
  <inkml:trace contextRef="#ctx0" brushRef="#br0" timeOffset="12032">7008 6838,'-3'-43,"7"22,-4 21,0 0,0 0,27-6,-27 6,0 0,69 25,-69-25,127 58</inkml:trace>
  <inkml:trace contextRef="#ctx0" brushRef="#br0" timeOffset="12313">7683 6936,'290'7,"72"-5,43-9,50-3,68 11,10 13,20 3,-5-12,42-7,-40-8,-1 18,-29 1,-108-12,-96-12,-68-11</inkml:trace>
  <inkml:trace contextRef="#ctx0" brushRef="#br0" timeOffset="13041">17100 6970,'144'-8,"42"17,61 26,25 5,36-11,31-7,65-7,48-7,54-5,86 14,3 34,-6 26,23 10,-117 12,-93-6,-59 34</inkml:trace>
  <inkml:trace contextRef="#ctx0" brushRef="#br0" timeOffset="13922">3683 8157,'-43'-49,"-61"14,-31 18,-30 15,-40 12,-37-2,-39 3,-1-8,-16-2,30-8</inkml:trace>
  <inkml:trace contextRef="#ctx0" brushRef="#br0" timeOffset="15109">9691 4704,'-39'4,"-56"4,-43-7,-69-5,-59-6,-74-9,-27 10,-18 10,-78 9,-26-2,-46 6,-40-6,26-8,13-20,-11 0,-35 22,38 9,42-6,79-17,148 9,108-5,98 29</inkml:trace>
  <inkml:trace contextRef="#ctx0" brushRef="#br0" timeOffset="16947">7472 9905,'-37'-13,"-32"9,69 4,-88 16,-41 24,-64 0,-52 6,-69-1,-27-2,-24 2,-43 11,33 15,47-15,42-1,145-16,104 6,42 22,35 43,12 38,9 37,7 43,-32 13,-47 32,-43 35,9-44,17-54,17-23,11-57,46-34,111-44,148-52,147-26,99 10,-61 45,-188 47</inkml:trace>
</inkml:ink>
</file>

<file path=ppt/ink/ink3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7:37:30.80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1784 9500,'41'-5,"-5"5,-36 0,72-3,20-13,0-12,14-6,38 8,27 9,26 13,20 0,12 7,-20-4,-16-9,-9-6,16 6,32 18,0-7,-24 5,-12-6,-2-3,13 10,32 15,11 19,-21-3,-37-30,-13-25,11-15,18 2,4 22</inkml:trace>
  <inkml:trace contextRef="#ctx0" brushRef="#br0" timeOffset="36289">3044 9617,'23'9,"-30"12,7-21,0 0,0 0,0 0,-24 19,24-19,0 0,0 0,-42 12,42-12,0 0,-39 10,39-10,-39 9,-14-5,-17 5,-32-26,-3 10,15-7,41 26,28 8,12 24,-7 20,-4 41,-5 46,-11 9,0 30,2 27,-2 28,4-1,23 3,20-18,6-30,8-31,-6-57,20-46,27-33,44-20,45-7,42 3,2 10,-24 17</inkml:trace>
</inkml:ink>
</file>

<file path=ppt/ink/ink4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7:39:13.01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5146 3901,'7'-5,"-11"-16,4 21,0 0,0 0,-4-49,4 49,0 0,11-36,-11 36,55-21,51 38,41 29,-11 8,-23-18,10-26,16-18,18-1,45 1,-36-16,-10 0,14-11,8 25,49 19,32 27,-2 4,-28-29,-18-15,-5-20,-5-1,20 18,16 22,-13 30,-25-24,-24-15,-18-30</inkml:trace>
  <inkml:trace contextRef="#ctx0" brushRef="#br0" timeOffset="1808">16868 3882,'32'-7,"-4"1,-28 6,0 0,32-5,-32 5,43-19,15 1,40 19,30 38,29 14,1-13,-19-29,7-28,4-24,7-11,5 22,24 45,22 38,14 16,-10-6,-4-27,-1-19,-2-33,-8-4,15 30,22 22,-30 6,-9-11,-11 1,2-6</inkml:trace>
</inkml:ink>
</file>

<file path=ppt/ink/ink5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7:44:49.93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8423 6541,'-9'-90,"25"5,41 16,51 11,43 17,35-2,50 13,65 15,55 17,66 18,27 10,41 5,13 0,7-6,16 7,13 13,-31 6,-42-6,-39-13,-76-10,-74-10</inkml:trace>
  <inkml:trace contextRef="#ctx0" brushRef="#br0" timeOffset="752">7297 8189,'6'76,"-15"70,3 43,15 18,18-15,5-41,-3-43,-25-65,-9-53</inkml:trace>
  <inkml:trace contextRef="#ctx0" brushRef="#br0" timeOffset="917">7151 8139,'24'-134,"-31"36,1 38</inkml:trace>
  <inkml:trace contextRef="#ctx0" brushRef="#br0" timeOffset="1416">7772 8231,'63'50,"-64"68,-4 64,6 19,32-23,7-47,-7-46,-6-57,1-49,-8-62,-5-52,19-16,14 24,28 44,10 49,-2 53,1 71,-17 58,-37 15,-31-11,-5-29,1-41,11-45</inkml:trace>
  <inkml:trace contextRef="#ctx0" brushRef="#br0" timeOffset="1720">8901 7817,'45'-20,"-65"130,20-110,-7 214,10 62,12-8,7-41,-7-53,5-59,6-53</inkml:trace>
  <inkml:trace contextRef="#ctx0" brushRef="#br0" timeOffset="1947">9354 8729,'-5'-65,"-98"24,-93 9,-54 1,20 6,59 7,45-8,53 11</inkml:trace>
  <inkml:trace contextRef="#ctx0" brushRef="#br0" timeOffset="2354">9433 9013,'88'-15,"-16"1,18-7,16-19,-9-37,-31-8,-42 19,-51 19,-60 15,-26 40,3 41,46 33,47 16,55 6,34-1,42-9,20-5</inkml:trace>
  <inkml:trace contextRef="#ctx0" brushRef="#br0" timeOffset="2587">10343 9371,'55'-33,"-25"-13,-30 46,5-77,-8-41,-6-29,38-24,21 36,10 46,-5 51</inkml:trace>
  <inkml:trace contextRef="#ctx0" brushRef="#br0" timeOffset="2873">10905 9304,'15'71,"-4"-44,-11-27,0 0,0 0,4-23,-4 23,0 0,19-86,-19 86,22-134,13-28,20 3,12 23,14 29,8 35,-8 36</inkml:trace>
  <inkml:trace contextRef="#ctx0" brushRef="#br0" timeOffset="3161">11610 8891,'-9'134,"28"16,34-27,42-43,30-52,8-67,-18-61,-37-45,-42-19,-19 9,-3 23</inkml:trace>
  <inkml:trace contextRef="#ctx0" brushRef="#br0" timeOffset="3671">12599 8790,'31'146,"-53"58,-3 47,25-8,31-23,20-86,-12-80,-24-90,-24-98,-33-83,-19-58,13-8,38 26,55 58,23 72,25 83,19 103,-9 94,-56 49,-64-13,-55-32,-32-64,-27-54,-9-66,48-41</inkml:trace>
  <inkml:trace contextRef="#ctx0" brushRef="#br0" timeOffset="3990">13517 7486,'31'162,"-29"103,-15 37,-14-22,4-47,8-67,-8-75,8-71</inkml:trace>
  <inkml:trace contextRef="#ctx0" brushRef="#br0" timeOffset="4250">13714 8343,'-29'-64,"-144"14,-80-3,4 34,79 40,71 18,58-5,42-26,66-8</inkml:trace>
  <inkml:trace contextRef="#ctx0" brushRef="#br0" timeOffset="4656">14464 8197,'-35'-41,"-101"27,-16 49,31 28,60 16,76-7,66 2,66 12,50 37,-10 38,-97-30,-97-35,-104-41,-88-48,-70-11,-21 16,-24 32</inkml:trace>
  <inkml:trace contextRef="#ctx0" brushRef="#br0" timeOffset="20484">6072 6706,'21'-8,"-16"8,-5 0,0 0,0 0,16 31,-16-31,0 0,23 88,-23-88,10 111,-4 18,-12-12,0-30,-8-30,8-32,-2-28</inkml:trace>
  <inkml:trace contextRef="#ctx0" brushRef="#br0" timeOffset="20704">6354 7085,'23'-13,"-73"4,50 9,0 0,-91 2,91-2,-132 7,27 13,30-8,41-8,35-14</inkml:trace>
  <inkml:trace contextRef="#ctx0" brushRef="#br0" timeOffset="20998">6420 7062,'8'58,"5"14,-13-72,26 85,14-17,23-24,4-45,4-41,-15-48,-42-7,-29 16,0 34,6 20</inkml:trace>
  <inkml:trace contextRef="#ctx0" brushRef="#br0" timeOffset="21259">7067 7457,'5'-33,"-12"-36,7 69,-9-95,8 6,16 21,13 15,4 27</inkml:trace>
  <inkml:trace contextRef="#ctx0" brushRef="#br0" timeOffset="21649">7369 7089,'25'48,"-32"38,7-86,-4 99,5-11,10-29,2-39,3-34,-11-49,14-29,20 4,4 39,14 53,1 42,-21 24,-20 24,-21-8,-4-26,8-33</inkml:trace>
  <inkml:trace contextRef="#ctx0" brushRef="#br0" timeOffset="22074">8784 7142,'-44'50,"-33"28,24-2,33-4,53-18,38-23,17-39,-11-50,-36-33,-60-3,-44 25,7 30,10 29</inkml:trace>
  <inkml:trace contextRef="#ctx0" brushRef="#br0" timeOffset="22462">9526 6641,'-69'-27,"-25"30,6 32,7 35,22 44,41 68,31-9,11-29,-2-32,-11-38,3-39,9-38</inkml:trace>
  <inkml:trace contextRef="#ctx0" brushRef="#br0" timeOffset="22680">9535 7304,'1'-13,"-79"-16,78 29,-149-37,-11 14,18 29,54 21,51 2,69-7</inkml:trace>
  <inkml:trace contextRef="#ctx0" brushRef="#br0" timeOffset="23024">10156 6726,'-35'-46,"-59"26,-12 39,10 58,39 43,41 48,45 10,31-17,-14-26,0-45,-16-43,-11-37,-10-27</inkml:trace>
  <inkml:trace contextRef="#ctx0" brushRef="#br0" timeOffset="23211">10148 7352,'-30'-9,"-86"-5,-41-7,-18-5,40 16,30 6</inkml:trace>
  <inkml:trace contextRef="#ctx0" brushRef="#br0" timeOffset="24220">5828 6494,'8'-30,"-42"1,34 29,0 0,-56-27,56 27,-81-21,-35 6,-9 16,-13 17,19 29,36 26,37 16,36 36,32 42,-10 72,-24 77,-29 32,-8 10,-1-28,19-19,22-56,23-47,46-48,61-66,102-47,59-21,40 11,-60 3,-77 4</inkml:trace>
</inkml:ink>
</file>

<file path=ppt/ink/ink6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7:45:52.31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3021 4978,'-42'-2,"10"2,32 0,0 0,-42 0,42 0,-58 12,-22-5,-19-12,-1 5,23-3,25 17,31 8,16 16,-3 18,1 32,3 17,0 23,13 9,21 28,15 24,-11 17,-4 22,-6-1,6-30,6-1,-4-26,0-29,-2-57,5-33,17-26,17 9,18-11,18 10,32 34</inkml:trace>
  <inkml:trace contextRef="#ctx0" brushRef="#br0" timeOffset="11362">15862 10689,'38'-41,"10"2,-48 39,72-33,14 2,22 0,45 8,47 19,40 19,25 2,11-5,6 2,12 10,6 9,8 12,9 10,-18-7,7-9,-25-22,10-20,-5-9,-13 5,0 8,-17-12,-3 23,-35 8</inkml:trace>
  <inkml:trace contextRef="#ctx0" brushRef="#br0" timeOffset="12899">1911 7890,'-14'-16,"-33"2,47 14,0 0,-63-1,63 1,-93 0,-48 11,-1 16,2 23,26 23,28 42,29 39,22 20,17 48,17 31,24 49,0 9,-36 61,-16-1,25-20,49-16,32-35,20-1,26-41,45-80,83-62,80-69,60-34,33-13</inkml:trace>
</inkml:ink>
</file>

<file path=ppt/ink/ink7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7:48:13.225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5742 4476,'0'-10,"5"-1,-5 11,0 0,0 0,0 0,0 0,7-9,-7 9,0 0,0 0,0 0,2 0,-2 0,0 0,0 0,-13 12,13-12,0 0,-45 7,45-7,-82 10,-1-22,-22-7,-28-14,-37 1,-7 1,30 18,32 6,30 4,29 0</inkml:trace>
  <inkml:trace contextRef="#ctx0" brushRef="#br0" timeOffset="1971">15030 5640,'45'5,"17"7,-62-12,82 14,11-1,27 3,14 3,44 1,5 2,16-2,26-1,-8-7,25-4,18 7,-2-14,-6-5,8-1,-12 2,17-2,-22-6,19 14,0 4,-6 7,22 6,-32-10,17 4,13 14,0 8,-13-7</inkml:trace>
  <inkml:trace contextRef="#ctx0" brushRef="#br0" timeOffset="20844">6294 8760,'8'-7,"-5"6,-3 1,0 0,0 0,0 0,0 0,-1 7,1-7,0 0,0 0,0 0,-19 15,19-15,0 0,0 0,-37 11,37-11,0 0,-61 5,61-5,-76-2,-27-9,-11-6,7 3,15 11,6-5,31 15,14 9,5 10,-1 20,-9 23,2 23,7 16,13 2,21 9,0 14,-7 8,-31 3,5 8,-1-19,20 14,-7-22,16-5,29-18,42-29,81 4,46-3,-8-13,-6 13,-39-2</inkml:trace>
  <inkml:trace contextRef="#ctx0" brushRef="#br0" timeOffset="36119">14740 10822,'1'-1,"-8"-1,7 2,0 0,0 0,-17 6,17-6,0 0,-43 9,43-9,-84 2,-45-3,5 4,5 14,26 10,0-1,-18-6,-12-13,8-5,-15-12,-11-11,-34 0,-11 12,32 8,3 7,5 12,5-12,-25-5,12-7,-12-5,-3-1,-14 3,12 7,-10 6,23-2,-9 1,-16-1,-24-11,-16-5,-2 2,43 6,44 15</inkml:trace>
</inkml:ink>
</file>

<file path=ppt/ink/ink8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7:49:36.084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1595 4288,'13'-9,"-13"8,0 1,0 0,0 0,0 0,0-2,0 2,0 0,0 0,6-9,-6 9,0 0,46-10,-46 10,138 43,117 2,7 10,-4 0,-46-34,-30-25,-37-33,-4-12,58 8,23 26,49 31,13 7,12 4,-65-11,-4-5,1-14,9-1,-9 6,14 4,-26 4,-16-3,-12-30,-30-16,26-8,14 35,66 28,24 19,16-5,-53-25,-26-32,21-31,-13 16,32 6,32 38,27 25,22 18,-54-5,-44-13,-21-8</inkml:trace>
  <inkml:trace contextRef="#ctx0" brushRef="#br0" timeOffset="5642">5183 7289,'-18'37,"-4"43,22-80,3 145,0 45,5 75,14 34,23 41,13 48,6 33,-9-4,-9 5,-19-63,0-68,-12-93,-2-94,-7-85</inkml:trace>
  <inkml:trace contextRef="#ctx0" brushRef="#br0" timeOffset="6881">5193 7304,'11'-21,"20"-2,-31 23,96-21,69 3,57 5,73 7,71 1,55 5,32-11,36-8,-20 5,-14 16,27 6,-63-2,-71-3,-54-7,-92-6,-75 6,-59 9,-56 8,-29 34,-35 42,-11 42,22 39,35 43,40 54,18 39,30 72,18 10,-1 0,-15 23,-32-41,-31-46,-34-31,-26-82,-43-69,-65-54,-47-50,-32-28,-64-11,-69-5,-68 1,-86-7,-50-6,2-9,-38-6,71 10,54 8,123 9,119 7,110 4,77 19</inkml:trace>
  <inkml:trace contextRef="#ctx0" brushRef="#br0" timeOffset="8344">6104 11659,'-7'3,"-5"27,12-30,0 0,2 82,-2-82,7 140,10 49,-6-1,-11-25,0-53,-10-64,15-52</inkml:trace>
  <inkml:trace contextRef="#ctx0" brushRef="#br0" timeOffset="8743">6341 11966,'-28'15,"-24"25,52-40,-58 58,8 16,13-15,14-24,41-17,29-6,21 18,7 28,-20 26,-15 12,-32-37,-1-27,-10-31</inkml:trace>
  <inkml:trace contextRef="#ctx0" brushRef="#br0" timeOffset="9114">6579 12507,'44'-7,"12"-8,-56 15,55-35,-5-25,-28-13,-42 6,-24 34,-23 29,14 35,15 30,35 19,23-4,20-12,29-17,22-16,2-9</inkml:trace>
  <inkml:trace contextRef="#ctx0" brushRef="#br0" timeOffset="9315">7101 12661,'-12'-36,"-19"-32,31 68,-27-86,38-15,12 32,-1 18,2 13</inkml:trace>
  <inkml:trace contextRef="#ctx0" brushRef="#br0" timeOffset="9762">7428 12204,'18'28,"-19"37,1-65,-1 96,5-1,5-15,7-34,3-34,-7-51,8-60,13-37,-8 22,10 44,21 45,3 43,6 57,-23 39,-8 8,-16-26,2-17,-8-37,-7-35</inkml:trace>
  <inkml:trace contextRef="#ctx0" brushRef="#br0" timeOffset="10136">8056 12484,'44'-12,"34"-5,-78 17,103-29,14-38,-39-21,-56 19,-62 15,-66 15,3 37,13 42,39 35,57 13,51 5,39-18,31-14,-6-21,-32-26</inkml:trace>
  <inkml:trace contextRef="#ctx0" brushRef="#br0" timeOffset="10498">9049 11807,'8'114,"0"61,13 12,2-17,0-31,13-41,-1-38</inkml:trace>
  <inkml:trace contextRef="#ctx0" brushRef="#br0" timeOffset="19719">13118 7090,'-3'76,"2"71,22 59,0-26,4-14,-5-34,-7-55,-8-65,4-79</inkml:trace>
  <inkml:trace contextRef="#ctx0" brushRef="#br0" timeOffset="19975">13494 7166,'23'-55,"-41"24,18 31,0 0,-78-15,78 15,-160 3,-21 16,11 7,41-10,31-20,30-8,49 6</inkml:trace>
  <inkml:trace contextRef="#ctx0" brushRef="#br0" timeOffset="20426">13673 7544,'1'3,"-38"10,37-13,0 0,-72 39,72-39,-78 66,26 17,50 15,59-14,22-38,-11-52,-15-42,-1-31,-29 12,-21 48,1 31,6 58,-9 19,4 1,1-28,10-48</inkml:trace>
  <inkml:trace contextRef="#ctx0" brushRef="#br0" timeOffset="20813">14117 7580,'43'-37,"-46"15,3 22,0 0,0 0,-23 1,23-1,0 0,-30 31,30-31,-9 43,26 0,-17-43,0 0,53 30,-53-30,76 14,1-8,-11 10,-5 29,-21 33,-44-2,-41-31,-43-25,6-20,38-17</inkml:trace>
  <inkml:trace contextRef="#ctx0" brushRef="#br0" timeOffset="21115">14664 6997,'52'32,"-27"79,-12 63,-26 15,4 12,10-36,14-44,0-47,-13-57</inkml:trace>
  <inkml:trace contextRef="#ctx0" brushRef="#br0" timeOffset="21452">15076 7601,'-37'19,"-57"19,-35-9,16 2,52-7,51-12,63 6,38 12,21 18,8 19,-15 11,-49-26,-30-27</inkml:trace>
  <inkml:trace contextRef="#ctx0" brushRef="#br0" timeOffset="21867">15485 7390,'12'-28,"-66"52,54-24,-74 73,11 18,40-21,64-23,49-12,21-14,-6 3,-7 35,-33 18,-58 5,-53 2,-45-17,-31-5</inkml:trace>
  <inkml:trace contextRef="#ctx0" brushRef="#br0" timeOffset="23543">17028 8534,'4'8,"-74"8,70-16,-145 17,-91-17,-59-9,-40-6,-3 1,-14 3,25-5,46-2,82 2,114 14,76 6,22 11,-6 14,-1 22,-17 41,-15 34,-13 24,-6 32,5 15,2 37,-15 63,2 3,-4-24,3-54,9-110,10-68,13-31,5-7,8-5,11-7,16-3,14 1,10 3,22 11,22 7,31-7,46-14,28-13,55 3,62 32,48 33,12 27,23 8,-29-11,-80-20,-59-12,-65-14,-61-16,-42-26,-32-34,-30-46,-13-55,0-82,6-41,5-43,15 16,12 20,4 77,-21 24,-33 40,-13 27,-24 21,-14 24,-45 18,-59 14,-72 10</inkml:trace>
  <inkml:trace contextRef="#ctx0" brushRef="#br0" timeOffset="25537">15331 8944,'10'44,"-14"35,4-79,27 103,13 9,-10-7,-11-15,-8-41,-10-39,-12-43,-23-61,-7-30,-18 6,15 28,34 24,45 12,45 29,38 41,17 30,-31 22,-49 14,-59-13,-58-13,-49-20,-26-20,28-9,45-4,37-12</inkml:trace>
  <inkml:trace contextRef="#ctx0" brushRef="#br0" timeOffset="25851">16120 8907,'-18'18,"29"52,-11-70,26 121,-12 40,-12-7,5-15,3-25,-10-35,-5-32</inkml:trace>
  <inkml:trace contextRef="#ctx0" brushRef="#br0" timeOffset="26667">15464 10167,'-2'0,"-15"59,17-59,8 101,1 15,-9 10,3-32,9-45,-4-49,-23-65</inkml:trace>
  <inkml:trace contextRef="#ctx0" brushRef="#br0" timeOffset="26990">15350 10151,'17'-67,"24"18,-41 49,85-26,34 34,24 34,-38 31,-50 17,-61 3,-65-20,-51-18,-22-19,26-12,40-11,53-11,32-9,42-4</inkml:trace>
  <inkml:trace contextRef="#ctx0" brushRef="#br0" timeOffset="27450">16096 10199,'1'-40,"17"16,-18 24,0 0,46 3,-46-3,83 66,-21 45,-31 22,-20-19,-24-25,-30-18,-12-31,15-31,30-21,63-21,70-3,58 17,12 40,-13 8,-46-14,-40-25</inkml:trace>
  <inkml:trace contextRef="#ctx0" brushRef="#br0" timeOffset="27826">17491 9949,'-40'-13,"-77"18,-55 16,-44-2,-47-2,-45-14,-55-14,-3-7,-31 3,44 9,40 8,81 10,98 11</inkml:trace>
  <inkml:trace contextRef="#ctx0" brushRef="#br0" timeOffset="28707">15355 11242,'0'-2,"31"64,-31-62,50 116,-27 34,-9 23,-5-40,13-51,-16-73,-15-76,-14-70,-24-42,-15 17,34 43,42 34,53 28,31 43,24 56,-2 45,-46 13,-49 6,-65-29,-65-24,-40-26,32-15,27-12</inkml:trace>
  <inkml:trace contextRef="#ctx0" brushRef="#br0" timeOffset="29305">16100 11317,'26'-25,"31"19,-57 6,106 17,-8 40,-31 31,-58 5,-55-19,-40-37,-8-33,57-17,48-5,64 12,45 32,14 40,-26 13,-43 12,-55-30,-65-24,-65-23,-6-19,21-6,47-15</inkml:trace>
  <inkml:trace contextRef="#ctx0" brushRef="#br0" timeOffset="30250">17414 11274,'-8'-7,"-2"26,10-19,0 0,3 74,-3-74,16 116,26 49,14 21,-12-27,-27-39,-47-37,-55-45,-55-41,-65-23,-27-11,-26 14,-11 15,-16 9,-6 5,8 6,27 9,44 5,39 2,45-13,18-20,10-25,14-24,-17-38,-36-37,-16-17,4-1,31 4,31 1,41 21,50 14,56 33,66 17,70 9,40 6,50 5,28 17,-19 15,-52 16</inkml:trace>
  <inkml:trace contextRef="#ctx0" brushRef="#br0" timeOffset="30948">19746 12111,'15'-9,"-19"16,4-7,0 0,0 0,-28 21,28-21,0 0,-37 24,37-24</inkml:trace>
  <inkml:trace contextRef="#ctx0" brushRef="#br0" timeOffset="31107">19173 12451,'-73'40,"-18"-6,8 0,-6-9</inkml:trace>
  <inkml:trace contextRef="#ctx0" brushRef="#br0" timeOffset="31411">18323 12662,'-77'26,"18"5,0 10,-14-13,-17-16,-38-13,-23-3,2 4,13 2,31-1,37 0,34 3,29-1,11 2</inkml:trace>
  <inkml:trace contextRef="#ctx0" brushRef="#br0" timeOffset="31883">17230 12668,'33'1,"1"-5,-34 4,0 0,0 0,31-13,-31 13,0 0,29-22,-29 22,40-28,-1 18,-8 14,-19 13,-34 17,-46 11,-47 10,11 1,13-3,41 0,34-13,54-7,47-6,28 0,7-1,-34-7,-45-11,-55-9</inkml:trace>
  <inkml:trace contextRef="#ctx0" brushRef="#br0" timeOffset="32555">15669 12608,'7'61,"17"37,-2 26,-24 2,6-21,4-47,-6-43,-4-39</inkml:trace>
  <inkml:trace contextRef="#ctx0" brushRef="#br0" timeOffset="32888">15565 12668,'39'-43,"37"8,24 14,13 27,-6 28,-45 25,-61 12,-40-2,-61-14,-38-20,0-14,49-15,43-14,46-3,31 8</inkml:trace>
  <inkml:trace contextRef="#ctx0" brushRef="#br0" timeOffset="33311">16218 12507,'2'5,"7"26,-9-31,0 0,14 77,-14-77,-5 91,-6 0,3-27,17-35,14-23,17-27,24-16,7 8,-9 7,2 4,-26-2</inkml:trace>
  <inkml:trace contextRef="#ctx0" brushRef="#br0" timeOffset="33503">16515 12515,'-5'-1,"-8"34,13-33,0 0,4 89,-4-89,6 109,10 18,12-5,14 1</inkml:trace>
  <inkml:trace contextRef="#ctx0" brushRef="#br0" timeOffset="45178">12186 9018,'1'-19,"22"6,-23 13,0 0,59-15,-59 15,93-9,32 4,64 10,48 11,33 10,28-7,-12 0,-28-2,-49 1,-74-9,-78-18,-83-27,-60-39,-45-29,11-13,17-2,27 47,-3 31,12 41,39 38,63 37,88 35,78 17,12-5,-61-8,-50-3,-82-16,-69-19,-101-23,-41-35,-8-17,13-15</inkml:trace>
  <inkml:trace contextRef="#ctx0" brushRef="#br0" timeOffset="45962">1962 6622,'-3'-16,"-16"45,19-29,0 0,18 31,-18-31</inkml:trace>
  <inkml:trace contextRef="#ctx0" brushRef="#br0" timeOffset="46115">2749 6712,'67'-34,"-4"16,28 21</inkml:trace>
  <inkml:trace contextRef="#ctx0" brushRef="#br0" timeOffset="46270">3918 6622,'59'-29,"46"25,21 5</inkml:trace>
  <inkml:trace contextRef="#ctx0" brushRef="#br0" timeOffset="46409">4865 6612,'106'-47,"-33"23,1 31,13-3</inkml:trace>
  <inkml:trace contextRef="#ctx0" brushRef="#br0" timeOffset="46536">5876 6576,'115'-23,"-15"19,-30 16</inkml:trace>
  <inkml:trace contextRef="#ctx0" brushRef="#br0" timeOffset="46688">7127 6629,'73'0,"9"7</inkml:trace>
  <inkml:trace contextRef="#ctx0" brushRef="#br0" timeOffset="46861">8305 6721,'111'-47,"-10"20,-5 25,6 0</inkml:trace>
  <inkml:trace contextRef="#ctx0" brushRef="#br0" timeOffset="47018">9717 6654,'133'-34,"-31"14,-16 4,-9 7</inkml:trace>
  <inkml:trace contextRef="#ctx0" brushRef="#br0" timeOffset="47151">11587 6577</inkml:trace>
  <inkml:trace contextRef="#ctx0" brushRef="#br0" timeOffset="48184">13122 6704,'2'-5,"-3"-4,1 9,0 0,0 0,-7-10,7 10,0 0,-6-13,6 13,3-14,5-3,-8 17,0 0,21-27,-21 27,23-43,-5-16,18-27,-5-22,2 37,-10 37,-19 23,0 18,6 29,20 12,-1 10,-15-5,4-21,-6-21,-16-19,-23-23,-20-21,-16-7,4 24,-6 13,2 18,-5 21,-8 5,25 5</inkml:trace>
  <inkml:trace contextRef="#ctx0" brushRef="#br0" timeOffset="50168">13338 5970,'-3'-14,"2"6,1 8,0 0,0 0,0 0,1-4,-1 4,0 0,0 0,2 12,-2-12,0 0,10 43,-10-43,22 65,3 27,5 6,-23 19,-15 2,6-14,11-16,-1-23,-9-13,-12-9,10-17,23-9,22-9,10-6,5 0,-21 5,-5 2,-14-7,6-5,6-1,-2 8,-10 8,-13 4,-8-6,1-6,-1-10,4-11,-4-2,8 10,-4-1,-5-15,10-26,20-38,1-35,-15-15,-24 38,-11 28,3 28,10 25,11 17,12 16,9 21,10 11,10 4,2-13,-8-22,-8-15,-4-20,-14-22,-32-17,-14 3,-11 15,5 23,4 22,-4 33,-10 11,-6-1,5 1,-9 6</inkml:trace>
  <inkml:trace contextRef="#ctx0" brushRef="#br0" timeOffset="51298">12434 10078,'34'12,"15"7,-49-19,76 27,45 9,31-16,23-2,41-11,-14 6,-11 8,-24 9,-22 4,-59-11,-62-13,-38-15,-53-25,-22-23,4-20,0-12,14 26,25 34,25 27,29 36,57 40,26 6,-4-5,-30-9,-35-3,-60-7,-73-11,-75-7,-63 11,12 13</inkml:trace>
</inkml:ink>
</file>

<file path=ppt/ink/ink9.xml><?xml version="1.0" encoding="utf-8"?>
<inkml:ink xmlns:inkml="http://www.w3.org/2003/InkML">
  <inkml:definitions>
    <inkml:context xml:id="ctx0">
      <inkml:inkSource xml:id="inkSrc0">
        <inkml:traceFormat>
          <inkml:channel name="X" type="integer" max="32767" units="cm"/>
          <inkml:channel name="Y" type="integer" max="32767" units="cm"/>
        </inkml:traceFormat>
        <inkml:channelProperties>
          <inkml:channelProperty channel="X" name="resolution" value="642.49017" units="1/cm"/>
          <inkml:channelProperty channel="Y" name="resolution" value="1149.71924" units="1/cm"/>
        </inkml:channelProperties>
      </inkml:inkSource>
      <inkml:timestamp xml:id="ts0" timeString="2014-02-27T17:53:17.297"/>
    </inkml:context>
    <inkml:brush xml:id="br0">
      <inkml:brushProperty name="width" value="0.05292" units="cm"/>
      <inkml:brushProperty name="height" value="0.05292" units="cm"/>
      <inkml:brushProperty name="color" value="#FF0000"/>
    </inkml:brush>
  </inkml:definitions>
  <inkml:trace contextRef="#ctx0" brushRef="#br0">1598 12514,'1'0,"-9"-16,8 16,0 0,0 0,0 0,-7-33,7 33,0 0,0 0,-6-21,6 21,0 0,-1-17,1 17,-7-18,1-31,6 7,-10-39,-8-18,-16-27,-9-26,-1-8,23 22,5-1,4 31,-1 4,-5 20,1 18,8 36,4 2,7 20,19 29,25 26,8 23,1 17,-7-2,-18-27,-16-24,-14-37,-20-62,-8-40,-11 0,4 46,8 33,-20 28,-39 48,-10 18,8-1,4-16,10-14</inkml:trace>
  <inkml:trace contextRef="#ctx0" brushRef="#br0" timeOffset="2326">1537 12794,'-7'8,"-2"-4,9-4,0 0,0 0,-8 3,8-3,0 0,-2 3,2-3,3 11,9 19,-12-30,0 0,18 50,-18-50,19 70,-3 18,-4-21,-8-39,1-20,10-12,10-11,12-5,22-2,983-2,-848 16,-4-2,-33 9,-40-2,-33-2,-46-5,-24 2,-13-1,-11-7,-9-13,7-9,3-22,8-17,1-9,-8 40,6 40,-16 19</inkml:trace>
  <inkml:trace contextRef="#ctx0" brushRef="#br0" timeOffset="3177">2522 13473,'-36'48,"-9"14,7 57,255-17,-115-134,61-84,-237 19,-13 27,16 27,19 28</inkml:trace>
  <inkml:trace contextRef="#ctx0" brushRef="#br0" timeOffset="4100">3250 13492,'30'69,"-28"0,-6 9,-20-23,22-32,6-29</inkml:trace>
  <inkml:trace contextRef="#ctx0" brushRef="#br0" timeOffset="4309">3479 13394,'-27'-2,"-51"-1,78 3,-108 9,-19-2,41 16,37 2,68 12</inkml:trace>
  <inkml:trace contextRef="#ctx0" brushRef="#br0" timeOffset="4559">3591 13563,'1'71,"18"9,-12-15,-4-29,-1-26,6-21</inkml:trace>
  <inkml:trace contextRef="#ctx0" brushRef="#br0" timeOffset="4729">3608 13542,'3'-43,"-9"-1,6 44,0 0,0-35,0 35,12-34,-11 4,10 22</inkml:trace>
  <inkml:trace contextRef="#ctx0" brushRef="#br0" timeOffset="5240">3807 13634,'2'82,"4"-15,-9-43,6-24,18-35,3-43,18 1,-7 33,9 47,-3 34,-14 18,-8 9,-7-13,0-28,-2-28,5-44,1-21,6 6,1 27,24 41,-11 24,8 25,-17 6,-18 4,-1-7,-21-30,6-21</inkml:trace>
  <inkml:trace contextRef="#ctx0" brushRef="#br0" timeOffset="5562">4464 13757,'24'-7,"16"-7,-40 14,0 0,42-29,-42 29,42-51,-32-7,-14 24,-30 15,-11 18,4 29,13 22,16 8,24-3,29-7,29-14</inkml:trace>
  <inkml:trace contextRef="#ctx0" brushRef="#br0" timeOffset="5755">4887 13894,'-14'-37,"-17"-49,31 86,-12-80,42 0,15 12,6 12,-23 13</inkml:trace>
  <inkml:trace contextRef="#ctx0" brushRef="#br0" timeOffset="6735">3754 12572,'1'-1,"-7"-21,6 22,0 0,0 0,-7-31,7 31,0 0,-24-71,24 71,-18-106,-5-17,7 7,3 27,11 33,2 16,6 26,2 15,34 48,17 25,-12 5,-16-7,-16-38,-12-35,0-50,-22-44,-20-12,-9 26,24 49,9 25,-16 26,-10 17,-18 13,-3 5,17-8,18-11</inkml:trace>
  <inkml:trace contextRef="#ctx0" brushRef="#br0" timeOffset="7203">4324 12464,'18'-10,"0"2,-18 8,0 0,0 0,29-11,-29 11,0 0,50-13,-50 13</inkml:trace>
  <inkml:trace contextRef="#ctx0" brushRef="#br0" timeOffset="7362">4938 12447,'48'-9,"-29"-3,-19 12,0 0,0 0,20-17,-20 17,0 0,24-18,-24 18</inkml:trace>
  <inkml:trace contextRef="#ctx0" brushRef="#br0" timeOffset="7491">5201 12389,'52'4,"-5"0,-47-4,38 1,-12 2,-12-5</inkml:trace>
  <inkml:trace contextRef="#ctx0" brushRef="#br0" timeOffset="8306">6197 12540,'0'-1,"0"-2,0 3,0 0,0 0,1-17,-1 17,0 0,-7-39,7 39,3-55,2-23,-3-6,-1-15,-2-3,-4 17,-6 29,13 30,5 17,-1 11,30 34,29 28,-13 7,-15-7,-22-35,-15-30,-11-42,-41-54,-2 7,3 35,13 45,-8 33,-10 32,-23 20,-12 19,-1-3</inkml:trace>
  <inkml:trace contextRef="#ctx0" brushRef="#br0" timeOffset="17981">8435 9583,'7'8,"-2"27,-5-35,0 0,23 60,-23-60,10 74,-9 2,-1-9,-18-32,11-28</inkml:trace>
  <inkml:trace contextRef="#ctx0" brushRef="#br0" timeOffset="18224">8720 9876,'-5'16,"-28"-2,33-14,0 0,-67 11,67-11,-86 8,-1-4,18-5,28-5,13-15</inkml:trace>
  <inkml:trace contextRef="#ctx0" brushRef="#br0" timeOffset="18447">8611 9574,'-16'-4,"-44"2,60 2,-86-5,0 14,1 6,15 7,23-5</inkml:trace>
  <inkml:trace contextRef="#ctx0" brushRef="#br0" timeOffset="19068">9091 9601,'13'-5,"-14"0,1 5,0 0,0 0,0 0,-25-2,25 2,0 0,0 0,-50 12,50-12,0 0,-59 34,59-34,-44 61,37 4,39 3,29-20,11-29,5-38,-24-39,-28-22,-58-6,-29 28,-15 24,2 22</inkml:trace>
  <inkml:trace contextRef="#ctx0" brushRef="#br0" timeOffset="19354">8866 9396,'-20'26,"13"32,7-58,-11 93,-17 38,-6-13,6-25,-1-13</inkml:trace>
  <inkml:trace contextRef="#ctx0" brushRef="#br0" timeOffset="20814">7963 12436,'3'0,"3"-5,-6 5,0 0,0 0,7-13,-7 13,0 0,3-25,-3 25,-16-59,4-28,2-32,-3-1,7 48,6 29,-4 24,8 19,29 22,16 19,-4 3,-2 2,-11-27,-27-20,-20-24,-23-20,-16 6,0 15,9 27,6 24,-6 14,-6 9,13 1</inkml:trace>
  <inkml:trace contextRef="#ctx0" brushRef="#br0" timeOffset="24919">9994 5329,'-4'-1,"-13"51,17-50,-7 113,7 48,7 11,13-9,5-28,2-46,-19-47,-10-47</inkml:trace>
  <inkml:trace contextRef="#ctx0" brushRef="#br0" timeOffset="25323">9967 5498,'18'-59,"-8"25,-10 34,0 0,28-18,-28 18,50-2,5 13,5 22,5 27,-31 11,-52 6,-27-9,-9-10,-5-10,-16-21,-38-34,-22-28,34 7,42 16</inkml:trace>
  <inkml:trace contextRef="#ctx0" brushRef="#br0" timeOffset="25824">10762 5195,'7'11,"-5"65,-2-76,10 128,-8 63,18-23,15-32,-1-25</inkml:trace>
  <inkml:trace contextRef="#ctx0" brushRef="#br0" timeOffset="26032">11114 6180,'20'37,"-50"-7,30-30,0 0,-72 14,72-14,-119-1,-1-4,38 3,29-8</inkml:trace>
  <inkml:trace contextRef="#ctx0" brushRef="#br0" timeOffset="26304">10679 5324,'11'-11,"-28"28,17-17,0 0,-55 45,55-45,-81 65,12 2,6 0,17-18</inkml:trace>
  <inkml:trace contextRef="#ctx0" brushRef="#br0" timeOffset="27185">11373 5221,'-17'-47,"-15"-19,32 66,11-70,42-8,38-9,23 3,24 12,35 18,5 24,19 17,9 12,-29 4,-31 14,-23-1,-41-8,-35 4,-27-3,-27 14,-22 8,-12 11,4 16,-5 13,-6 0,12-24,24-32,19-20,26-32,12-23,13-17,-22 13,-19 20,-13 9,-32 1,-38-3,-26-10,-2 8,18 37,29-46</inkml:trace>
  <inkml:trace contextRef="#ctx0" brushRef="#br0" timeOffset="27796">13636 4798,'12'100,"-6"60,1 6,11-15,8-41,7-51,-20-52,-14-58,-22-52,-14-44,2 2,15 12,38 29,25 33,13 33,37 34,10 40,-21 14,-50 1,-43 9,-53 4,-48 1,-21-13,29 5</inkml:trace>
  <inkml:trace contextRef="#ctx0" brushRef="#br0" timeOffset="28416">14138 4895,'25'-45,"-9"22,-16 23,0 0,42 0,-42 0,65 16,28 27,24 33,-17 21,-51 18,-45-17,-41-28,-21-35,-8-23,16-14,23-5,41 5,64 2,66 15,18 22,-58 7,-51 6</inkml:trace>
  <inkml:trace contextRef="#ctx0" brushRef="#br0" timeOffset="29285">14097 5879,'6'0,"-14"28,8-28,0 0,-28 57,28-57,-50 92,3 29,-23 11,-24-2,12-25,-2-25,8-22,32-28,30-25,27-20,40-8,20 7,6 12,-19 6,-13 7,-18 9,-24 13,-10-1,-32-14,-21-19,-15-16,-12-20,24-11,8-12,12-22,19-13,32 0,27 41,2 42,-12 20,-15 4,-13 5</inkml:trace>
  <inkml:trace contextRef="#ctx0" brushRef="#br0" timeOffset="30184">12301 6780,'-1'61,"-6"48,11 27,18 27,21-30,-4-39,-13-49,-22-56,-25-65,-41-61,-3-30,22 11,39 28,64 45,37 47,14 54,3 45,-25 17,-43 6,-62-9,-64-22,-56-32,15-9,45 4,45 5,26 2,15 0,-13-3,-13-5,-22-7</inkml:trace>
  <inkml:trace contextRef="#ctx0" brushRef="#br0" timeOffset="30796">12809 6996,'1'-29,"9"-6,-10 35,0 0,28-31,-28 31,55-15,25 31,-4 40,-35 23,-33-3,-30-25,-5-17,7-20,22-5,28-5,43 11,34 30,8 24,-22 29,-67-14,-62-27,-67-29,-41-35,-13-13</inkml:trace>
  <inkml:trace contextRef="#ctx0" brushRef="#br0" timeOffset="31527">11632 7093,'58'10,"-26"-12,-32 2,0 0,0 0,0 0,9-7,-9 7,0 0,0 0,-17-31,17 31,0 0,-35-48,35 48,-65-64,-25-23,-14-12,1-3,16-2,25 26,19 25,32 27,35 17,45 27,55 19,-3 8,-15-10,-47-10,-52-22,-47-17,-74-17,-37-3,9 17,31 36,59 26,38 29,15 33</inkml:trace>
  <inkml:trace contextRef="#ctx0" brushRef="#br0" timeOffset="76733">4132 8743,'-33'-17,"-2"17,35 0,-86-24,-29-11,-29-16,7-14,32-12,4 13,12 19,28 28,47 21</inkml:trace>
  <inkml:trace contextRef="#ctx0" brushRef="#br0" timeOffset="77632">4047 9357,'14'-3,"-14"1,0 2,0 0,0 0,-1-2,1 2,0 0,-23 10,23-10,-62 31,-5 11,20 0,29-9,18-18,17 4,20 7,26 6,2 18,-29-1,-20 3,-23-31,-22-1,-28-9,-8-22,29-2</inkml:trace>
  <inkml:trace contextRef="#ctx0" brushRef="#br0" timeOffset="78149">4164 9527,'-7'-1,"-3"31,10-30,0 0,7 79,-7-79,11 80,4-19,5-39,-2-20,6-32,-11-50,-5 9,5 37,13 35,20 48,-4 13,-14-4,-9-43,-6-18,3-30,-19-32,-11 7,8 19,-5-4</inkml:trace>
  <inkml:trace contextRef="#ctx0" brushRef="#br0" timeOffset="78343">4599 9451,'19'44,"-14"10,-5-54,9 73,-2 8,4-20,13-25</inkml:trace>
  <inkml:trace contextRef="#ctx0" brushRef="#br0" timeOffset="78494">4608 9434,'-10'-54,"1"27,9 27,0 0,0 0,2-12,-2 12,0 0,-2-8,2 8</inkml:trace>
  <inkml:trace contextRef="#ctx0" brushRef="#br0" timeOffset="78681">4680 9239,'17'52,"8"22,2 11,-9 4,8-1,6-36</inkml:trace>
  <inkml:trace contextRef="#ctx0" brushRef="#br0" timeOffset="78861">4848 9577,'-9'-14,"-33"-12,42 26,0 0,-48-6,48 6,-38 7,8 8,15 5,20-1</inkml:trace>
  <inkml:trace contextRef="#ctx0" brushRef="#br0" timeOffset="79130">5054 9517,'14'-8,"-26"7,12 1,0 0,0 0,-15 15,15-15,0 0,-18 49,18-49,-7 77,16-29,20-12,8-30,-6-32</inkml:trace>
  <inkml:trace contextRef="#ctx0" brushRef="#br0" timeOffset="79475">5136 9311,'42'44,"19"60,-27 1,-16-7,-12-44,8-30,-2-37,4-31,22 0,3 22,23 31,22 58,-14 4,-27-15,-54-30</inkml:trace>
</inkml:ink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31550EC-EE34-EF49-A4D8-147A804A9918}" type="datetimeFigureOut">
              <a:rPr lang="en-US" smtClean="0"/>
              <a:t>3/1/14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E5CA4EC-A822-3847-9594-6C092248202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862986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597832"/>
            <a:ext cx="7772400" cy="1102519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2914650"/>
            <a:ext cx="6400800" cy="131445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7509719-84BB-D24A-8EBA-74925432087E}" type="datetime3">
              <a:rPr lang="en-US" smtClean="0"/>
              <a:t>1 March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082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7C80E73-2784-FF45-BD4C-8DDA4AAE6C5C}" type="datetime3">
              <a:rPr lang="en-US" smtClean="0"/>
              <a:t>1 March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093568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05980"/>
            <a:ext cx="2057400" cy="4388644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05980"/>
            <a:ext cx="6019800" cy="4388644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EFBA263-11CD-E748-BCDF-5FB60CFC0F54}" type="datetime3">
              <a:rPr lang="en-US" smtClean="0"/>
              <a:t>1 March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4207895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CD22585-695F-2E41-B578-2A17ADEE69A3}" type="datetime3">
              <a:rPr lang="en-US" smtClean="0"/>
              <a:t>1 March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26753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3305176"/>
            <a:ext cx="7772400" cy="1021556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180035"/>
            <a:ext cx="7772400" cy="1125140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5A3945-960D-484F-8931-6DC06CC2AC79}" type="datetime3">
              <a:rPr lang="en-US" smtClean="0"/>
              <a:t>1 March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6151242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200151"/>
            <a:ext cx="4038600" cy="3394472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1D6EDAC-B473-6243-85A7-F5FF5504C512}" type="datetime3">
              <a:rPr lang="en-US" smtClean="0"/>
              <a:t>1 March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9701012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151335"/>
            <a:ext cx="4040188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1631156"/>
            <a:ext cx="4040188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33" y="1151335"/>
            <a:ext cx="4041775" cy="47982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33" y="1631156"/>
            <a:ext cx="4041775" cy="2963466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974942-1DB5-BC43-AC6D-B268DF38490E}" type="datetime3">
              <a:rPr lang="en-US" smtClean="0"/>
              <a:t>1 March 2014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525853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E5B1396-EEA2-684C-94A1-4C258CCECE3E}" type="datetime3">
              <a:rPr lang="en-US" smtClean="0"/>
              <a:t>1 March 2014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7011335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0D009-D34E-CB4E-BD59-EDC3A9CDE39D}" type="datetime3">
              <a:rPr lang="en-US" smtClean="0"/>
              <a:t>1 March 2014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92281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19" y="204787"/>
            <a:ext cx="3008313" cy="8715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04801"/>
            <a:ext cx="5111750" cy="438983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19" y="1076328"/>
            <a:ext cx="3008313" cy="351829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D9A7FA8-C253-454B-9324-27F4E6DF6510}" type="datetime3">
              <a:rPr lang="en-US" smtClean="0"/>
              <a:t>1 March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43022320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3600451"/>
            <a:ext cx="5486400" cy="425054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459581"/>
            <a:ext cx="5486400" cy="30861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4025516"/>
            <a:ext cx="5486400" cy="603647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0C7A9A3-A499-5F49-8BAA-3CCA86AA9FBC}" type="datetime3">
              <a:rPr lang="en-US" smtClean="0"/>
              <a:t>1 March 2014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643691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05979"/>
            <a:ext cx="8229600" cy="85725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200151"/>
            <a:ext cx="8229600" cy="3394472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EBBCD22-7A26-E144-B7B0-3981F4D93FEE}" type="datetime3">
              <a:rPr lang="en-US" smtClean="0"/>
              <a:t>1 March 2014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4767264"/>
            <a:ext cx="2895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r>
              <a:rPr lang="en-US" smtClean="0"/>
              <a:t>University of Virginia cs4414</a:t>
            </a:r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4767264"/>
            <a:ext cx="2133600" cy="273844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507B5A5-F0C2-644D-AEA7-E773B6B78F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54011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customXml" Target="../ink/ink7.xml"/><Relationship Id="rId4" Type="http://schemas.openxmlformats.org/officeDocument/2006/relationships/image" Target="../media/image13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8.xml"/><Relationship Id="rId3" Type="http://schemas.openxmlformats.org/officeDocument/2006/relationships/image" Target="../media/image14.emf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9.xml"/><Relationship Id="rId3" Type="http://schemas.openxmlformats.org/officeDocument/2006/relationships/image" Target="../media/image15.emf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ustomXml" Target="../ink/ink10.xml"/><Relationship Id="rId3" Type="http://schemas.openxmlformats.org/officeDocument/2006/relationships/image" Target="../media/image16.emf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1.xml"/><Relationship Id="rId3" Type="http://schemas.openxmlformats.org/officeDocument/2006/relationships/image" Target="../media/image17.emf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2.xml"/><Relationship Id="rId3" Type="http://schemas.openxmlformats.org/officeDocument/2006/relationships/image" Target="../media/image18.emf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customXml" Target="../ink/ink13.xml"/><Relationship Id="rId4" Type="http://schemas.openxmlformats.org/officeDocument/2006/relationships/image" Target="../media/image21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customXml" Target="../ink/ink14.xml"/><Relationship Id="rId4" Type="http://schemas.openxmlformats.org/officeDocument/2006/relationships/image" Target="../media/image23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15.xml"/><Relationship Id="rId3" Type="http://schemas.openxmlformats.org/officeDocument/2006/relationships/image" Target="../media/image24.emf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4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4" Type="http://schemas.openxmlformats.org/officeDocument/2006/relationships/customXml" Target="../ink/ink16.xml"/><Relationship Id="rId5" Type="http://schemas.openxmlformats.org/officeDocument/2006/relationships/image" Target="../media/image26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0.jpe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5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7.xml"/><Relationship Id="rId3" Type="http://schemas.openxmlformats.org/officeDocument/2006/relationships/image" Target="../media/image27.emf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hyperlink" Target="http://www.waldspurger.org/carl/papers/phd-mit-tr667.pdf" TargetMode="External"/><Relationship Id="rId4" Type="http://schemas.openxmlformats.org/officeDocument/2006/relationships/image" Target="../media/image12.png"/><Relationship Id="rId5" Type="http://schemas.openxmlformats.org/officeDocument/2006/relationships/customXml" Target="../ink/ink18.xml"/><Relationship Id="rId6" Type="http://schemas.openxmlformats.org/officeDocument/2006/relationships/image" Target="../media/image30.emf"/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1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13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customXml" Target="../ink/ink1.xml"/><Relationship Id="rId4" Type="http://schemas.openxmlformats.org/officeDocument/2006/relationships/image" Target="../media/image3.em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19.xml"/><Relationship Id="rId3" Type="http://schemas.openxmlformats.org/officeDocument/2006/relationships/image" Target="../media/image32.emf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Relationship Id="rId2" Type="http://schemas.openxmlformats.org/officeDocument/2006/relationships/customXml" Target="../ink/ink20.xml"/><Relationship Id="rId3" Type="http://schemas.openxmlformats.org/officeDocument/2006/relationships/image" Target="../media/image33.emf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4" Type="http://schemas.openxmlformats.org/officeDocument/2006/relationships/customXml" Target="../ink/ink21.xml"/><Relationship Id="rId5" Type="http://schemas.openxmlformats.org/officeDocument/2006/relationships/image" Target="../media/image36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4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customXml" Target="../ink/ink22.xml"/><Relationship Id="rId5" Type="http://schemas.openxmlformats.org/officeDocument/2006/relationships/image" Target="../media/image39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customXml" Target="../ink/ink23.xml"/><Relationship Id="rId5" Type="http://schemas.openxmlformats.org/officeDocument/2006/relationships/image" Target="../media/image40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customXml" Target="../ink/ink24.xml"/><Relationship Id="rId5" Type="http://schemas.openxmlformats.org/officeDocument/2006/relationships/image" Target="../media/image41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6.png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25.xml"/><Relationship Id="rId3" Type="http://schemas.openxmlformats.org/officeDocument/2006/relationships/image" Target="../media/image50.em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customXml" Target="../ink/ink2.xml"/><Relationship Id="rId4" Type="http://schemas.openxmlformats.org/officeDocument/2006/relationships/image" Target="../media/image5.emf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3.xml"/><Relationship Id="rId3" Type="http://schemas.openxmlformats.org/officeDocument/2006/relationships/image" Target="../media/image6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4.xml"/><Relationship Id="rId3" Type="http://schemas.openxmlformats.org/officeDocument/2006/relationships/image" Target="../media/image7.emf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4.png"/><Relationship Id="rId3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customXml" Target="../ink/ink5.xml"/><Relationship Id="rId3" Type="http://schemas.openxmlformats.org/officeDocument/2006/relationships/image" Target="../media/image10.emf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customXml" Target="../ink/ink6.xml"/><Relationship Id="rId3" Type="http://schemas.openxmlformats.org/officeDocument/2006/relationships/image" Target="../media/image11.emf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2"/>
          <a:srcRect l="17" t="10806" r="-112" b="5487"/>
          <a:stretch/>
        </p:blipFill>
        <p:spPr>
          <a:xfrm>
            <a:off x="0" y="1"/>
            <a:ext cx="9237434" cy="5150099"/>
          </a:xfrm>
          <a:prstGeom prst="rect">
            <a:avLst/>
          </a:prstGeom>
        </p:spPr>
      </p:pic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672901" y="3477335"/>
            <a:ext cx="3794500" cy="858189"/>
          </a:xfrm>
        </p:spPr>
        <p:txBody>
          <a:bodyPr>
            <a:normAutofit lnSpcReduction="10000"/>
          </a:bodyPr>
          <a:lstStyle/>
          <a:p>
            <a:pPr algn="l">
              <a:lnSpc>
                <a:spcPct val="70000"/>
              </a:lnSpc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cs4414 Fall 2013</a:t>
            </a:r>
          </a:p>
          <a:p>
            <a:pPr algn="l">
              <a:lnSpc>
                <a:spcPct val="70000"/>
              </a:lnSpc>
            </a:pPr>
            <a:r>
              <a:rPr lang="en-US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chemeClr val="bg1">
                    <a:lumMod val="75000"/>
                  </a:schemeClr>
                </a:solidFill>
              </a:rPr>
              <a:t>David Evans</a:t>
            </a:r>
            <a:endParaRPr lang="en-US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chemeClr val="bg1">
                  <a:lumMod val="75000"/>
                </a:schemeClr>
              </a:solidFill>
            </a:endParaRPr>
          </a:p>
        </p:txBody>
      </p:sp>
      <p:sp>
        <p:nvSpPr>
          <p:cNvPr id="9" name="Rectangle 8"/>
          <p:cNvSpPr/>
          <p:nvPr/>
        </p:nvSpPr>
        <p:spPr>
          <a:xfrm>
            <a:off x="6280727" y="247653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672901" y="2561305"/>
            <a:ext cx="3653038" cy="1268287"/>
          </a:xfrm>
        </p:spPr>
        <p:txBody>
          <a:bodyPr>
            <a:noAutofit/>
          </a:bodyPr>
          <a:lstStyle/>
          <a:p>
            <a:pPr algn="l"/>
            <a:r>
              <a:rPr lang="en-US" sz="3600" b="1" dirty="0" smtClean="0">
                <a:ln w="10541" cmpd="sng">
                  <a:solidFill>
                    <a:srgbClr val="7D7D7D">
                      <a:tint val="100000"/>
                      <a:shade val="100000"/>
                      <a:satMod val="110000"/>
                    </a:srgbClr>
                  </a:solidFill>
                  <a:prstDash val="solid"/>
                </a:ln>
                <a:solidFill>
                  <a:srgbClr val="FCD5B5"/>
                </a:solidFill>
              </a:rPr>
              <a:t>Class 11</a:t>
            </a:r>
            <a:endParaRPr lang="en-US" sz="3600" b="1" dirty="0">
              <a:ln w="10541" cmpd="sng">
                <a:solidFill>
                  <a:srgbClr val="7D7D7D">
                    <a:tint val="100000"/>
                    <a:shade val="100000"/>
                    <a:satMod val="110000"/>
                  </a:srgbClr>
                </a:solidFill>
                <a:prstDash val="solid"/>
              </a:ln>
              <a:solidFill>
                <a:srgbClr val="FCD5B5"/>
              </a:solidFill>
            </a:endParaRPr>
          </a:p>
        </p:txBody>
      </p:sp>
      <p:sp>
        <p:nvSpPr>
          <p:cNvPr id="15" name="Rectangle 14"/>
          <p:cNvSpPr/>
          <p:nvPr/>
        </p:nvSpPr>
        <p:spPr>
          <a:xfrm>
            <a:off x="4464022" y="409756"/>
            <a:ext cx="4358509" cy="707886"/>
          </a:xfrm>
          <a:prstGeom prst="rect">
            <a:avLst/>
          </a:prstGeom>
        </p:spPr>
        <p:txBody>
          <a:bodyPr wrap="square">
            <a:spAutoFit/>
            <a:scene3d>
              <a:camera prst="orthographicFront">
                <a:rot lat="0" lon="0" rev="0"/>
              </a:camera>
              <a:lightRig rig="glow" dir="t">
                <a:rot lat="0" lon="0" rev="3600000"/>
              </a:lightRig>
            </a:scene3d>
            <a:sp3d prstMaterial="softEdge">
              <a:bevelT w="29210" h="16510"/>
              <a:contourClr>
                <a:schemeClr val="accent4">
                  <a:alpha val="95000"/>
                </a:schemeClr>
              </a:contourClr>
            </a:sp3d>
          </a:bodyPr>
          <a:lstStyle/>
          <a:p>
            <a:pPr algn="r"/>
            <a:endParaRPr lang="en-US" sz="4000" b="1" dirty="0">
              <a:ln>
                <a:prstDash val="solid"/>
              </a:ln>
              <a:solidFill>
                <a:schemeClr val="accent6">
                  <a:lumMod val="40000"/>
                  <a:lumOff val="60000"/>
                </a:schemeClr>
              </a:solidFill>
              <a:effectLst>
                <a:outerShdw blurRad="88000" dist="50800" dir="5040000" algn="tl">
                  <a:schemeClr val="accent4">
                    <a:tint val="80000"/>
                    <a:satMod val="250000"/>
                    <a:alpha val="45000"/>
                  </a:schemeClr>
                </a:outerShdw>
              </a:effectLst>
            </a:endParaRPr>
          </a:p>
        </p:txBody>
      </p:sp>
      <p:sp>
        <p:nvSpPr>
          <p:cNvPr id="5" name="TextBox 4"/>
          <p:cNvSpPr txBox="1"/>
          <p:nvPr/>
        </p:nvSpPr>
        <p:spPr>
          <a:xfrm>
            <a:off x="1559034" y="858351"/>
            <a:ext cx="2986690" cy="2123658"/>
          </a:xfrm>
          <a:prstGeom prst="rect">
            <a:avLst/>
          </a:prstGeom>
          <a:solidFill>
            <a:schemeClr val="tx1">
              <a:alpha val="48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4400" dirty="0" smtClean="0">
                <a:solidFill>
                  <a:schemeClr val="accent6">
                    <a:lumMod val="20000"/>
                    <a:lumOff val="80000"/>
                  </a:schemeClr>
                </a:solidFill>
              </a:rPr>
              <a:t>Smarter Scheduling (Priorities)</a:t>
            </a:r>
          </a:p>
        </p:txBody>
      </p:sp>
    </p:spTree>
    <p:extLst>
      <p:ext uri="{BB962C8B-B14F-4D97-AF65-F5344CB8AC3E}">
        <p14:creationId xmlns:p14="http://schemas.microsoft.com/office/powerpoint/2010/main" val="34784291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26 at 10.13.40 PM.pn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387">
            <a:off x="253208" y="418223"/>
            <a:ext cx="5565485" cy="4106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should your courses be?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888695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Screen Shot 2014-02-26 at 10.13.40 PM.png"/>
          <p:cNvPicPr>
            <a:picLocks noChangeAspect="1"/>
          </p:cNvPicPr>
          <p:nvPr/>
        </p:nvPicPr>
        <p:blipFill>
          <a:blip r:embed="rId2">
            <a:duotone>
              <a:schemeClr val="accent6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1048387">
            <a:off x="253208" y="418223"/>
            <a:ext cx="5565485" cy="410663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What should your courses be?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10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2028689" y="1406262"/>
            <a:ext cx="6785015" cy="2554545"/>
          </a:xfrm>
          <a:prstGeom prst="rect">
            <a:avLst/>
          </a:prstGeom>
          <a:solidFill>
            <a:schemeClr val="accent4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r>
              <a:rPr lang="en-US" sz="2000" b="1" dirty="0" smtClean="0"/>
              <a:t>Exam 2 will be scheduled later (not next week)</a:t>
            </a:r>
          </a:p>
          <a:p>
            <a:r>
              <a:rPr lang="en-US" sz="2000" b="1" dirty="0" smtClean="0"/>
              <a:t>Problem Set 3</a:t>
            </a:r>
            <a:r>
              <a:rPr lang="en-US" sz="2000" dirty="0" smtClean="0"/>
              <a:t> is due </a:t>
            </a:r>
            <a:r>
              <a:rPr lang="en-US" sz="2000" b="1" dirty="0" smtClean="0"/>
              <a:t>11:59pm Wednesday, March 5</a:t>
            </a:r>
          </a:p>
          <a:p>
            <a:r>
              <a:rPr lang="en-US" sz="2000" b="1" dirty="0" smtClean="0"/>
              <a:t>Demos on Wednesday, Thursday, Friday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No demos after Spring Break barring snow-out</a:t>
            </a:r>
          </a:p>
          <a:p>
            <a:r>
              <a:rPr lang="en-US" sz="2000" dirty="0"/>
              <a:t>	</a:t>
            </a:r>
            <a:r>
              <a:rPr lang="en-US" sz="2000" dirty="0" smtClean="0"/>
              <a:t>(firm real-time deadline)</a:t>
            </a:r>
          </a:p>
          <a:p>
            <a:endParaRPr lang="en-US" sz="2000" dirty="0"/>
          </a:p>
          <a:p>
            <a:r>
              <a:rPr lang="en-US" sz="2000" i="1" dirty="0" smtClean="0"/>
              <a:t>But…if you planned a schedule around the previously posted deadlines, you can stick to them (see me after class)</a:t>
            </a:r>
            <a:endParaRPr lang="en-US" sz="20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6" name="Ink 5"/>
              <p14:cNvContentPartPr/>
              <p14:nvPr/>
            </p14:nvContentPartPr>
            <p14:xfrm>
              <a:off x="1636200" y="1555920"/>
              <a:ext cx="5916240" cy="23886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26840" y="1546560"/>
                <a:ext cx="5934960" cy="24073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0420954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Scheduling Strategies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11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393510" y="1081353"/>
            <a:ext cx="4586111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First Come, First Served (FIFO)</a:t>
            </a:r>
            <a:endParaRPr lang="en-US" sz="2800" dirty="0"/>
          </a:p>
        </p:txBody>
      </p:sp>
      <p:sp>
        <p:nvSpPr>
          <p:cNvPr id="7" name="Rectangle 6"/>
          <p:cNvSpPr/>
          <p:nvPr/>
        </p:nvSpPr>
        <p:spPr>
          <a:xfrm>
            <a:off x="393504" y="1717866"/>
            <a:ext cx="4399780" cy="4507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851619" y="1709550"/>
            <a:ext cx="1404485" cy="4507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P2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341592" y="1709550"/>
            <a:ext cx="2345208" cy="4507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151714" y="2264819"/>
            <a:ext cx="4535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(effectively: non-preemptive multi-processing)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574200" y="1527480"/>
              <a:ext cx="6540120" cy="32230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4840" y="1518120"/>
                <a:ext cx="6558840" cy="3241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5059250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12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321987" y="2239255"/>
            <a:ext cx="2136598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Round-Robin</a:t>
            </a:r>
            <a:endParaRPr lang="en-US" sz="2800" b="1" dirty="0"/>
          </a:p>
        </p:txBody>
      </p:sp>
      <p:sp>
        <p:nvSpPr>
          <p:cNvPr id="14" name="Rectangle 13"/>
          <p:cNvSpPr/>
          <p:nvPr/>
        </p:nvSpPr>
        <p:spPr>
          <a:xfrm>
            <a:off x="419076" y="2810305"/>
            <a:ext cx="884492" cy="4507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402205" y="2810305"/>
            <a:ext cx="884492" cy="4507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344624" y="2810305"/>
            <a:ext cx="884492" cy="4507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913126" y="2810305"/>
            <a:ext cx="884492" cy="4507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1390286" y="2810305"/>
            <a:ext cx="884492" cy="4507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P2</a:t>
            </a:r>
            <a:endParaRPr lang="en-US" dirty="0"/>
          </a:p>
        </p:txBody>
      </p:sp>
      <p:sp>
        <p:nvSpPr>
          <p:cNvPr id="20" name="Rectangle 19"/>
          <p:cNvSpPr/>
          <p:nvPr/>
        </p:nvSpPr>
        <p:spPr>
          <a:xfrm>
            <a:off x="3884343" y="2810305"/>
            <a:ext cx="459941" cy="4507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P2</a:t>
            </a:r>
            <a:endParaRPr lang="en-US" dirty="0"/>
          </a:p>
        </p:txBody>
      </p:sp>
      <p:sp>
        <p:nvSpPr>
          <p:cNvPr id="21" name="Rectangle 20"/>
          <p:cNvSpPr/>
          <p:nvPr/>
        </p:nvSpPr>
        <p:spPr>
          <a:xfrm>
            <a:off x="2361496" y="2810305"/>
            <a:ext cx="481928" cy="4507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22" name="Rectangle 21"/>
          <p:cNvSpPr/>
          <p:nvPr/>
        </p:nvSpPr>
        <p:spPr>
          <a:xfrm>
            <a:off x="8315730" y="2810305"/>
            <a:ext cx="884492" cy="4507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23" name="Rectangle 22"/>
          <p:cNvSpPr/>
          <p:nvPr/>
        </p:nvSpPr>
        <p:spPr>
          <a:xfrm>
            <a:off x="6373415" y="2810305"/>
            <a:ext cx="884492" cy="4507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24" name="Rectangle 23"/>
          <p:cNvSpPr/>
          <p:nvPr/>
        </p:nvSpPr>
        <p:spPr>
          <a:xfrm>
            <a:off x="4430995" y="2810305"/>
            <a:ext cx="884492" cy="4507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>
            <a:off x="328824" y="3532725"/>
            <a:ext cx="114710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Time Slice</a:t>
            </a:r>
            <a:endParaRPr lang="en-US" b="1" dirty="0"/>
          </a:p>
        </p:txBody>
      </p:sp>
      <p:sp>
        <p:nvSpPr>
          <p:cNvPr id="9" name="Left Brace 8"/>
          <p:cNvSpPr/>
          <p:nvPr/>
        </p:nvSpPr>
        <p:spPr>
          <a:xfrm rot="16200000">
            <a:off x="776501" y="2989802"/>
            <a:ext cx="171450" cy="914401"/>
          </a:xfrm>
          <a:prstGeom prst="leftBrac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TextBox 24"/>
          <p:cNvSpPr txBox="1"/>
          <p:nvPr/>
        </p:nvSpPr>
        <p:spPr>
          <a:xfrm>
            <a:off x="2256590" y="3532725"/>
            <a:ext cx="9423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Blocked</a:t>
            </a:r>
            <a:endParaRPr lang="en-US" b="1" dirty="0"/>
          </a:p>
        </p:txBody>
      </p:sp>
      <p:cxnSp>
        <p:nvCxnSpPr>
          <p:cNvPr id="26" name="Straight Arrow Connector 25"/>
          <p:cNvCxnSpPr/>
          <p:nvPr/>
        </p:nvCxnSpPr>
        <p:spPr>
          <a:xfrm flipV="1">
            <a:off x="2843424" y="3261079"/>
            <a:ext cx="0" cy="27164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7" name="TextBox 26"/>
          <p:cNvSpPr txBox="1"/>
          <p:nvPr/>
        </p:nvSpPr>
        <p:spPr>
          <a:xfrm>
            <a:off x="1082479" y="3885063"/>
            <a:ext cx="753827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Each process gets to run for a set time slice, or until it finished or gets blocked.</a:t>
            </a:r>
            <a:endParaRPr lang="en-US" dirty="0"/>
          </a:p>
        </p:txBody>
      </p:sp>
      <p:sp>
        <p:nvSpPr>
          <p:cNvPr id="28" name="TextBox 27"/>
          <p:cNvSpPr txBox="1"/>
          <p:nvPr/>
        </p:nvSpPr>
        <p:spPr>
          <a:xfrm>
            <a:off x="321993" y="364361"/>
            <a:ext cx="4667989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b="1" dirty="0" smtClean="0"/>
              <a:t>First Come, First Served (FIFO)</a:t>
            </a:r>
            <a:endParaRPr lang="en-US" sz="2800" b="1" dirty="0"/>
          </a:p>
        </p:txBody>
      </p:sp>
      <p:sp>
        <p:nvSpPr>
          <p:cNvPr id="29" name="Rectangle 28"/>
          <p:cNvSpPr/>
          <p:nvPr/>
        </p:nvSpPr>
        <p:spPr>
          <a:xfrm>
            <a:off x="393504" y="967842"/>
            <a:ext cx="4399780" cy="4507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30" name="Rectangle 29"/>
          <p:cNvSpPr/>
          <p:nvPr/>
        </p:nvSpPr>
        <p:spPr>
          <a:xfrm>
            <a:off x="4851619" y="959526"/>
            <a:ext cx="1404485" cy="45077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P2</a:t>
            </a:r>
            <a:endParaRPr lang="en-US" dirty="0"/>
          </a:p>
        </p:txBody>
      </p:sp>
      <p:sp>
        <p:nvSpPr>
          <p:cNvPr id="31" name="Rectangle 30"/>
          <p:cNvSpPr/>
          <p:nvPr/>
        </p:nvSpPr>
        <p:spPr>
          <a:xfrm>
            <a:off x="6341592" y="959526"/>
            <a:ext cx="2345208" cy="450774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32" name="TextBox 31"/>
          <p:cNvSpPr txBox="1"/>
          <p:nvPr/>
        </p:nvSpPr>
        <p:spPr>
          <a:xfrm>
            <a:off x="4151714" y="1514795"/>
            <a:ext cx="453509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r"/>
            <a:r>
              <a:rPr lang="en-US" dirty="0" smtClean="0"/>
              <a:t>(effectively: non-preemptive multi-processing)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342000" y="1624680"/>
              <a:ext cx="5046120" cy="33775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2640" y="1615320"/>
                <a:ext cx="5064840" cy="33962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28257130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Comparison</a:t>
            </a:r>
            <a:endParaRPr lang="en-US" dirty="0"/>
          </a:p>
        </p:txBody>
      </p:sp>
      <p:sp>
        <p:nvSpPr>
          <p:cNvPr id="6" name="Text Placeholder 5"/>
          <p:cNvSpPr>
            <a:spLocks noGrp="1"/>
          </p:cNvSpPr>
          <p:nvPr>
            <p:ph type="body" idx="1"/>
          </p:nvPr>
        </p:nvSpPr>
        <p:spPr/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en-US" sz="3200" dirty="0" smtClean="0"/>
              <a:t>First Come, First Served</a:t>
            </a:r>
            <a:endParaRPr lang="en-US" sz="3200" dirty="0"/>
          </a:p>
        </p:txBody>
      </p:sp>
      <p:sp>
        <p:nvSpPr>
          <p:cNvPr id="8" name="Text Placeholder 7"/>
          <p:cNvSpPr>
            <a:spLocks noGrp="1"/>
          </p:cNvSpPr>
          <p:nvPr>
            <p:ph type="body" sz="quarter" idx="3"/>
          </p:nvPr>
        </p:nvSpPr>
        <p:spPr/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>
            <a:normAutofit fontScale="92500" lnSpcReduction="20000"/>
          </a:bodyPr>
          <a:lstStyle/>
          <a:p>
            <a:pPr algn="ctr"/>
            <a:r>
              <a:rPr lang="en-US" sz="3200" dirty="0" smtClean="0"/>
              <a:t>Round Robin</a:t>
            </a:r>
            <a:endParaRPr lang="en-US" sz="32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491040" y="2021040"/>
              <a:ext cx="6174360" cy="54036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481680" y="2011680"/>
                <a:ext cx="6193080" cy="5590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2806654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1842354"/>
            <a:ext cx="8229600" cy="857250"/>
          </a:xfrm>
        </p:spPr>
        <p:txBody>
          <a:bodyPr/>
          <a:lstStyle/>
          <a:p>
            <a:r>
              <a:rPr lang="en-US" dirty="0" smtClean="0"/>
              <a:t>Which one is my laptop using?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434833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Priorities</a:t>
            </a:r>
            <a:endParaRPr lang="en-US" dirty="0"/>
          </a:p>
        </p:txBody>
      </p:sp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More important processes:</a:t>
            </a:r>
            <a:r>
              <a:rPr lang="en-US" dirty="0" smtClean="0"/>
              <a:t> “higher priority” (</a:t>
            </a:r>
            <a:r>
              <a:rPr lang="en-US" b="1" dirty="0" smtClean="0">
                <a:solidFill>
                  <a:srgbClr val="FF0000"/>
                </a:solidFill>
              </a:rPr>
              <a:t>except Linux inverts priority values!</a:t>
            </a:r>
            <a:r>
              <a:rPr lang="en-US" dirty="0" smtClean="0"/>
              <a:t>)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rgbClr val="008000"/>
                </a:solidFill>
              </a:rPr>
              <a:t>Highest priority = 0</a:t>
            </a:r>
            <a:r>
              <a:rPr lang="en-US" dirty="0" smtClean="0">
                <a:solidFill>
                  <a:srgbClr val="008000"/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gets most preferential treatment</a:t>
            </a:r>
          </a:p>
          <a:p>
            <a:pPr marL="457200" lvl="1" indent="0">
              <a:buNone/>
            </a:pPr>
            <a:r>
              <a:rPr lang="en-US" b="1" dirty="0" smtClean="0">
                <a:solidFill>
                  <a:schemeClr val="accent6">
                    <a:lumMod val="50000"/>
                  </a:schemeClr>
                </a:solidFill>
              </a:rPr>
              <a:t>Lowest priority = 99</a:t>
            </a:r>
            <a:r>
              <a:rPr lang="en-US" dirty="0" smtClean="0">
                <a:solidFill>
                  <a:schemeClr val="accent6">
                    <a:lumMod val="50000"/>
                  </a:schemeClr>
                </a:solidFill>
              </a:rPr>
              <a:t> </a:t>
            </a:r>
          </a:p>
          <a:p>
            <a:pPr marL="457200" lvl="1" indent="0">
              <a:buNone/>
            </a:pPr>
            <a:r>
              <a:rPr lang="en-US" dirty="0"/>
              <a:t>	</a:t>
            </a:r>
            <a:r>
              <a:rPr lang="en-US" dirty="0" smtClean="0"/>
              <a:t>highest number varies by Linux flavor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15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307080" y="1157400"/>
              <a:ext cx="6050520" cy="3145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97720" y="1148040"/>
                <a:ext cx="6069240" cy="316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567351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High Priority Processes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734652" y="2001426"/>
            <a:ext cx="755056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b="1" dirty="0" err="1">
                <a:latin typeface="Courier New"/>
                <a:cs typeface="Courier New"/>
              </a:rPr>
              <a:t>ps</a:t>
            </a:r>
            <a:r>
              <a:rPr lang="en-US" b="1" dirty="0">
                <a:latin typeface="Courier New"/>
                <a:cs typeface="Courier New"/>
              </a:rPr>
              <a:t> -w -e -o </a:t>
            </a:r>
            <a:r>
              <a:rPr lang="en-US" b="1" dirty="0" err="1">
                <a:latin typeface="Courier New"/>
                <a:cs typeface="Courier New"/>
              </a:rPr>
              <a:t>pri,pid,pcpu,vsz,cputime,command</a:t>
            </a:r>
            <a:r>
              <a:rPr lang="en-US" b="1" dirty="0">
                <a:latin typeface="Courier New"/>
                <a:cs typeface="Courier New"/>
              </a:rPr>
              <a:t> </a:t>
            </a:r>
            <a:endParaRPr lang="en-US" b="1" dirty="0" smtClean="0">
              <a:latin typeface="Courier New"/>
              <a:cs typeface="Courier New"/>
            </a:endParaRPr>
          </a:p>
          <a:p>
            <a:r>
              <a:rPr lang="en-US" b="1" dirty="0">
                <a:latin typeface="Courier New"/>
                <a:cs typeface="Courier New"/>
              </a:rPr>
              <a:t> </a:t>
            </a:r>
            <a:r>
              <a:rPr lang="en-US" b="1" dirty="0" smtClean="0">
                <a:latin typeface="Courier New"/>
                <a:cs typeface="Courier New"/>
              </a:rPr>
              <a:t>   | </a:t>
            </a:r>
            <a:r>
              <a:rPr lang="en-US" b="1" dirty="0">
                <a:latin typeface="Courier New"/>
                <a:cs typeface="Courier New"/>
              </a:rPr>
              <a:t>sort -n -r --key=5 | sort --stable -n --key=1</a:t>
            </a:r>
          </a:p>
        </p:txBody>
      </p:sp>
    </p:spTree>
    <p:extLst>
      <p:ext uri="{BB962C8B-B14F-4D97-AF65-F5344CB8AC3E}">
        <p14:creationId xmlns:p14="http://schemas.microsoft.com/office/powerpoint/2010/main" val="3114442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Pre-emptive Priority Scheduling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78714"/>
            <a:ext cx="8229600" cy="16575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Always run the </a:t>
            </a:r>
            <a:r>
              <a:rPr lang="en-US" b="1" dirty="0" smtClean="0"/>
              <a:t>highest priority process</a:t>
            </a:r>
            <a:r>
              <a:rPr lang="en-US" dirty="0" smtClean="0"/>
              <a:t> that is ready to run</a:t>
            </a:r>
          </a:p>
          <a:p>
            <a:pPr marL="400050" lvl="1" indent="0">
              <a:buNone/>
            </a:pPr>
            <a:r>
              <a:rPr lang="en-US" dirty="0" smtClean="0"/>
              <a:t>Round-robin schedule among equally high, ready to run, highest-priority processes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17</a:t>
            </a:fld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2052474" y="2934282"/>
            <a:ext cx="952530" cy="38273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629</a:t>
            </a:r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3316158" y="2934282"/>
            <a:ext cx="952530" cy="382733"/>
          </a:xfrm>
          <a:prstGeom prst="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124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685803" y="2971800"/>
            <a:ext cx="113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Priority 0:</a:t>
            </a:r>
            <a:endParaRPr lang="en-US" b="1" dirty="0"/>
          </a:p>
        </p:txBody>
      </p:sp>
      <p:cxnSp>
        <p:nvCxnSpPr>
          <p:cNvPr id="12" name="Straight Arrow Connector 11"/>
          <p:cNvCxnSpPr>
            <a:stCxn id="10" idx="3"/>
            <a:endCxn id="7" idx="1"/>
          </p:cNvCxnSpPr>
          <p:nvPr/>
        </p:nvCxnSpPr>
        <p:spPr>
          <a:xfrm flipV="1">
            <a:off x="1817130" y="3125649"/>
            <a:ext cx="235344" cy="30817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3" name="Straight Arrow Connector 12"/>
          <p:cNvCxnSpPr>
            <a:stCxn id="7" idx="3"/>
            <a:endCxn id="8" idx="1"/>
          </p:cNvCxnSpPr>
          <p:nvPr/>
        </p:nvCxnSpPr>
        <p:spPr>
          <a:xfrm>
            <a:off x="3005004" y="3125649"/>
            <a:ext cx="311154" cy="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9" name="Rectangle 18"/>
          <p:cNvSpPr/>
          <p:nvPr/>
        </p:nvSpPr>
        <p:spPr>
          <a:xfrm>
            <a:off x="2057454" y="3422803"/>
            <a:ext cx="952530" cy="3827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528</a:t>
            </a:r>
            <a:endParaRPr lang="en-US" dirty="0"/>
          </a:p>
        </p:txBody>
      </p:sp>
      <p:sp>
        <p:nvSpPr>
          <p:cNvPr id="22" name="TextBox 21"/>
          <p:cNvSpPr txBox="1"/>
          <p:nvPr/>
        </p:nvSpPr>
        <p:spPr>
          <a:xfrm>
            <a:off x="690783" y="3460320"/>
            <a:ext cx="113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Priority 1:</a:t>
            </a:r>
            <a:endParaRPr lang="en-US" b="1" dirty="0"/>
          </a:p>
        </p:txBody>
      </p:sp>
      <p:cxnSp>
        <p:nvCxnSpPr>
          <p:cNvPr id="23" name="Straight Arrow Connector 22"/>
          <p:cNvCxnSpPr>
            <a:stCxn id="22" idx="3"/>
            <a:endCxn id="19" idx="1"/>
          </p:cNvCxnSpPr>
          <p:nvPr/>
        </p:nvCxnSpPr>
        <p:spPr>
          <a:xfrm flipV="1">
            <a:off x="1822110" y="3614170"/>
            <a:ext cx="235344" cy="308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6" name="Rectangle 25"/>
          <p:cNvSpPr/>
          <p:nvPr/>
        </p:nvSpPr>
        <p:spPr>
          <a:xfrm>
            <a:off x="2073774" y="3894313"/>
            <a:ext cx="952530" cy="3827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44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707103" y="3931830"/>
            <a:ext cx="113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Priority 2:</a:t>
            </a:r>
            <a:endParaRPr lang="en-US" b="1" dirty="0"/>
          </a:p>
        </p:txBody>
      </p:sp>
      <p:cxnSp>
        <p:nvCxnSpPr>
          <p:cNvPr id="28" name="Straight Arrow Connector 27"/>
          <p:cNvCxnSpPr>
            <a:stCxn id="27" idx="3"/>
            <a:endCxn id="26" idx="1"/>
          </p:cNvCxnSpPr>
          <p:nvPr/>
        </p:nvCxnSpPr>
        <p:spPr>
          <a:xfrm flipV="1">
            <a:off x="1838430" y="4085680"/>
            <a:ext cx="235344" cy="30816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3258114" y="3898049"/>
            <a:ext cx="952530" cy="3827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815</a:t>
            </a:r>
            <a:endParaRPr lang="en-US" dirty="0"/>
          </a:p>
        </p:txBody>
      </p:sp>
      <p:cxnSp>
        <p:nvCxnSpPr>
          <p:cNvPr id="30" name="Straight Arrow Connector 29"/>
          <p:cNvCxnSpPr>
            <a:endCxn id="29" idx="1"/>
          </p:cNvCxnSpPr>
          <p:nvPr/>
        </p:nvCxnSpPr>
        <p:spPr>
          <a:xfrm>
            <a:off x="3022770" y="4074064"/>
            <a:ext cx="235347" cy="15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1" name="Rectangle 30"/>
          <p:cNvSpPr/>
          <p:nvPr/>
        </p:nvSpPr>
        <p:spPr>
          <a:xfrm>
            <a:off x="4504035" y="3908996"/>
            <a:ext cx="952530" cy="3827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516</a:t>
            </a:r>
            <a:endParaRPr lang="en-US" dirty="0"/>
          </a:p>
        </p:txBody>
      </p:sp>
      <p:cxnSp>
        <p:nvCxnSpPr>
          <p:cNvPr id="32" name="Straight Arrow Connector 31"/>
          <p:cNvCxnSpPr>
            <a:endCxn id="31" idx="1"/>
          </p:cNvCxnSpPr>
          <p:nvPr/>
        </p:nvCxnSpPr>
        <p:spPr>
          <a:xfrm>
            <a:off x="4268691" y="4085011"/>
            <a:ext cx="235347" cy="15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33" name="TextBox 32"/>
          <p:cNvSpPr txBox="1"/>
          <p:nvPr/>
        </p:nvSpPr>
        <p:spPr>
          <a:xfrm>
            <a:off x="5905911" y="2862549"/>
            <a:ext cx="99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Waiting:</a:t>
            </a:r>
            <a:endParaRPr lang="en-US" b="1" dirty="0"/>
          </a:p>
        </p:txBody>
      </p:sp>
      <p:sp>
        <p:nvSpPr>
          <p:cNvPr id="34" name="TextBox 33"/>
          <p:cNvSpPr txBox="1"/>
          <p:nvPr/>
        </p:nvSpPr>
        <p:spPr>
          <a:xfrm>
            <a:off x="5850320" y="3248799"/>
            <a:ext cx="1542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Memory Read</a:t>
            </a:r>
            <a:endParaRPr lang="en-US" b="1" dirty="0"/>
          </a:p>
        </p:txBody>
      </p:sp>
      <p:sp>
        <p:nvSpPr>
          <p:cNvPr id="36" name="Rectangle 35"/>
          <p:cNvSpPr/>
          <p:nvPr/>
        </p:nvSpPr>
        <p:spPr>
          <a:xfrm>
            <a:off x="7391400" y="3200401"/>
            <a:ext cx="952530" cy="38273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131</a:t>
            </a:r>
            <a:endParaRPr lang="en-US" dirty="0"/>
          </a:p>
        </p:txBody>
      </p:sp>
      <p:sp>
        <p:nvSpPr>
          <p:cNvPr id="37" name="TextBox 36"/>
          <p:cNvSpPr txBox="1"/>
          <p:nvPr/>
        </p:nvSpPr>
        <p:spPr>
          <a:xfrm>
            <a:off x="5866643" y="3677784"/>
            <a:ext cx="1527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Network Data</a:t>
            </a:r>
            <a:endParaRPr lang="en-US" b="1" dirty="0"/>
          </a:p>
        </p:txBody>
      </p:sp>
      <p:sp>
        <p:nvSpPr>
          <p:cNvPr id="38" name="Rectangle 37"/>
          <p:cNvSpPr/>
          <p:nvPr/>
        </p:nvSpPr>
        <p:spPr>
          <a:xfrm>
            <a:off x="7407720" y="3629386"/>
            <a:ext cx="952530" cy="38273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221</a:t>
            </a:r>
            <a:endParaRPr lang="en-US" dirty="0"/>
          </a:p>
        </p:txBody>
      </p:sp>
      <p:sp>
        <p:nvSpPr>
          <p:cNvPr id="39" name="TextBox 38"/>
          <p:cNvSpPr txBox="1"/>
          <p:nvPr/>
        </p:nvSpPr>
        <p:spPr>
          <a:xfrm>
            <a:off x="5882963" y="4123779"/>
            <a:ext cx="125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Shared Bus</a:t>
            </a:r>
            <a:endParaRPr lang="en-US" b="1" dirty="0"/>
          </a:p>
        </p:txBody>
      </p:sp>
      <p:sp>
        <p:nvSpPr>
          <p:cNvPr id="40" name="Rectangle 39"/>
          <p:cNvSpPr/>
          <p:nvPr/>
        </p:nvSpPr>
        <p:spPr>
          <a:xfrm>
            <a:off x="7424040" y="4075381"/>
            <a:ext cx="952530" cy="38273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1209</a:t>
            </a:r>
            <a:endParaRPr lang="en-US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12760" y="1443960"/>
              <a:ext cx="6642000" cy="24242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03400" y="1434600"/>
                <a:ext cx="6660720" cy="24429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1989041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18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 rotWithShape="1">
          <a:blip r:embed="rId2"/>
          <a:srcRect r="5625"/>
          <a:stretch/>
        </p:blipFill>
        <p:spPr>
          <a:xfrm>
            <a:off x="-1" y="0"/>
            <a:ext cx="9144001" cy="5143500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488384" y="382733"/>
            <a:ext cx="3320064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800" dirty="0" smtClean="0"/>
              <a:t>Mars Curiosity (2012)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202385698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 for Today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0" indent="0">
              <a:buNone/>
            </a:pPr>
            <a:r>
              <a:rPr lang="en-US" b="1" dirty="0" smtClean="0"/>
              <a:t>Recap: Scheduling</a:t>
            </a:r>
          </a:p>
          <a:p>
            <a:pPr marL="0" indent="0">
              <a:buNone/>
            </a:pPr>
            <a:r>
              <a:rPr lang="en-US" b="1" dirty="0" smtClean="0"/>
              <a:t>First Come, First Served / Round-Robin</a:t>
            </a:r>
          </a:p>
          <a:p>
            <a:pPr marL="0" indent="0">
              <a:buNone/>
            </a:pPr>
            <a:r>
              <a:rPr lang="en-US" b="1" dirty="0" smtClean="0"/>
              <a:t>Priorities</a:t>
            </a:r>
          </a:p>
          <a:p>
            <a:pPr marL="0" indent="0">
              <a:buNone/>
            </a:pPr>
            <a:r>
              <a:rPr lang="en-US" b="1" dirty="0" smtClean="0"/>
              <a:t>Lottery and Stride Scheduling</a:t>
            </a:r>
          </a:p>
          <a:p>
            <a:pPr marL="0" indent="0">
              <a:buNone/>
            </a:pPr>
            <a:r>
              <a:rPr lang="en-US" b="1" dirty="0" smtClean="0"/>
              <a:t>Scheduling in Linux</a:t>
            </a:r>
          </a:p>
          <a:p>
            <a:pPr marL="0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6477481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19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069672" y="331703"/>
            <a:ext cx="5617128" cy="444689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6" name="TextBox 5"/>
          <p:cNvSpPr txBox="1"/>
          <p:nvPr/>
        </p:nvSpPr>
        <p:spPr>
          <a:xfrm>
            <a:off x="554054" y="1277732"/>
            <a:ext cx="2327021" cy="17543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3600" dirty="0" smtClean="0"/>
              <a:t>Mars Pathfinder (1997)</a:t>
            </a:r>
            <a:endParaRPr lang="en-US" sz="36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2" name="Ink 1"/>
              <p14:cNvContentPartPr/>
              <p14:nvPr/>
            </p14:nvContentPartPr>
            <p14:xfrm>
              <a:off x="1619280" y="2974320"/>
              <a:ext cx="1092600" cy="226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1609920" y="2964960"/>
                <a:ext cx="1111320" cy="41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67394658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Pathfinder OS:</a:t>
            </a:r>
            <a:r>
              <a:rPr lang="en-US" dirty="0"/>
              <a:t> </a:t>
            </a:r>
            <a:r>
              <a:rPr lang="en-US" dirty="0" smtClean="0"/>
              <a:t>Pre-emptive Priority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200151"/>
            <a:ext cx="8229600" cy="1657586"/>
          </a:xfrm>
        </p:spPr>
        <p:txBody>
          <a:bodyPr>
            <a:normAutofit fontScale="92500" lnSpcReduction="20000"/>
          </a:bodyPr>
          <a:lstStyle/>
          <a:p>
            <a:pPr marL="0" indent="0">
              <a:buNone/>
            </a:pPr>
            <a:r>
              <a:rPr lang="en-US" dirty="0" smtClean="0"/>
              <a:t>Always run the </a:t>
            </a:r>
            <a:r>
              <a:rPr lang="en-US" b="1" dirty="0" smtClean="0"/>
              <a:t>highest priority process</a:t>
            </a:r>
            <a:r>
              <a:rPr lang="en-US" dirty="0" smtClean="0"/>
              <a:t> that is ready to run</a:t>
            </a:r>
          </a:p>
          <a:p>
            <a:pPr marL="400050" lvl="1" indent="0">
              <a:buNone/>
            </a:pPr>
            <a:r>
              <a:rPr lang="en-US" sz="3000" dirty="0" smtClean="0"/>
              <a:t>Round-robin schedule among equally high, ready to run, highest-priority processes</a:t>
            </a:r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20</a:t>
            </a:fld>
            <a:endParaRPr lang="en-US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95182" y="2942788"/>
            <a:ext cx="2290254" cy="171769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Rectangle 7"/>
          <p:cNvSpPr/>
          <p:nvPr/>
        </p:nvSpPr>
        <p:spPr>
          <a:xfrm>
            <a:off x="839050" y="3104534"/>
            <a:ext cx="2069614" cy="8845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CPU</a:t>
            </a:r>
            <a:endParaRPr lang="en-US" sz="4000" dirty="0"/>
          </a:p>
        </p:txBody>
      </p:sp>
      <p:sp>
        <p:nvSpPr>
          <p:cNvPr id="9" name="Rectangle 8"/>
          <p:cNvSpPr/>
          <p:nvPr/>
        </p:nvSpPr>
        <p:spPr>
          <a:xfrm>
            <a:off x="3197702" y="3043722"/>
            <a:ext cx="748416" cy="15529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Shared Bus</a:t>
            </a:r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4273801" y="3060730"/>
            <a:ext cx="1020567" cy="37422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Radio</a:t>
            </a:r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4273801" y="3563812"/>
            <a:ext cx="1020567" cy="37422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Camera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273801" y="4052338"/>
            <a:ext cx="1020567" cy="4973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Flash Memory</a:t>
            </a:r>
            <a:endParaRPr lang="en-US" sz="1600" dirty="0"/>
          </a:p>
        </p:txBody>
      </p:sp>
      <p:sp>
        <p:nvSpPr>
          <p:cNvPr id="14" name="Rectangle 13"/>
          <p:cNvSpPr/>
          <p:nvPr/>
        </p:nvSpPr>
        <p:spPr>
          <a:xfrm>
            <a:off x="1904927" y="4175452"/>
            <a:ext cx="1020567" cy="3742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Actuators</a:t>
            </a:r>
            <a:endParaRPr lang="en-US" sz="1600" dirty="0"/>
          </a:p>
        </p:txBody>
      </p:sp>
      <p:cxnSp>
        <p:nvCxnSpPr>
          <p:cNvPr id="16" name="Straight Connector 15"/>
          <p:cNvCxnSpPr>
            <a:stCxn id="8" idx="3"/>
          </p:cNvCxnSpPr>
          <p:nvPr/>
        </p:nvCxnSpPr>
        <p:spPr>
          <a:xfrm>
            <a:off x="2908664" y="3546801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7" name="Straight Connector 16"/>
          <p:cNvCxnSpPr/>
          <p:nvPr/>
        </p:nvCxnSpPr>
        <p:spPr>
          <a:xfrm>
            <a:off x="3946118" y="3235843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8" name="Straight Connector 17"/>
          <p:cNvCxnSpPr/>
          <p:nvPr/>
        </p:nvCxnSpPr>
        <p:spPr>
          <a:xfrm>
            <a:off x="3946118" y="3792411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19" name="Straight Connector 18"/>
          <p:cNvCxnSpPr/>
          <p:nvPr/>
        </p:nvCxnSpPr>
        <p:spPr>
          <a:xfrm>
            <a:off x="3933409" y="4234019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2945585" y="4348319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648000" y="1565640"/>
              <a:ext cx="5724720" cy="33429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8640" y="1556280"/>
                <a:ext cx="5743440" cy="33616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3024548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Priority Inversion</a:t>
            </a:r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21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929850" y="1054651"/>
            <a:ext cx="626806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Task 1 (scheduler) – highest priority (Priority = 1)</a:t>
            </a:r>
            <a:endParaRPr lang="en-US" sz="2400" dirty="0"/>
          </a:p>
        </p:txBody>
      </p:sp>
      <p:sp>
        <p:nvSpPr>
          <p:cNvPr id="8" name="TextBox 7"/>
          <p:cNvSpPr txBox="1"/>
          <p:nvPr/>
        </p:nvSpPr>
        <p:spPr>
          <a:xfrm>
            <a:off x="929850" y="1420621"/>
            <a:ext cx="429742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Task 2 (send data) – (Priority = 4)</a:t>
            </a:r>
            <a:endParaRPr lang="en-US" sz="2400" dirty="0"/>
          </a:p>
        </p:txBody>
      </p:sp>
      <p:sp>
        <p:nvSpPr>
          <p:cNvPr id="11" name="TextBox 10"/>
          <p:cNvSpPr txBox="1"/>
          <p:nvPr/>
        </p:nvSpPr>
        <p:spPr>
          <a:xfrm>
            <a:off x="929850" y="1786591"/>
            <a:ext cx="7084992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Task 3 (science analysis) – lowest priority (Priority = 97)</a:t>
            </a:r>
            <a:endParaRPr lang="en-US" sz="2400" dirty="0"/>
          </a:p>
        </p:txBody>
      </p:sp>
      <p:sp>
        <p:nvSpPr>
          <p:cNvPr id="13" name="Rectangle 12"/>
          <p:cNvSpPr/>
          <p:nvPr/>
        </p:nvSpPr>
        <p:spPr>
          <a:xfrm>
            <a:off x="4399773" y="3018674"/>
            <a:ext cx="2069614" cy="884537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4000" dirty="0" smtClean="0"/>
              <a:t>CPU</a:t>
            </a:r>
            <a:endParaRPr lang="en-US" sz="4000" dirty="0"/>
          </a:p>
        </p:txBody>
      </p:sp>
      <p:sp>
        <p:nvSpPr>
          <p:cNvPr id="14" name="Rectangle 13"/>
          <p:cNvSpPr/>
          <p:nvPr/>
        </p:nvSpPr>
        <p:spPr>
          <a:xfrm>
            <a:off x="6758425" y="2957863"/>
            <a:ext cx="748416" cy="155294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vert="vert" rtlCol="0" anchor="ctr"/>
          <a:lstStyle/>
          <a:p>
            <a:pPr algn="ctr"/>
            <a:r>
              <a:rPr lang="en-US" dirty="0" smtClean="0"/>
              <a:t>Shared Bus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7834525" y="2974872"/>
            <a:ext cx="1020567" cy="374228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Radio</a:t>
            </a:r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7834525" y="3477952"/>
            <a:ext cx="1020567" cy="374228"/>
          </a:xfrm>
          <a:prstGeom prst="rect">
            <a:avLst/>
          </a:prstGeom>
        </p:spPr>
        <p:style>
          <a:lnRef idx="1">
            <a:schemeClr val="accent5"/>
          </a:lnRef>
          <a:fillRef idx="3">
            <a:schemeClr val="accent5"/>
          </a:fillRef>
          <a:effectRef idx="2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Camera</a:t>
            </a:r>
            <a:endParaRPr lang="en-US" dirty="0"/>
          </a:p>
        </p:txBody>
      </p:sp>
      <p:sp>
        <p:nvSpPr>
          <p:cNvPr id="17" name="Rectangle 16"/>
          <p:cNvSpPr/>
          <p:nvPr/>
        </p:nvSpPr>
        <p:spPr>
          <a:xfrm>
            <a:off x="7834525" y="3966479"/>
            <a:ext cx="1020567" cy="497341"/>
          </a:xfrm>
          <a:prstGeom prst="rect">
            <a:avLst/>
          </a:prstGeom>
        </p:spPr>
        <p:style>
          <a:lnRef idx="1">
            <a:schemeClr val="accent6"/>
          </a:lnRef>
          <a:fillRef idx="3">
            <a:schemeClr val="accent6"/>
          </a:fillRef>
          <a:effectRef idx="2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Flash Memory</a:t>
            </a:r>
            <a:endParaRPr lang="en-US" sz="1600" dirty="0"/>
          </a:p>
        </p:txBody>
      </p:sp>
      <p:sp>
        <p:nvSpPr>
          <p:cNvPr id="18" name="Rectangle 17"/>
          <p:cNvSpPr/>
          <p:nvPr/>
        </p:nvSpPr>
        <p:spPr>
          <a:xfrm>
            <a:off x="5465650" y="4089592"/>
            <a:ext cx="1020567" cy="374228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1600" dirty="0" smtClean="0"/>
              <a:t>Actuators</a:t>
            </a:r>
            <a:endParaRPr lang="en-US" sz="1600" dirty="0"/>
          </a:p>
        </p:txBody>
      </p:sp>
      <p:cxnSp>
        <p:nvCxnSpPr>
          <p:cNvPr id="19" name="Straight Connector 18"/>
          <p:cNvCxnSpPr>
            <a:stCxn id="13" idx="3"/>
          </p:cNvCxnSpPr>
          <p:nvPr/>
        </p:nvCxnSpPr>
        <p:spPr>
          <a:xfrm>
            <a:off x="6469387" y="3460942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0" name="Straight Connector 19"/>
          <p:cNvCxnSpPr/>
          <p:nvPr/>
        </p:nvCxnSpPr>
        <p:spPr>
          <a:xfrm>
            <a:off x="7506841" y="3149984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1" name="Straight Connector 20"/>
          <p:cNvCxnSpPr/>
          <p:nvPr/>
        </p:nvCxnSpPr>
        <p:spPr>
          <a:xfrm>
            <a:off x="7506841" y="3706552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2" name="Straight Connector 21"/>
          <p:cNvCxnSpPr/>
          <p:nvPr/>
        </p:nvCxnSpPr>
        <p:spPr>
          <a:xfrm>
            <a:off x="7494132" y="4148159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23" name="Straight Connector 22"/>
          <p:cNvCxnSpPr/>
          <p:nvPr/>
        </p:nvCxnSpPr>
        <p:spPr>
          <a:xfrm>
            <a:off x="6506308" y="4262459"/>
            <a:ext cx="289038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3" name="Ink 2"/>
              <p14:cNvContentPartPr/>
              <p14:nvPr/>
            </p14:nvContentPartPr>
            <p14:xfrm>
              <a:off x="270000" y="1015920"/>
              <a:ext cx="7696440" cy="379872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0640" y="1006560"/>
                <a:ext cx="7715160" cy="3817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1438665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29853" y="723866"/>
            <a:ext cx="7166651" cy="1287511"/>
          </a:xfrm>
        </p:spPr>
        <p:txBody>
          <a:bodyPr>
            <a:noAutofit/>
          </a:bodyPr>
          <a:lstStyle/>
          <a:p>
            <a:r>
              <a:rPr lang="en-US" sz="4800" dirty="0" smtClean="0"/>
              <a:t>How should we solve priority inversion?</a:t>
            </a:r>
            <a:endParaRPr lang="en-US" sz="48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7160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23</a:t>
            </a:fld>
            <a:endParaRPr lang="en-US"/>
          </a:p>
        </p:txBody>
      </p:sp>
      <p:pic>
        <p:nvPicPr>
          <p:cNvPr id="6" name="Picture 5" descr="Screen Shot 2013-10-02 at 8.49.22 PM.png"/>
          <p:cNvPicPr>
            <a:picLocks noChangeAspect="1"/>
          </p:cNvPicPr>
          <p:nvPr/>
        </p:nvPicPr>
        <p:blipFill>
          <a:blip r:embed="rId2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9586" y="247242"/>
            <a:ext cx="7580324" cy="173004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TextBox 8"/>
          <p:cNvSpPr txBox="1"/>
          <p:nvPr/>
        </p:nvSpPr>
        <p:spPr>
          <a:xfrm>
            <a:off x="651783" y="2750670"/>
            <a:ext cx="113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Priority 0:</a:t>
            </a:r>
            <a:endParaRPr lang="en-US" b="1" dirty="0"/>
          </a:p>
        </p:txBody>
      </p:sp>
      <p:sp>
        <p:nvSpPr>
          <p:cNvPr id="12" name="Rectangle 11"/>
          <p:cNvSpPr/>
          <p:nvPr/>
        </p:nvSpPr>
        <p:spPr>
          <a:xfrm>
            <a:off x="2023434" y="3201674"/>
            <a:ext cx="952530" cy="382733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528</a:t>
            </a:r>
            <a:endParaRPr lang="en-US" dirty="0"/>
          </a:p>
        </p:txBody>
      </p:sp>
      <p:sp>
        <p:nvSpPr>
          <p:cNvPr id="13" name="TextBox 12"/>
          <p:cNvSpPr txBox="1"/>
          <p:nvPr/>
        </p:nvSpPr>
        <p:spPr>
          <a:xfrm>
            <a:off x="656763" y="3239190"/>
            <a:ext cx="113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Priority 1:</a:t>
            </a:r>
            <a:endParaRPr lang="en-US" b="1" dirty="0"/>
          </a:p>
        </p:txBody>
      </p:sp>
      <p:cxnSp>
        <p:nvCxnSpPr>
          <p:cNvPr id="14" name="Straight Arrow Connector 13"/>
          <p:cNvCxnSpPr>
            <a:stCxn id="13" idx="3"/>
            <a:endCxn id="12" idx="1"/>
          </p:cNvCxnSpPr>
          <p:nvPr/>
        </p:nvCxnSpPr>
        <p:spPr>
          <a:xfrm flipV="1">
            <a:off x="1788090" y="3393041"/>
            <a:ext cx="235344" cy="308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Rectangle 14"/>
          <p:cNvSpPr/>
          <p:nvPr/>
        </p:nvSpPr>
        <p:spPr>
          <a:xfrm>
            <a:off x="2039754" y="3673184"/>
            <a:ext cx="952530" cy="3827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44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673083" y="3710700"/>
            <a:ext cx="113132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Priority 2:</a:t>
            </a:r>
            <a:endParaRPr lang="en-US" b="1" dirty="0"/>
          </a:p>
        </p:txBody>
      </p:sp>
      <p:cxnSp>
        <p:nvCxnSpPr>
          <p:cNvPr id="17" name="Straight Arrow Connector 16"/>
          <p:cNvCxnSpPr>
            <a:stCxn id="16" idx="3"/>
            <a:endCxn id="15" idx="1"/>
          </p:cNvCxnSpPr>
          <p:nvPr/>
        </p:nvCxnSpPr>
        <p:spPr>
          <a:xfrm flipV="1">
            <a:off x="1804410" y="3864551"/>
            <a:ext cx="235344" cy="30815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8" name="Rectangle 17"/>
          <p:cNvSpPr/>
          <p:nvPr/>
        </p:nvSpPr>
        <p:spPr>
          <a:xfrm>
            <a:off x="3224094" y="3676919"/>
            <a:ext cx="952530" cy="3827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815</a:t>
            </a:r>
            <a:endParaRPr lang="en-US" dirty="0"/>
          </a:p>
        </p:txBody>
      </p:sp>
      <p:cxnSp>
        <p:nvCxnSpPr>
          <p:cNvPr id="19" name="Straight Arrow Connector 18"/>
          <p:cNvCxnSpPr>
            <a:endCxn id="18" idx="1"/>
          </p:cNvCxnSpPr>
          <p:nvPr/>
        </p:nvCxnSpPr>
        <p:spPr>
          <a:xfrm>
            <a:off x="2988747" y="3852934"/>
            <a:ext cx="235347" cy="15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0" name="Rectangle 19"/>
          <p:cNvSpPr/>
          <p:nvPr/>
        </p:nvSpPr>
        <p:spPr>
          <a:xfrm>
            <a:off x="4470015" y="3687866"/>
            <a:ext cx="952530" cy="382733"/>
          </a:xfrm>
          <a:prstGeom prst="rect">
            <a:avLst/>
          </a:prstGeo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516</a:t>
            </a:r>
            <a:endParaRPr lang="en-US" dirty="0"/>
          </a:p>
        </p:txBody>
      </p:sp>
      <p:cxnSp>
        <p:nvCxnSpPr>
          <p:cNvPr id="21" name="Straight Arrow Connector 20"/>
          <p:cNvCxnSpPr>
            <a:endCxn id="20" idx="1"/>
          </p:cNvCxnSpPr>
          <p:nvPr/>
        </p:nvCxnSpPr>
        <p:spPr>
          <a:xfrm>
            <a:off x="4234671" y="3863881"/>
            <a:ext cx="235347" cy="15350"/>
          </a:xfrm>
          <a:prstGeom prst="straightConnector1">
            <a:avLst/>
          </a:prstGeom>
          <a:ln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2" name="TextBox 21"/>
          <p:cNvSpPr txBox="1"/>
          <p:nvPr/>
        </p:nvSpPr>
        <p:spPr>
          <a:xfrm>
            <a:off x="5871891" y="2641419"/>
            <a:ext cx="99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Waiting:</a:t>
            </a:r>
            <a:endParaRPr lang="en-US" b="1" dirty="0"/>
          </a:p>
        </p:txBody>
      </p:sp>
      <p:sp>
        <p:nvSpPr>
          <p:cNvPr id="23" name="TextBox 22"/>
          <p:cNvSpPr txBox="1"/>
          <p:nvPr/>
        </p:nvSpPr>
        <p:spPr>
          <a:xfrm>
            <a:off x="5816300" y="3027669"/>
            <a:ext cx="1542046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Memory Read</a:t>
            </a:r>
            <a:endParaRPr lang="en-US" b="1" dirty="0"/>
          </a:p>
        </p:txBody>
      </p:sp>
      <p:sp>
        <p:nvSpPr>
          <p:cNvPr id="24" name="Rectangle 23"/>
          <p:cNvSpPr/>
          <p:nvPr/>
        </p:nvSpPr>
        <p:spPr>
          <a:xfrm>
            <a:off x="7357380" y="2979271"/>
            <a:ext cx="952530" cy="38273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131</a:t>
            </a:r>
            <a:endParaRPr lang="en-US" dirty="0"/>
          </a:p>
        </p:txBody>
      </p:sp>
      <p:sp>
        <p:nvSpPr>
          <p:cNvPr id="25" name="TextBox 24"/>
          <p:cNvSpPr txBox="1"/>
          <p:nvPr/>
        </p:nvSpPr>
        <p:spPr>
          <a:xfrm>
            <a:off x="5832623" y="3456654"/>
            <a:ext cx="152750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Network Data</a:t>
            </a:r>
            <a:endParaRPr lang="en-US" b="1" dirty="0"/>
          </a:p>
        </p:txBody>
      </p:sp>
      <p:sp>
        <p:nvSpPr>
          <p:cNvPr id="26" name="Rectangle 25"/>
          <p:cNvSpPr/>
          <p:nvPr/>
        </p:nvSpPr>
        <p:spPr>
          <a:xfrm>
            <a:off x="7373700" y="3408256"/>
            <a:ext cx="952530" cy="38273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221</a:t>
            </a:r>
            <a:endParaRPr lang="en-US" dirty="0"/>
          </a:p>
        </p:txBody>
      </p:sp>
      <p:sp>
        <p:nvSpPr>
          <p:cNvPr id="27" name="TextBox 26"/>
          <p:cNvSpPr txBox="1"/>
          <p:nvPr/>
        </p:nvSpPr>
        <p:spPr>
          <a:xfrm>
            <a:off x="5848943" y="3902649"/>
            <a:ext cx="125125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Shared Bus</a:t>
            </a:r>
            <a:endParaRPr lang="en-US" b="1" dirty="0"/>
          </a:p>
        </p:txBody>
      </p:sp>
      <p:sp>
        <p:nvSpPr>
          <p:cNvPr id="28" name="Rectangle 27"/>
          <p:cNvSpPr/>
          <p:nvPr/>
        </p:nvSpPr>
        <p:spPr>
          <a:xfrm>
            <a:off x="7390020" y="3854251"/>
            <a:ext cx="952530" cy="382733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 1209</a:t>
            </a:r>
            <a:endParaRPr lang="en-US" dirty="0"/>
          </a:p>
        </p:txBody>
      </p:sp>
      <p:sp>
        <p:nvSpPr>
          <p:cNvPr id="29" name="TextBox 28"/>
          <p:cNvSpPr txBox="1"/>
          <p:nvPr/>
        </p:nvSpPr>
        <p:spPr>
          <a:xfrm>
            <a:off x="8382003" y="3886200"/>
            <a:ext cx="73609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PRI: 0</a:t>
            </a:r>
            <a:endParaRPr lang="en-US" b="1" dirty="0"/>
          </a:p>
        </p:txBody>
      </p:sp>
      <p:sp>
        <p:nvSpPr>
          <p:cNvPr id="30" name="TextBox 29"/>
          <p:cNvSpPr txBox="1"/>
          <p:nvPr/>
        </p:nvSpPr>
        <p:spPr>
          <a:xfrm>
            <a:off x="1752603" y="4114800"/>
            <a:ext cx="160584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b="1" dirty="0" smtClean="0"/>
              <a:t>Holds Bus Lock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604160" y="1124640"/>
              <a:ext cx="3299400" cy="34747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594800" y="1115280"/>
                <a:ext cx="3318120" cy="3493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01101124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24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8337" y="2305135"/>
            <a:ext cx="838846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Should my MacBook use a priority pre-emptive scheduler with priority inheritance?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340173905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creen Shot 2014-02-26 at 10.24.54 P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1556" y="116169"/>
            <a:ext cx="7586908" cy="4741818"/>
          </a:xfrm>
          <a:prstGeom prst="rect">
            <a:avLst/>
          </a:prstGeom>
        </p:spPr>
      </p:pic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25</a:t>
            </a:fld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298337" y="2305135"/>
            <a:ext cx="8388464" cy="369332"/>
          </a:xfrm>
          <a:prstGeom prst="rect">
            <a:avLst/>
          </a:prstGeom>
          <a:solidFill>
            <a:schemeClr val="accent5">
              <a:lumMod val="20000"/>
              <a:lumOff val="80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i="1" dirty="0" smtClean="0"/>
              <a:t>Should my MacBook use a priority pre-emptive scheduler with priority inheritance? </a:t>
            </a:r>
            <a:endParaRPr lang="en-US" i="1" dirty="0"/>
          </a:p>
        </p:txBody>
      </p:sp>
    </p:spTree>
    <p:extLst>
      <p:ext uri="{BB962C8B-B14F-4D97-AF65-F5344CB8AC3E}">
        <p14:creationId xmlns:p14="http://schemas.microsoft.com/office/powerpoint/2010/main" val="138345994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Kinds of Processes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89586"/>
            <a:ext cx="8229600" cy="475368"/>
          </a:xfrm>
        </p:spPr>
        <p:txBody>
          <a:bodyPr>
            <a:normAutofit fontScale="92500" lnSpcReduction="20000"/>
          </a:bodyPr>
          <a:lstStyle/>
          <a:p>
            <a:pPr marL="0" indent="0" algn="ctr">
              <a:buNone/>
            </a:pPr>
            <a:r>
              <a:rPr lang="en-US" b="1" dirty="0" smtClean="0"/>
              <a:t>“Compute-Bound”</a:t>
            </a:r>
            <a:endParaRPr lang="en-US" b="1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26</a:t>
            </a:fld>
            <a:endParaRPr lang="en-US"/>
          </a:p>
        </p:txBody>
      </p:sp>
      <p:sp>
        <p:nvSpPr>
          <p:cNvPr id="7" name="Rectangle 6"/>
          <p:cNvSpPr/>
          <p:nvPr/>
        </p:nvSpPr>
        <p:spPr>
          <a:xfrm>
            <a:off x="544274" y="1667016"/>
            <a:ext cx="8142526" cy="450774"/>
          </a:xfrm>
          <a:prstGeom prst="rect">
            <a:avLst/>
          </a:prstGeom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P1</a:t>
            </a:r>
            <a:endParaRPr lang="en-US" dirty="0"/>
          </a:p>
        </p:txBody>
      </p:sp>
      <p:sp>
        <p:nvSpPr>
          <p:cNvPr id="8" name="Content Placeholder 2"/>
          <p:cNvSpPr txBox="1">
            <a:spLocks/>
          </p:cNvSpPr>
          <p:nvPr/>
        </p:nvSpPr>
        <p:spPr>
          <a:xfrm>
            <a:off x="544274" y="2275537"/>
            <a:ext cx="8142526" cy="475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“I/O-Bound”</a:t>
            </a:r>
            <a:endParaRPr lang="en-US" b="1" dirty="0"/>
          </a:p>
        </p:txBody>
      </p:sp>
      <p:sp>
        <p:nvSpPr>
          <p:cNvPr id="9" name="Rectangle 8"/>
          <p:cNvSpPr/>
          <p:nvPr/>
        </p:nvSpPr>
        <p:spPr>
          <a:xfrm>
            <a:off x="544277" y="2826413"/>
            <a:ext cx="487633" cy="45077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P2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1133965" y="2913300"/>
            <a:ext cx="184836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wait for disk…</a:t>
            </a:r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2636568" y="2826413"/>
            <a:ext cx="487632" cy="45077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P2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3236779" y="2913300"/>
            <a:ext cx="2342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wait for network…</a:t>
            </a:r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5424572" y="2826413"/>
            <a:ext cx="438023" cy="450774"/>
          </a:xfrm>
          <a:prstGeom prst="rect">
            <a:avLst/>
          </a:prstGeom>
        </p:spPr>
        <p:style>
          <a:lnRef idx="1">
            <a:schemeClr val="accent4"/>
          </a:lnRef>
          <a:fillRef idx="3">
            <a:schemeClr val="accent4"/>
          </a:fillRef>
          <a:effectRef idx="2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P2</a:t>
            </a:r>
            <a:endParaRPr lang="en-US" dirty="0"/>
          </a:p>
        </p:txBody>
      </p:sp>
      <p:sp>
        <p:nvSpPr>
          <p:cNvPr id="14" name="TextBox 13"/>
          <p:cNvSpPr txBox="1"/>
          <p:nvPr/>
        </p:nvSpPr>
        <p:spPr>
          <a:xfrm>
            <a:off x="6019800" y="2913300"/>
            <a:ext cx="234232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wait for user…</a:t>
            </a:r>
            <a:endParaRPr lang="en-US" dirty="0"/>
          </a:p>
        </p:txBody>
      </p:sp>
      <p:sp>
        <p:nvSpPr>
          <p:cNvPr id="15" name="Content Placeholder 2"/>
          <p:cNvSpPr txBox="1">
            <a:spLocks/>
          </p:cNvSpPr>
          <p:nvPr/>
        </p:nvSpPr>
        <p:spPr>
          <a:xfrm>
            <a:off x="544274" y="3410457"/>
            <a:ext cx="8142526" cy="475368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457200" rtl="0" eaLnBrk="1" latinLnBrk="0" hangingPunct="1">
              <a:spcBef>
                <a:spcPct val="20000"/>
              </a:spcBef>
              <a:buFont typeface="Arial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457200" rtl="0" eaLnBrk="1" latinLnBrk="0" hangingPunct="1">
              <a:spcBef>
                <a:spcPct val="20000"/>
              </a:spcBef>
              <a:buFont typeface="Arial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457200" rtl="0" eaLnBrk="1" latinLnBrk="0" hangingPunct="1">
              <a:spcBef>
                <a:spcPct val="20000"/>
              </a:spcBef>
              <a:buFont typeface="Arial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Font typeface="Arial"/>
              <a:buNone/>
            </a:pPr>
            <a:r>
              <a:rPr lang="en-US" b="1" dirty="0" smtClean="0"/>
              <a:t>“Real Time”</a:t>
            </a:r>
            <a:endParaRPr lang="en-US" b="1" dirty="0"/>
          </a:p>
        </p:txBody>
      </p:sp>
      <p:sp>
        <p:nvSpPr>
          <p:cNvPr id="16" name="Rectangle 15"/>
          <p:cNvSpPr/>
          <p:nvPr/>
        </p:nvSpPr>
        <p:spPr>
          <a:xfrm>
            <a:off x="578292" y="3883748"/>
            <a:ext cx="850505" cy="45077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17" name="TextBox 16"/>
          <p:cNvSpPr txBox="1"/>
          <p:nvPr/>
        </p:nvSpPr>
        <p:spPr>
          <a:xfrm>
            <a:off x="578289" y="4379699"/>
            <a:ext cx="684852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need frame ^     </a:t>
            </a:r>
            <a:r>
              <a:rPr lang="en-US" dirty="0"/>
              <a:t>need frame ^     </a:t>
            </a:r>
            <a:r>
              <a:rPr lang="en-US" dirty="0" smtClean="0"/>
              <a:t>need </a:t>
            </a:r>
            <a:r>
              <a:rPr lang="en-US" dirty="0"/>
              <a:t>frame  ^     need frame </a:t>
            </a:r>
            <a:r>
              <a:rPr lang="en-US" dirty="0" smtClean="0"/>
              <a:t>^</a:t>
            </a:r>
            <a:endParaRPr lang="en-US" dirty="0"/>
          </a:p>
        </p:txBody>
      </p:sp>
      <p:sp>
        <p:nvSpPr>
          <p:cNvPr id="18" name="Rectangle 17"/>
          <p:cNvSpPr/>
          <p:nvPr/>
        </p:nvSpPr>
        <p:spPr>
          <a:xfrm>
            <a:off x="2386277" y="3886442"/>
            <a:ext cx="850505" cy="45077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/>
              <a:t>P3</a:t>
            </a:r>
            <a:endParaRPr lang="en-US" dirty="0"/>
          </a:p>
        </p:txBody>
      </p:sp>
      <p:sp>
        <p:nvSpPr>
          <p:cNvPr id="19" name="Rectangle 18"/>
          <p:cNvSpPr/>
          <p:nvPr/>
        </p:nvSpPr>
        <p:spPr>
          <a:xfrm>
            <a:off x="3781054" y="3895563"/>
            <a:ext cx="607389" cy="45077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P3</a:t>
            </a:r>
            <a:endParaRPr lang="en-US" b="1" dirty="0"/>
          </a:p>
        </p:txBody>
      </p:sp>
      <p:sp>
        <p:nvSpPr>
          <p:cNvPr id="20" name="Rectangle 19"/>
          <p:cNvSpPr/>
          <p:nvPr/>
        </p:nvSpPr>
        <p:spPr>
          <a:xfrm>
            <a:off x="5437342" y="3883748"/>
            <a:ext cx="1366443" cy="450774"/>
          </a:xfrm>
          <a:prstGeom prst="rect">
            <a:avLst/>
          </a:prstGeo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/>
              <a:t>P3</a:t>
            </a:r>
            <a:endParaRPr lang="en-US" b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2379600" y="927720"/>
              <a:ext cx="6189840" cy="29811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370240" y="918360"/>
                <a:ext cx="6208560" cy="2999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622582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20000"/>
            <a:lumOff val="8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27</a:t>
            </a:fld>
            <a:endParaRPr lang="en-US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5783216" y="811238"/>
            <a:ext cx="2895600" cy="28956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7" name="TextBox 6"/>
          <p:cNvSpPr txBox="1"/>
          <p:nvPr/>
        </p:nvSpPr>
        <p:spPr>
          <a:xfrm>
            <a:off x="6197694" y="3820108"/>
            <a:ext cx="235367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400" dirty="0" smtClean="0"/>
              <a:t>Carl </a:t>
            </a:r>
            <a:r>
              <a:rPr lang="en-US" sz="2400" dirty="0" err="1" smtClean="0"/>
              <a:t>Waldspurger</a:t>
            </a:r>
            <a:endParaRPr lang="en-US" sz="2400" dirty="0"/>
          </a:p>
        </p:txBody>
      </p:sp>
      <p:pic>
        <p:nvPicPr>
          <p:cNvPr id="8" name="Picture 7" descr="Screen Shot 2013-09-30 at 6.53.01 PM.png">
            <a:hlinkClick r:id="rId3"/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97" y="298298"/>
            <a:ext cx="3459078" cy="459957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5">
            <p14:nvContentPartPr>
              <p14:cNvPr id="2" name="Ink 1"/>
              <p14:cNvContentPartPr/>
              <p14:nvPr/>
            </p14:nvContentPartPr>
            <p14:xfrm>
              <a:off x="1794240" y="736560"/>
              <a:ext cx="1524960" cy="3816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6"/>
              <a:stretch>
                <a:fillRect/>
              </a:stretch>
            </p:blipFill>
            <p:spPr>
              <a:xfrm>
                <a:off x="1784880" y="727200"/>
                <a:ext cx="1543680" cy="56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178712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/>
          <a:srcRect l="-57" r="34"/>
          <a:stretch/>
        </p:blipFill>
        <p:spPr>
          <a:xfrm>
            <a:off x="-7092" y="-20161"/>
            <a:ext cx="9356788" cy="5846605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solidFill>
            <a:srgbClr val="DBEEF4">
              <a:alpha val="52000"/>
            </a:srgbClr>
          </a:solidFill>
        </p:spPr>
        <p:txBody>
          <a:bodyPr>
            <a:normAutofit fontScale="90000"/>
          </a:bodyPr>
          <a:lstStyle/>
          <a:p>
            <a:r>
              <a:rPr lang="en-US" sz="5400" dirty="0" smtClean="0"/>
              <a:t>Lottery Scheduling</a:t>
            </a:r>
            <a:endParaRPr lang="en-US" sz="5400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626323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2</a:t>
            </a:fld>
            <a:endParaRPr lang="en-US"/>
          </a:p>
        </p:txBody>
      </p:sp>
      <p:pic>
        <p:nvPicPr>
          <p:cNvPr id="3" name="Picture 2" descr="Screen Shot 2014-02-27 at 11.32.33 AM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789720" cy="5143500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6906602" y="1055775"/>
            <a:ext cx="1980981" cy="461665"/>
          </a:xfrm>
          <a:prstGeom prst="rect">
            <a:avLst/>
          </a:prstGeom>
          <a:solidFill>
            <a:schemeClr val="accent6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r>
              <a:rPr lang="en-US" sz="2400" dirty="0" err="1">
                <a:solidFill>
                  <a:srgbClr val="000090"/>
                </a:solidFill>
              </a:rPr>
              <a:t>Wil</a:t>
            </a:r>
            <a:r>
              <a:rPr lang="en-US" sz="2400" dirty="0">
                <a:solidFill>
                  <a:srgbClr val="000090"/>
                </a:solidFill>
              </a:rPr>
              <a:t> Thomason</a:t>
            </a: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5" name="Ink 4"/>
              <p14:cNvContentPartPr/>
              <p14:nvPr/>
            </p14:nvContentPartPr>
            <p14:xfrm>
              <a:off x="851760" y="962280"/>
              <a:ext cx="2476800" cy="5421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842400" y="952920"/>
                <a:ext cx="2495520" cy="5608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568174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Lottery Scheduling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85000" lnSpcReduction="10000"/>
          </a:bodyPr>
          <a:lstStyle/>
          <a:p>
            <a:r>
              <a:rPr lang="en-US" dirty="0" smtClean="0"/>
              <a:t>Each user (process) gets a share of the “tickets”</a:t>
            </a:r>
          </a:p>
          <a:p>
            <a:pPr lvl="1"/>
            <a:r>
              <a:rPr lang="en-US" dirty="0" smtClean="0"/>
              <a:t>e.g., 1000 total tickets, 20 processes each get 50 tickets (or more/less weighted by priority)</a:t>
            </a:r>
          </a:p>
          <a:p>
            <a:r>
              <a:rPr lang="en-US" dirty="0" smtClean="0"/>
              <a:t>User/process can distribute tickets however it wants</a:t>
            </a:r>
          </a:p>
          <a:p>
            <a:pPr lvl="1"/>
            <a:r>
              <a:rPr lang="en-US" dirty="0"/>
              <a:t>A</a:t>
            </a:r>
            <a:r>
              <a:rPr lang="en-US" dirty="0" smtClean="0"/>
              <a:t>mong its own threads, can “loan” to other processes’ threads</a:t>
            </a:r>
          </a:p>
          <a:p>
            <a:r>
              <a:rPr lang="en-US" dirty="0" smtClean="0"/>
              <a:t>Scheduler: randomly picks a ticket</a:t>
            </a:r>
          </a:p>
          <a:p>
            <a:pPr lvl="1"/>
            <a:r>
              <a:rPr lang="en-US" dirty="0" smtClean="0"/>
              <a:t>Associated thread gets to run for that time slice</a:t>
            </a:r>
          </a:p>
          <a:p>
            <a:pPr lvl="1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29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395640" y="1593360"/>
              <a:ext cx="552240" cy="28756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86280" y="1584000"/>
                <a:ext cx="570960" cy="2894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3059803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343360"/>
            <a:ext cx="4040188" cy="479822"/>
          </a:xfrm>
        </p:spPr>
        <p:style>
          <a:lnRef idx="2">
            <a:schemeClr val="accent4">
              <a:shade val="50000"/>
            </a:schemeClr>
          </a:lnRef>
          <a:fillRef idx="1">
            <a:schemeClr val="accent4"/>
          </a:fillRef>
          <a:effectRef idx="0">
            <a:schemeClr val="accent4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/>
              <a:t>Priority Pre-Emptive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8" y="343360"/>
            <a:ext cx="4041775" cy="479822"/>
          </a:xfr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/>
            <a:r>
              <a:rPr lang="en-US" dirty="0" smtClean="0"/>
              <a:t>Lottery Scheduling</a:t>
            </a:r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30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2" name="Ink 1"/>
              <p14:cNvContentPartPr/>
              <p14:nvPr/>
            </p14:nvContentPartPr>
            <p14:xfrm>
              <a:off x="275040" y="1261440"/>
              <a:ext cx="7307640" cy="214632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265680" y="1252080"/>
                <a:ext cx="7326360" cy="2165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761350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 rotWithShape="1">
          <a:blip r:embed="rId2"/>
          <a:srcRect l="126" t="-662" b="15178"/>
          <a:stretch/>
        </p:blipFill>
        <p:spPr>
          <a:xfrm>
            <a:off x="-79835" y="-148487"/>
            <a:ext cx="9326121" cy="5318217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31</a:t>
            </a:fld>
            <a:endParaRPr lang="en-US"/>
          </a:p>
        </p:txBody>
      </p:sp>
      <p:pic>
        <p:nvPicPr>
          <p:cNvPr id="8" name="Picture 7" descr="Screen Shot 2013-10-02 at 9.17.06 PM.png"/>
          <p:cNvPicPr>
            <a:picLocks noChangeAspect="1"/>
          </p:cNvPicPr>
          <p:nvPr/>
        </p:nvPicPr>
        <p:blipFill>
          <a:blip r:embed="rId3">
            <a:alphaModFix amt="93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54899" y="1837321"/>
            <a:ext cx="5374634" cy="2168387"/>
          </a:xfrm>
          <a:prstGeom prst="rect">
            <a:avLst/>
          </a:prstGeom>
          <a:solidFill>
            <a:schemeClr val="accent1">
              <a:lumMod val="20000"/>
              <a:lumOff val="80000"/>
            </a:schemeClr>
          </a:solidFill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5344560" y="2339640"/>
              <a:ext cx="1721880" cy="424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5335200" y="2330280"/>
                <a:ext cx="1740600" cy="612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4774447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11"/>
          <p:cNvPicPr>
            <a:picLocks noChangeAspect="1"/>
          </p:cNvPicPr>
          <p:nvPr/>
        </p:nvPicPr>
        <p:blipFill rotWithShape="1">
          <a:blip r:embed="rId2"/>
          <a:srcRect b="2095"/>
          <a:stretch/>
        </p:blipFill>
        <p:spPr>
          <a:xfrm>
            <a:off x="239942" y="340517"/>
            <a:ext cx="4636860" cy="423148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32</a:t>
            </a:fld>
            <a:endParaRPr lang="en-US"/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 rotWithShape="1">
          <a:blip r:embed="rId3"/>
          <a:srcRect t="22437" r="7670"/>
          <a:stretch/>
        </p:blipFill>
        <p:spPr>
          <a:xfrm>
            <a:off x="5037617" y="208052"/>
            <a:ext cx="3887150" cy="2557930"/>
          </a:xfrm>
          <a:prstGeom prst="rect">
            <a:avLst/>
          </a:prstGeom>
        </p:spPr>
      </p:pic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2" name="Ink 1"/>
              <p14:cNvContentPartPr/>
              <p14:nvPr/>
            </p14:nvContentPartPr>
            <p14:xfrm>
              <a:off x="1661400" y="828000"/>
              <a:ext cx="7046640" cy="3448080"/>
            </p14:xfrm>
          </p:contentPart>
        </mc:Choice>
        <mc:Fallback xmlns="">
          <p:pic>
            <p:nvPicPr>
              <p:cNvPr id="2" name="Ink 1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1652040" y="818640"/>
                <a:ext cx="7065360" cy="34668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3216919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2095"/>
          <a:stretch/>
        </p:blipFill>
        <p:spPr>
          <a:xfrm>
            <a:off x="239942" y="340517"/>
            <a:ext cx="4636860" cy="42314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22437" r="7670"/>
          <a:stretch/>
        </p:blipFill>
        <p:spPr>
          <a:xfrm>
            <a:off x="5037617" y="208052"/>
            <a:ext cx="3887150" cy="25579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33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751308" y="3061862"/>
            <a:ext cx="344066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What is the running time?</a:t>
            </a:r>
            <a:endParaRPr lang="en-US" sz="24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3" name="Ink 2"/>
              <p14:cNvContentPartPr/>
              <p14:nvPr/>
            </p14:nvContentPartPr>
            <p14:xfrm>
              <a:off x="3709800" y="456840"/>
              <a:ext cx="4715640" cy="4180680"/>
            </p14:xfrm>
          </p:contentPart>
        </mc:Choice>
        <mc:Fallback xmlns="">
          <p:pic>
            <p:nvPicPr>
              <p:cNvPr id="3" name="Ink 2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3700440" y="447480"/>
                <a:ext cx="4734360" cy="41994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7278222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/>
          <p:cNvPicPr>
            <a:picLocks noChangeAspect="1"/>
          </p:cNvPicPr>
          <p:nvPr/>
        </p:nvPicPr>
        <p:blipFill rotWithShape="1">
          <a:blip r:embed="rId2"/>
          <a:srcRect b="2095"/>
          <a:stretch/>
        </p:blipFill>
        <p:spPr>
          <a:xfrm>
            <a:off x="239942" y="340517"/>
            <a:ext cx="4636860" cy="4231485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 rotWithShape="1">
          <a:blip r:embed="rId3"/>
          <a:srcRect t="22437" r="7670"/>
          <a:stretch/>
        </p:blipFill>
        <p:spPr>
          <a:xfrm>
            <a:off x="5037617" y="208052"/>
            <a:ext cx="3887150" cy="2557930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34</a:t>
            </a:fld>
            <a:endParaRPr lang="en-US"/>
          </a:p>
        </p:txBody>
      </p:sp>
      <p:sp>
        <p:nvSpPr>
          <p:cNvPr id="2" name="TextBox 1"/>
          <p:cNvSpPr txBox="1"/>
          <p:nvPr/>
        </p:nvSpPr>
        <p:spPr>
          <a:xfrm>
            <a:off x="4751308" y="3061862"/>
            <a:ext cx="3440666" cy="46166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none" rtlCol="0">
            <a:spAutoFit/>
          </a:bodyPr>
          <a:lstStyle/>
          <a:p>
            <a:r>
              <a:rPr lang="en-US" sz="2400" dirty="0" smtClean="0"/>
              <a:t>What is the running time?</a:t>
            </a:r>
            <a:endParaRPr lang="en-US" sz="2400" dirty="0"/>
          </a:p>
        </p:txBody>
      </p:sp>
      <p:sp>
        <p:nvSpPr>
          <p:cNvPr id="3" name="TextBox 2"/>
          <p:cNvSpPr txBox="1"/>
          <p:nvPr/>
        </p:nvSpPr>
        <p:spPr>
          <a:xfrm>
            <a:off x="1115118" y="786789"/>
            <a:ext cx="6633542" cy="1477328"/>
          </a:xfrm>
          <a:prstGeom prst="rect">
            <a:avLst/>
          </a:prstGeom>
          <a:solidFill>
            <a:srgbClr val="00B501"/>
          </a:solidFill>
        </p:spPr>
        <p:txBody>
          <a:bodyPr wrap="square" rtlCol="0">
            <a:spAutoFit/>
          </a:bodyPr>
          <a:lstStyle/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&gt;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uname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-a</a:t>
            </a:r>
          </a:p>
          <a:p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Linux power2 3.2.0-49-generic #75-Ubuntu SMP Tue Jun 18 17:39:32 UTC 2013 x86_64 x86_64 x86_64 GNU/Linux</a:t>
            </a:r>
          </a:p>
          <a:p>
            <a:r>
              <a:rPr lang="en-US" dirty="0" smtClean="0">
                <a:solidFill>
                  <a:schemeClr val="bg1">
                    <a:lumMod val="95000"/>
                  </a:schemeClr>
                </a:solidFill>
              </a:rPr>
              <a:t>&gt;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sysctl</a:t>
            </a:r>
            <a:r>
              <a:rPr lang="en-US" dirty="0">
                <a:solidFill>
                  <a:schemeClr val="bg1">
                    <a:lumMod val="95000"/>
                  </a:schemeClr>
                </a:solidFill>
              </a:rPr>
              <a:t> </a:t>
            </a:r>
            <a:r>
              <a:rPr lang="en-US" dirty="0" err="1">
                <a:solidFill>
                  <a:schemeClr val="bg1">
                    <a:lumMod val="95000"/>
                  </a:schemeClr>
                </a:solidFill>
              </a:rPr>
              <a:t>kernel.pid_max</a:t>
            </a:r>
            <a:endParaRPr lang="en-US" dirty="0">
              <a:solidFill>
                <a:schemeClr val="bg1">
                  <a:lumMod val="95000"/>
                </a:schemeClr>
              </a:solidFill>
            </a:endParaRPr>
          </a:p>
          <a:p>
            <a:r>
              <a:rPr lang="en-US" b="1" dirty="0" err="1">
                <a:solidFill>
                  <a:schemeClr val="bg1">
                    <a:lumMod val="95000"/>
                  </a:schemeClr>
                </a:solidFill>
              </a:rPr>
              <a:t>kernel.pid_max</a:t>
            </a:r>
            <a:r>
              <a:rPr lang="en-US" b="1" dirty="0">
                <a:solidFill>
                  <a:schemeClr val="bg1">
                    <a:lumMod val="95000"/>
                  </a:schemeClr>
                </a:solidFill>
              </a:rPr>
              <a:t> = </a:t>
            </a:r>
            <a:r>
              <a:rPr lang="en-US" b="1" dirty="0" smtClean="0">
                <a:solidFill>
                  <a:schemeClr val="bg1">
                    <a:lumMod val="95000"/>
                  </a:schemeClr>
                </a:solidFill>
              </a:rPr>
              <a:t>32768</a:t>
            </a:r>
            <a:endParaRPr lang="en-US" b="1" dirty="0">
              <a:solidFill>
                <a:schemeClr val="bg1">
                  <a:lumMod val="95000"/>
                </a:schemeClr>
              </a:solidFill>
            </a:endParaRPr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4">
            <p14:nvContentPartPr>
              <p14:cNvPr id="4" name="Ink 3"/>
              <p14:cNvContentPartPr/>
              <p14:nvPr/>
            </p14:nvContentPartPr>
            <p14:xfrm>
              <a:off x="2859120" y="2066040"/>
              <a:ext cx="807840" cy="24984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5"/>
              <a:stretch>
                <a:fillRect/>
              </a:stretch>
            </p:blipFill>
            <p:spPr>
              <a:xfrm>
                <a:off x="2849760" y="2056680"/>
                <a:ext cx="826560" cy="26856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7783523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heckerboard(across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Charge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095760"/>
            <a:ext cx="8229600" cy="3394472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n-US" b="1" dirty="0" smtClean="0"/>
              <a:t>Stride scheduling works (in real life also)!</a:t>
            </a:r>
          </a:p>
          <a:p>
            <a:pPr marL="0" indent="0">
              <a:buNone/>
            </a:pPr>
            <a:r>
              <a:rPr lang="en-US" sz="2800" dirty="0" smtClean="0">
                <a:solidFill>
                  <a:srgbClr val="0000FF"/>
                </a:solidFill>
              </a:rPr>
              <a:t>Much smarter than </a:t>
            </a:r>
            <a:r>
              <a:rPr lang="en-US" sz="2800" i="1" dirty="0" smtClean="0">
                <a:solidFill>
                  <a:srgbClr val="0000FF"/>
                </a:solidFill>
              </a:rPr>
              <a:t>priority pre-emptive </a:t>
            </a:r>
            <a:r>
              <a:rPr lang="en-US" sz="2800" dirty="0" smtClean="0">
                <a:solidFill>
                  <a:srgbClr val="0000FF"/>
                </a:solidFill>
              </a:rPr>
              <a:t>(never finish anything) or </a:t>
            </a:r>
            <a:r>
              <a:rPr lang="en-US" sz="2800" i="1" dirty="0" smtClean="0">
                <a:solidFill>
                  <a:srgbClr val="0000FF"/>
                </a:solidFill>
              </a:rPr>
              <a:t>first-come first-served</a:t>
            </a:r>
            <a:r>
              <a:rPr lang="en-US" sz="2800" dirty="0" smtClean="0">
                <a:solidFill>
                  <a:srgbClr val="0000FF"/>
                </a:solidFill>
              </a:rPr>
              <a:t> or </a:t>
            </a:r>
            <a:r>
              <a:rPr lang="en-US" sz="2800" i="1" dirty="0" smtClean="0">
                <a:solidFill>
                  <a:srgbClr val="0000FF"/>
                </a:solidFill>
              </a:rPr>
              <a:t>earliest-deadline-first</a:t>
            </a:r>
            <a:r>
              <a:rPr lang="en-US" sz="2800" dirty="0" smtClean="0">
                <a:solidFill>
                  <a:srgbClr val="0000FF"/>
                </a:solidFill>
              </a:rPr>
              <a:t>. </a:t>
            </a:r>
            <a:r>
              <a:rPr lang="en-US" sz="2800" dirty="0" smtClean="0">
                <a:solidFill>
                  <a:schemeClr val="accent4">
                    <a:lumMod val="75000"/>
                  </a:schemeClr>
                </a:solidFill>
              </a:rPr>
              <a:t>(Unless you like to live serendipitously: then you should use lottery scheduling)</a:t>
            </a: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35</a:t>
            </a:fld>
            <a:endParaRPr lang="en-US"/>
          </a:p>
        </p:txBody>
      </p:sp>
      <p:sp>
        <p:nvSpPr>
          <p:cNvPr id="7" name="TextBox 6"/>
          <p:cNvSpPr txBox="1"/>
          <p:nvPr/>
        </p:nvSpPr>
        <p:spPr>
          <a:xfrm>
            <a:off x="2318498" y="3565609"/>
            <a:ext cx="6580441" cy="1384995"/>
          </a:xfrm>
          <a:prstGeom prst="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en-US" sz="2800" dirty="0" smtClean="0"/>
              <a:t>Problem Set 3 should have high (but not quite hard real-time) priority!  (and try to turn off interrupts when you work on it!)</a:t>
            </a:r>
            <a:endParaRPr lang="en-US" sz="28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575280" y="1681560"/>
              <a:ext cx="7916040" cy="301572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565920" y="1672200"/>
                <a:ext cx="7934760" cy="30344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53777411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 rotWithShape="1">
          <a:blip r:embed="rId2">
            <a:alphaModFix amt="31000"/>
          </a:blip>
          <a:srcRect t="22835" b="24017"/>
          <a:stretch/>
        </p:blipFill>
        <p:spPr>
          <a:xfrm>
            <a:off x="5" y="0"/>
            <a:ext cx="9145143" cy="5143500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Recap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dirty="0" smtClean="0"/>
              <a:t>Main Goals of Scheduling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b="1" dirty="0" smtClean="0"/>
              <a:t>Maximize Resource Use</a:t>
            </a:r>
          </a:p>
          <a:p>
            <a:pPr marL="0" indent="0">
              <a:buNone/>
            </a:pPr>
            <a:r>
              <a:rPr lang="en-US" b="1" dirty="0"/>
              <a:t>	</a:t>
            </a:r>
            <a:r>
              <a:rPr lang="en-US" b="1" dirty="0" smtClean="0"/>
              <a:t>Fairness</a:t>
            </a:r>
          </a:p>
          <a:p>
            <a:pPr marL="0" indent="0">
              <a:buNone/>
            </a:pPr>
            <a:r>
              <a:rPr lang="en-US" dirty="0" smtClean="0"/>
              <a:t>Switching is </a:t>
            </a:r>
            <a:r>
              <a:rPr lang="en-US" b="1" dirty="0" smtClean="0"/>
              <a:t>Expensive</a:t>
            </a:r>
            <a:endParaRPr lang="en-US" b="1" dirty="0"/>
          </a:p>
          <a:p>
            <a:pPr marL="0" indent="0">
              <a:buNone/>
            </a:pPr>
            <a:r>
              <a:rPr lang="en-US" b="1" dirty="0" smtClean="0"/>
              <a:t>	</a:t>
            </a:r>
            <a:r>
              <a:rPr lang="en-US" dirty="0" smtClean="0"/>
              <a:t>Fundamental tradeoff between 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	maximizing usage and fairness</a:t>
            </a:r>
            <a:endParaRPr lang="en-US" b="1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pPr/>
              <a:t>3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3">
            <p14:nvContentPartPr>
              <p14:cNvPr id="4" name="Ink 3"/>
              <p14:cNvContentPartPr/>
              <p14:nvPr/>
            </p14:nvContentPartPr>
            <p14:xfrm>
              <a:off x="642960" y="541440"/>
              <a:ext cx="7774560" cy="313776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4"/>
              <a:stretch>
                <a:fillRect/>
              </a:stretch>
            </p:blipFill>
            <p:spPr>
              <a:xfrm>
                <a:off x="633600" y="532080"/>
                <a:ext cx="7793280" cy="315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29643602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xmlns:p14="http://schemas.microsoft.com/office/powerpoint/2010/main" spd="slow"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Planned vs. On-Demand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/>
          </a:bodyPr>
          <a:lstStyle/>
          <a:p>
            <a:pPr marL="0" indent="0">
              <a:buNone/>
            </a:pPr>
            <a:r>
              <a:rPr lang="en-US" b="1" dirty="0" smtClean="0"/>
              <a:t>Planned</a:t>
            </a:r>
            <a:r>
              <a:rPr lang="en-US" dirty="0" smtClean="0"/>
              <a:t>: schedule in advance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Supervisor/developer plans schedule given 	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a priori knowledge about all tasks and deadlines</a:t>
            </a:r>
          </a:p>
          <a:p>
            <a:pPr marL="0" indent="0">
              <a:buNone/>
            </a:pPr>
            <a:r>
              <a:rPr lang="en-US" b="1" dirty="0" smtClean="0"/>
              <a:t>On-Demand: </a:t>
            </a:r>
            <a:r>
              <a:rPr lang="en-US" dirty="0" smtClean="0"/>
              <a:t>schedule on-the-fly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Supervisor runs periodically and makes 	decision based on current information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4</a:t>
            </a:fld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4940892" y="4456700"/>
            <a:ext cx="3224623" cy="461665"/>
          </a:xfrm>
          <a:prstGeom prst="rec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wrap="none" rtlCol="0">
            <a:spAutoFit/>
          </a:bodyPr>
          <a:lstStyle/>
          <a:p>
            <a:r>
              <a:rPr lang="en-US" sz="2400" i="1" dirty="0" smtClean="0"/>
              <a:t>Where is planned used?</a:t>
            </a:r>
            <a:endParaRPr lang="en-US" sz="2400" i="1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6" name="Ink 5"/>
              <p14:cNvContentPartPr/>
              <p14:nvPr/>
            </p14:nvContentPartPr>
            <p14:xfrm>
              <a:off x="642240" y="3358440"/>
              <a:ext cx="1854720" cy="1053000"/>
            </p14:xfrm>
          </p:contentPart>
        </mc:Choice>
        <mc:Fallback xmlns="">
          <p:pic>
            <p:nvPicPr>
              <p:cNvPr id="6" name="Ink 5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632880" y="3349080"/>
                <a:ext cx="1873440" cy="107172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362476103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Real-Time Systems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5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92545" y="1063231"/>
            <a:ext cx="2710597" cy="1091941"/>
          </a:xfrm>
          <a:prstGeom prst="rect">
            <a:avLst/>
          </a:prstGeom>
          <a:solidFill>
            <a:srgbClr val="C0504D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 smtClean="0"/>
              <a:t>Hard Real-Time</a:t>
            </a:r>
          </a:p>
          <a:p>
            <a:pPr algn="ctr"/>
            <a:r>
              <a:rPr lang="en-US" sz="2000" dirty="0" smtClean="0"/>
              <a:t>Missing a deadline is a total system failure. 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387101" y="1063231"/>
            <a:ext cx="2904587" cy="1091941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 smtClean="0"/>
              <a:t>Soft Real-Time</a:t>
            </a:r>
          </a:p>
          <a:p>
            <a:pPr algn="ctr"/>
            <a:r>
              <a:rPr lang="en-US" sz="2000" dirty="0" smtClean="0"/>
              <a:t>Undesirable to miss too many deadlines too badly.</a:t>
            </a:r>
            <a:endParaRPr lang="en-US" sz="2000" dirty="0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1852200" y="1356840"/>
              <a:ext cx="5785920" cy="15732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842840" y="1347480"/>
                <a:ext cx="5804640" cy="17604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9444948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6</a:t>
            </a:fld>
            <a:endParaRPr lang="en-US"/>
          </a:p>
        </p:txBody>
      </p:sp>
      <p:sp>
        <p:nvSpPr>
          <p:cNvPr id="4" name="Rectangle 3"/>
          <p:cNvSpPr/>
          <p:nvPr/>
        </p:nvSpPr>
        <p:spPr>
          <a:xfrm>
            <a:off x="1292545" y="392046"/>
            <a:ext cx="2710597" cy="1073872"/>
          </a:xfrm>
          <a:prstGeom prst="rect">
            <a:avLst/>
          </a:prstGeom>
          <a:solidFill>
            <a:srgbClr val="C0504D"/>
          </a:soli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 smtClean="0"/>
              <a:t>Hard Real-Time</a:t>
            </a:r>
          </a:p>
          <a:p>
            <a:pPr algn="ctr"/>
            <a:r>
              <a:rPr lang="en-US" sz="2000" dirty="0" smtClean="0"/>
              <a:t>Missing a deadline is a total system failure. </a:t>
            </a:r>
            <a:endParaRPr lang="en-US" sz="2000" dirty="0"/>
          </a:p>
        </p:txBody>
      </p:sp>
      <p:sp>
        <p:nvSpPr>
          <p:cNvPr id="6" name="Rectangle 5"/>
          <p:cNvSpPr/>
          <p:nvPr/>
        </p:nvSpPr>
        <p:spPr>
          <a:xfrm>
            <a:off x="5387101" y="392046"/>
            <a:ext cx="2904587" cy="1073872"/>
          </a:xfrm>
          <a:prstGeom prst="rect">
            <a:avLst/>
          </a:prstGeom>
          <a:solidFill>
            <a:schemeClr val="accent5">
              <a:lumMod val="75000"/>
            </a:schemeClr>
          </a:solidFill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t"/>
          <a:lstStyle/>
          <a:p>
            <a:pPr algn="ctr"/>
            <a:r>
              <a:rPr lang="en-US" sz="2000" b="1" dirty="0" smtClean="0"/>
              <a:t>Soft Real-Time</a:t>
            </a:r>
          </a:p>
          <a:p>
            <a:pPr algn="ctr"/>
            <a:r>
              <a:rPr lang="en-US" sz="2000" dirty="0" smtClean="0"/>
              <a:t>Undesirable to miss too many deadlines too badly.</a:t>
            </a:r>
            <a:endParaRPr lang="en-US" sz="2000" dirty="0"/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57200" y="1635279"/>
            <a:ext cx="3985770" cy="2992594"/>
          </a:xfrm>
          <a:prstGeom prst="rect">
            <a:avLst/>
          </a:prstGeom>
        </p:spPr>
      </p:pic>
      <p:pic>
        <p:nvPicPr>
          <p:cNvPr id="5" name="Picture 4" descr="Screen Shot 2014-02-26 at 10.24.54 PM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42609" y="1770293"/>
            <a:ext cx="4467931" cy="27924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20745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580981"/>
            <a:ext cx="8229600" cy="1975854"/>
          </a:xfrm>
        </p:spPr>
        <p:txBody>
          <a:bodyPr>
            <a:normAutofit/>
          </a:bodyPr>
          <a:lstStyle/>
          <a:p>
            <a:r>
              <a:rPr lang="en-US" dirty="0" smtClean="0"/>
              <a:t>What must programs be able to do to have guaranteed schedules?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7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4" name="Ink 3"/>
              <p14:cNvContentPartPr/>
              <p14:nvPr/>
            </p14:nvContentPartPr>
            <p14:xfrm>
              <a:off x="1753200" y="2199600"/>
              <a:ext cx="3752640" cy="1415880"/>
            </p14:xfrm>
          </p:contentPart>
        </mc:Choice>
        <mc:Fallback xmlns="">
          <p:pic>
            <p:nvPicPr>
              <p:cNvPr id="4" name="Ink 3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1743840" y="2190240"/>
                <a:ext cx="3771360" cy="143460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11797031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 smtClean="0"/>
              <a:t>Planned vs. On-Demand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 marL="0" indent="0">
              <a:buNone/>
            </a:pPr>
            <a:r>
              <a:rPr lang="en-US" b="1" dirty="0" smtClean="0">
                <a:solidFill>
                  <a:srgbClr val="800000"/>
                </a:solidFill>
              </a:rPr>
              <a:t>Planned</a:t>
            </a:r>
            <a:r>
              <a:rPr lang="en-US" dirty="0" smtClean="0">
                <a:solidFill>
                  <a:srgbClr val="800000"/>
                </a:solidFill>
              </a:rPr>
              <a:t>: schedule in advance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Necessary (at least in part) </a:t>
            </a:r>
          </a:p>
          <a:p>
            <a:pPr marL="0" indent="0">
              <a:buNone/>
            </a:pPr>
            <a:r>
              <a:rPr lang="en-US" b="1" dirty="0">
                <a:solidFill>
                  <a:srgbClr val="FF0000"/>
                </a:solidFill>
              </a:rPr>
              <a:t>	</a:t>
            </a:r>
            <a:r>
              <a:rPr lang="en-US" b="1" dirty="0" smtClean="0">
                <a:solidFill>
                  <a:srgbClr val="FF0000"/>
                </a:solidFill>
              </a:rPr>
              <a:t>	for hard real 	time</a:t>
            </a:r>
          </a:p>
          <a:p>
            <a:pPr marL="0" indent="0">
              <a:buNone/>
            </a:pPr>
            <a:r>
              <a:rPr lang="en-US" b="1" dirty="0" smtClean="0">
                <a:solidFill>
                  <a:srgbClr val="0000FF"/>
                </a:solidFill>
              </a:rPr>
              <a:t>On-Demand: </a:t>
            </a:r>
            <a:r>
              <a:rPr lang="en-US" dirty="0" smtClean="0">
                <a:solidFill>
                  <a:srgbClr val="0000FF"/>
                </a:solidFill>
              </a:rPr>
              <a:t>schedule on-the-fly</a:t>
            </a:r>
          </a:p>
          <a:p>
            <a:pPr marL="0" indent="0">
              <a:buNone/>
            </a:pPr>
            <a:r>
              <a:rPr lang="en-US" dirty="0"/>
              <a:t>	</a:t>
            </a:r>
            <a:r>
              <a:rPr lang="en-US" dirty="0" smtClean="0"/>
              <a:t>Most normal systems have unpredictable 			tasks with unknown deadlines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507B5A5-F0C2-644D-AEA7-E773B6B78F38}" type="slidenum">
              <a:rPr lang="en-US" smtClean="0"/>
              <a:t>8</a:t>
            </a:fld>
            <a:endParaRPr lang="en-US"/>
          </a:p>
        </p:txBody>
      </p:sp>
      <mc:AlternateContent xmlns:mc="http://schemas.openxmlformats.org/markup-compatibility/2006" xmlns:p14="http://schemas.microsoft.com/office/powerpoint/2010/main">
        <mc:Choice Requires="p14">
          <p:contentPart p14:bwMode="auto" r:id="rId2">
            <p14:nvContentPartPr>
              <p14:cNvPr id="5" name="Ink 4"/>
              <p14:cNvContentPartPr/>
              <p14:nvPr/>
            </p14:nvContentPartPr>
            <p14:xfrm>
              <a:off x="345600" y="1791360"/>
              <a:ext cx="7425360" cy="2597760"/>
            </p14:xfrm>
          </p:contentPart>
        </mc:Choice>
        <mc:Fallback xmlns="">
          <p:pic>
            <p:nvPicPr>
              <p:cNvPr id="5" name="Ink 4"/>
              <p:cNvPicPr/>
              <p:nvPr/>
            </p:nvPicPr>
            <p:blipFill>
              <a:blip r:embed="rId3"/>
              <a:stretch>
                <a:fillRect/>
              </a:stretch>
            </p:blipFill>
            <p:spPr>
              <a:xfrm>
                <a:off x="336240" y="1782000"/>
                <a:ext cx="7444080" cy="2616480"/>
              </a:xfrm>
              <a:prstGeom prst="rect">
                <a:avLst/>
              </a:prstGeom>
            </p:spPr>
          </p:pic>
        </mc:Fallback>
      </mc:AlternateContent>
    </p:spTree>
    <p:extLst>
      <p:ext uri="{BB962C8B-B14F-4D97-AF65-F5344CB8AC3E}">
        <p14:creationId xmlns:p14="http://schemas.microsoft.com/office/powerpoint/2010/main" val="428266372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37677</TotalTime>
  <Words>883</Words>
  <Application>Microsoft Macintosh PowerPoint</Application>
  <PresentationFormat>On-screen Show (16:9)</PresentationFormat>
  <Paragraphs>219</Paragraphs>
  <Slides>36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36</vt:i4>
      </vt:variant>
    </vt:vector>
  </HeadingPairs>
  <TitlesOfParts>
    <vt:vector size="37" baseType="lpstr">
      <vt:lpstr>Office Theme</vt:lpstr>
      <vt:lpstr>Class 11</vt:lpstr>
      <vt:lpstr>Plan for Today</vt:lpstr>
      <vt:lpstr>PowerPoint Presentation</vt:lpstr>
      <vt:lpstr>Recap</vt:lpstr>
      <vt:lpstr>Planned vs. On-Demand</vt:lpstr>
      <vt:lpstr>Real-Time Systems</vt:lpstr>
      <vt:lpstr>PowerPoint Presentation</vt:lpstr>
      <vt:lpstr>What must programs be able to do to have guaranteed schedules?</vt:lpstr>
      <vt:lpstr>Planned vs. On-Demand</vt:lpstr>
      <vt:lpstr>What should your courses be?</vt:lpstr>
      <vt:lpstr>What should your courses be?</vt:lpstr>
      <vt:lpstr>Scheduling Strategies</vt:lpstr>
      <vt:lpstr>PowerPoint Presentation</vt:lpstr>
      <vt:lpstr>Comparison</vt:lpstr>
      <vt:lpstr>Which one is my laptop using?</vt:lpstr>
      <vt:lpstr>Priorities</vt:lpstr>
      <vt:lpstr>High Priority Processes</vt:lpstr>
      <vt:lpstr>Pre-emptive Priority Scheduling</vt:lpstr>
      <vt:lpstr>PowerPoint Presentation</vt:lpstr>
      <vt:lpstr>PowerPoint Presentation</vt:lpstr>
      <vt:lpstr>Pathfinder OS: Pre-emptive Priority</vt:lpstr>
      <vt:lpstr>Priority Inversion</vt:lpstr>
      <vt:lpstr>How should we solve priority inversion?</vt:lpstr>
      <vt:lpstr>PowerPoint Presentation</vt:lpstr>
      <vt:lpstr>PowerPoint Presentation</vt:lpstr>
      <vt:lpstr>PowerPoint Presentation</vt:lpstr>
      <vt:lpstr>Kinds of Processes</vt:lpstr>
      <vt:lpstr>PowerPoint Presentation</vt:lpstr>
      <vt:lpstr>Lottery Scheduling</vt:lpstr>
      <vt:lpstr>Lottery Scheduling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Charge</vt:lpstr>
    </vt:vector>
  </TitlesOfParts>
  <Company>University of Virginia</Company>
  <LinksUpToDate>false</LinksUpToDate>
  <SharedDoc>false</SharedDoc>
  <HyperlinkBase>http://rust-class.org</HyperlinkBase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Operating Systems: Shell</dc:title>
  <dc:creator>David Evans</dc:creator>
  <cp:lastModifiedBy>David Evans</cp:lastModifiedBy>
  <cp:revision>322</cp:revision>
  <cp:lastPrinted>2014-02-18T16:56:09Z</cp:lastPrinted>
  <dcterms:created xsi:type="dcterms:W3CDTF">2013-08-26T17:24:32Z</dcterms:created>
  <dcterms:modified xsi:type="dcterms:W3CDTF">2014-03-01T11:00:06Z</dcterms:modified>
</cp:coreProperties>
</file>