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ink/ink2.xml" ContentType="application/inkml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05" r:id="rId2"/>
    <p:sldId id="415" r:id="rId3"/>
    <p:sldId id="467" r:id="rId4"/>
    <p:sldId id="468" r:id="rId5"/>
    <p:sldId id="437" r:id="rId6"/>
    <p:sldId id="473" r:id="rId7"/>
    <p:sldId id="475" r:id="rId8"/>
    <p:sldId id="422" r:id="rId9"/>
    <p:sldId id="423" r:id="rId10"/>
    <p:sldId id="425" r:id="rId11"/>
    <p:sldId id="427" r:id="rId12"/>
    <p:sldId id="426" r:id="rId13"/>
    <p:sldId id="424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8" r:id="rId24"/>
    <p:sldId id="439" r:id="rId25"/>
    <p:sldId id="441" r:id="rId26"/>
    <p:sldId id="442" r:id="rId27"/>
    <p:sldId id="476" r:id="rId28"/>
    <p:sldId id="478" r:id="rId29"/>
    <p:sldId id="479" r:id="rId30"/>
    <p:sldId id="477" r:id="rId31"/>
    <p:sldId id="480" r:id="rId32"/>
    <p:sldId id="483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465" r:id="rId54"/>
    <p:sldId id="455" r:id="rId55"/>
    <p:sldId id="466" r:id="rId56"/>
    <p:sldId id="469" r:id="rId57"/>
    <p:sldId id="470" r:id="rId58"/>
    <p:sldId id="464" r:id="rId59"/>
    <p:sldId id="472" r:id="rId60"/>
    <p:sldId id="471" r:id="rId61"/>
    <p:sldId id="482" r:id="rId62"/>
    <p:sldId id="440" r:id="rId6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51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7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6"/>
            <c:bubble3D val="0"/>
            <c:spPr>
              <a:solidFill>
                <a:srgbClr val="008000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[Workbook1]Sheet1!$A$2:$A$8</c:f>
              <c:strCache>
                <c:ptCount val="7"/>
                <c:pt idx="0">
                  <c:v>No Exam 2</c:v>
                </c:pt>
                <c:pt idx="1">
                  <c:v>Final Instead</c:v>
                </c:pt>
                <c:pt idx="2">
                  <c:v>Another Assignment</c:v>
                </c:pt>
                <c:pt idx="3">
                  <c:v>March 20-21</c:v>
                </c:pt>
                <c:pt idx="4">
                  <c:v>March 25-27</c:v>
                </c:pt>
                <c:pt idx="5">
                  <c:v>Near End of Semester</c:v>
                </c:pt>
                <c:pt idx="6">
                  <c:v>Took it already!</c:v>
                </c:pt>
              </c:strCache>
            </c:strRef>
          </c:cat>
          <c:val>
            <c:numRef>
              <c:f>[Workbook1]Sheet1!$B$2:$B$8</c:f>
              <c:numCache>
                <c:formatCode>General</c:formatCode>
                <c:ptCount val="7"/>
                <c:pt idx="0">
                  <c:v>30.0</c:v>
                </c:pt>
                <c:pt idx="1">
                  <c:v>2.0</c:v>
                </c:pt>
                <c:pt idx="2">
                  <c:v>1.0</c:v>
                </c:pt>
                <c:pt idx="3">
                  <c:v>14.0</c:v>
                </c:pt>
                <c:pt idx="4">
                  <c:v>37.0</c:v>
                </c:pt>
                <c:pt idx="5">
                  <c:v>11.0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6"/>
            <c:bubble3D val="0"/>
            <c:spPr>
              <a:solidFill>
                <a:srgbClr val="008000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[Workbook1]Sheet1!$A$2:$A$8</c:f>
              <c:strCache>
                <c:ptCount val="7"/>
                <c:pt idx="0">
                  <c:v>No Exam 2</c:v>
                </c:pt>
                <c:pt idx="1">
                  <c:v>Final Instead</c:v>
                </c:pt>
                <c:pt idx="2">
                  <c:v>Another Assignment</c:v>
                </c:pt>
                <c:pt idx="3">
                  <c:v>March 20-21</c:v>
                </c:pt>
                <c:pt idx="4">
                  <c:v>March 25-27</c:v>
                </c:pt>
                <c:pt idx="5">
                  <c:v>Near End of Semester</c:v>
                </c:pt>
                <c:pt idx="6">
                  <c:v>Took it already!</c:v>
                </c:pt>
              </c:strCache>
            </c:strRef>
          </c:cat>
          <c:val>
            <c:numRef>
              <c:f>[Workbook1]Sheet1!$B$2:$B$8</c:f>
              <c:numCache>
                <c:formatCode>General</c:formatCode>
                <c:ptCount val="7"/>
                <c:pt idx="0">
                  <c:v>30.0</c:v>
                </c:pt>
                <c:pt idx="1">
                  <c:v>2.0</c:v>
                </c:pt>
                <c:pt idx="2">
                  <c:v>1.0</c:v>
                </c:pt>
                <c:pt idx="3">
                  <c:v>14.0</c:v>
                </c:pt>
                <c:pt idx="4">
                  <c:v>37.0</c:v>
                </c:pt>
                <c:pt idx="5">
                  <c:v>11.0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3/18/14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31:12.36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1730 8293,'-22'-33,"15"24,7 9,0 0,0 0,0 0,-3 0,3 0,0 0,0 0,-15 18,15-18,0 0,-51 59,51-59,-94 88,-22 45,-4 37,-8 41,38 31,26 23,13 42,-9 19,5 67,48 2,65-27,23 38,19-20,58-74,68-70,57-60,14-18,0-9,-43-22</inkml:trace>
  <inkml:trace contextRef="#ctx0" brushRef="#br0" timeOffset="2800">20533 9082,'-6'-9,"-43"-4,49 13,-103-10,-71-5,-18 10,7 12,-16 3,-7 0,-15-23,-32-8,27 1,38 9,-11 0,24-4,35 1,44 5,49 13,34 3,31 3,36-4,42-17,48-12,54 7,77 14,-12 16,-12 9,-28-3,0-1,-36-2,-78-7,-95-2,-81-2,-72 15,-88 6,-84-9,-40-9,-30-14,61-11,69-5,65 2,110 1</inkml:trace>
  <inkml:trace contextRef="#ctx0" brushRef="#br0" timeOffset="3957">17437 7739,'17'-33,"-15"19,-2 14,0 0,0 0,0 0,-3-2,3 2,0 0,0 0,-14 37,14-37,0 0,-3 111,3-111,22 152,5-6,-6-59,-3-59,-15-43,-14-83,-33-57,-9-3,50 60,30 40,26 24,30 54,-3 47,-43 21,-60-18,-46-23,-16-18,14-7,33-11</inkml:trace>
  <inkml:trace contextRef="#ctx0" brushRef="#br0" timeOffset="4314">17971 7784,'-13'-15,"-77"27,90-12,-133 52,66 29,89-9,60-39,24-32,-14-49,-47-32,-51 13,-47 30,-31 12</inkml:trace>
  <inkml:trace contextRef="#ctx0" brushRef="#br0" timeOffset="4685">18382 7674,'-58'-23,"-13"45,71-22,-44 53,32 16,42-25,23-11,5-18,-6-4,-11 10,-2 33,-34 26,-52-24,-26-31,18-15</inkml:trace>
  <inkml:trace contextRef="#ctx0" brushRef="#br0" timeOffset="4925">18476 7364,'15'-29,"-28"75,13-46,-6 125,11 63,20-19,5-40</inkml:trace>
  <inkml:trace contextRef="#ctx0" brushRef="#br0" timeOffset="5115">18647 7843,'-27'-17,"-67"7,94 10,-126-8,-5 2</inkml:trace>
  <inkml:trace contextRef="#ctx0" brushRef="#br0" timeOffset="5487">18697 7975,'62'-38,"-28"17,-34 21,51-32,-13-12,-21-10,-32 15,-42 32,-28 38,22 36,46 22,43-3,65-18,36-18,18-52</inkml:trace>
  <inkml:trace contextRef="#ctx0" brushRef="#br0" timeOffset="5896">19296 7820,'-34'-20,"-70"25,-7 51,60 35,68-9,54-24,23-43,-13-62,-13-89,-62-55,-46 45,-6 53,25 60,10 45,11 85,25 70,0-6,8-14,14-53,30-40</inkml:trace>
  <inkml:trace contextRef="#ctx0" brushRef="#br0" timeOffset="6396">20027 7714,'-55'-1,"5"21,50-20,-38 58,16 12,21 13,15-17,28-32,7-13,-5-21,-1-15,10-6,4 27,-11 27,-34 34,-41-1,-40-32,-34-37,23 1,41 0,34-5</inkml:trace>
  <inkml:trace contextRef="#ctx0" brushRef="#br0" timeOffset="6738">20460 7804,'-33'-15,"-26"47,59-32,-56 85,48 23,56-35,43-29,-13-59,-32-58,-54-27,-56 21,-22 40,19 29</inkml:trace>
  <inkml:trace contextRef="#ctx0" brushRef="#br0" timeOffset="7140">20799 7806,'-28'-1,"-12"9,40-8,0 0,-46 23,46-23,-35 30,20 42,39 26,44-15,21-47,4-43,-37-51,-58-26,-53 10,-20 18,27 44</inkml:trace>
  <inkml:trace contextRef="#ctx0" brushRef="#br0" timeOffset="7481">21104 7808,'34'36,"-34"41,0-77,-13 89,8-48,20-33,12-54,6-53,2 10,17 55,14 75,8 85,13 35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46:25.19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9883 13253,'-117'29,"-53"5,-68-3,-27-13,-34 12,-22 17,-14 4,-1-30,-20-31,20-29,16-18,36 7,31 22</inkml:trace>
  <inkml:trace contextRef="#ctx0" brushRef="#br0" timeOffset="123998">19742 10275,'105'-132,"13"17,32 6,22 13,12 19,23 27,4 27,-11 26,27 28,15 50,22 19,32 63,-57 41,-65 48,-48 52,-44 38,-37 14,-42 36,-50-47,-57-53,-99-18,-71-44,-39-65,-76-53,6-81,-413-148,393-27,50-41,40-63,75-33,86-34,72-46,86 4,95 7,87 16,115 12,63 67,70 71,106 69,-31 103,-107 77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46:45.08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18007 7119,'18'-45,"19"12,-37 33,50-44,10 7,19 7,41 15,32 11,-6 13,-3 11,-37 13,-18 18,6 20,-8 17,-23 25,-39 7,-22 36,-12 12,27 20,9 34,6 15,-16 4,-21 30,-30-6,20-17,10 15,24-25,10-32,-16-21,-37-60,-24-41,-8-38,-12-31,-6-34,-60-32,-33-39,-19-25,-3-10,32 23,22 15,21 2,43 5,48-3,26-18,2-26,-25-21,-24-65,2-22,10 3,2-24,6 17,14 8,31-4,20 21,13 32,33 37,41 14,51 31,67 22,24 35,-14 39,-68 28</inkml:trace>
  <inkml:trace contextRef="#ctx0" brushRef="#br0" timeOffset="3393">18749 9924,'-6'-5,"7"13,-1-8,0 0,0 0,7 46,-7-46,0 0,21 79,-21-79,15 92,-4-11,-14-29,7-32,-8-27,-2-41,-8-39,-1-17,2 32,13 35,8 21,16 8,10 13,13 10,-4 14,-18 5,-35 16,-24-4,-14-17,10-21,22-2,21-3,40 15,31 25,16 19,-22-13,-20-19,-29-19,-25-16</inkml:trace>
  <inkml:trace contextRef="#ctx0" brushRef="#br0" timeOffset="4272">18334 10051,'-3'3,"6"21,-3-24,0 0,22 54,-22-54,26 81,15 3,5-21,-19-32,-9-30,-6-36,-25-45,-3-32,-2 11,10 50,21 47,25 54,4 39,3-3,-11-30,-2-45,-8-44,-20-50,-13-52,-3-1,-1 73,15 36,14 30</inkml:trace>
  <inkml:trace contextRef="#ctx0" brushRef="#br0" timeOffset="90206">18479 10966,'24'2,"-24"1,0-3,0 0,0 0,0 0,0 0,0 0,0 0,0 0,-3-13,3 13,0 0,-14-62,14 62,-30-92,8-33,18 38,4 38,22 36,19 35,27 46,-11 10,-31-17,-17-41,-21-39,-39-53,-33-20,10 41,4 45,0 38,1 36,-18 18,26-13,25-18</inkml:trace>
  <inkml:trace contextRef="#ctx0" brushRef="#br0" timeOffset="90955">18563 11595,'2'-41,"-50"15,48 26,-76-16,-2 24,-18 54,13 46,36 12,54 6,45-29,37-27,38-37,12-38,-7-45,-40-50,-61-54,-83 34,-77 43,-23 36,13 33</inkml:trace>
  <inkml:trace contextRef="#ctx0" brushRef="#br0" timeOffset="119625">18520 6532,'79'-5,"-13"26,0 33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49:03.10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9411 10285,'26'-39,"44"-6,-70 45,137-49,37 4,26 7,69 0,24 6,44 8,87 2,21 1,7 1,57-4,-14 10,-9-6,40-5,-27 0,-14 14,4-1,-53 5,-14 3,-35 4,3 9,-32 11,-37 11,-11 29,-72 25,-61 14,-37 21,-66-13,-70-15,-103-20,-97-33,-84-20,-66-9,-53-3,-30 6,-26 6,-55 9,18-1,17-4,-32-6,5-9,1-15,-40-12,34-11,11 15,-16-1,32 7,35-5,1-6,59-7,58-1,57-9,92-10,70-13,60-5,62-3,79 4,88 1,111 10,73 20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50:58.6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13441 6752,'104'-57,"4"12,40 14,54 14,71 18</inkml:trace>
  <inkml:trace contextRef="#ctx0" brushRef="#br0" timeOffset="162">16348 6621,'499'-18,"-16"13,-39 18,2-2,-26-4</inkml:trace>
  <inkml:trace contextRef="#ctx0" brushRef="#br0" timeOffset="294">19574 6645,'464'4,"-54"6,5 0,-17 9,13 12,28 17</inkml:trace>
  <inkml:trace contextRef="#ctx0" brushRef="#br0" timeOffset="1144">24167 7459,'235'250,"-87"13,-26 60,-47-3,-38 45,-40-38,-64-13,-66-34,-53-38,-64 1,-37-14,-59-24,-578 85,374-215,-76-32,-25-15,-31-9,-88-13,22 14,38 3,-7-6,43-22,28-24,60-36,29-42,70-31,58-35,72-42,61-58,108-26,98-26,63-59,54-10,42 7,70-5,81 45,81 33,135 4,98 54,86 53,150 48,71 71,71 88,121 104,-19 127</inkml:trace>
  <inkml:trace contextRef="#ctx0" brushRef="#br0" timeOffset="2685">18868 12038,'-11'-61,"-25"-28,-9-12,-19 4,15 37,13 19,18 15,16 21,32 21,52 27,17 4,-21-11,-58-25,-41-21,-44-21,-21 0,-16 34,38 29,37 31,24 15,16 1</inkml:trace>
  <inkml:trace contextRef="#ctx0" brushRef="#br0" timeOffset="4087">18986 12608,'-2'-12,"-4"7,6 5,0 0,0 0,-9 11,9-11,0 0,-28 47,28-47,-28 74,26 6,26-27,9-34,-1-58,-14-51,-21-52,-20 2,-1 77,18 51,22 38,11 52,9 42,-13-6,-4-32,-4-29,7-38</inkml:trace>
  <inkml:trace contextRef="#ctx0" brushRef="#br0" timeOffset="4363">19254 12703,'3'-3,"-26"12,23-9,0 0,0 0,-38 30,38-30,0 0,-30 54,30-54,-1 58,35-5,21-28,-4-41,-7-42,-55-9,-21 18,-4 28</inkml:trace>
  <inkml:trace contextRef="#ctx0" brushRef="#br0" timeOffset="4706">19388 12792,'28'-13,"17"-19,-45 32,0 0,21-36,-21 36,14-34,-28 3,-14 9,-13 11,3 37,22 28,23 13,34-8,9-19,4-26,-4-22,1-25</inkml:trace>
  <inkml:trace contextRef="#ctx0" brushRef="#br0" timeOffset="5014">19682 12694,'-30'-10,"-12"20,42-10,0 0,-33 28,33-28,-29 42,39-7,24-9,15-12,7-15,-15-1,-4 25,-27 14,-13 2,-16-19,0-7</inkml:trace>
  <inkml:trace contextRef="#ctx0" brushRef="#br0" timeOffset="5388">19859 12763,'12'9,"-7"19,-5-28,0 0,6 42,-6-42,0 62,13-14,10-13,-2-39,-2-37,8-21,-4-2,-12 50,12 35,3 38,-13 4,-5-12,-3-25,-3-54</inkml:trace>
  <inkml:trace contextRef="#ctx0" brushRef="#br0" timeOffset="5583">20086 12449,'58'29,"11"47,-11 34,-23-9,-21-14,-7-20</inkml:trace>
  <inkml:trace contextRef="#ctx0" brushRef="#br0" timeOffset="5744">20408 12805,'-12'-11,"-43"2,55 9,-74-7,4 13,24 9</inkml:trace>
  <inkml:trace contextRef="#ctx0" brushRef="#br0" timeOffset="5906">20116 12600,'15'-40,"-54"-31,39 71,-45-59,-12 6,-33 13</inkml:trace>
  <inkml:trace contextRef="#ctx0" brushRef="#br0" timeOffset="6450">19317 13105,'9'13,"-2"50,-7-63,4 114,-5 22,2-32,-6-32,12-50,-12-43</inkml:trace>
  <inkml:trace contextRef="#ctx0" brushRef="#br0" timeOffset="6724">19497 13254,'7'34,"-24"13,17-47,-41 54,-12-5,20-14,23-11,25-11,36 4,4 9,1-3,-22-6,-20-10</inkml:trace>
  <inkml:trace contextRef="#ctx0" brushRef="#br0" timeOffset="7112">19639 13415,'13'6,"2"8,-15-14,0 0,0 0,7 17,-7-17,0 0,18 41,-18-41,14 72,12-17,-14-23,-9-33,4-37,-5-27,17-6,9 34,4 43,5 30,-4 9,-31-14</inkml:trace>
  <inkml:trace contextRef="#ctx0" brushRef="#br0" timeOffset="7389">19997 13412,'5'10,"9"48,-14-58,24 63,-8-10,4-40,-1-40,-27-38,-20-26,-7 33,13 27,15 23</inkml:trace>
  <inkml:trace contextRef="#ctx0" brushRef="#br0" timeOffset="7733">20161 13438,'38'18,"-23"-6,-15-12,0 0,0 0,0 0,0 0,0 0,0 0,-2 20,2-20,0 0,0 0,0 0,0 0,0 0,-6 30,6-30,0 0,0 0,0 0,0 0,2 18,-2-18,0 0,0 0,0 0,6 8,-6-8,0 0,0 0,16-8,-16 8,0 0,34-22,-34 22,45-32,21 7,-4 41,-10 13,-18-18,-20-25,-32-49,-12-15,16 8</inkml:trace>
  <inkml:trace contextRef="#ctx0" brushRef="#br0" timeOffset="8215">21078 13283,'-6'-5,"-24"-5,30 10,0 0,0 0,-43 9,43-9,0 0,-45 43,45-43,-43 65,41 3,29-27,9-31,7-45,-21-27,-10 2,2 46,12 52,9 29,-12-2,-2-23,-8-34</inkml:trace>
  <inkml:trace contextRef="#ctx0" brushRef="#br0" timeOffset="8605">21138 13059,'23'43,"4"32,-27-75,27 98,-8 12,-9-44,-6-43,0-34,-1-45,24-3,1 31,9 47,-1 39,-36 18,-15-25,-22-29,-7-27,18-14</inkml:trace>
  <inkml:trace contextRef="#ctx0" brushRef="#br0" timeOffset="8879">21479 13324,'-1'9,"-6"26,7-35,0 0,-4 57,4-57,30 55,8-10,22-34,-18-27,-19-47,-32-15,-20 15,11 20</inkml:trace>
  <inkml:trace contextRef="#ctx0" brushRef="#br0" timeOffset="9087">21665 13377,'27'56,"2"-12,-29-44,31 24,3-31,-14-34,-5-18,-11-12,-6 4</inkml:trace>
  <inkml:trace contextRef="#ctx0" brushRef="#br0" timeOffset="9433">21867 12863,'0'3,"4"15,-4-18,0 0,26 64,-26-64,45 102,-10 37,-17-13,0-29,-14-43,2-30</inkml:trace>
  <inkml:trace contextRef="#ctx0" brushRef="#br0" timeOffset="9640">22078 13261,'-7'4,"-47"-3,54-1,-77 0,-9 3,48 6,27 3</inkml:trace>
  <inkml:trace contextRef="#ctx0" brushRef="#br0" timeOffset="10235">22520 13247,'62'111,"-16"0,-22-32,-11-48,-29-40,-29-47,-16-68,21-18,27 9,23 55,30 68,27 58,-3 32,-43 18,-32-5,-23-52,-32-37,6-38</inkml:trace>
  <inkml:trace contextRef="#ctx0" brushRef="#br0" timeOffset="10489">22700 12664,'30'20,"-39"44,9-64,7 108,2 41,-1 11,3-48,4-46,-5-42</inkml:trace>
  <inkml:trace contextRef="#ctx0" brushRef="#br0" timeOffset="10728">22869 13075,'38'37,"-20"23,-18-60,39 56,9 4,-1-46,0-28,-15-62,-23-17,-31 2,7 38</inkml:trace>
  <inkml:trace contextRef="#ctx0" brushRef="#br0" timeOffset="11174">23433 13027,'-10'-15,"-23"-10,33 25,0 0,0 0,0 0,-22-1,22 1,0 0,0 0,-21 33,21-33,0 0,-25 66,25-66,-15 66,16-23,5-39,22-16,8-24,2 27,5 21,-10 25,-9 13,-43 3,-9-7,-26-23,-12-14,2-13,49-15</inkml:trace>
  <inkml:trace contextRef="#ctx0" brushRef="#br0" timeOffset="11441">23698 13013,'-7'5,"-27"11,34-16,0 0,0 0,-41 18,41-18,0 0,-35 6,35-6,-24 13,20 3</inkml:trace>
  <inkml:trace contextRef="#ctx0" brushRef="#br0" timeOffset="11709">23853 12921,'-17'23,"18"38,-1-61,7 80,2-11,-12-38,4-30</inkml:trace>
  <inkml:trace contextRef="#ctx0" brushRef="#br0" timeOffset="11858">23704 12713,'12'-8,"16"12,-28-4,0 0,46 25,-46-25</inkml:trace>
  <inkml:trace contextRef="#ctx0" brushRef="#br0" timeOffset="12124">23988 13069,'5'77,"-13"-53,8-24,0 0,0 0,0 0,0 0,0 4,0-4,0 0,0 0,0 0,10-13,-10 13,0 0,0 0,26-78,-26 78,0 0,33-84,-33 84,51-78,-1 58,-7 27,7 56,-13-18,-12 0</inkml:trace>
  <inkml:trace contextRef="#ctx0" brushRef="#br0" timeOffset="12459">24459 12727,'-6'12,"-27"40,33-52,-38 57,18-9,14-20,22-21,30-23,36 8,1 35,-30 5,-16 22,-53-12,-26-5,-68-13</inkml:trace>
  <inkml:trace contextRef="#ctx0" brushRef="#br0" timeOffset="42233">20144 9591,'5'-1,"11"46,-16-45,41 106,19 50,-6 8,25-4,18 27,3-19,-16-15,-21-14,-17-53,-19-44,-14-46,2-64,0-58,0-22,-12 50,-4 53,2 30,-6 27,10 54,3 25,-17 4,-30-38,-37-24,-49-54,-48-47,-15-18,26 9,15-1,2-2</inkml:trace>
  <inkml:trace contextRef="#ctx0" brushRef="#br0" timeOffset="68021">20353 6912,'99'-65,"-7"14,28 29,40 44,17 16,11 46,28 46,-5 54,21 62,-13 82,-61 23,-27 26,-1 74,-25 14,-50 26,-113 432,-63-577,-88-83,-76-77,-24-54,-5-44,14-88,-3-103,-25-97,-51-99,62-48,75-38,55-72,60-22,59-6,92-15,81 62,62 47,73 8,53 104,75 93,121 114,37 133,-61 124,-108 134</inkml:trace>
  <inkml:trace contextRef="#ctx0" brushRef="#br0" timeOffset="96117">1922 1391,'-31'-27,"-54"18,85 9,-99 37,-13 30,7 40,-13 25,15 42,27 44,16 36,19 19,46 36,30-10,31 27,4-12,-3-39,-4-32,-4-81,-25-63,-16-61,-16-38,4-22,-9-27,-16-22,-8-21,-21-35,9 26,22 42,20 49,12 33,25 55,2 35,-13-9,-24-15,-23-29,-19-49,-46-40,-61-32,-24-4,28 22,75 10,49-6</inkml:trace>
  <inkml:trace contextRef="#ctx0" brushRef="#br0" timeOffset="96768">1666 3459,'25'-41,"-1"22,-24 19,0 0,29-11,-29 11,36-8,17 8,8 15,-16 4,-23 25,-51 16,-15 3,11 3,5-19,-1 3,18 25,20-6,27 8</inkml:trace>
  <inkml:trace contextRef="#ctx0" brushRef="#br0" timeOffset="97129">2252 4223,'-1'-3,"-14"-9,15 12,0 0,0 0,0 0,0 0,0 0,-21-24,21 24,0 0,0 0,0 0,0 0,-12-24,12 24,0 0,0 0,0 0,-26 2,26-2,0 0,0 0,-34 14,34-14,0 0,-21 54,21-54,-11 27,19-9,10-14,3-25,-8-4,-12 9</inkml:trace>
  <inkml:trace contextRef="#ctx0" brushRef="#br0" timeOffset="97919">1772 4473,'4'-40,"-10"0,6 40,-18-75,0-17,2-2,6 41,3 28,4 20,-4 29,6 63,7 4,-18 1,-22-10,-5-29,10-26,-11-23,-57-10,-19-14,6-21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53:15.4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8994 3892,'-4'-40,"-22"12,26 28,0 0,0 0,-31-13,31 13,0 0,-37-4,37 4,-65 8,-25 9,-19-2,-26-4,19-8,22 5,25 19,38 12,16 16,9 29,8 34,-4 29,9 18,10 44,11 19,6 10,-12 42,-25 0,-20 3,-2 1,3 6,9-22,15-19,-2 0,0-39,6-27,-8-40,2-28,-1-30,-6-5,-1-3,2-23,3-38,9-14,22-5,18-6,51 16,74 20,18 39,-24 17,-37-13</inkml:trace>
  <inkml:trace contextRef="#ctx0" brushRef="#br0" timeOffset="2111">9105 6968,'32'-63,"-3"9,-29 54,63-58,53-5,84 0,52 15,44 7,80 19,14 24,-14 25,18 40,-34 21,-41 32,-53 35,-121 3,-118-4,-94 2,-88-25,-76-29,-102-25,-60-35,-36-35,-55-23,10-17,39-7,0-17,79-14,79-18,76-33,114-26,139-35,186-23,163 47,108 60,89 68,-44 86</inkml:trace>
  <inkml:trace contextRef="#ctx0" brushRef="#br0" timeOffset="3958">15143 5379,'-2'3,"4"8,-2-11,0 0,0 0,5 24,-5-24,0 0,23 39,-23-39,19 53,-23 2,-33 3,-32-19,-25-22,-27-13,-30-9,-41-4,-24 8,3-10,-34-1,22-5,2 5,3 4,21 2,38-3,33 4,45 1,-10 12,-18-6,27-15,17-9,19-11,23-12,37-22,12-5,-1 8</inkml:trace>
  <inkml:trace contextRef="#ctx0" brushRef="#br0" timeOffset="14826">19754 10709,'-3'26,"-37"23,40-49,-96 51,-77 7,-29-38,-15-25,-9-7,26 18,28 14,-35 5,-16-21,-8-19,-23-25,6-8,28 10,8 25,30 18,7 8,-14 4,-20-8,-11-12,-18-14,23-1,4 16,-18 22,16 6,19-21,4-36,77-29,71 1</inkml:trace>
  <inkml:trace contextRef="#ctx0" brushRef="#br0" timeOffset="69908">23153 10791,'-25'-3,"-47"-5,72 8,-125-33,-33 13,-4-6,-47-2,12 5,39 21</inkml:trace>
  <inkml:trace contextRef="#ctx0" brushRef="#br0" timeOffset="70699">13261 11493,'11'0,"-13"4,2-4,0 0,-32 7,32-7,-110 8,-65-2,-33 12,-20-24,46 16</inkml:trace>
  <inkml:trace contextRef="#ctx0" brushRef="#br0" timeOffset="87632">2244 5108,'-40'-7,"-38"-5,78 12,-102-22,-4-11,21 32,-4-9,20-2,28 15,23 25,22 21,15 36,-12 12,-7 52,-3-21,6-10,5 1,6-32,2-30,0-8,3-31,47 10,70-18,82 9,6 3,-97-5</inkml:trace>
  <inkml:trace contextRef="#ctx0" brushRef="#br0" timeOffset="88691">760 4305,'16'-21,"11"17,-27 4,0 0,68-4,-68 4,131-21,58 10,59-6,4 5,-13 0,-26 11,-33 3,-99-4,-66 0,-33-29,-54-47,-39-14,-12-20,30 51,35 28,40 25,20 20,54 60,55 25,40 1,-16-5,-41-13,-87-9,-98 3,-124 7,-87-11,27-11,66-23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54:01.70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2069 2463,'-64'-2,"-16"31,-9-3,-11 9,-26 48,55 7,104 25,80 8,5 8,-24 11,-44 0,-56-6,-81 5,-59 5,11 21,107-23,85 1,63-7,23 13,-48 17,-68 13,-64-14,-31-10,38-4,30 16,7 7,1 15,-8-8,-20 4,-39 15,0-37,53-46,62 33,39-12,-15-7,-62-13,-47 2</inkml:trace>
  <inkml:trace contextRef="#ctx0" brushRef="#br0" timeOffset="4729">6050 8337,'1'11,"-9"20,8-31,0 0,-4 54,4-54,0 76,7 14,-12 3,-25-5,-5-24,-9-12,10-24,2-5,-5-4,-8 3,-7-3,-10-7,-14-9,-12-5,-4 7,-28-3,-19-7,-26-2,-14-2,-24 4,12 6,5 3,-14 10,-2 3,-2-6,-6-7,7-14,-1 3,-16-2,16 16,15 15,-5-18,28-5,24 7,7-25,35 0,47 12,41 3,10-2,-1-6,-14-25,-12 4,-14-37,-6-34,14 9,14 29,4 5,10 1,18 31,19-14,27 5,28-10,32 0,43 7,36 25,25-7,10 14,12-1,-20 3,-17 6,6 10,-15 8,-25 10,-2-4,-4-13,4-5,18-4,-8 0,-1 8,4 3,-11-8,-2-3,-11-11,5-3,-18 3,-24 0,-4 3,-25 11,-27 12,-24 33</inkml:trace>
  <inkml:trace contextRef="#ctx0" brushRef="#br0" timeOffset="15471">16490 8935,'-2'-20,"24"-5,-22 25,0 0,74-20,-74 20,105-17,19 5,26 7,3-3,37 5,39 8,46 6,18-1,13-6,29 8,-13 0,-6-1,14-6,-10 2,-7 1,32-2,-16 10,-18-10,-14-1,-27-7,-13 8,-22-3,-32 1,-50 13,-47-15,-56 7,-27 1,-12-3,-2 0,-4-4,-4-3,-1 0,0 0,-1 0,0 0,2 0,0-1,7-2,2 1,3 0,1-5,3-3,7-4,-20 1,-30-7,-54-4,-51-15,-50-8</inkml:trace>
  <inkml:trace contextRef="#ctx0" brushRef="#br0" timeOffset="21135">10304 4874,'-39'9,"-22"6,61-15,-42 17,16 15,4 20,-12 25,-30 37,-7 28,1 19,10 43,32 15,18 21,12 54,6 11,10-13,27 6,52-35,38-42,42-20,-22-56,-45-58</inkml:trace>
  <inkml:trace contextRef="#ctx0" brushRef="#br0" timeOffset="27745">17961 8050,'22'-60,"26"0,29 8,34 8,49-7,33-4,29-8,45-4,16 3,42-2,25 12,14 24,7 12,15 16,-32 10,-25 26,2 32,-40 35,-33 22,-36-13,-21 3,-62-15,-95-16,-70 40,-42-6,-41 15,-54-4,-61-14,-81 4,-42-8,-42-4,-73-10,-25-54,-15-55,-66-45,9-25,36-21,21-29,87-22,95-14,124-31,183-2,188 10,211 48,136 96,74 89,24 106</inkml:trace>
  <inkml:trace contextRef="#ctx0" brushRef="#br0" timeOffset="58456">1474 2139,'-13'-24,"7"15,6 9,0 0,0 0,-13 16,13-16,0 0,-76 53,76-53</inkml:trace>
  <inkml:trace contextRef="#ctx0" brushRef="#br0" timeOffset="58914">1056 2695,'-11'182,"-2"25,9 11,54 59,51-22,22-4,-13 33,-26 10,-37-4,-36 13,-96 26,-84 14,13-8,100-23,76-20,43-35,-5 4,-34-13,-2-15,3-3,-16-21,-27 12,-11 39,89-3</inkml:trace>
  <inkml:trace contextRef="#ctx0" brushRef="#br0" timeOffset="63157">6142 8487,'24'-15,"9"3,-33 12,0 0,61-7,-61 7,77 0,3 1,25 17,38 11,41 9,64-11,24-15,14-14,22-13,-22-10,-30-20,-45-20,-18-19,-15 1,-8 24,10 12,-25 23,-21 18,-4 12,-24 7,-37 11,-24 19,-29 0,-18 2,-5-5,-3-8,-2-19,10-15,-11-34,-12-6,-18-12,0-8,-16-9,6-15,15 6,25 35,21 29,16 37,33 42,34 23,-11-12,-26-16,-38-22,-45-27,-105-25,-99-5,7 5,60 13,38 25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55:40.67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3073 508,'-67'-40,"-88"36,-32 27,-52 27,-54 13,-1 21,42 0,40 15,46 31,-6 8,-14 66,28 11,33-11,42 60,46 40,9 55,-10 14,7 42,30-2,41 6,21 54,1-16,-7-15,10-28,8-18,23-74,30-98,39-70,32-78,50-30,39-33,57-14,42 0,11-15,28-15,-59 7,-95 5,-105 15</inkml:trace>
  <inkml:trace contextRef="#ctx0" brushRef="#br0" timeOffset="1443">8804 4641,'-162'-30,"-121"-17,-76-1,-60 6,-15-8,-19-1,-72-7,-5 5,-25 11,4 21,-53 20,19 34,47 15,35 6,95-21,74-15,101-13,134-27,109 16</inkml:trace>
  <inkml:trace contextRef="#ctx0" brushRef="#br0" timeOffset="96814">6327 9908,'9'-85,"-7"-41,37-20,51-14,72 33,51 27,49 25,74 33,45 44,9 14,5-22,-27-24,-6-22,9-27,-44-32,-43-33,-2-37,-21-5,-34 5,-21-10,-39 56,-24 48,-26 33,-58 35,-45 18,0 50,-1 70,-11 55,-21 22,-24-43,13-46,26-48,18-48,24-47,14-81,7-74,-33 15,-18 62,-19 32,-31 12,-91-1,-67 32,-13 25,2 22,65 18</inkml:trace>
  <inkml:trace contextRef="#ctx0" brushRef="#br0" timeOffset="97675">7984 6441,'19'-110,"10"7,43 0,51-9,50 8,50 5,70 10,28 23,32 43,50 45,-12 49,-20 48,5 60,-42 42,-51 27,-54 49,-97 0,-100-18,-101-12,-111-63,-98-57,-121-61,-54-72,-48-56,-59-65,57-56,44-58,20-62,126-11,157 13,177-25,201 21,210 48,247 79,136 138,37 146,39 166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57:34.5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9621 3949,'75'-83,"1"1,21 2,27 9,13 6,25 1,43-5,28 9,24 2,72 5,39 13,32 29,56 36,-17 29,-35 36,-7 46,-67 40,-49 19,-29 29,-63-5,-75-11,-82 17,-84-20,-61-15,-69-5,-59-43,-45-47,-94-26,-35-28,-21-24,-44-14,21-20,9-26,-45-36,11-15,30-2,41-14,109-10,88-10,56-38,71-20,89-5,104-17,149 11,125 13,155 7,56 56,58 67,112 102,-5 104,-7 104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58:00.2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18984 9342,'-23'-23,"-8"1,31 22,0 0,-34-24,34 24,-33-15,7 16,-15 11,-25 7,-41 0,-51-5,-22 8,-6 8,-24-4,10-9,-11-22,-35-21,7-5,12 1,-18 5,-1 7,20 2,-25-9,3-6,27 6,-11 2,45 15,63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58:56.44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19442 8870,'-4'-21,"-92"2,96 19,-185-39,-41-2,-42-25,-6-5,29 22,4 8,68 11,100 14,98-1,121 5,93-1,19 3,-94 0,-109 2,-82-4,-86-10,-67 18,-48 27,23 27,71 23,87 24,88 20,73-1,30 2,-41-12</inkml:trace>
  <inkml:trace contextRef="#ctx0" brushRef="#br0" timeOffset="1134">19911 8657,'28'14,"5"64,-33-78,24 113,-14 41,3-26,2-33,2-33,14-37</inkml:trace>
  <inkml:trace contextRef="#ctx0" brushRef="#br0" timeOffset="1330">20239 9111,'-19'-22,"-75"23,94-1,-122 5,-17 13,56 7,62-16,51-8</inkml:trace>
  <inkml:trace contextRef="#ctx0" brushRef="#br0" timeOffset="1621">20428 9042,'-5'20,"-46"22,51-42,-61 48,35 15,44-35,33-8,8-33,-9-25,-20-16,-40 10,-37 20,-44 5</inkml:trace>
  <inkml:trace contextRef="#ctx0" brushRef="#br0" timeOffset="2106">20890 9018,'17'-7,"-42"-1,25 8,0 0,-93 15,93-15,-107 34,24 30,43-2,65-32,21-29,25-42,-24-42,-25-52,-46-34,-37 42,27 58,19 52,18 51,26 68,28 67,-1 6,-7-37,8-50</inkml:trace>
  <inkml:trace contextRef="#ctx0" brushRef="#br0" timeOffset="2512">21170 9034,'-49'-29,"-6"23,55 6,-46 21,15 45,37 5,24-11,13-36,11-35,-7-32,-15-23,-26 2,-8 48,10 23,16 30,-6 27,9-25,2-4,3-29</inkml:trace>
  <inkml:trace contextRef="#ctx0" brushRef="#br0" timeOffset="2994">21420 9025,'21'8,"4"20,-25-28,0 0,29 38,-29-38,31 35,7-3,5-32,-12-18,-8-43,-9-14,-14 0,10 50,28 20,31 46,29 40,-19 38,-51-5,-38-10,-65-26,-51-32</inkml:trace>
  <inkml:trace contextRef="#ctx0" brushRef="#br0" timeOffset="3748">19857 9954,'10'-3,"6"49,-16-46,0 0,26 69,-26-69,11 77,-4-5,10-42,-10-29,1-39,-6-32,5-10,15 18,31 50,24 44,-7 29,-28-2,-30-31,-5-28,-5-34,13-34,19-11,9 17,18 49,15 57,-34 24,-21 11,-17-18,-5-27,8-28</inkml:trace>
  <inkml:trace contextRef="#ctx0" brushRef="#br0" timeOffset="4056">20728 9943,'-13'13,"-13"26,26-39,0 0,-3 49,3-49,22 59,38-21,18-18,-3-41,-20-18,-52-4,-53-9,-36 23,18 17,5 13</inkml:trace>
  <inkml:trace contextRef="#ctx0" brushRef="#br0" timeOffset="4380">21251 10194,'3'-3,"-17"-30,14 33,0 0,-28-62,28 62,-19-62,25 7,34 1,18 11,6 35</inkml:trace>
  <inkml:trace contextRef="#ctx0" brushRef="#br0" timeOffset="4890">21455 10017,'31'-14,"21"6,-52 8,95-14,21-18,-11-13,-26-8,-75 19,-61 20,-65 43,-19 50,44 5,51 13,88-26,72-16,41-4,3-20,-57-8</inkml:trace>
  <inkml:trace contextRef="#ctx0" brushRef="#br0" timeOffset="5487">20421 11016,'43'-9,"7"-16,-50 25,35-37,-8-12,-25-26,-43 11,-30 34,4 33,26 29,27 48,30 12,37-11,36-29,24-32,14-27,-19-38,-48-16</inkml:trace>
  <inkml:trace contextRef="#ctx0" brushRef="#br0" timeOffset="5714">21052 10686,'47'2,"-44"28,-3-30,0 0,-22 56,22-56,-51 79,5 9,14-20,28-42,35-19</inkml:trace>
  <inkml:trace contextRef="#ctx0" brushRef="#br0" timeOffset="5924">21220 10985,'9'-2,"-53"-11,44 13,0 0,-77-25,77 25,-113-31,3-8,36 8,37-2,23 5,47 21</inkml:trace>
  <inkml:trace contextRef="#ctx0" brushRef="#br0" timeOffset="6460">21391 11003,'28'83,"-7"2,5-37,9-20,-10-22,-24-29,-20-29,-43-25,-6-22,15 8,24-12,47 39,42 28,22 20,2 10,-8 19,-27 34,-22 38,-58 7,-48-30,-3-21,37-35,34-16</inkml:trace>
  <inkml:trace contextRef="#ctx0" brushRef="#br0" timeOffset="6863">21773 10936,'38'-6,"-8"3,-30 3,0 0,54-23,-54 23,46-28,3-23,-17-31,-43 11,-38 39,-25 19,1 41,34 31,31 3,46 7,28-9,29-32,33 0,-27-45,-51-4</inkml:trace>
  <inkml:trace contextRef="#ctx0" brushRef="#br0" timeOffset="7468">22323 10620,'-8'-5,"22"34,-14-29,0 0,42 96,-42-96,38 87,-10-16,-18-39,-3-35,-11-52,-3-31,14-20,5 25,24 67,26 50,8 42,-12 25,-24-6,-20-56,-18-9</inkml:trace>
  <inkml:trace contextRef="#ctx0" brushRef="#br0" timeOffset="7882">22914 10502,'-58'-17,"-20"12,1 48,28 15,58-6,33-18,34-19,-3-12,-2-2,-23 20,-29 15,-31-3,-32 6,-8-35,10-1</inkml:trace>
  <inkml:trace contextRef="#ctx0" brushRef="#br0" timeOffset="8090">22984 10438,'42'-3,"-9"50,-33-47,44 64,-18 26,-8-4,3-37</inkml:trace>
  <inkml:trace contextRef="#ctx0" brushRef="#br0" timeOffset="8267">22857 10341,'-16'-49,"15"-3,1 52,0 0,13-21,-13 21,18-15,14 15</inkml:trace>
  <inkml:trace contextRef="#ctx0" brushRef="#br0" timeOffset="8561">23265 10496,'20'36,"3"9,-23-45,0 0,20 25,-20-25,20 5,-2-23,-14-32,2-27,1-17,5 43,9 31,6 29,6 17</inkml:trace>
  <inkml:trace contextRef="#ctx0" brushRef="#br0" timeOffset="8873">23579 10385,'21'-7,"12"-28,-33 35,0 0,50-39,-50 39,53-58,-18 6,-39 27,-32 10,-18 35,21 36,35 31,47 10,41-34,30-2,12-16,-13 2</inkml:trace>
  <inkml:trace contextRef="#ctx0" brushRef="#br0" timeOffset="36922">2980 12309,'22'-16,"14"19,-36-3,105 4,78-3,49 5,45-2,41-16,61-14,33-4,59-6,6 9,3 7,1 2,53-8,5 11,-9 13,41-2,-14-15,4 2,7 10,0 9,29 1,-22 0,-28 6,39 15,-33 13,-28 9,2 6,-81-7</inkml:trace>
  <inkml:trace contextRef="#ctx0" brushRef="#br0" timeOffset="53692">2114 3105,'-1'-7,"-31"6,32 1,0 0,-69 7,69-7,-88 16,-24 16,-19-1,-16 1,15 15,36 11,32 26,27 26,12 36,-1 27,1 25,4 55,6-1,3 52,4-3,7 75,15-40,34-27,33-10,10-15,11-17,1-95,39-86,24-64,70-58,58-36,-10 15</inkml:trace>
  <inkml:trace contextRef="#ctx0" brushRef="#br0" timeOffset="57509">11195 6200,'-4'-7,"-12"-9,16 16,0 0,0 0,0 0,-23-18,23 18,0 0,0 0,-20-4,20 4,0 0,-21 6,21-6,-63 11,-66 0,-21-2,-35-8,-28-8,-20 4,-10 10,53 20,48 16,-31-1,-56-22,-59-44,-42-31,-34-28,9 28,47 19,8 26,32 17,-9 12,-1-1,-36-3,-23-17,-12 6,4-6,-14-6,6-13,18 14,46-5,57-7,98-3</inkml:trace>
  <inkml:trace contextRef="#ctx0" brushRef="#br0" timeOffset="69673">3558 7677,'91'3,"16"10,38-2,55-25,23-1,29-2,22 8,52 2,8-6,4 8,33 5,-15 4,-6-6,35 3,-3-6,2 5,41 13,-16 3,-5-5,17-8,-17-5,-8 7,55 7,-20 8,-35 2,5-4,-30-17,-18-13,30 2,-14 5,-24 3,-4-1,-38-1,-40 8,-9 10,-12 14,-52-12,-41-8,-64-9,-68 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32:06.5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20165 723,'15'-69,"25"16,-40 53,70-62,46 3,32 12,54 6,34 26,34 3,71 20,7 22,6 26,-12 12,21 40,-18 34,-23 27,-3 62,-94 27,-107 22,-76 13,-45 12,-58-7,-67-32,-108 6,-57-39,-45-59,-81-60,-26-105,-31-75,-54-73,5-34,45-30,11-60,60-32,49-28,95 0,132-18,157-2,137 9,126 21,142 28,96 98,73 106,97 130,-88 152</inkml:trace>
  <inkml:trace contextRef="#ctx0" brushRef="#br0" timeOffset="12237">7916 7922,'23'-26,"5"7,-28 19,0 0,47-22,-47 22,77-16,53 10,53-5,45-20,54-10,84-12,25 11,7-1,14 4,-14 15,8 16,6 14,-12 19,-138 31,-126 30,-45 37,1 22,5 9,-17 41,-59 26,-39 33,-26 35,9-30,4-32,-20-32,-29-43,-40-44,-48-40,-100-32,-96-30,-64-10,-76-12,-12-8,-9 0,-19 4,88 10,108 6,98-8,45-12,39-18,25-30,18-57,18-45,23 7,24-17,58-12,100-31,131-45,69-5,-7 8,-28 14,-55 68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01:52.34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14077 5479,'6'25,"-25"40,19-65,-26 89,9 33,17 59,7 45,10-10,9-28,23-58,31-65,12-45,19-47,21-7,39 25,-19 21,-74-14</inkml:trace>
  <inkml:trace contextRef="#ctx0" brushRef="#br0" timeOffset="307">14892 6161,'31'150,"1"39,1-29,2-42,5-58</inkml:trace>
  <inkml:trace contextRef="#ctx0" brushRef="#br0" timeOffset="482">14803 6059,'30'-65,"-2"2,0 1</inkml:trace>
  <inkml:trace contextRef="#ctx0" brushRef="#br0" timeOffset="968">15131 5482,'31'118,"14"122,7 45,6-13,-4-74,0-62,-17-64,-22-73,-5-74,-15-69,14 11,36 88,62 61,11 46,-8 39,-44 19,-69-21,-87-40,-96-50,-12-16,74-3</inkml:trace>
  <inkml:trace contextRef="#ctx0" brushRef="#br0" timeOffset="1271">16285 6864,'-7'10,"-12"-21,19 11,0 0,-37-61,37 61,-29-114,13-27,49-13,37 43,27 55</inkml:trace>
  <inkml:trace contextRef="#ctx0" brushRef="#br0" timeOffset="1723">16986 6286,'-57'6,"-37"34,11 36,43 31,60-3,38-20,20-31,-19-51,-25-57,5-56,-24-7,5 66,13 51,-1 52,-13 36,-1 30,4-25,0-30,7-41</inkml:trace>
  <inkml:trace contextRef="#ctx0" brushRef="#br0" timeOffset="2055">17462 6767,'-4'-7,"-22"-16,26 23,0 0,-43-75,43 75,-21-85,44-8,45-13,31 26,6 38,-26 17</inkml:trace>
  <inkml:trace contextRef="#ctx0" brushRef="#br0" timeOffset="2535">17996 6284,'7'74,"10"25,42-17,19-34,33-43,-8-47,-33-25,-15-36,-28 43,8 55,27 60,3 75,8 56,-21 31,-27 11,-59-72,-64-58,-63-59,-4-43,4-20</inkml:trace>
  <inkml:trace contextRef="#ctx0" brushRef="#br0" timeOffset="5039">14589 8156,'93'-11,"-28"-1,-45-3,-53-2,-100 3,-65 13,-12 23,38 18,80 9,86 5,128 20,87 7,40 26,-1 38,-110-2,-114-11,-104-24,-121-21,-42-36,36-30,62-25,97-31</inkml:trace>
  <inkml:trace contextRef="#ctx0" brushRef="#br0" timeOffset="5538">15100 8925,'58'30,"-6"24,-10 21,-18 0,0-26,-15-33,5-35,-3-45,14-31,16-1,-1 53,14 47,10 62,1 51,-12 47,-28 0,-33-31,-51-45,-25-64,-8-48</inkml:trace>
  <inkml:trace contextRef="#ctx0" brushRef="#br0" timeOffset="5971">16197 8827,'-27'-27,"-61"22,88 5,-100 35,11 27,47-4,46-22,60-4,24-18,4 4,10 35,-40 18,-58 10,-57-19,-50-37,-23-28</inkml:trace>
  <inkml:trace contextRef="#ctx0" brushRef="#br0" timeOffset="6258">16254 8480,'76'119,"-39"64,-29-14,-21-32,2-50,8-35,-10-38</inkml:trace>
  <inkml:trace contextRef="#ctx0" brushRef="#br0" timeOffset="6467">16348 9010,'18'-12,"-39"-5,21 17,0 0,0 0,-44-21,44 21,0 0,-57-16,57 16,-65-11,5 10,16-4</inkml:trace>
  <inkml:trace contextRef="#ctx0" brushRef="#br0" timeOffset="6806">16602 9036,'68'16,"-21"-16,-47 0,47-22,-14-28,-5-24,-31 15,-17 39,-15 35,5 50,3 30,16 2,23-18,19-32,20-42</inkml:trace>
  <inkml:trace contextRef="#ctx0" brushRef="#br0" timeOffset="7312">16969 9031,'25'40,"-1"43,-24-83,9 81,-1-22,-1-37,-5-36,5-52,18-37,16 8,-3 39,17 65,13 48,-23 9,-26-5,-13-37,-2-29,16-39,16-27,11 9,4 50,2 49,-16 48,-12 5,-5-3,-1-37,33-47</inkml:trace>
  <inkml:trace contextRef="#ctx0" brushRef="#br0" timeOffset="7666">18513 8405,'58'-35,"-67"21,9 14,0 0,0 0,-38 1,38-1,0 0,-83 36,83-36,-111 80,9 47,25 43,57-20,53-28,50-30,23-34,-10-33,7-47</inkml:trace>
  <inkml:trace contextRef="#ctx0" brushRef="#br0" timeOffset="8054">18915 8868,'-28'-13,"-47"10,75 3,-70 32,19 40,25 16,43-22,31-33,-2-39,7-45,-4-26,-20 39,1 58,-8 46,-9 26,-9-9,11-34,10-28,0-56</inkml:trace>
  <inkml:trace contextRef="#ctx0" brushRef="#br0" timeOffset="8326">19218 8427,'41'110,"-25"55,-19 18,18-20,3-45,15-50,-10-55,9-54</inkml:trace>
  <inkml:trace contextRef="#ctx0" brushRef="#br0" timeOffset="8585">19589 8235,'54'10,"-49"96,-5-106,-4 197,-16 19,19-8,18-2,11-26,-9-24,-7-4</inkml:trace>
  <inkml:trace contextRef="#ctx0" brushRef="#br0" timeOffset="22602">18067 10050,'-40'25,"-45"36,18 22,50-2,48 3,55 6,33-15,43-15,35-31,33-15,52-14,16-1,-12 1,-12 4,-43 5,-36 2,-42-4,-67-12,-51-26,-39-18,-28-30,-14-23,-13 23,5 35,20 27,18 21,11 23,40 24,43 44,14-10,-9 7,-3-15,-54-4,-44-9,-67-19,-52-34,11-10</inkml:trace>
  <inkml:trace contextRef="#ctx0" brushRef="#br0" timeOffset="24184">21293 10176,'-28'5,"-21"10,49-15,-65 44,-1 26,21 25,41-15,39-23,26-58,-3-53,-15-66,-19-65,-30-35,-43 58,18 83,19 66,24 43,31 118,7 43,1-5,-17-39,-3-65,2-33</inkml:trace>
  <inkml:trace contextRef="#ctx0" brushRef="#br0" timeOffset="24375">21516 10240,'0'80,"11"20,11 4,9-33,-7-64</inkml:trace>
  <inkml:trace contextRef="#ctx0" brushRef="#br0" timeOffset="24506">21500 10091,'-14'-33,"13"26,1 7,0 0,24 17,-24-17</inkml:trace>
  <inkml:trace contextRef="#ctx0" brushRef="#br0" timeOffset="24828">21875 10161,'-11'1,"-45"13,56-14,-77 12,0 28,67 17,48-27,40-2,22-20,-13 14,-31 15,-61 10,-27 6,-43-23,17 2</inkml:trace>
  <inkml:trace contextRef="#ctx0" brushRef="#br0" timeOffset="25282">22247 10600,'-9'89,"2"17,-5 36,16-46,31-49,-18-49,-17-57,-35-50,-23-54,-5-44,32 51,49 53,51 74,10 40,-3 67,-35 35,-56-14,-36-28,-31-26,19-52</inkml:trace>
  <inkml:trace contextRef="#ctx0" brushRef="#br0" timeOffset="25550">22424 9552,'30'74,"6"84,-12 41,-12 26,-5-58,3-42,15-48</inkml:trace>
  <inkml:trace contextRef="#ctx0" brushRef="#br0" timeOffset="25954">22891 10276,'-23'-18,"-39"4,62 14,-68 17,23 31,37 87,45-81,12-31,2-48,-5-34,-17-19,-17 60,2 21,4 24,-3 42,7-8,-4-2,-7-47</inkml:trace>
  <inkml:trace contextRef="#ctx0" brushRef="#br0" timeOffset="26311">23030 10333,'13'22,"5"37,-18-59,36 63,12-2,-3-47,7-36,-12-18,0-17,-19-5,14 68,17 59,11 58,-7 39,-36-6,-40-4,-67-28</inkml:trace>
  <inkml:trace contextRef="#ctx0" brushRef="#br0" timeOffset="27203">21559 10981,'9'-9,"5"10,-14-1,0 0,26 33,-26-33,42 86,8 62,-9 40,-32 3,-43-4,-4-45,11-38,24-55,13-42,17-45,29-52,11-5,-20 33,-14 49,-22 22,-35 55,-32 7,-34-29,-2-39,-12-33,18-43,23-4,16 6,13 22</inkml:trace>
  <inkml:trace contextRef="#ctx0" brushRef="#br0" timeOffset="27902">20641 12324,'39'40,"-30"66,1 27,-22 8,7-26,-2-56,20-59,7-64,-1-74,-13-42,-4 48,18 78,16 49,-1 40,-10 56,-33 7,-25-26,-37-32,-6-40,29-9,32-16</inkml:trace>
  <inkml:trace contextRef="#ctx0" brushRef="#br0" timeOffset="28221">21056 12703,'7'-8,"-6"-25,-1 33,0 0,11-57,-11 57,18-73,-3 11,3 9,18 33</inkml:trace>
  <inkml:trace contextRef="#ctx0" brushRef="#br0" timeOffset="28396">21271 12431,'0'47,"11"27,-11-74,15 85,1-18</inkml:trace>
  <inkml:trace contextRef="#ctx0" brushRef="#br0" timeOffset="28543">21170 12288,'-21'-69,"12"27,9 42,0 0,0 0,17-16,-17 16,0 0,28 11,-28-11</inkml:trace>
  <inkml:trace contextRef="#ctx0" brushRef="#br0" timeOffset="28987">21598 12518,'36'45,"-18"41,-1-15,-11-18,-5-44,1-26,4-60,-5-15,26 0,14 62,6 40,13 55,-10 8,-10 17,-12-45,-11-42</inkml:trace>
  <inkml:trace contextRef="#ctx0" brushRef="#br0" timeOffset="29239">22160 11960,'17'-19,"-12"40,-5-21,0 0,35 77,-35-77,24 152,1 19,-7-19,-2-44,3-58,-5-39</inkml:trace>
  <inkml:trace contextRef="#ctx0" brushRef="#br0" timeOffset="29399">22283 12357,'-34'-5,"-27"-1,61 6,-72-8,-32 33,-7 13</inkml:trace>
  <inkml:trace contextRef="#ctx0" brushRef="#br0" timeOffset="435530">9956 4215,'130'-63,"0"19,-4 39,53 25,34 5,6 10,-41 33,-40 52,-27 49,-32 36,-21 47,8 35,31 36,58 69,-4 19,-27 9,-30 45,-19-10,-5-30,-2 9,-44-59,-56-62,-88-51,-79-81,-90-72,-122-60,-53-49,5-34,-4-19,86 6,79 23</inkml:trace>
  <inkml:trace contextRef="#ctx0" brushRef="#br0" timeOffset="455563.9086">13634 5195,'-42'53,"-22"46,-6 17,-22 19,-30 41,12 31,88 41,76 10,28 5,-40 4,-45 19,-46-20,-31 1,1 21,10 8,34 20,49-4,69 30,82 29,26 21,-63-24,-86-28,-55-32,-10-45,-15-40,4-53,32 12,39 64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05:13.04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3031 6253,'8'-19,"-11"17,3 2,0 0,0 0,-28 3,28-3,0 0,-62 4,62-4,-82 23,12 0,-7 23,2 18,0 6,-6 23,17 11,10 14,16-5,11 8,38-6,25-9,26-17,17 9,12-29,35-31,67-28,38-19,0 2,-45 23</inkml:trace>
  <inkml:trace contextRef="#ctx0" brushRef="#br0" timeOffset="13019">20416 7517,'-165'18,"-27"-9,-49 2,-17-11,-8-17,-17 3,8-1,5 2,9 4,-14 22,34 26,5-8,-51-21,-23-39,-9-29,16-3,12 27,56 39,65 30,19 26</inkml:trace>
  <inkml:trace contextRef="#ctx0" brushRef="#br0" timeOffset="37476">11731 6187,'-39'24,"-49"-3,-45-9,-49-6,-31 1,-18 5,-41 8,-2 15,-4 1,-1-2,11-5,30-10,-24-16,-52-16,-28 0,-24 6,43 9,22 4,-25 1,0-3,-8-7,-21-14,11 7,11-1,55 1,40-1,46 3,33 14</inkml:trace>
  <inkml:trace contextRef="#ctx0" brushRef="#br0" timeOffset="49178">3655 9002,'-16'1,"16"-3,0 2,0 0,0 0,34-10,-34 10,0 0,89 3,-89-3,149 12,55 11,6-10,9-13,-14-3,-21 16,-20-3,-8-1,-20-9,-4-5,26-24,22-4,-15 3,-41 21</inkml:trace>
  <inkml:trace contextRef="#ctx0" brushRef="#br0" timeOffset="49974">7597 9077,'54'-31,"9"12,-63 19,100-19,46 7,41 8,36 5,55 5,25-5,-1-2,8 1,-11 8,6-3,-10-3,2-12,-38-9,-16-11,6-10,-6 3,4 12,14 12,-45 33</inkml:trace>
  <inkml:trace contextRef="#ctx0" brushRef="#br0" timeOffset="86666">1891 9133,'12'-40,"-16"24,4 16,0 0,0 0,-26 3,26-3,0 0,-66 24,66-24,-81 52,-2 47,-10 48,2 34,-12 32,-4 70,36-19,74 25,64 51,29-5,27-33,353 176,-142-336,39-56,-37-29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07:04.83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11822 2809,'54'7,"5"17,-59-24,82 52,16 17,-1 33,-15 25,-19 39,-20 16,-14-8,-8 23,-18-19,-23-24,-38-28,-13-40,5-34,23-15,29-19,12-16,18-11,24-29,1-22,8-35,-2-42,-12-34,-18-27,-41-9,-24-9,-19 7,-11 67,-50 28</inkml:trace>
  <inkml:trace contextRef="#ctx0" brushRef="#br0" timeOffset="16813">17263 3943,'-36'-12,"-17"1,53 11,-77-18,17 15,9 6,-10 8,-23 2,-32 1,-39-3,-15-5,-3-6,-7-10,-21 2,3 8,3 5,12 5,33-6,39-7,58-9,40-4</inkml:trace>
  <inkml:trace contextRef="#ctx0" brushRef="#br0" timeOffset="18948">17108 4613,'-89'-6,"-39"-7,-32-1,-49-5,-17 7,-20 3,-27-5,15-11,8 3,-12 4,36 14,51 5,65 6</inkml:trace>
  <inkml:trace contextRef="#ctx0" brushRef="#br0" timeOffset="29584">13379 4640,'-2'-26,"-65"13,67 13,-101 8,-21 36,-5 32,1 27,-1 32,26 50,50 22,47 11,41 15,40-19,45-17,31-10,-26-47,-44-45,-54-41</inkml:trace>
  <inkml:trace contextRef="#ctx0" brushRef="#br0" timeOffset="30330">11482 4744,'-3'-10,"7"0,-4 10,0 0,0 0,14-8,-14 8,0 0,50 0,-50 0,79 4,23 16,20 21,-12 16,0 31,-1 61,-36 23,-26-3,-9 7,11-9,3-24,-26-15,-49-37,-42-16</inkml:trace>
  <inkml:trace contextRef="#ctx0" brushRef="#br0" timeOffset="31171">13030 5573,'-9'-12,"-5"-13,14 25,0 0,-28-34,28 34,-37-36,-7 2,-20 4,-42 8,-20 11,15 34,16 17,8-10,13-22,3-28,-31-35,-12-19,12-1,19 24,50 47</inkml:trace>
  <inkml:trace contextRef="#ctx0" brushRef="#br0" timeOffset="65670">19976 6598,'-11'-7,"-18"-2,29 9,0 0,-44-8,44 8,-55 11,-12 11,-28 5,-39 2,-35-14,-40-2,-31 0,-50-9,-6 2,-11-2,-48 9,-10 1,10-6,-12-3,41 6,19-1,-1-1,14-1,18 0,73-4,62-6,49-7</inkml:trace>
  <inkml:trace contextRef="#ctx0" brushRef="#br0" timeOffset="80441">13773 6650,'-23'-31,"-18"3,41 28,-62-20,-12 3,-28 13,-10 12,-13 13,-9 18,31 12,40 12,22 36,11 44,-11 34,-17 60,1-4,28-11,46 2,44-38,43-53,70-32,44-23,16-10,26 0,-41-30,-38-35</inkml:trace>
  <inkml:trace contextRef="#ctx0" brushRef="#br0" timeOffset="81690">19440 7590,'8'-27,"2"9,-10 18,0 0,0 0,0 0,0 0,3-4,-3 4,0 0,0 0,0 0,-7 0,7 0,0 0,0 0,-36 3,36-3,0 0,-70 3,70-3,-108-12,-34 15,-33-7,-44-8,-6 9,-6 14,-18 2,1-7,12-4,-31-5,-4 4,-7-7,-1-1,10 0,-25 7,30 1,37-1,22-9,46 0,32-1,44 17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09:42.0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3405 4121,'13'-34,"-17"16,4 18,0 0,0 0,-30-20,30 20,0 0,-61-16,61 16,-94-2,-3 10,-3 7,11 14,-4 9,6 16,18 1,21 17,5 9,-4 23,5 31,10 6,20 13,16-4,24-5,48 0,41-24,-1-6,2 18,-9-18,20-8,69-9,56-8,42-13,47-6,6-27,6-24,53-1,-7-8,-30 4,-44-4,-73-22,-63-9,-15-8,-27 2,-23 1,-13-13,-23-26,-10-30,-13-43,-32-21,-33-20,-50-28,-38-2,-16 6,-24-8,-18 15,-20 23,-17 15,-16 39,-46 12,-60 26,-13 38,2 25,-37 18,-12 1,-12 8,-56 9,35-14,49 2,86 15,124-9,78 15,20 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0:19.18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6681 6069,'11'-9,"-25"4,14 5,0 0,-78-15,78 15,-132-21,-43 7,-20 21,-34 8,-53-6,-4-9,-16-10,-43-1,19 3,65 21,91 12</inkml:trace>
  <inkml:trace contextRef="#ctx0" brushRef="#br0" timeOffset="1165.233">6082 10087,'-3'-3,"-42"29,45-26,-102 49,-64 6,-37-7,17-3,21 15,25 42,38 42,34 30,29 66,28 8,36 2,54-14,37-58,27-45,63-47,35-56,32-38,17-15,-42 19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0:58.56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2793 4100,'5'-20,"2"-4,-7 24,0 0,0 0,0 0,0 0,6-9,-6 9,0 0,0 0,0 0,1 1,-1-1,0 0,0 0,-11 18,11-18,0 0,-44 25,44-25,-104 34,-56-4,16 5,21 6,19 39,28 23,18 31,22 63,22-1,19 40,-6 38,-4 38,-14 41,12 59,35-27,31 25,23 58,16 5,4 11,-19-11,-38 15,-27-52,-15-66,-7-34,7-87,25-85,35-54,58-40,63-35,62-6,40 24</inkml:trace>
  <inkml:trace contextRef="#ctx0" brushRef="#br0" timeOffset="132816.558">3234 9317,'-11'-57,"29"-6,-18 63,43-58,33-8,33 9,43 7,42 7,63 5,44 8,41 19,27 27,-20 18,-3 47,-52 28,-48 26,-68 23,-102 1,-101-14,-109-1,-94-29,-61-35,-81-20,-31-25,-3-21,0-38,7-33,51-39,55-44,63-34,116-2,107-5,140-4,88 56,1 72,12 65</inkml:trace>
  <inkml:trace contextRef="#ctx0" brushRef="#br0" timeOffset="133406.676">5562 10153,'57'72,"44"40,68 64,29 36,-1 13,-4 4,-45-48,-32-35,-56-64,-55-66,-43-69</inkml:trace>
  <inkml:trace contextRef="#ctx0" brushRef="#br0" timeOffset="133954.7856">5447 10112,'3'-30,"31"24,-34 6,131 26,101 27,92 26,-29 21,-88 1,-93-28,-115-38,-85-39,-115-58,-46-27,-3 11,41 26,69 37,44 48,23 57,25 49,19 44,33 10,26 22,31 76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3:27.3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14582 12191,'7'47,"0"49,11 17,10 29,-2-7,-22-10,-23-31,-16-70,-38-43,-60-42,-44-15,-35 11,-40 17,-5 33,45 28,57-2,64-4,37-7,33-7,23-28,29-56,18-75,-2 4,1 48,-6 37,11 46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3:30.4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1269 2464,'-20'4,"-31"12,51-16,-52 40,40 29,10 24,-2 33,0-11,36-2,58 16,46-10,42 2,27-40,16-34,42-29,17-32,9-10,-8-13,-4-6,-2 0,-18-3,-25-14,-71-20,-98-33,-117-39,-127 24,-71 33,-89 16,-63 29,-30 32,-35 26,39 40,50 11,38 33,122-3,116 9</inkml:trace>
  <inkml:trace contextRef="#ctx0" brushRef="#br0" timeOffset="1675.335">1395 3725,'5'-57,"-28"19,23 38,-36-68,14 27,15 29,-6 33,-40 60,-23 53,-13 15,23 14,16 33,-7 46,-9 35,-21 74,16 13,28 18,38 21,30-12,25 4,16 50,19-40,28-75,64-55,24-61,-19-66,-9-1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3:44.2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2932 7834,'12'-4,"-13"3,1 1</inkml:trace>
  <inkml:trace contextRef="#ctx0" brushRef="#br0" timeOffset="541.1082">3024 7800,'-15'-1,"-19"-2,-29-34,-9-11,-29-21,-15-7,-24-32,14-2,35 36,30 29,41 31,26 10,44 3,67 28,-2-10,-31-4,-63-14,-40 2,-67-14,-48 5,-21-9,52 32,65 20,71 53,42 39,5 27,-10-33,-20-31</inkml:trace>
  <inkml:trace contextRef="#ctx0" brushRef="#br0" timeOffset="2934.5868">7925 3640,'-14'-17,"2"5,12 12,0 0,0 0,0 0,0 0,-22-15,22 15,0 0,0 0,0 0,-21-23,21 23,0 0,0 0,-7-22,7 22,0 0,12-29,-12 29,24-39,12-10,18-5,32-3,9 12,32 12,39 21,20 25,18 15,-39 21,-37 12,-28 14,-35 3,-19 5,-7 12,-19 0,-21 1,-43 9,-35-6,-31-5,10-14,-5-10,-13-8,-15-12,-9-21,3-21,-13-24,15-25,-1-16,-7-25,25-13,33-7,53-22,28 1,17 6,18 0,40 11,35 25,63 15,43 25,38 36,52 43,-7 49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4:01.9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22619 1827,'-81'-5,"-81"-17,-42 0,-38-12,15 8,-7 6,-15-1,18 31</inkml:trace>
  <inkml:trace contextRef="#ctx0" brushRef="#br0" timeOffset="1971.3942">2277 1642,'-36'-45,"-35"38,71 7,-115 15,-42 25,-8 30,24 7,29 12,2 31,6 35,-3 24,-3 32,5 48,6 57,29 41,56 14,49 40,21 2,-3-1,-6 77,-28 17,-18 17,-20 44,-5-19,4-54,16 25,18-13,2 0,5-4,15-59,14-45,18-25,17-28,13 6,-6-76,28-49,33-84,43-51,44-22,36-16,17 3,-20 0</inkml:trace>
  <inkml:trace contextRef="#ctx0" brushRef="#br0" timeOffset="3284.6568">8188 8487,'-33'-18,"21"0,12 18,0 0,30-22,-30 22,121-38,59-5,20 14,47 15,20-6,9 3,9 9,-71 31,-65 12,-50-9,-40-24,-42-17,-35-18,-61-13,-56-1,-44 3,19 5,24 6,51 13,53 14,39 17,64 21,80 8,47 14,-28 17,-54 14,-54 17,-81-3,-76-18,-81-4,-36-21,18-12,67-8</inkml:trace>
  <inkml:trace contextRef="#ctx0" brushRef="#br0" timeOffset="4245.849">13694 8942,'119'-13,"6"11,39 9,57 1,35 2,13-13,59-7,24-11,23-5,54 0,12 0,5 6,36 6,-18 6,12-3,-1-1,7 6,0 7,10 9,-59 9,-33-15,-16 0,24 2,5 28,-32-9,-44 2,-51-11,-24-9,-17-3,-39 8,-51 12,-79-5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34:24.4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1545 9115,'-20'-21,"19"-6,1 27,0 0,0 0,0 0,22-12,-22 12,0 0,0 0,45 11,-45-11,0 0,47 25,-47-25,44 32,27-4,26 6,45-6,40-9,11-11,12-5,32-3,10-2,5-2,0-12,14-14,-20 0,-3 3,9-8,27 2,-3 13,12 16,-11 3,26-10,-22-5,-21 3,-6 5,7 22</inkml:trace>
  <inkml:trace contextRef="#ctx0" brushRef="#br0" timeOffset="42738">17703 5928,'-18'-77,"-74"-33,-47-20,11 7,14 0,5-7,-11-23,-7-15,11-22,31-18,50 7,73 33,100 13,81 28,46 25,16 16,-1 8,10 19,30 32,82 45,5 49,-40 4,-40 3,-79-10,-71 14,-54-14,-33 8,-24-3,-37-11,-48-7,-36-10,-51-15,-19 2,33 3,23 9,21-8,38-14,29-6,24-5,9-16,13-22,17-18,16-2,25 9,8 22,-18 1,-55-22,-66-24,-84-43,-66-11,-32-26,8 17,66 33,29 5,29 7,-16 34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4:25.83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4794 9669,'4'-10,"-15"-14,11 24,0 0,0 0,-27-22,27 22,0 0,-51-17,51 17,-75-11,-22 7,-34 11,-36 0,1 4,30 18,30 13,24 12,19 40,19 27,2 47,18 27,0 37,12 7,1 3,14 22,28-51,36-23,42-23,73-62,71-70,27-1,12-46,-75-26</inkml:trace>
  <inkml:trace contextRef="#ctx0" brushRef="#br0" timeOffset="950.095">2077 6742,'72'-86,"1"8,18 4,42-7,78 10,59 16,49 12,42 40,12 26,12 56,-101 23,-40 38,-54 12,-63 10,-96 3,-78 3,-74-22,-58-28,-66-43,-73-38,-44-39,-26-18,-6-15,9-20,47-45,33-28,73-8,54 10,90 15,111-11,147 10,179 16,144 58,142 53,-70 97</inkml:trace>
  <inkml:trace contextRef="#ctx0" brushRef="#br0" timeOffset="15717.5716">13164 10181,'-20'-56,"-31"45,51 11,-67 22,23 27,27 20,21 21,-17 18,-29 9,-4-3,19-36,19-27,19-23,38-15,43-9,45 1,46-6,22 2,47-1,25 5,12 4,34-2,-21-4,31-4,1-4,11 2,-7 8,-25 2,-9 0,-62-3,-9 3,-19-3,-27 4,-35-3,-81-2,-54-3,-16-7,9-11,4-3,2-1,3-27,11-17,25-27,22-26,-19 0,-6 6,-52 52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5:00.31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1795 4507,'8'-14,"-13"13,5 1,0 0,0 0,-34 3,34-3,0 0,-64 25,64-25,-96 18,-29 0,-29 7,24 1,15-5,18 5,26 23,26-3,17 3,8 17,7 30,-5 53,4 22,2 28,14 35,20 33,16 12,-5 26,-15 14,-8-13,2-22,-5-30,-17-48,-18-33,5-46,20-68,9-32,33-16,50-17,44-8,56 16,29-1,-14-13</inkml:trace>
  <inkml:trace contextRef="#ctx0" brushRef="#br0" timeOffset="3528.3528">5516 7047,'-1'3,"-3"4,4-7,0 0,0 0,0 0,-5 25,5-25,0 0,0 0,-10 34,10-34,0 0,-5 47,5-47,10 68,8-9,-8-8,-25-22,-23-17,-31-18,-20-15,-21 0,-20 4,-6 4,-7 6,0 2,7 10,9 8,25-1,21-11,20-11,10 2,-12-9,15 9,21 2,0-10,7-1,12 2,32-26,62-25,50-9,-22-12</inkml:trace>
  <inkml:trace contextRef="#ctx0" brushRef="#br0" timeOffset="6322.6322">10236 2268,'-22'-19,"18"11,4 8,0 0,0 0,0 0,0 0,0 0,0 0,8 2,-8-2,0 0,0 0,0 0,0 0,0 0,17 16,-17-16,0 0,0 0,0 0,0 0,12 33,-12-33,0 0,0 0,0 0,-9 28,9-28,0 0,0 0,-25 25,25-25,0 0,-48 16,48-16,-75 13,-20-7,-21 0,-13-3,-15 1,-19-5,-17-2,-9-5,-6-7,-20-8,14 3,-13 5,17 2,-5 0,6-4,-10 1,3 2,7-5,3 14,-5 11,-15 2,-7 5,-4 3,-4 0,15-4,-31 4,4 7,13-1,-19 1,10-4,4-5,8-1,-14-5,11 7,27-11,-2 2,26-9,8-7,25-1,12-13,4 17,15-3,-15 13,27-3,-8 9,-11 17</inkml:trace>
  <inkml:trace contextRef="#ctx0" brushRef="#br0" timeOffset="19442.9441">13607 1884,'24'-5,"-17"8,-7-3,0 0,0 0,0 0,15 17,-15-17,0 0,0 0,19 21,-19-21,0 0,31 30,-31-30,52 43,32 23,19 33,-16 25,-28 20,-2 42,-9 10,-17 0,-32-13,-54-15,-29-21,-21-8,0-25,6-15,23-8,39 2</inkml:trace>
  <inkml:trace contextRef="#ctx0" brushRef="#br0" timeOffset="20991.0989">13258 3101,'6'5,"-11"6,5-11,0 0,0 0,-20 12,20-12,0 0,-45 3,45-3,-70 2,-20-10,-26 4,-28-6,-10 3,-33 1,-18 1,-16 5,-27-1,-9 1,-7-1,3 6,7-4,-34-2,30-1,13-2,16-3,13 0,16 5,-8 7,36 0,2-2,22-7,15 1,42 8,71-2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6:05.1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1460 10729,'-9'-47,"5"-6,4 53,1-46,8-5,15 4,38 9,44-7,43 6,48 13,34 11,24 5,31 11,23 3,9 6,-12 6,-50 34,-63 34,-41 33,-50 23,-67-3,-67-6,-75-22,-83-25,-94-13,-76-7,-57-3,10-25,-21-24,1-31,59-31,46-75,90-32,137 8,130-14,170-32,182 8,168 17,86 88,46 86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6:47.77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2303 3482,'7'-21,"-19"6,12 15,0 0,-43-9,43 9,-80-5,-57 18,-11 5,7 22,22 17,15 33,29 35,18 28,38 47,35 33,22 60,-3 28,-14 0,9-61,23-53,5-71,31-45,56-37,115-7,96-7,56 1,16-16,-42-30</inkml:trace>
  <inkml:trace contextRef="#ctx0" brushRef="#br0" timeOffset="2048.2048">20719 3378,'11'9,"17"34,-28-43,68 117,41 50,33 33,-26 34,-53-1,-44 18,-37-3,-36-25,-40-35,-35-56,-31-30,-13-14,7-2</inkml:trace>
  <inkml:trace contextRef="#ctx0" brushRef="#br0" timeOffset="14699.4698">8245 7829,'4'0,"10"14,-14-14,0 0,65 21,-65-21,121 25,57 5,37 6,40-1,61-21,47-22,34-4,39 0,32-4,5-3,-6-7,-4 2,1 0,26-3,5 0,11 1,-35 4,-45 2,-21-2,-31 2,-42 8,-53-2,-113 4</inkml:trace>
  <inkml:trace contextRef="#ctx0" brushRef="#br0" timeOffset="76144.6137">5439 5081,'-46'-39,"-43"4,-52 8,-59 5,-48 11,-29 13,-1 4,-5 3,-13 8,37-12,47-1,42 3,47 11,52-19,46 7,49 5</inkml:trace>
  <inkml:trace contextRef="#ctx0" brushRef="#br0" timeOffset="76497.649">5565 5110,'226'1,"-93"11,-98 1,-76 8,-110-2,-99 3,-94-3,-85 12,-55-9,-21-4,35 8,78 14,103-2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7:27.58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9924 2066,'13'-7,"-17"6,4 1,0 0,0 0,-31-1,31 1,0 0,-53-1,53 1,-74 3,-32 4,-28 2,-29-1,-36 3,-20 0,-27-7,-8-6,-13-1,-17 3,-14 7,-7-10,-38 12,11-12,-23 9,9-10,-8 9,6 11,-13 4,-19-6,62-7,-18-8,42-10,17-15,66 19,29-3,35 13,11 15,34 10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8:36.54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10023 4734,'0'-16,"-27"-2,27 18,0 0,-58-28,58 28,-80-25,-7 10,-19 10,-23 0,-25 0,-15 3,-16-6,-5-2,-16 2,-12-1,1 1,-12-2,-2 6,0 1,-11-5,10-3,7 4,21-7,12-2,23 4,24 14,36 9</inkml:trace>
  <inkml:trace contextRef="#ctx0" brushRef="#br0" timeOffset="2956.2956">4779 6084,'67'-17,"19"8,35 2,37-1,42 7,34 0,22-5,13 9,7-3,-2 9,17-1,-10-2,-14-6,-15-4,-11-2,-18 1,-4 2,-10 1,-14-2,-24-3,-15-1,-17 1,-16 3,-25-2,-31 2,-25-6,-14-1,-9 0,-4-3,-4-14,7-13,3-22,-9-21,-22-16,-48 2,-49 10,-21 20,-2 13,-7 10,-31 0,-8 10,-39 9,-41 14,-31 15,-18 6,-29 4,-32-1,-22 5,-17 0,4 11,10 5,20 0,23 8,51 4,66 11,66-5,62 6,58-20,38-18,36 10,38 6,4 11,-26 15,-34 20,-18 7,14 3,31 3,19-12</inkml:trace>
  <inkml:trace contextRef="#ctx0" brushRef="#br0" timeOffset="4159.4159">7207 7090,'158'-8,"5"15,38 7,34-8,36-8,45 4</inkml:trace>
  <inkml:trace contextRef="#ctx0" brushRef="#br0" timeOffset="4575.4575">9776 7123,'510'-6,"36"-1,29 9,17 11,10-13,-16 9,-7-6,-18 4,-4-14,-14-3,-9-3,-3 5,-15-1,-3 7,-24-3,-17 5,-20 0,-11 9,-33-4,-47-7,-44-3,-41 6,-42 7,-52 26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9:18.25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2310 6157,'-12'-73,"-26"28,38 45,-41-34,2 14,1 38,-39 45,-52 45,-25 24,20 6,32 19,30 8,41 21,47 22,33-26,24-33,35-41,56-38,67-35,71-33</inkml:trace>
  <inkml:trace contextRef="#ctx0" brushRef="#br0" timeOffset="12188.2187">8820 9704,'91'-24,"16"7,19 8,24-1,22 4,34 0,24 2,27 1,0 3,7-2,-2 0,3 0,14 0,1-6,2-5,-6 1,-19 1,-10 4,-14 2,-13 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19:42.96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8504 4808,'-83'-6,"-31"4,-25 8,-32 7,-42 1,-32 7,-22-5,-32-9,-70-1,8-4,-24-5,-13 4,-11 4,-13-13,4 14,17-13,29 3,33 10,37 4,48-4,57 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0:06.4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2152 4600,'-14'-49,"18"-17,-4 66,23-69,50-15,42 4,61-6,55 9,46 8,44 4,45 19,49 22,63 28,24 24,18 47,9 35,4 41,-30 36,-51 34,-81 25,-121 24,-126-9,-114-10,-118-19,-102-25,-108-20,-72-32,-70-41,-59-40,-38-29,-35-40,-12-32,7-31,43-15,40-10,48-24,45-27,69-32,86-24,98-15,82-17,76-6,88-14,102 0,146-10,162 9,164 20,132 76,66 88,8 117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0:20.48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14904 12700,'120'-11,"5"4,0 3,20-1,19 7,13 0,23-4,4-8,-4-1,-2 0,13 4,2 9,13 7,4 1,4-1,-8-3,-14-10,-32 1,-6-3,-28 6,-32 26</inkml:trace>
  <inkml:trace contextRef="#ctx0" brushRef="#br0" timeOffset="2888.2888">12040 12679,'-3'-2,"-34"-7,37 9,0 0,-64-20,64 20,-86-30,-12 5,-7 15,-23 11,-25 9,-17 4,-10-1,2 3,0-8,0-12,0 1,-15-2,-16 5,-10 3,-12 8,-18 0,-5 3,19-11,35-13,58 4,33 27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35:43.8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5901 12784,'4'-36,"-5"24,1 12,0 0,0 0,-24 2,24-2,0 0,-101 2,101-2,-150 6,-22 0,-33 0,-5-10,8-8,0-7,48-2</inkml:trace>
  <inkml:trace contextRef="#ctx0" brushRef="#br0" timeOffset="58298">18843 13172,'4'-13,"3"6,-7 7,0 0,0 0,0 0,0 0,0 0,0 0,0 0,16-2,-16 2,0 0,0 0,0 0,0 0,0 0,0 0,2 3,-2-3,0 0,0 0,0 0,0 0,0 0,-11 4,11-4,0 0,0 0,0 0,0 0,-19-1,19 1,0 0,0 0,0 0,-24-5,24 5,0 0,0 0,-29 0,29 0,0 0,-50 9,50-9,-65 18,-24-6,-21-8,-14-7,3 3,-22-4,-32-5,-17-4,2 1,-10 8,18 9,17 2,-3 1,31-5,19-15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0:59.53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15051 9559,'-116'8,"-40"-5,-40-13,-42-12,-72-8,11 2,-36-4,0 3,-16 8,-16-1,-27 9,2-2,-9 6,-3 2,6 3,-3-2,-7 3,-2 4,8-3,9 6,16-2,17-1,15 7,-4-6,6 2,7 4,15 2,10 3,-5-5,16 4,0-10,2 6,12-8,1 5,-4-7,6 12,4-16,14-1,23 2,29-10,47-2,50 6</inkml:trace>
  <inkml:trace contextRef="#ctx0" brushRef="#br0" timeOffset="2002.2002">6525 11987,'-7'0,"4"0,3 0,0 0,0 0,0 0,0 0,0 0,2 1,-2-1,0 0,0 0,0 0,0 0,3 9,-3-9,0 0,0 0,0 0,1 12,-1-12,0 0,0 0,-17 13,17-13,0 0,-51 10,51-10,-80 6,-24-3,5 7,1-1,11-4,10 6,33 1,28-5,14-5,1-3,2 1,4 2,35 0,53 4,27-9,18-10,-10-5,-40 17,-75-1,-34 4,-66-10,-48 5,-29 5,-2-2,17-2,35-6,66 1,62-8,84 6,84 19</inkml:trace>
  <inkml:trace contextRef="#ctx0" brushRef="#br0" timeOffset="2080.208">6304 12076,'118'21</inkml:trace>
  <inkml:trace contextRef="#ctx0" brushRef="#br0" timeOffset="13728.3727">12905 12778,'21'-8,"-24"10,3-2,0 0,0 0,-29 10,29-10,0 0,-70-1,70 1,-83-11,3 11,1 12,-13 15,-65 0,-44-16,-34-13,16-14,-8-18,10-4,14 21,20 23,10 22,-15 8,-50-8,-35-30,-24-29,-13-15,7 9,-5 46,57 24,-1 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1:30.39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16755 10525,'50'-58,"18"10,23-4,20 3,20 10,27 10,45 7</inkml:trace>
  <inkml:trace contextRef="#ctx0" brushRef="#br0" timeOffset="556.0556">18170 10219,'384'26,"44"17,43 15,24 29,4 45,-9 26,-39 27,-90 20,-128 13,-140 5,-127 17,-100-13,-81-18,-89-29,-99-43,-104-60,-76-52,-45-46,9-51,12-51,26-38,39-39,55-24,92-9,102-9,131-3,163 0,161-5,178 9,147 44,116 76,116 91,46 123,-24 137</inkml:trace>
  <inkml:trace contextRef="#ctx0" brushRef="#br0" timeOffset="29531.9529">4350 12936,'20'-21,"14"10,-34 11,0 0,39-4,-39 4,68 8,52 7,52 7,26-2,19-6,31-20,21-17,47-4,38 5,31 2,12-1,-4 3,-19 8,-9 11,-11 6,-10 2,-4-7,-33-9,-22-12,-42-17,-52 6</inkml:trace>
  <inkml:trace contextRef="#ctx0" brushRef="#br0" timeOffset="30767.0764">5458 4519,'5'-23,"-15"33,10-10,0 0,-96 33,96-33,-180 30,-4 21,10 30,23 34,34 27,62 6,43 1,63 12,88 17,66 8,-11 22,-107 12,-107 7,-70-23,-38-33,-21 3,7 16,42 37,75 13,75 4,72 10,26-9,-7-2,-4 7,-46-11,-54 11,-16 16</inkml:trace>
  <inkml:trace contextRef="#ctx0" brushRef="#br0" timeOffset="45770.5766">10753 10152,'-4'24,"24"35,-20-59,75 83,59-12,74-14,51-22,38-30,30-30,11-32,-2-27,-7-23,-1-32,-8-27,14-13,22 7,11 4,9 13,-4 11,-15 11,-39 24,-61 22,-65 23,-63 27,-63 22,-43 30,-15 32,-15 33,-24 22,-24 0,-15-14,13-25,30-30,16-25,14-30,20-42,29-31,27-16,-2 21,-19 21,-36 10,-21 2,-40 10,-61-8,-49-2,-36 5,20 11,0 16,27 26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2:24.45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10509 13749,'7'-4,"-26"2,19 2,0 0,-55-13,55 13,-87-14,-35-16,-52-2,-11 8,-14 9,-7 19,-14 14,6 10,10 4,-13-2,-17-1,-32-16,-15-13,5-10,2 5,-7-1,18 10,28 10,56 10,67-19,62-4</inkml:trace>
  <inkml:trace contextRef="#ctx0" brushRef="#br0" timeOffset="1869.1869">10323 9664,'58'-104,"3"10,24-5,40 11,34 3,45 9,41 6,29-3,24 3,5 26,11 31,-2 43,-8 38,-13 30,-16 37,-26 43,-19 31,-44 17,-60 4,-56 5,-41 10,-78-8,-62-1,-73-21,-58-26,-63-43,-52-44,-64-49,-54-50,-35-37,-16-31,13-36,32-36,41-37,61-42,93-37,90-35,131 23,130 6,136 10,92 25,60 28,55 41,19 56,-34 56,-23 50</inkml:trace>
  <inkml:trace contextRef="#ctx0" brushRef="#br0" timeOffset="2885.2885">13810 10405,'36'-2,"26"-12,-62 14,91-20,27-19,14-20,27-21,22-21,16-13,17-1,-12-19,-2-20,2-20,27 5,17 5,8 14,2 13,-7 9,6 20,-17 16,-43 16,-46 0,-40 16,-46 26,-26 35,-12 51,-18 44,-30 30,-21-14,-9-10,5-18,14-31,23-27,11-26,18-35,17-58,26-44,14-14,-14 46,-3 36,-28 28,-31 9,-78-9,-83-8,-46-2,9 11,44 16,18 8,-13 11,-25-1</inkml:trace>
  <inkml:trace contextRef="#ctx0" brushRef="#br0" timeOffset="21114.1112">16817 10218,'0'-10,"-12"5,12 5,0 0,0 0,-37-4,37 4,0 0,-46 11,46-11,-62 38,-22 21,-13 24,-14 28,-9 27,21 27,34 42,45-3,43 2,51-24,46-31,30-20,8-17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3:02.00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21904 10771,'1'0,"-18"3,17-3,0 0,0 0,-40 0,40 0,0 0,-77 0,77 0,-96-9,-18 6,-24 4,-45-15,-26 15,-21 1,-13-1,-26 4,-18-15,-15-1,4-1,-7 6,-3-1,1 1,17-3,21 0,18 3,19 6,13 0,37 3,72-6,56 0,47 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3:35.6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14026 683,'12'-10,"-17"5,5 5,0 0,-51-3,51 3,-92 7,-1 24,10 32,8 20,4 19,17 32,7 26,-3 17,23 23,-1 17,25 10,30 17,16 0,11-4,13-6,15 2,1-16,-5-17,-14-14,-18-32,-15-32,-5-33,-2-34,-12-40,1-23,19-43,13-40,12-21,-10 9,-16 13,-7 18,-15 15,-8 25,-2 26,-5 18,3 55,-1 26,-13 2,-26-18,-12-31,-28-33,-46-64,-38-44,3-19,7 2,27 29,25 35,33 37</inkml:trace>
  <inkml:trace contextRef="#ctx0" brushRef="#br0" timeOffset="9349.9349">14300 4420,'1'-12,"-16"1,15 11,0 0,0 0,0 0,0 0,-15-3,15 3,0 0,0 0,0 0,-12 5,12-5,0 0,0 0,-14 18,14-18,0 0,-27 32,27-32,-33 49,-21 24,-5 10,-9 20,-14 13,32 24,23 19,16 17,-22 8,-3 11,6 12,19 1,18-5,1 0,-1-7,16-13,14-19,-3-14,-4-43,-7-25,-9-32,-7-32,-6-18,0-16,6-28,0-18,9-18,-4-11,-5 18,14 34,-5 22,9 26,16 36,-1 24,-26 7,-26-11,-19-14,-17-18,-25-22,-38-38,-45-35,-24-32,18-15,40 8,69 50</inkml:trace>
  <inkml:trace contextRef="#ctx0" brushRef="#br0" timeOffset="11938.1937">11710 6202,'22'-22,"-26"4,4 18,0 0,0 0,0 0,0 0,0 0,-32-15,32 15,0 0,0 0,0 0,0 0,-41 2,41-2,0 0,0 0,0 0,-35 20,35-20,0 0,0 0,-11 47,11-47,0 0,19 63,-19-63,30 64,-13 7,-47-6,-31-17,-35-21,-10-23,-17-14,-6-7,-16-4,-22-8,-26 1,-14-4,-4 6,17 4,4 1,-6-5,-15-1,-8 3,-10 0,3 7,4 8,-8 0,-14 3,-7 3,-6 2,5-2,-2 4,12 3,-4 9,-15 17,-14 7,11 6,31-7,24-13,25 3,-2-6,14 6,-4-8,0 4,10-21,19-4,17-10,10-9,-9 4,0 19,-1-24,4 20,7-15,22-8,20 0,14-13,9 13,4 8,5 13,0-6,2-4,12 3,15 5,9-3,2-3,3 2,-3-11,4 0,-2 0,6-10,21 1,17 8</inkml:trace>
  <inkml:trace contextRef="#ctx0" brushRef="#br0" timeOffset="24576.4574">14271 7625,'21'-5,"-33"19,12-14,0 0,-47 35,47-35,-79 52,-5 16,7 16,8 8,14 18,7 15,-2 18,7 16,34 20,36 8,31 2,19-6,-19-13,-8-16,-6-31,-10-33,-2-33,0-28,-15-26,-3-18,-6-27,5-26,8-14,8 4,-6 5,-6 16,-1 24,2 23,2 20,-6 22,-22 25,-17 14,-12-2,-7-13,-4-26,-23-33,-16-34,-25-31,-20-21,13 13,33 34,35 15</inkml:trace>
  <inkml:trace contextRef="#ctx0" brushRef="#br0" timeOffset="27642.764">1833 6461,'-4'-6,"-24"12,28-6,0 0,0 0,0 0,0 0,0 0,0 0,-31 2,31-2,0 0,0 0,0 0,0 0,0 0,-17 3,17-3,0 0,0 0,0 0,0 0,-5 4,5-4,0 0,0 0,0 0,1 9,-1-9,0 0,0 0,0 13,0-13,0 0,-5 38,5-38,-10 52,-3 23,-3-14,4-3,8 4,-1-12,2 4,2 8,-1-10,13-11,-1-32,2-5,9-2,10 6,14 5,10-3,17-11,16-1,14 3,5-10,19 21,4-3,6 1,6 8,9-17,11 8,9-6,-5-3,9-1,13-2,13 4,13-1,4 0,2-3,5 0,1 0,6 4,-3-5,-14 4,-22 0,-21-2,-16 1,-20-1,-13 1,-27-7,-19 6,-3 5,-22-2,-13 2,-5-6,-5 0,-10-2,-10 3,-11 0,-8-4,-4-6,5-9,11 1,4-10,6-5,-2-19,-6-10,-1-11,4 10,0 9,-6 14,-7 12,-8 11,-7 4,2 9,6 6,-26 2,-29 11,-25-5,-18-3,-23-1,-15-1,-15 0,-6 5,-12-5,-10 2,-1-1,1-7,3-5,2-1,-13-2,4 5,-6 4,1-2,5-7,0 0,3 3,-5 1,12-6,21 9,9 2,22-3,0-10,16 9,5-6,18 20,10-22,20-1,16 9,12-10,15 8,3 4,3 26</inkml:trace>
  <inkml:trace contextRef="#ctx0" brushRef="#br0" timeOffset="37553.755">4527 11461,'29'-34,"-6"-6,-23 40,27-35,13 3,26 10,25-2,13 22,-5 3,-1 14,-2 19,12 24,-11 24,-9 25,-28-3,-23 20,-36 10,-20 10,-36-6,-26-24,-30-12,-17-28,-8-33,0-37,-5-27,-6-22,0-13,1-14,13-17,28-7,32-18,24-24,35-12,33-2,44 10,48 9,55 17,26 32,13 43,-15 37,-39 45</inkml:trace>
  <inkml:trace contextRef="#ctx0" brushRef="#br0" timeOffset="38964.8961">5126 11587,'6'-17,"-6"-13,0 30,0 0,-6-34,6 34,-21-57,-13-14,-10-17,-8-29,7-15,8-34,0-18,-9-24,-11-19,-7-10,-6-17,8-2,3-13,7 10,-12-7,-14 14,-9 19,6 14,19 13,6 5,20 30,-5 22,1 19,10 42,6 23,14 16,15 33,10 20,25 42,6 18,3 3,-4 0,-2-23,-18-13,-9-10,-15-17,-8-18,-27-40,-8-27,-4-16,13 26,4 17,1 39,-10 24,-33 34,-24 28,0 1,37-17,28-16,-2-9</inkml:trace>
  <inkml:trace contextRef="#ctx0" brushRef="#br0" timeOffset="51809.1804">16664 9635,'122'-20,"28"0,25 2,20-5,16 5,34 3,23 9,33 13,14 20,-12 24,-38 36,-49 18,-43 15,-65-1,-72-12,-70-4,-85-27,-80-22,-76-29,-57-23,-41-26,-26-20,-12-12,5-10,24-4,45-7,60-9,75-8,114-2,130-2,181 1,195 26,168 43,107 76,32 96,-16 113</inkml:trace>
  <inkml:trace contextRef="#ctx0" brushRef="#br0" timeOffset="54424.4419">16244 9937,'-8'-14,"-3"5,11 9,0 0,0 0,0 0,-11 11,11-11,0 0,0 0,-22 42,22-42,0 0,-37 67,37-67,-43 82,4 13,3 15,9 21,14 16,16 9,21 4,3-9,-4-15,1-20,2-26,-4-45,-7-37,8-33,8-35,6-28,12 8,-3 34,-25 28,-20 18,-12 25,1 24,-8 2,-16-18,-34-31,-33-42,-20-21,-5-15,5-4,-4 17</inkml:trace>
  <inkml:trace contextRef="#ctx0" brushRef="#br0" timeOffset="56202.6197">16048 12335,'-18'-22,"17"12,1 10,0 0,0 0,21-9,-21 9,0 0,56-10,-56 10,90-14,25-6,16 0,23 0,10-2,17 5,19-5,20-1,24 2,20 10,1 9,-17 12,-20 7,-4 7,3 16,2 12,-1 12,-50 6,-69 7,-46 9,-43 23,-47 9,-62-5,-63-20,-69-16,-47-25,-56-23,-22-19,-24-13,-15-10,-2-7,5-12,32-17,61-26,64-27,70-14,80 2,98-2,120-4,122 10,110 23,83 29,49 52,44 55,24 69,-5 62</inkml:trace>
  <inkml:trace contextRef="#ctx0" brushRef="#br0" timeOffset="68186.818">23061 11752,'-42'62,"-47"9,-70 23,-73 1,-67 12,-37-13,12-17,-10-28,25-26,29-19,76-26,103-21,73-7,65-22,88-6,66 23,24 25,-29 21,-103 23,-103 23,-81 8,-49-1,-14 20,22 15,53 16,63 2,82-3,74-19,40-40,-19-6</inkml:trace>
  <inkml:trace contextRef="#ctx0" brushRef="#br0" timeOffset="68865.8859">22898 10923,'-74'38,"-50"20,4 42,36 28,59-10,80 4,57-54,36-20,4-57,0-47,-18-45,-63-46,-85-14,-72 53,-42 34,-35 30,16 34,96 38</inkml:trace>
  <inkml:trace contextRef="#ctx0" brushRef="#br0" timeOffset="69126.912">23573 11450,'-33'-1,"-58"3,91-2,-113-23,8 16,36-4,15-13</inkml:trace>
  <inkml:trace contextRef="#ctx0" brushRef="#br0" timeOffset="69442.9436">23265 10782,'44'-16,"-2"75,-42-59,68 94,12 46,-3-3,-10-60,4-22,-14-50,-2-21,-5-65</inkml:trace>
  <inkml:trace contextRef="#ctx0" brushRef="#br0" timeOffset="69579.9573">23919 10937,'-17'0,"-46"20,63-20,-122 38,-31-2,43-7</inkml:trace>
  <inkml:trace contextRef="#ctx0" brushRef="#br0" timeOffset="69759.9753">23723 10707,'-3'-15,"-50"13,53 2,-112 29,-24 10</inkml:trace>
  <inkml:trace contextRef="#ctx0" brushRef="#br0" timeOffset="70294.0287">24213 11141,'24'-17,"-33"-21,9 38,0 0,-48-66,48 66,-78-131,2 3,28 49,36 44,16 34,35 23,33 44,8-3,-6-31,-28-42,-28-31,-22-38,-24-17,-6 19,29 29,24 50,40 48,29 49,1-1,-24-19,-22-27,-11-35</inkml:trace>
  <inkml:trace contextRef="#ctx0" brushRef="#br0" timeOffset="70997.099">24452 10279,'36'9,"-2"54,-34-63,50 120,17 28,9-42,-13-32,-17-35,-33-39,-33-43,-43-53,-46-6,-20-8,39 29,43 14,27 4,32 18,26-23,11-5,-6 58,-25 7,-13 20,-1 11,2-5,3-6,6-5,11 9,-3 10,-18-18,-5-8,0 0,7 3,14 7,-18-1,-11 6,-6-11,2-6</inkml:trace>
  <inkml:trace contextRef="#ctx0" brushRef="#br0" timeOffset="71499.1492">24971 10902,'5'-4,"-3"-18,-2 22,0 0,17-52,-17 52,24-57,4-32,-1-34,-37-22,-44-39,-53 34,2 22,26 74,47 33,31 21,31 34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7:29:34.56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2916 6999,'19'-16,"-1"10,-18 6,0 0,0 0,0 0,7 2,-7-2,0 0,0 0,9 19,-9-19,0 0,11 48,-11-48,18 65,2 11,-3 9,-10-2,4-2,6-19,18-25,30-13,32-30,51-5,40-23,45 10,23-5,36 3,25 10,32-16,23 0,24 1,13 5,12-3,9-2,8 5,16-1,10 11,13 6,10 14,-16 6,4 5,-23 0,-3 0,-7-1,-42 2,-33 2,-66 1,-60-10,-85 9,-46-6,-49-42,-21 79,-32-56,-18 7,-25 30,-33-30,6 6,12-2,4 11,32-15,11-13,-7 13,-15-12,-3-24,-6-26,-6-27,8-15,2 11,18 20</inkml:trace>
  <inkml:trace contextRef="#ctx0" brushRef="#br0" timeOffset="2632">14528 6900,'-2'-6,"3"6,-1 0,0 0,0 0,0 0,0 0,0 7,0-7,0 0,0 0,0 0,-9 22,9-22,0 0,0 0,-8 30,8-30,0 0,-16 46,16-46,-26 53,-8 0,15 12,10-2,17-1,19-12,8-15,26-13,16-8,33-12,24-9,32-9,24 1,30 1,15 3,23 8,21-3,1 5,3 4,-1 1,-11 2,-25-2,-10 4,-20 1,-9 2,-11-1,-20-2,-4-2,-7 6,5-3,-5 3,-11-5,-46-11,-36-3,-27-2,-16-4,-10 0,-11 7,-1 0,1-3,5-8,3-4,-8-9,-3-14,14-8,28-11,4-4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36:55.78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6411 13298,'-42'0,"-16"2,58-2,-86 1,-7 7,-35 1,-37 3,-52-12,-18 3,-22-3,-6 13,-12-3,22-4,58 3,57-7</inkml:trace>
  <inkml:trace contextRef="#ctx0" brushRef="#br0" timeOffset="1693">10006 1850,'10'-39,"-1"15,-9 24,0 0,0 0,0 0,21-5,-21 5,0 0,0 0,34 24,-34-24,0 0,36 51,-36-51,42 88,18 40,33 52,43 85,-17 45,-31 34,-38 28,-5-11,-39-26,-61 2,-55-43,-34-33,5-34,5-9,28-33</inkml:trace>
  <inkml:trace contextRef="#ctx0" brushRef="#br0" timeOffset="18825">6906 12548,'162'-48,"38"8,36 14,62 18,14 24,37 39,54 56,-19 60,-72 36,-122 6,-107 6,-123-24,-113-35,-144-28,-85-47,-32-55,-7-70,-20-96,24-75,63-24,77 4,108 2,134-17,166 11,262 26,252 101,210 140</inkml:trace>
  <inkml:trace contextRef="#ctx0" brushRef="#br0" timeOffset="38097">22754 12494,'75'-17,"19"8,29 5,10 12,49 15,24 5,10 12,13 29,-13 30,-20 37,-27 33,-50 2,-46-9,-50-10,-64 4,-60-34,-61 20,-75-33,-42-28,-53-36,-16-10,9-31,-31-32,-14-41,58-20,12-29,81-22,62-19,66-31,78-9,86-18,92-9,109 29,95 57,93 44,64 63,14 93,-57 80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38:50.03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6077 1767,'15'-11,"-10"10,-5 1,0 0,0 0,-3 7,3-7,0 0,-31 23,31-23,-81 17,-47-2,-43 9,-46-14,-48-16,-8 24,101 51,45 10,-8-25,-33-54,-79-56,-31-30,13 9,69 46,55 39,33 18,0 14,-8 7</inkml:trace>
  <inkml:trace contextRef="#ctx0" brushRef="#br0" timeOffset="24612">10507 1755,'42'4,"-31"-9,-11 5,0 0,0 0,0 0,6-14,-6 14,0 0,0 0,-22-44,22 44,0 0,-40-67,40 67,-109-88,-88-35,-40-17,29 29,84 64,72 38,46 30,84 71,115 77,44 20,-39-25,-97-68,-73-65,-53-43,-89-88,-73-67,-31-32,82 98,95 101,59 90,60 105,46-4,-3-41,-74-76,-51-68,-63-69,-70-98</inkml:trace>
  <inkml:trace contextRef="#ctx0" brushRef="#br0" timeOffset="25363">10438 390,'-7'-8,"-23"4,30 4,0 0,-65-3,65 3,-125 9,-19 15,27 45,53 33,61 10,24-13,62-20,43-34,12-37,7-60,-29-38</inkml:trace>
  <inkml:trace contextRef="#ctx0" brushRef="#br0" timeOffset="71903">4085 1831,'-7'52,"-22"22,29-74,-30 106,34 16,32-13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40:11.5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6445 4921,'0'-8,"-3"6,3 2,0 0,0 0,-11 6,11-6,0 0,-48 26,48-26,-85 29,-31-12,-15-20,9-4,4-6,-2 5,9 6,41 1,44 0,29 3,14 6</inkml:trace>
  <inkml:trace contextRef="#ctx0" brushRef="#br0" timeOffset="1926">5817 2429,'-37'-22,"-6"18,43 4,0 0,-47 18,47-18,-52 51,8 27,19 9,36 21,24-4,20 3,15-15,11-7,1-18,-26 6,0 14,-13 13,-4 9,-23 1,-26-16,-3-24,7-21,5-39,2-16,6-36,12-43,1-21,-7 38,-7 52,1 25,-10 34,7 20,-6 5,-23-22,-25-36,-32-41,-10-24,31 9,18 8,12 1,-9-8,11 8</inkml:trace>
  <inkml:trace contextRef="#ctx0" brushRef="#br0" timeOffset="2752">6714 3368,'-34'-20,"-24"12,58 8,-67 7,9 27,26 24,33 19,38-13,27-26,12-32,-8-36,-24-43,-33-14,-13 37,0 33,2 41,21 49,9 23,-7-33,-3-26,-3-31</inkml:trace>
  <inkml:trace contextRef="#ctx0" brushRef="#br0" timeOffset="3091">7236 3211,'15'45,"7"40,-13-1,-12-17,1-21,6-21</inkml:trace>
  <inkml:trace contextRef="#ctx0" brushRef="#br0" timeOffset="3315">7535 3457,'-5'-8,"-42"-6,47 14,0 0,-68-13,68 13,-72-4,31 2,26 5,11 2</inkml:trace>
  <inkml:trace contextRef="#ctx0" brushRef="#br0" timeOffset="3638">7893 3369,'-13'13,"0"36,13-49,-8 80,0-1,11-16,27-30,16-15,13-33</inkml:trace>
  <inkml:trace contextRef="#ctx0" brushRef="#br0" timeOffset="3813">7911 3191,'-14'-49,"-11"11,25 38,0 0,0 0,-15-11,15 11,0 0,-8 6,8-6</inkml:trace>
  <inkml:trace contextRef="#ctx0" brushRef="#br0" timeOffset="14785">1457 8693,'48'-10,"23"28,-71-18,113 14,35-19,18-7,-5 3,-17-14,5 22,18 1,44 27,3 5,11-16,-24-33,-13-27,4 6,35 23,33 26,6 25,-7-19,-24-49,9-30,44-2,86 37,22 40,-25 45,10 30</inkml:trace>
  <inkml:trace contextRef="#ctx0" brushRef="#br0" timeOffset="183498">5556 3789,'-17'-23,"18"5,-1 18,0 0,69-28,-69 28,113-23,2 11,1 41,42 6,48 1,20-13,40-2,-46 29,-55 48,4 63,8 42,-21-1,-56 20,-108-4,-106-33,-74-21,-35-53,-39-32,-34-16,-25-39,-7-32,4-39,-7-37,50-42,45-35,52-53,124-21,110 3,97-2,61 15,45 51,105 33,105 76,92 98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44:00.4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10156 9465,'13'-14,"-14"14,1 0,0 0,0 0,1-2,-1 2,0 0,29-25,-29 25,91-35,57-5,43 3,52 6,3 20,7 25,11 38,-35 39,-19 29,-33 40,-58 9,-69-2,-73 15,-81-21,-79-27,-109-31,-34-44,-3-42,-26-48,40-51,60-52,76-70,105-26,90 8,61-17,46 38,57 55</inkml:trace>
  <inkml:trace contextRef="#ctx0" brushRef="#br0" timeOffset="253">11369 9596</inkml:trace>
  <inkml:trace contextRef="#ctx0" brushRef="#br0" timeOffset="1255">9414 6796,'36'-38,"9"6,-45 32,65-39,11 0,11 0,31 0,24 13,29 9,55 17,21 33,16 33,20 35,-59 21,-85 26,-51 57,-43 2,-91-33,-142-51,-130-63,-99-66,2-40,72-36,167 0</inkml:trace>
  <inkml:trace contextRef="#ctx0" brushRef="#br0" timeOffset="2310">11851 7045,'84'-47,"-28"-31,-5-55,-36-58,-52-28,-52-24,-42-35,3 3,28 11,38-11,54 0,49 10,87-5,77 33,53 27,58 24,18 46,14 52,39 34,-39 33,-57 27,-26 4,-49 4,-47 0,-67 2,-94-8,-47 6,-49-21,-35-11,1-11,16-11,42-5,46 11,23 8,39 9,41 19,21 31,-5 42,-21 17,-31 11,-26-23,-30-25,-51-31,-96-62,-82-21,-38 22,72 43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18T16:44:10.84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5279 4285,'-32'-22,"-2"48,34-26,-71 64,2 20,52-1,45 13,3 16,-13 9,-19 8,6-34,31-58,47-35,33-15,47-11,50 11,9 9,10 0,7-13,-33-15,-35-15,-62 14,-40 8,-33 15</inkml:trace>
  <inkml:trace contextRef="#ctx0" brushRef="#br0" timeOffset="1265">6303 5236,'15'-43,"-5"-2,-10 45,0 0,47-20,-47 20,61-4,-4 33,-23 28,-22 25,-9 6,1 0,9-5,10-8,30-9,44-46,51-39,76-30,46-18,39 11,49 5,29 1,27-13,72-10,14 2,18 18,47 26,-20 25,-26 5,29-5,-6-3,5 16,49 25,-72 7,-45-1,-1-13,-28-11,-34 0,-6-7,-84-4,-78-15,-84-6,-66-5,-22 5,-10-5,-10-8,-15-13,-1-19,-14-10,-4-1,-7 22,0 32,-11 18,6 37,0 19,11 7,2-13,9-27,-10-29,-1-34,-9-31,-33-23,-38 26,-29 16,-40 11,3 32,34 35</inkml:trace>
  <inkml:trace contextRef="#ctx0" brushRef="#br0" timeOffset="4147">13956 5853,'-11'-13,"-55"3,66 10,-109-7,-27 7,-12 6,24 7,28 14,10 14,9 20,20 27,10 31,27 12,11 7,-9 43,-10 11,1 19,-9 22,4-13,20-51,43-16,45-17,31 6,21 13,-6-41,16-48,47-23,22-21,23-2,56-7,24-20,21-23,35-10,-22 4,-12 10,28-8,-1-5,-8 2,20 10,-26 20,-35 1,28-1,3-4,7-2,39 11,-25 7,-30 16,-10 8,-24 0,-8 9,-1 5,-34-2,-35-15,-39-2,-35-9,-10 5,24-2,-21 10,-32 7,-69-32,-42-9,-34-45,-22-12,-2-24,-20-21,3 13,25 27,29 15,28 40,9 18,34 66,45 23,20 13,-13 5,-68-8,-100-27,-71-15,-49-29,-14-2,-19-2,-26-9,21 33,47 18</inkml:trace>
  <inkml:trace contextRef="#ctx0" brushRef="#br0" timeOffset="53294">19767 4881,'1'-22,"-8"23,7-1,0 0,0 0,-39 16,39-16,0 0,-62 37,62-37,-37 69,42-5,66-22,54-26,-7-35,-78-7,-57-28,-67 5,-33 19,-6 25,68 40,77 21,97 24,-12-21,-46-23,-49-39,-70-51,-61-17,4 19,47 38,53 23,56 30,23 18</inkml:trace>
  <inkml:trace contextRef="#ctx0" brushRef="#br0" timeOffset="63688">13107 6214,'-10'2,"-18"6,28-8,0 0,-59 16,59-16,-100 27,4 8,10 28,21 24,7 46,-7 33,16 24,37 22,36 19,9 23,-9 9,6-15,32-22,25-49,10-28,37-20,25-40,25-33,23-13,-15-16,1-11,19-11,-23-9,-49 0,-26-9,-38 8</inkml:trace>
  <inkml:trace contextRef="#ctx0" brushRef="#br0" timeOffset="64790">14827 9171,'15'-15,"-11"3,-4 12,0 0,0 0,0 0,15-11,-15 11,0 0,0 0,26-6,-26 6,0 0,44 6,-44-6,71 14,15 4,10-2,-2-8,-37-3,-36-10,-27-5,-51-27,-49-27,-44-32,-2-4,29 20,40 29,47 30,34 20,40 25,71 36,37 18,33 17,-34-3,-70-13,-68 3,-59-10,-58-13,-57-16,-15-18,11-17,19 5</inkml:trace>
  <inkml:trace contextRef="#ctx0" brushRef="#br0" timeOffset="88278">18560 6496,'84'-9,"-27"11,-4 12,18 37,20 32,6 45,-9 43,-15 63,-75 76,-57 37,8 41,43 74,54 16,19-2,-46 6,-83-55,-66-75,-72-66,-17-110,-2-96,-4-106,19-111,16-101,28-124,68-77,70-59,62 8,20 29,2 6,9 13,19-6,34 94,68 87,78 53,43 94,22 62,0 61,-79 51</inkml:trace>
  <inkml:trace contextRef="#ctx0" brushRef="#br0" timeOffset="89397">19087 9255,'88'-12,"0"8,45-1,67-5,60-12,42-2,33-1,-26-7,-9 5,24 11,-18 17,-39-3,-76 0,-97 5,-66-14,-24-11,-4-6,0 15,5-11,-12-15,-22 12,-39-22,-2-14,10 14,25 38,19 13,19 28,60 43,58 32,19-4,-49 2,-61-9,-57-18,-41-14,-28 2,-43-12,15-18,32-22,25-22</inkml:trace>
  <inkml:trace contextRef="#ctx0" brushRef="#br0" timeOffset="90350">21813 6922,'24'-107,"8"-17,29 8,46-2,34 20,23 3,39 28,7 49,-29 46,-21 81,-25 57,-18 77,-27 58,-55 61,-33 47,-1 64,15 22,15 2,-34 25,-43-36,-46-58,-226 231,115-468,-18-96,-3-116,14-104,26-100,23-110,61-46,51 1,51-43,23-21,21 4,31-55,29 45,22 52,38 38,27 81,22 97,-26 66</inkml:trace>
  <inkml:trace contextRef="#ctx0" brushRef="#br0" timeOffset="91400">20820 11665,'5'-7,"-5"-23,0 30,0 0,2-47,-2 47,6-88,-4-31,-9-32,2-5,-5 43,0 56,17 49,32 53,25 39,15 46,-13-3,-36-35,-12-55,-25-54,-59-78,-31-45,-26 23,14 54,9 51,8 63,0 29,-4-5,15-13,13-15</inkml:trace>
  <inkml:trace contextRef="#ctx0" brushRef="#br0" timeOffset="95607">22243 11891,'2'4,"-18"29,16-33,0 0,1 75,-1-75,10 104,0 2,2-24,14-39,-14-32,-10-18,-16-21,-31 0,-34 3,-38 28,-21 13,1 1,-12 0,-30-16,-29-8,-18-13,-23 5,-46-11,-15 6,5-5,-7-8,35 5,38 18,18 1,51 7,72 3,53 1,44-2,3 0,11-9,2-10,11-31,-1-15,-6 11,-2 9,6-2,-3 11,4 1,0 9,8 10,-2 16,7 5,24 1,24-1,60-1,53-3,38-2,49-3,7 0,5 1,22 10,-14 10,-12 1,-14 0,-36 5,-41-4,-24 0,-37 8,-56-1</inkml:trace>
  <inkml:trace contextRef="#ctx0" brushRef="#br0" timeOffset="96614">17310 11871,'-14'-3,"8"24,6-21,0 0,16 58,-16-58,36 89,-3-11,1-35,-16-28,-28-27,-23-40,-27-29,4-8,37 22,46 35,32 19,16 22,-6 25,-25 9,-37-5,-36-4,-40-14,-5-4,29-8</inkml:trace>
  <inkml:trace contextRef="#ctx0" brushRef="#br0" timeOffset="97187">17721 11919,'-28'-11,"4"5,24 6,0 0,0 0,0 0,-26 10,26-10,0 0,0 0,-22 34,22-34,0 0,-4 48,4-48,3 44,16-19,13-15,-4-21,-4-22,-13-6,3 7,-4 27,20 23,7 21,-23-3,-9-9,-22-19</inkml:trace>
  <inkml:trace contextRef="#ctx0" brushRef="#br0" timeOffset="97638">17923 11856,'-4'-6,"-22"-1,26 7,0 0,0 0,0 0,-38 1,38-1,0 0,0 0,-30 25,30-25,0 0,-5 46,5-46,10 50,17-16,13-32,-2-22,-3-18,-6 14,-11 17,8 27,-12 33,-22 6,-11-12,-15-19,9-24,5-17</inkml:trace>
  <inkml:trace contextRef="#ctx0" brushRef="#br0" timeOffset="97947">18039 11974,'54'-23,"-26"-5,-28 28,30-41,-17-4,-26-14,-18 12,-15 21,2 25,11 39,11 20,32 11,42-13,33-30,7-21,-9-26</inkml:trace>
  <inkml:trace contextRef="#ctx0" brushRef="#br0" timeOffset="98918">21348 11905,'-2'-3,"-6"23,8-20,0 0,4 55,-4-55,5 103,-7-1,0-11,2-30,2-30,4-27</inkml:trace>
  <inkml:trace contextRef="#ctx0" brushRef="#br0" timeOffset="99857">21840 12805,'6'2,"-6"-5,0 3,0 0,0 0,3-31,-3 31,0 0,-23-73,23 73,-35-107,-7-53,-1-25,20 66,15 59,23 51,33 47,24 32,-4 11,17 0,-84-82,-28-36,-32-43,-37-2,20 34,35 32,23 50,-4 37,-5 10,5-6,7-10,7-17</inkml:trace>
  <inkml:trace contextRef="#ctx0" brushRef="#br0" timeOffset="100931">21570 13037,'1'2,"20"47,-21-49,46 94,-8 54,-19-18,-2-43,-9-51,-5-60,-14-68,-35-42,-26 4,21 43,41 27,52 17,27 32,27 12,-10 35,-17 9,-44 10,-54 7,-53-10,-35-4,27-20,48-18</inkml:trace>
  <inkml:trace contextRef="#ctx0" brushRef="#br0" timeOffset="101310">21810 13329,'-12'-12,"9"7,3 5,0 0,0 0,0 0,5 4,-5-4,0 0,0 0,25 24,-25-24,0 0,49 38,-49-38,73 53,-7-17,-8-8,-31-24,-26-21</inkml:trace>
  <inkml:trace contextRef="#ctx0" brushRef="#br0" timeOffset="101914">22068 12996,'10'13,"28"26,-38-39,59 72,-1-2,-5-17,-14-30,-15-22,-19-23,-14-50,-17 0,18 21,23 49,40 44,23 13,3-12,-10-22,-21-53,-25-48,-16-51,-35-13,-5 35,5 48,16 48</inkml:trace>
  <inkml:trace contextRef="#ctx0" brushRef="#br0" timeOffset="102369">22032 12778,'-4'26,"16"25,-12-51,26 92,-3 41,4 23,-11 20,6-52,9-28,1-23</inkml:trace>
  <inkml:trace contextRef="#ctx0" brushRef="#br0" timeOffset="115412">19930 6905,'29'-84,"9"26</inkml:trace>
  <inkml:trace contextRef="#ctx0" brushRef="#br0" timeOffset="116296">21994 7752,'53'337,"-6"33,-8 28,-17 50,-41-19,-49-25,-38 1,-16-89,-23-96,-73-79,-53-91,-38-83,-35-77,17-59,21-52,24-39,26-71,83-24,71-31,63-55,82 17,60 20,65-13,35 36,20 40,9 26,-16 62,17 50,23 80,39 101,113 130,50 122,14 107,18 146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3/18/14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7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8.xml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9.xml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0.xml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customXml" Target="../ink/ink12.xml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3.xml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4.xml"/><Relationship Id="rId3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5.xml"/><Relationship Id="rId3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6.xml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7.xml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customXml" Target="../ink/ink18.xml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9.xml"/><Relationship Id="rId3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0.xml"/><Relationship Id="rId3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1.xml"/><Relationship Id="rId3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ustomXml" Target="../ink/ink22.xml"/><Relationship Id="rId3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3.xml"/><Relationship Id="rId3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4.xml"/><Relationship Id="rId3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5.xml"/><Relationship Id="rId3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6.xml"/><Relationship Id="rId3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7.xml"/><Relationship Id="rId3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8.xml"/><Relationship Id="rId3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9.xml"/><Relationship Id="rId3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30.xml"/><Relationship Id="rId3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31.xml"/><Relationship Id="rId3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32.xml"/><Relationship Id="rId3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thestinger/rust-core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34.xml"/><Relationship Id="rId3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zilla/rust/blob/master/src/libstd/option.rs" TargetMode="External"/><Relationship Id="rId4" Type="http://schemas.openxmlformats.org/officeDocument/2006/relationships/customXml" Target="../ink/ink35.xml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czarn/rustboot" TargetMode="External"/><Relationship Id="rId4" Type="http://schemas.openxmlformats.org/officeDocument/2006/relationships/hyperlink" Target="https://github.com/charliesome/rustboot" TargetMode="External"/><Relationship Id="rId5" Type="http://schemas.openxmlformats.org/officeDocument/2006/relationships/image" Target="../media/image15.png"/><Relationship Id="rId6" Type="http://schemas.openxmlformats.org/officeDocument/2006/relationships/customXml" Target="../ink/ink36.xml"/><Relationship Id="rId7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thestinger/rust-cor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customXml" Target="../ink/ink37.xml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charliesome/rustboot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charliesome/rustboot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czarn/rustboot" TargetMode="External"/><Relationship Id="rId4" Type="http://schemas.openxmlformats.org/officeDocument/2006/relationships/hyperlink" Target="https://github.com/charliesome/rustboot" TargetMode="External"/><Relationship Id="rId5" Type="http://schemas.openxmlformats.org/officeDocument/2006/relationships/hyperlink" Target="https://github.com/wbthomason/ironkernel" TargetMode="External"/><Relationship Id="rId6" Type="http://schemas.openxmlformats.org/officeDocument/2006/relationships/customXml" Target="../ink/ink39.xml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thestinger/rust-cor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history.org/atchm/gary-kildall-40th-anniversary-of-the-birth-of-the-pc-operating-system/" TargetMode="External"/><Relationship Id="rId4" Type="http://schemas.openxmlformats.org/officeDocument/2006/relationships/image" Target="../media/image20.png"/><Relationship Id="rId5" Type="http://schemas.openxmlformats.org/officeDocument/2006/relationships/customXml" Target="../ink/ink40.xml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41.xml"/><Relationship Id="rId3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42.xml"/><Relationship Id="rId3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43.xml"/><Relationship Id="rId3" Type="http://schemas.openxmlformats.org/officeDocument/2006/relationships/image" Target="../media/image6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44.xml"/><Relationship Id="rId3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customXml" Target="../ink/ink4.xml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45.xml"/><Relationship Id="rId3" Type="http://schemas.openxmlformats.org/officeDocument/2006/relationships/image" Target="../media/image6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6.xml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873" b="12071"/>
          <a:stretch/>
        </p:blipFill>
        <p:spPr>
          <a:xfrm>
            <a:off x="0" y="0"/>
            <a:ext cx="9147506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8715" y="3708935"/>
            <a:ext cx="3055285" cy="1325276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Class 14</a:t>
            </a:r>
          </a:p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cs4414 Fall 2013</a:t>
            </a:r>
          </a:p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David Evans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64022" y="409756"/>
            <a:ext cx="435850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endParaRPr lang="en-US" sz="4000" b="1" dirty="0">
              <a:ln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055" y="394373"/>
            <a:ext cx="31882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7DEE8"/>
                </a:solidFill>
              </a:rPr>
              <a:t>Entering Ring Naught</a:t>
            </a:r>
            <a:endParaRPr lang="en-US" sz="5400" dirty="0">
              <a:solidFill>
                <a:srgbClr val="B7DE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2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24520" y="865080"/>
              <a:ext cx="2351880" cy="228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160" y="855720"/>
                <a:ext cx="2370600" cy="230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320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389040" y="1138320"/>
              <a:ext cx="1981800" cy="2713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9680" y="1128960"/>
                <a:ext cx="2000520" cy="27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33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0x57283952, 0x413024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</p:grpSpPr>
        <p:sp>
          <p:nvSpPr>
            <p:cNvPr id="11" name="Rectangle 10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Logical Address</a:t>
              </a:r>
              <a:endParaRPr lang="en-US" sz="1200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Segmentation Unit</a:t>
              </a:r>
              <a:endParaRPr lang="en-US" sz="1100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Linear Address</a:t>
              </a:r>
              <a:endParaRPr lang="en-US" sz="12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Paging</a:t>
              </a:r>
            </a:p>
            <a:p>
              <a:pPr algn="ctr"/>
              <a:r>
                <a:rPr lang="en-US" sz="1200" dirty="0" smtClean="0"/>
                <a:t>Unit</a:t>
              </a:r>
              <a:endParaRPr lang="en-US" sz="1200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Physical Address</a:t>
              </a:r>
              <a:endParaRPr lang="en-US" sz="12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Memory</a:t>
              </a:r>
              <a:endParaRPr lang="en-US" sz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  <p:cxnSp>
        <p:nvCxnSpPr>
          <p:cNvPr id="41" name="Elbow Connector 40"/>
          <p:cNvCxnSpPr>
            <a:stCxn id="9" idx="2"/>
            <a:endCxn id="11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820160" y="1534680"/>
              <a:ext cx="6648480" cy="3399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0800" y="1525320"/>
                <a:ext cx="6667200" cy="341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934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0x57283952, 0x413024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Logical Address</a:t>
              </a:r>
              <a:endParaRPr lang="en-US" sz="1200" dirty="0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Segmentation Unit</a:t>
              </a:r>
              <a:endParaRPr lang="en-US" sz="1100" dirty="0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Linear Address</a:t>
              </a:r>
              <a:endParaRPr lang="en-US" sz="1200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Paging</a:t>
              </a:r>
            </a:p>
            <a:p>
              <a:pPr algn="ctr"/>
              <a:r>
                <a:rPr lang="en-US" sz="1200" dirty="0" smtClean="0"/>
                <a:t>Unit</a:t>
              </a:r>
              <a:endParaRPr lang="en-US" sz="1200" dirty="0"/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Physical Address</a:t>
              </a:r>
              <a:endParaRPr lang="en-US" sz="12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Memory</a:t>
              </a:r>
              <a:endParaRPr lang="en-US" sz="1200" dirty="0"/>
            </a:p>
          </p:txBody>
        </p:sp>
      </p:grpSp>
      <p:sp>
        <p:nvSpPr>
          <p:cNvPr id="45" name="Octagon 44"/>
          <p:cNvSpPr/>
          <p:nvPr/>
        </p:nvSpPr>
        <p:spPr>
          <a:xfrm>
            <a:off x="7033237" y="3707185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251080" y="3482280"/>
              <a:ext cx="5952600" cy="1383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1720" y="3472920"/>
                <a:ext cx="5971320" cy="140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529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Memory Protection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5429" y="1959416"/>
            <a:ext cx="1028736" cy="13729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Page Table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45429" y="2274481"/>
            <a:ext cx="1028736" cy="2199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+ L1 Index</a:t>
            </a:r>
            <a:endParaRPr lang="en-US" sz="1000" dirty="0"/>
          </a:p>
        </p:txBody>
      </p:sp>
      <p:pic>
        <p:nvPicPr>
          <p:cNvPr id="6" name="Picture 5" descr="Screen Shot 2014-02-06 at 7.20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91" y="1337253"/>
            <a:ext cx="6995406" cy="2831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6378120" y="2349720"/>
              <a:ext cx="590760" cy="2019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68760" y="2340360"/>
                <a:ext cx="609480" cy="20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63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Screen Shot 2014-02-06 at 7.20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5" y="224896"/>
            <a:ext cx="6233535" cy="252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3-17 at 7.12.29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01" y="2320525"/>
            <a:ext cx="6442865" cy="268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258720" y="3517200"/>
              <a:ext cx="3575880" cy="326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49360" y="3507840"/>
                <a:ext cx="3594600" cy="34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530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2957" y="4266951"/>
            <a:ext cx="61835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0x57283952, 0x413024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Logical Address</a:t>
              </a:r>
              <a:endParaRPr lang="en-US" sz="1200" dirty="0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Segmentation Unit</a:t>
              </a:r>
              <a:endParaRPr lang="en-US" sz="1100" dirty="0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Linear Address</a:t>
              </a:r>
              <a:endParaRPr lang="en-US" sz="1200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Paging</a:t>
              </a:r>
            </a:p>
            <a:p>
              <a:pPr algn="ctr"/>
              <a:r>
                <a:rPr lang="en-US" sz="1200" dirty="0" smtClean="0"/>
                <a:t>Unit</a:t>
              </a:r>
              <a:endParaRPr lang="en-US" sz="1200" dirty="0"/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Physical Address</a:t>
              </a:r>
              <a:endParaRPr lang="en-US" sz="12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Memory</a:t>
              </a:r>
              <a:endParaRPr lang="en-US" sz="1200" dirty="0"/>
            </a:p>
          </p:txBody>
        </p:sp>
      </p:grpSp>
      <p:sp>
        <p:nvSpPr>
          <p:cNvPr id="45" name="Octagon 44"/>
          <p:cNvSpPr/>
          <p:nvPr/>
        </p:nvSpPr>
        <p:spPr>
          <a:xfrm>
            <a:off x="7033237" y="3707185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97720" y="487800"/>
              <a:ext cx="8624880" cy="4427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360" y="478440"/>
                <a:ext cx="8643600" cy="444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439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9355" y="426695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WRITE 0x57283952, 0x413024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49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9355" y="426695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WRITE 0x57283952, 0x413024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83944" y="1341290"/>
            <a:ext cx="5519982" cy="286232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FF66"/>
                </a:solidFill>
              </a:rPr>
              <a:t>fn main() {</a:t>
            </a:r>
          </a:p>
          <a:p>
            <a:r>
              <a:rPr lang="cs-CZ" dirty="0">
                <a:solidFill>
                  <a:srgbClr val="FFFF66"/>
                </a:solidFill>
              </a:rPr>
              <a:t>    let </a:t>
            </a:r>
            <a:r>
              <a:rPr lang="cs-CZ" dirty="0" err="1">
                <a:solidFill>
                  <a:srgbClr val="FFFF66"/>
                </a:solidFill>
              </a:rPr>
              <a:t>mut</a:t>
            </a:r>
            <a:r>
              <a:rPr lang="cs-CZ" dirty="0">
                <a:solidFill>
                  <a:srgbClr val="FFFF66"/>
                </a:solidFill>
              </a:rPr>
              <a:t> a = [0, 1, 2, 3];</a:t>
            </a:r>
          </a:p>
          <a:p>
            <a:r>
              <a:rPr lang="da-DK" dirty="0">
                <a:solidFill>
                  <a:srgbClr val="FFFF66"/>
                </a:solidFill>
              </a:rPr>
              <a:t>    let i = 6;</a:t>
            </a:r>
          </a:p>
          <a:p>
            <a:endParaRPr lang="da-DK" dirty="0">
              <a:solidFill>
                <a:srgbClr val="FFFF66"/>
              </a:solidFill>
            </a:endParaRPr>
          </a:p>
          <a:p>
            <a:r>
              <a:rPr lang="da-DK" dirty="0">
                <a:solidFill>
                  <a:srgbClr val="FFFF66"/>
                </a:solidFill>
              </a:rPr>
              <a:t>    a[i] = 7;</a:t>
            </a:r>
          </a:p>
          <a:p>
            <a:r>
              <a:rPr lang="da-DK" dirty="0" smtClean="0">
                <a:solidFill>
                  <a:srgbClr val="FFFF66"/>
                </a:solidFill>
              </a:rPr>
              <a:t>}</a:t>
            </a:r>
          </a:p>
          <a:p>
            <a:r>
              <a:rPr lang="da-DK" dirty="0" smtClean="0">
                <a:solidFill>
                  <a:srgbClr val="FFFF66"/>
                </a:solidFill>
              </a:rPr>
              <a:t>&gt; </a:t>
            </a:r>
            <a:r>
              <a:rPr lang="en-US" dirty="0" err="1">
                <a:solidFill>
                  <a:srgbClr val="FFFF66"/>
                </a:solidFill>
              </a:rPr>
              <a:t>rustc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oob.rs</a:t>
            </a:r>
            <a:endParaRPr lang="da-DK" dirty="0">
              <a:solidFill>
                <a:srgbClr val="FFFF66"/>
              </a:solidFill>
            </a:endParaRPr>
          </a:p>
          <a:p>
            <a:r>
              <a:rPr lang="da-DK" dirty="0" smtClean="0">
                <a:solidFill>
                  <a:srgbClr val="FFFF66"/>
                </a:solidFill>
              </a:rPr>
              <a:t>&gt; ./</a:t>
            </a:r>
            <a:r>
              <a:rPr lang="da-DK" dirty="0" err="1" smtClean="0">
                <a:solidFill>
                  <a:srgbClr val="FFFF66"/>
                </a:solidFill>
              </a:rPr>
              <a:t>oob</a:t>
            </a:r>
            <a:endParaRPr lang="da-DK" dirty="0" smtClean="0">
              <a:solidFill>
                <a:srgbClr val="FFFF66"/>
              </a:solidFill>
            </a:endParaRPr>
          </a:p>
          <a:p>
            <a:r>
              <a:rPr lang="en-US" dirty="0">
                <a:solidFill>
                  <a:srgbClr val="FFFF66"/>
                </a:solidFill>
              </a:rPr>
              <a:t>task '&lt;main&gt;' failed at 'index out of bounds: the </a:t>
            </a:r>
            <a:r>
              <a:rPr lang="en-US" dirty="0" err="1">
                <a:solidFill>
                  <a:srgbClr val="FFFF66"/>
                </a:solidFill>
              </a:rPr>
              <a:t>len</a:t>
            </a:r>
            <a:r>
              <a:rPr lang="en-US" dirty="0">
                <a:solidFill>
                  <a:srgbClr val="FFFF66"/>
                </a:solidFill>
              </a:rPr>
              <a:t> is 4 but the index is 6', oob.rs:5</a:t>
            </a:r>
            <a:endParaRPr lang="da-DK" dirty="0">
              <a:solidFill>
                <a:srgbClr val="FFFF66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73600" y="1362600"/>
              <a:ext cx="8061840" cy="2792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240" y="1353240"/>
                <a:ext cx="8080560" cy="281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301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9291" y="244808"/>
            <a:ext cx="155128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rustc</a:t>
            </a:r>
            <a:r>
              <a:rPr lang="en-US" b="1" dirty="0"/>
              <a:t> -S </a:t>
            </a:r>
            <a:r>
              <a:rPr lang="en-US" b="1" dirty="0" err="1"/>
              <a:t>oob.rs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2128" y="150172"/>
            <a:ext cx="3727842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Ltmp4:</a:t>
            </a:r>
          </a:p>
          <a:p>
            <a:r>
              <a:rPr lang="en-US" dirty="0"/>
              <a:t>        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        </a:t>
            </a:r>
            <a:r>
              <a:rPr lang="en-US" dirty="0" err="1"/>
              <a:t>movq</a:t>
            </a:r>
            <a:r>
              <a:rPr lang="en-US" dirty="0"/>
              <a:t>    $6, -40(%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-40(%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cmpq</a:t>
            </a:r>
            <a:r>
              <a:rPr lang="en-US" dirty="0"/>
              <a:t>    $4, %</a:t>
            </a:r>
            <a:r>
              <a:rPr lang="en-US" dirty="0" err="1"/>
              <a:t>rcx</a:t>
            </a:r>
            <a:endParaRPr lang="en-US" dirty="0"/>
          </a:p>
          <a:p>
            <a:r>
              <a:rPr lang="fi-FI" dirty="0"/>
              <a:t>        </a:t>
            </a:r>
            <a:r>
              <a:rPr lang="fi-FI" dirty="0" err="1"/>
              <a:t>setae</a:t>
            </a:r>
            <a:r>
              <a:rPr lang="fi-FI" dirty="0"/>
              <a:t>   %dl</a:t>
            </a:r>
          </a:p>
          <a:p>
            <a:r>
              <a:rPr lang="fi-FI" dirty="0"/>
              <a:t>        </a:t>
            </a:r>
            <a:r>
              <a:rPr lang="fi-FI" dirty="0" err="1"/>
              <a:t>testb</a:t>
            </a:r>
            <a:r>
              <a:rPr lang="fi-FI" dirty="0"/>
              <a:t>   $1, %dl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rdi</a:t>
            </a:r>
            <a:r>
              <a:rPr lang="en-US" dirty="0"/>
              <a:t>, -48(%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rax</a:t>
            </a:r>
            <a:r>
              <a:rPr lang="en-US" dirty="0"/>
              <a:t>, -56(%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rcx</a:t>
            </a:r>
            <a:r>
              <a:rPr lang="en-US" dirty="0"/>
              <a:t>, -64(%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pl-PL" dirty="0"/>
              <a:t>        </a:t>
            </a:r>
            <a:r>
              <a:rPr lang="pl-PL" dirty="0" err="1"/>
              <a:t>jne</a:t>
            </a:r>
            <a:r>
              <a:rPr lang="pl-PL" dirty="0"/>
              <a:t>     LBB0_2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-56(%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rax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$7, (%rax,%rcx,8)</a:t>
            </a:r>
          </a:p>
          <a:p>
            <a:r>
              <a:rPr lang="en-US" dirty="0"/>
              <a:t>        </a:t>
            </a:r>
            <a:r>
              <a:rPr lang="en-US" dirty="0" err="1"/>
              <a:t>addq</a:t>
            </a:r>
            <a:r>
              <a:rPr lang="en-US" dirty="0"/>
              <a:t>    $64, %</a:t>
            </a:r>
            <a:r>
              <a:rPr lang="en-US" dirty="0" err="1"/>
              <a:t>rsp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popq</a:t>
            </a:r>
            <a:r>
              <a:rPr lang="en-US" dirty="0"/>
              <a:t>    %</a:t>
            </a:r>
            <a:r>
              <a:rPr lang="en-US" dirty="0" err="1"/>
              <a:t>rbp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smtClean="0"/>
              <a:t>ret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17886" y="1459222"/>
            <a:ext cx="829775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LBB0_2:</a:t>
            </a:r>
          </a:p>
          <a:p>
            <a:r>
              <a:rPr lang="en-US" dirty="0"/>
              <a:t>        </a:t>
            </a:r>
            <a:r>
              <a:rPr lang="en-US" dirty="0" err="1"/>
              <a:t>leaq</a:t>
            </a:r>
            <a:r>
              <a:rPr lang="en-US" dirty="0"/>
              <a:t>    _str1253(%rip), %</a:t>
            </a:r>
            <a:r>
              <a:rPr lang="en-US" dirty="0" err="1"/>
              <a:t>rsi</a:t>
            </a:r>
            <a:endParaRPr lang="en-US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$5, %</a:t>
            </a:r>
            <a:r>
              <a:rPr lang="pt-BR" dirty="0" err="1"/>
              <a:t>rdx</a:t>
            </a:r>
            <a:endParaRPr lang="pt-BR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$4, %r8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b="1" dirty="0" err="1"/>
              <a:t>callq</a:t>
            </a:r>
            <a:r>
              <a:rPr lang="en-US" b="1" dirty="0"/>
              <a:t>   __ZN8unstable4lang17fail_bounds_check19h71a9f10808351b86aB4v0.9E</a:t>
            </a:r>
          </a:p>
          <a:p>
            <a:r>
              <a:rPr lang="en-US" dirty="0"/>
              <a:t>        .</a:t>
            </a:r>
            <a:r>
              <a:rPr lang="en-US" dirty="0" err="1"/>
              <a:t>cfi_endproc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70080" y="758160"/>
              <a:ext cx="8021520" cy="2545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0720" y="748800"/>
                <a:ext cx="8040240" cy="256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532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Review</a:t>
            </a:r>
            <a:r>
              <a:rPr lang="en-US" dirty="0" smtClean="0"/>
              <a:t> (Exam 1 Questions)</a:t>
            </a:r>
          </a:p>
          <a:p>
            <a:pPr marL="0" indent="0">
              <a:buNone/>
            </a:pPr>
            <a:r>
              <a:rPr lang="en-US" dirty="0" smtClean="0"/>
              <a:t>Milestones in Computing</a:t>
            </a:r>
          </a:p>
          <a:p>
            <a:pPr marL="0" indent="0">
              <a:buNone/>
            </a:pPr>
            <a:r>
              <a:rPr lang="en-US" b="1" dirty="0" smtClean="0"/>
              <a:t>Building a Kernel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2808" y="3031178"/>
            <a:ext cx="4681505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Reminder: PS4 (part 1) is out now.  If you want to have more time to work on your project idea instead of PS4, need to let me know this week.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3355" y="3153697"/>
            <a:ext cx="2684921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Everyone should have received an email with the recorded results for PS2, PS3, and Exam 1.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304920" y="2640600"/>
              <a:ext cx="7438680" cy="2113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560" y="2631240"/>
                <a:ext cx="7457400" cy="213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898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97404" y="426059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76625" y="1329029"/>
            <a:ext cx="210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jne</a:t>
            </a:r>
            <a:r>
              <a:rPr lang="pl-PL" dirty="0" smtClean="0"/>
              <a:t> </a:t>
            </a:r>
            <a:r>
              <a:rPr lang="pl-PL" dirty="0"/>
              <a:t>LBB0_2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</p:cNvCxnSpPr>
          <p:nvPr/>
        </p:nvCxnSpPr>
        <p:spPr>
          <a:xfrm rot="5400000" flipH="1" flipV="1">
            <a:off x="7217491" y="828650"/>
            <a:ext cx="181327" cy="1558096"/>
          </a:xfrm>
          <a:prstGeom prst="bentConnector4">
            <a:avLst>
              <a:gd name="adj1" fmla="val -126071"/>
              <a:gd name="adj2" fmla="val 8377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Octagon 44"/>
          <p:cNvSpPr/>
          <p:nvPr/>
        </p:nvSpPr>
        <p:spPr>
          <a:xfrm>
            <a:off x="7690707" y="1120951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1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97404" y="426059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76625" y="1329029"/>
            <a:ext cx="210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jne</a:t>
            </a:r>
            <a:r>
              <a:rPr lang="pl-PL" dirty="0" smtClean="0"/>
              <a:t> </a:t>
            </a:r>
            <a:r>
              <a:rPr lang="pl-PL" dirty="0"/>
              <a:t>LBB0_2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</p:cNvCxnSpPr>
          <p:nvPr/>
        </p:nvCxnSpPr>
        <p:spPr>
          <a:xfrm rot="5400000" flipH="1" flipV="1">
            <a:off x="7217491" y="828650"/>
            <a:ext cx="181327" cy="1558096"/>
          </a:xfrm>
          <a:prstGeom prst="bentConnector4">
            <a:avLst>
              <a:gd name="adj1" fmla="val -126071"/>
              <a:gd name="adj2" fmla="val 8377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Octagon 44"/>
          <p:cNvSpPr/>
          <p:nvPr/>
        </p:nvSpPr>
        <p:spPr>
          <a:xfrm>
            <a:off x="7690707" y="1120951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8690" y="2392311"/>
            <a:ext cx="3893814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if you aren’t starting with source code in a type-safe language?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25640" y="167040"/>
              <a:ext cx="4245480" cy="3400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280" y="157680"/>
                <a:ext cx="4264200" cy="341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64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97404" y="426059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436752"/>
            <a:ext cx="2006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76625" y="1329029"/>
            <a:ext cx="210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jne</a:t>
            </a:r>
            <a:r>
              <a:rPr lang="pl-PL" dirty="0" smtClean="0"/>
              <a:t> </a:t>
            </a:r>
            <a:r>
              <a:rPr lang="pl-PL" dirty="0"/>
              <a:t>LBB0_2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14174" y="2066029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loader</a:t>
            </a:r>
            <a:endParaRPr lang="en-US" sz="2800" b="1" dirty="0"/>
          </a:p>
        </p:txBody>
      </p:sp>
      <p:cxnSp>
        <p:nvCxnSpPr>
          <p:cNvPr id="41" name="Elbow Connector 40"/>
          <p:cNvCxnSpPr>
            <a:stCxn id="9" idx="2"/>
          </p:cNvCxnSpPr>
          <p:nvPr/>
        </p:nvCxnSpPr>
        <p:spPr>
          <a:xfrm rot="5400000" flipH="1" flipV="1">
            <a:off x="7217491" y="828650"/>
            <a:ext cx="181327" cy="1558096"/>
          </a:xfrm>
          <a:prstGeom prst="bentConnector4">
            <a:avLst>
              <a:gd name="adj1" fmla="val -126071"/>
              <a:gd name="adj2" fmla="val 8377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Octagon 44"/>
          <p:cNvSpPr/>
          <p:nvPr/>
        </p:nvSpPr>
        <p:spPr>
          <a:xfrm>
            <a:off x="7690707" y="1120951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  <p:sp>
        <p:nvSpPr>
          <p:cNvPr id="11" name="Round Diagonal Corner Rectangle 10"/>
          <p:cNvSpPr/>
          <p:nvPr/>
        </p:nvSpPr>
        <p:spPr>
          <a:xfrm>
            <a:off x="3507173" y="1252945"/>
            <a:ext cx="1447673" cy="890833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transformer / loader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192840" y="1156680"/>
              <a:ext cx="2199600" cy="900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3480" y="1147320"/>
                <a:ext cx="2218320" cy="91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298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092" y="205979"/>
            <a:ext cx="4473707" cy="857250"/>
          </a:xfrm>
        </p:spPr>
        <p:txBody>
          <a:bodyPr/>
          <a:lstStyle/>
          <a:p>
            <a:r>
              <a:rPr lang="en-US" dirty="0" smtClean="0"/>
              <a:t>This is hard!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Shot 2014-03-17 at 8.0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2" y="104013"/>
            <a:ext cx="3591512" cy="484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7 at 8.01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92" y="1167977"/>
            <a:ext cx="4677654" cy="381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5322960" y="3295800"/>
              <a:ext cx="1511640" cy="95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3600" y="3286440"/>
                <a:ext cx="1530360" cy="11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51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more “expensive”?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Hardware-Based Memory Isolation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Transistors + wires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OS sets up page permissions, loads programs</a:t>
            </a:r>
          </a:p>
          <a:p>
            <a:pPr marL="0" indent="0">
              <a:buNone/>
            </a:pPr>
            <a:r>
              <a:rPr lang="en-US" b="1" dirty="0" smtClean="0"/>
              <a:t>Software-Based Memory Isolation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Trusted compiler/loader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Statically safe: no runtime cost!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385920" y="1114920"/>
              <a:ext cx="8310600" cy="3317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560" y="1105560"/>
                <a:ext cx="8329320" cy="333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473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7832"/>
            <a:ext cx="3556843" cy="2055818"/>
          </a:xfrm>
        </p:spPr>
        <p:txBody>
          <a:bodyPr/>
          <a:lstStyle/>
          <a:p>
            <a:r>
              <a:rPr lang="en-US" dirty="0" smtClean="0"/>
              <a:t>Entering the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453" b="-3627"/>
          <a:stretch/>
        </p:blipFill>
        <p:spPr>
          <a:xfrm>
            <a:off x="3893530" y="-74158"/>
            <a:ext cx="5134138" cy="5330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728" y="4604526"/>
            <a:ext cx="16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Photo: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RDTaken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World?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2021" y="1971040"/>
            <a:ext cx="3276185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s-IS" sz="2800" dirty="0"/>
              <a:t>fn main() {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println</a:t>
            </a:r>
            <a:r>
              <a:rPr lang="en-US" sz="2800" dirty="0"/>
              <a:t>("Hello?");</a:t>
            </a:r>
          </a:p>
          <a:p>
            <a:r>
              <a:rPr lang="en-US" sz="2800" dirty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358440" y="1477080"/>
              <a:ext cx="5126760" cy="3173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9080" y="1467720"/>
                <a:ext cx="5145480" cy="319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110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877"/>
            <a:ext cx="8229600" cy="3881939"/>
          </a:xfrm>
        </p:spPr>
        <p:txBody>
          <a:bodyPr>
            <a:normAutofit/>
          </a:bodyPr>
          <a:lstStyle/>
          <a:p>
            <a:r>
              <a:rPr lang="en-US" dirty="0" smtClean="0"/>
              <a:t>1. What’s </a:t>
            </a:r>
            <a:r>
              <a:rPr lang="en-US" dirty="0"/>
              <a:t>the difference between a programming language and an operating system?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3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460"/>
            <a:ext cx="9157460" cy="56889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5432" y="22442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flickr</a:t>
            </a:r>
            <a:r>
              <a:rPr lang="en-US" dirty="0" smtClean="0"/>
              <a:t> cc: Ruben Alexander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243" b="8705"/>
          <a:stretch/>
        </p:blipFill>
        <p:spPr>
          <a:xfrm>
            <a:off x="-1" y="1"/>
            <a:ext cx="91790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8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000661"/>
              </p:ext>
            </p:extLst>
          </p:nvPr>
        </p:nvGraphicFramePr>
        <p:xfrm>
          <a:off x="968756" y="205978"/>
          <a:ext cx="7922289" cy="483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750563" y="1925298"/>
            <a:ext cx="3438638" cy="857250"/>
          </a:xfrm>
        </p:spPr>
        <p:txBody>
          <a:bodyPr/>
          <a:lstStyle/>
          <a:p>
            <a:r>
              <a:rPr lang="en-US" dirty="0" smtClean="0"/>
              <a:t>Exam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608560" y="3600"/>
              <a:ext cx="6168960" cy="3649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9200" y="-5760"/>
                <a:ext cx="6187680" cy="36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041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came first?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programming languages did not run on an Operating System</a:t>
            </a:r>
          </a:p>
          <a:p>
            <a:pPr lvl="1"/>
            <a:r>
              <a:rPr lang="en-US" dirty="0" smtClean="0"/>
              <a:t>Turing’s language, Church’s Lambda Calculus</a:t>
            </a:r>
          </a:p>
          <a:p>
            <a:pPr lvl="1"/>
            <a:r>
              <a:rPr lang="en-US" dirty="0" smtClean="0"/>
              <a:t>IPL/Lisp, FLOW-MATIC, etc.</a:t>
            </a:r>
          </a:p>
          <a:p>
            <a:r>
              <a:rPr lang="en-US" dirty="0" smtClean="0"/>
              <a:t>Early operating systems were not written in programming languages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24080" y="2227320"/>
              <a:ext cx="6926040" cy="2226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720" y="2217960"/>
                <a:ext cx="6944760" cy="224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271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624"/>
            <a:ext cx="4040188" cy="47982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Programming Language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324624"/>
            <a:ext cx="4041775" cy="47982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3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624"/>
            <a:ext cx="4040188" cy="47982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Programming Language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88643"/>
            <a:ext cx="4040188" cy="36059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Mostly a precise way </a:t>
            </a:r>
            <a:r>
              <a:rPr lang="en-US" b="1" dirty="0" smtClean="0"/>
              <a:t>for humans to describe programs</a:t>
            </a:r>
          </a:p>
          <a:p>
            <a:r>
              <a:rPr lang="en-US" b="1" dirty="0" smtClean="0"/>
              <a:t>Provides abstractions of (abstract) machine resources</a:t>
            </a:r>
          </a:p>
          <a:p>
            <a:r>
              <a:rPr lang="en-US" dirty="0" smtClean="0"/>
              <a:t>Associated programs like compilers translate into a program for machines to execute</a:t>
            </a:r>
          </a:p>
          <a:p>
            <a:r>
              <a:rPr lang="en-US" dirty="0" smtClean="0"/>
              <a:t>Modern programming languages usually depend on an underlying 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324624"/>
            <a:ext cx="4041775" cy="47982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48302"/>
            <a:ext cx="4041775" cy="35463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 program</a:t>
            </a:r>
            <a:r>
              <a:rPr lang="en-US" dirty="0" smtClean="0"/>
              <a:t> that runs on some hardware</a:t>
            </a:r>
          </a:p>
          <a:p>
            <a:r>
              <a:rPr lang="en-US" dirty="0" smtClean="0"/>
              <a:t>Provides abstractions for (real) machine resources</a:t>
            </a:r>
          </a:p>
          <a:p>
            <a:r>
              <a:rPr lang="en-US" dirty="0" smtClean="0"/>
              <a:t>Manages sharing of machine resources</a:t>
            </a:r>
          </a:p>
          <a:p>
            <a:r>
              <a:rPr lang="en-US" dirty="0" smtClean="0"/>
              <a:t>Modern operating systems are mostly implemented in C (arguably a programming language) and assembly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132440" y="1011240"/>
              <a:ext cx="3059280" cy="2136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3080" y="1001880"/>
                <a:ext cx="3078000" cy="215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915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 in Rust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8671" y="1694587"/>
            <a:ext cx="2831210" cy="1938992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#[</a:t>
            </a:r>
            <a:r>
              <a:rPr lang="en-US" sz="2400" b="1" dirty="0" err="1"/>
              <a:t>no_std</a:t>
            </a:r>
            <a:r>
              <a:rPr lang="en-US" sz="2400" b="1" dirty="0"/>
              <a:t>];</a:t>
            </a:r>
          </a:p>
          <a:p>
            <a:endParaRPr lang="en-US" sz="2400" dirty="0"/>
          </a:p>
          <a:p>
            <a:r>
              <a:rPr lang="is-IS" sz="2400" dirty="0"/>
              <a:t>fn main()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println</a:t>
            </a:r>
            <a:r>
              <a:rPr lang="en-US" sz="2400" dirty="0"/>
              <a:t>("Hello?");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89200" y="1408320"/>
              <a:ext cx="1901880" cy="897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840" y="1398960"/>
                <a:ext cx="1920600" cy="91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34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 in Rust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8671" y="1694587"/>
            <a:ext cx="2831210" cy="1938992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#[</a:t>
            </a:r>
            <a:r>
              <a:rPr lang="en-US" sz="2400" b="1" dirty="0" err="1"/>
              <a:t>no_std</a:t>
            </a:r>
            <a:r>
              <a:rPr lang="en-US" sz="2400" b="1" dirty="0"/>
              <a:t>];</a:t>
            </a:r>
          </a:p>
          <a:p>
            <a:endParaRPr lang="en-US" sz="2400" dirty="0"/>
          </a:p>
          <a:p>
            <a:r>
              <a:rPr lang="is-IS" sz="2400" dirty="0"/>
              <a:t>fn main()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println</a:t>
            </a:r>
            <a:r>
              <a:rPr lang="en-US" sz="2400" dirty="0"/>
              <a:t>("Hello?");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091015" y="3304529"/>
            <a:ext cx="6595785" cy="1477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&gt; </a:t>
            </a:r>
            <a:r>
              <a:rPr lang="en-US" b="1" dirty="0" err="1" smtClean="0">
                <a:solidFill>
                  <a:srgbClr val="FFFF00"/>
                </a:solidFill>
              </a:rPr>
              <a:t>rustc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hello.rs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hello.rs:4:5: 4:12 error: unresolved name `</a:t>
            </a:r>
            <a:r>
              <a:rPr lang="en-US" dirty="0" err="1">
                <a:solidFill>
                  <a:srgbClr val="FFFF00"/>
                </a:solidFill>
              </a:rPr>
              <a:t>println</a:t>
            </a:r>
            <a:r>
              <a:rPr lang="en-US" dirty="0">
                <a:solidFill>
                  <a:srgbClr val="FFFF00"/>
                </a:solidFill>
              </a:rPr>
              <a:t>`.</a:t>
            </a:r>
          </a:p>
          <a:p>
            <a:r>
              <a:rPr lang="en-US" dirty="0">
                <a:solidFill>
                  <a:srgbClr val="FFFF00"/>
                </a:solidFill>
              </a:rPr>
              <a:t>hello.rs:4     </a:t>
            </a:r>
            <a:r>
              <a:rPr lang="en-US" dirty="0" err="1">
                <a:solidFill>
                  <a:srgbClr val="FFFF00"/>
                </a:solidFill>
              </a:rPr>
              <a:t>println</a:t>
            </a:r>
            <a:r>
              <a:rPr lang="en-US" dirty="0">
                <a:solidFill>
                  <a:srgbClr val="FFFF00"/>
                </a:solidFill>
              </a:rPr>
              <a:t>("Hello?");</a:t>
            </a:r>
          </a:p>
          <a:p>
            <a:r>
              <a:rPr lang="en-US" dirty="0">
                <a:solidFill>
                  <a:srgbClr val="FFFF00"/>
                </a:solidFill>
              </a:rPr>
              <a:t>               ^~~~~~~</a:t>
            </a:r>
          </a:p>
          <a:p>
            <a:r>
              <a:rPr lang="en-US" dirty="0">
                <a:solidFill>
                  <a:srgbClr val="FFFF00"/>
                </a:solidFill>
              </a:rPr>
              <a:t>error: aborting due to previous error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402920" y="2161800"/>
              <a:ext cx="1006560" cy="2226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3560" y="2152440"/>
                <a:ext cx="1025280" cy="224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967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Printing is For The Weak!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8157" y="1565902"/>
            <a:ext cx="3155671" cy="2308324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is-IS" dirty="0"/>
              <a:t>fn main()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87960" y="1456920"/>
              <a:ext cx="1762560" cy="272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8600" y="1447560"/>
                <a:ext cx="1781280" cy="273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200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is For The Weak!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8157" y="1565902"/>
            <a:ext cx="3155671" cy="2308324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is-IS" dirty="0"/>
              <a:t>fn main()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7625" y="3618798"/>
            <a:ext cx="45720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&gt; </a:t>
            </a:r>
            <a:r>
              <a:rPr lang="en-US" sz="2000" b="1" dirty="0" err="1" smtClean="0">
                <a:solidFill>
                  <a:srgbClr val="FFFF00"/>
                </a:solidFill>
              </a:rPr>
              <a:t>rustc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oob1.rs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error: requires `start` </a:t>
            </a:r>
            <a:r>
              <a:rPr lang="en-US" sz="2000" dirty="0" err="1">
                <a:solidFill>
                  <a:srgbClr val="FFFF00"/>
                </a:solidFill>
              </a:rPr>
              <a:t>lang_item</a:t>
            </a:r>
            <a:endParaRPr lang="en-US" sz="2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673160" y="4331160"/>
              <a:ext cx="609120" cy="337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63800" y="4321800"/>
                <a:ext cx="627840" cy="35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88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5372" y="361394"/>
            <a:ext cx="374897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8960" y="887040"/>
              <a:ext cx="1342440" cy="2361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600" y="877680"/>
                <a:ext cx="1361160" cy="237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35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5372" y="361394"/>
            <a:ext cx="374897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3415" y="2178785"/>
            <a:ext cx="6595785" cy="2585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gash&gt; </a:t>
            </a:r>
            <a:r>
              <a:rPr lang="en-US" b="1" dirty="0" err="1" smtClean="0">
                <a:solidFill>
                  <a:srgbClr val="FFFF00"/>
                </a:solidFill>
              </a:rPr>
              <a:t>rustc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oob2.rs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oob2.rs:4:1: 9:2 error: not all control paths return a value</a:t>
            </a:r>
          </a:p>
          <a:p>
            <a:r>
              <a:rPr lang="is-IS" dirty="0">
                <a:solidFill>
                  <a:srgbClr val="FFFF00"/>
                </a:solidFill>
              </a:rPr>
              <a:t>oob2.rs:4 fn main(_: int, _: **u8) -&gt; int {</a:t>
            </a:r>
          </a:p>
          <a:p>
            <a:r>
              <a:rPr lang="en-US" dirty="0">
                <a:solidFill>
                  <a:srgbClr val="FFFF00"/>
                </a:solidFill>
              </a:rPr>
              <a:t>oob2.rs:5     let </a:t>
            </a:r>
            <a:r>
              <a:rPr lang="en-US" dirty="0" err="1">
                <a:solidFill>
                  <a:srgbClr val="FFFF00"/>
                </a:solidFill>
              </a:rPr>
              <a:t>mut</a:t>
            </a:r>
            <a:r>
              <a:rPr lang="en-US" dirty="0">
                <a:solidFill>
                  <a:srgbClr val="FFFF00"/>
                </a:solidFill>
              </a:rPr>
              <a:t> a = [0, 1, 2, 3];</a:t>
            </a:r>
          </a:p>
          <a:p>
            <a:r>
              <a:rPr lang="da-DK" dirty="0">
                <a:solidFill>
                  <a:srgbClr val="FFFF00"/>
                </a:solidFill>
              </a:rPr>
              <a:t>oob2.rs:6     let i = 6;</a:t>
            </a:r>
          </a:p>
          <a:p>
            <a:r>
              <a:rPr lang="nl-NL" dirty="0">
                <a:solidFill>
                  <a:srgbClr val="FFFF00"/>
                </a:solidFill>
              </a:rPr>
              <a:t>oob2.rs:7 </a:t>
            </a:r>
          </a:p>
          <a:p>
            <a:r>
              <a:rPr lang="nl-NL" dirty="0">
                <a:solidFill>
                  <a:srgbClr val="FFFF00"/>
                </a:solidFill>
              </a:rPr>
              <a:t>oob2.rs:8     a[i] = 7;</a:t>
            </a:r>
          </a:p>
          <a:p>
            <a:r>
              <a:rPr lang="nl-NL" dirty="0">
                <a:solidFill>
                  <a:srgbClr val="FFFF00"/>
                </a:solidFill>
              </a:rPr>
              <a:t>oob2.rs:9 }</a:t>
            </a:r>
          </a:p>
          <a:p>
            <a:r>
              <a:rPr lang="nl-NL" dirty="0">
                <a:solidFill>
                  <a:srgbClr val="FFFF00"/>
                </a:solidFill>
              </a:rPr>
              <a:t>error: </a:t>
            </a:r>
            <a:r>
              <a:rPr lang="nl-NL" dirty="0" err="1">
                <a:solidFill>
                  <a:srgbClr val="FFFF00"/>
                </a:solidFill>
              </a:rPr>
              <a:t>aborting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due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to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previous</a:t>
            </a:r>
            <a:r>
              <a:rPr lang="nl-NL" dirty="0">
                <a:solidFill>
                  <a:srgbClr val="FFFF00"/>
                </a:solidFill>
              </a:rPr>
              <a:t> error</a:t>
            </a:r>
            <a:endParaRPr lang="en-US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735480" y="1163880"/>
              <a:ext cx="2649600" cy="1665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6120" y="1154520"/>
                <a:ext cx="2668320" cy="168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12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2967" y="445911"/>
            <a:ext cx="4572000" cy="2862323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is-IS" dirty="0"/>
              <a:t>    return 0;</a:t>
            </a:r>
          </a:p>
          <a:p>
            <a:r>
              <a:rPr lang="is-IS" dirty="0" smtClean="0"/>
              <a:t>}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94979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028188"/>
              </p:ext>
            </p:extLst>
          </p:nvPr>
        </p:nvGraphicFramePr>
        <p:xfrm>
          <a:off x="968756" y="205978"/>
          <a:ext cx="7922289" cy="483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750563" y="1925298"/>
            <a:ext cx="3438638" cy="857250"/>
          </a:xfrm>
        </p:spPr>
        <p:txBody>
          <a:bodyPr/>
          <a:lstStyle/>
          <a:p>
            <a:r>
              <a:rPr lang="en-US" dirty="0" smtClean="0"/>
              <a:t>Exam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942" y="3877918"/>
            <a:ext cx="3514273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Exam 2 will be out March 25</a:t>
            </a:r>
          </a:p>
          <a:p>
            <a:r>
              <a:rPr lang="en-US" sz="2000" dirty="0" smtClean="0"/>
              <a:t>and due March 27 </a:t>
            </a:r>
            <a:r>
              <a:rPr lang="en-US" sz="2000" dirty="0" smtClean="0">
                <a:solidFill>
                  <a:srgbClr val="FF0000"/>
                </a:solidFill>
              </a:rPr>
              <a:t>(12:25</a:t>
            </a:r>
            <a:r>
              <a:rPr lang="en-US" sz="2000" b="1" dirty="0" smtClean="0">
                <a:solidFill>
                  <a:srgbClr val="FF0000"/>
                </a:solidFill>
              </a:rPr>
              <a:t>pm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4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9291" y="244808"/>
            <a:ext cx="155128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rustc</a:t>
            </a:r>
            <a:r>
              <a:rPr lang="en-US" b="1" dirty="0"/>
              <a:t> -S </a:t>
            </a:r>
            <a:r>
              <a:rPr lang="en-US" b="1" dirty="0" err="1"/>
              <a:t>oob.rs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2128" y="150172"/>
            <a:ext cx="3727842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Ltmp4:</a:t>
            </a:r>
          </a:p>
          <a:p>
            <a:r>
              <a:rPr lang="en-US" dirty="0"/>
              <a:t>        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        </a:t>
            </a:r>
            <a:r>
              <a:rPr lang="en-US" dirty="0" err="1"/>
              <a:t>movq</a:t>
            </a:r>
            <a:r>
              <a:rPr lang="en-US" dirty="0"/>
              <a:t>    $6, -40(%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-40(%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cmpq</a:t>
            </a:r>
            <a:r>
              <a:rPr lang="en-US" dirty="0"/>
              <a:t>    $4, %</a:t>
            </a:r>
            <a:r>
              <a:rPr lang="en-US" dirty="0" err="1"/>
              <a:t>rcx</a:t>
            </a:r>
            <a:endParaRPr lang="en-US" dirty="0"/>
          </a:p>
          <a:p>
            <a:r>
              <a:rPr lang="fi-FI" dirty="0"/>
              <a:t>        </a:t>
            </a:r>
            <a:r>
              <a:rPr lang="fi-FI" dirty="0" err="1"/>
              <a:t>setae</a:t>
            </a:r>
            <a:r>
              <a:rPr lang="fi-FI" dirty="0"/>
              <a:t>   %dl</a:t>
            </a:r>
          </a:p>
          <a:p>
            <a:r>
              <a:rPr lang="fi-FI" dirty="0"/>
              <a:t>        </a:t>
            </a:r>
            <a:r>
              <a:rPr lang="fi-FI" dirty="0" err="1"/>
              <a:t>testb</a:t>
            </a:r>
            <a:r>
              <a:rPr lang="fi-FI" dirty="0"/>
              <a:t>   $1, %dl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rdi</a:t>
            </a:r>
            <a:r>
              <a:rPr lang="en-US" dirty="0"/>
              <a:t>, -48(%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rax</a:t>
            </a:r>
            <a:r>
              <a:rPr lang="en-US" dirty="0"/>
              <a:t>, -56(%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rcx</a:t>
            </a:r>
            <a:r>
              <a:rPr lang="en-US" dirty="0"/>
              <a:t>, -64(%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pl-PL" dirty="0"/>
              <a:t>        </a:t>
            </a:r>
            <a:r>
              <a:rPr lang="pl-PL" dirty="0" err="1"/>
              <a:t>jne</a:t>
            </a:r>
            <a:r>
              <a:rPr lang="pl-PL" dirty="0"/>
              <a:t>     LBB0_2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-56(%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rax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$7, (%rax,%rcx,8)</a:t>
            </a:r>
          </a:p>
          <a:p>
            <a:r>
              <a:rPr lang="en-US" dirty="0"/>
              <a:t>        </a:t>
            </a:r>
            <a:r>
              <a:rPr lang="en-US" dirty="0" err="1"/>
              <a:t>addq</a:t>
            </a:r>
            <a:r>
              <a:rPr lang="en-US" dirty="0"/>
              <a:t>    $64, %</a:t>
            </a:r>
            <a:r>
              <a:rPr lang="en-US" dirty="0" err="1"/>
              <a:t>rsp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popq</a:t>
            </a:r>
            <a:r>
              <a:rPr lang="en-US" dirty="0"/>
              <a:t>    %</a:t>
            </a:r>
            <a:r>
              <a:rPr lang="en-US" dirty="0" err="1"/>
              <a:t>rbp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smtClean="0"/>
              <a:t>ret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17886" y="1459222"/>
            <a:ext cx="829775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LBB0_2:</a:t>
            </a:r>
          </a:p>
          <a:p>
            <a:r>
              <a:rPr lang="en-US" dirty="0"/>
              <a:t>        </a:t>
            </a:r>
            <a:r>
              <a:rPr lang="en-US" dirty="0" err="1"/>
              <a:t>leaq</a:t>
            </a:r>
            <a:r>
              <a:rPr lang="en-US" dirty="0"/>
              <a:t>    _str1253(%rip), %</a:t>
            </a:r>
            <a:r>
              <a:rPr lang="en-US" dirty="0" err="1"/>
              <a:t>rsi</a:t>
            </a:r>
            <a:endParaRPr lang="en-US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$5, %</a:t>
            </a:r>
            <a:r>
              <a:rPr lang="pt-BR" dirty="0" err="1"/>
              <a:t>rdx</a:t>
            </a:r>
            <a:endParaRPr lang="pt-BR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$4, %r8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b="1" dirty="0" err="1"/>
              <a:t>callq</a:t>
            </a:r>
            <a:r>
              <a:rPr lang="en-US" b="1" dirty="0"/>
              <a:t>   __ZN8unstable4lang17fail_bounds_check19h71a9f10808351b86aB4v0.9E</a:t>
            </a:r>
          </a:p>
          <a:p>
            <a:r>
              <a:rPr lang="en-US" dirty="0"/>
              <a:t>        .</a:t>
            </a:r>
            <a:r>
              <a:rPr lang="en-US" dirty="0" err="1"/>
              <a:t>cfi_endproc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3960" y="572400"/>
              <a:ext cx="8567280" cy="4152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600" y="563040"/>
                <a:ext cx="8586000" cy="417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498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2967" y="445911"/>
            <a:ext cx="4572000" cy="2862323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is-IS" dirty="0"/>
              <a:t>    return 0;</a:t>
            </a:r>
          </a:p>
          <a:p>
            <a:r>
              <a:rPr lang="is-IS" dirty="0" smtClean="0"/>
              <a:t>}</a:t>
            </a:r>
            <a:endParaRPr lang="is-IS" dirty="0"/>
          </a:p>
        </p:txBody>
      </p:sp>
      <p:sp>
        <p:nvSpPr>
          <p:cNvPr id="4" name="Rectangle 3"/>
          <p:cNvSpPr/>
          <p:nvPr/>
        </p:nvSpPr>
        <p:spPr>
          <a:xfrm>
            <a:off x="1613034" y="3167916"/>
            <a:ext cx="687909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bash-3.2$ </a:t>
            </a:r>
            <a:r>
              <a:rPr lang="en-US" b="1" dirty="0" err="1">
                <a:solidFill>
                  <a:srgbClr val="FFFF00"/>
                </a:solidFill>
              </a:rPr>
              <a:t>rustc</a:t>
            </a:r>
            <a:r>
              <a:rPr lang="en-US" b="1" dirty="0">
                <a:solidFill>
                  <a:srgbClr val="FFFF00"/>
                </a:solidFill>
              </a:rPr>
              <a:t> oob3.rs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oob3.rs:8:5: 8:8 error:  requires `</a:t>
            </a:r>
            <a:r>
              <a:rPr lang="en-US" dirty="0" err="1">
                <a:solidFill>
                  <a:srgbClr val="FFFF00"/>
                </a:solidFill>
              </a:rPr>
              <a:t>fail_bounds_check</a:t>
            </a:r>
            <a:r>
              <a:rPr lang="en-US" dirty="0">
                <a:solidFill>
                  <a:srgbClr val="FFFF00"/>
                </a:solidFill>
              </a:rPr>
              <a:t>` </a:t>
            </a:r>
            <a:r>
              <a:rPr lang="en-US" dirty="0" err="1">
                <a:solidFill>
                  <a:srgbClr val="FFFF00"/>
                </a:solidFill>
              </a:rPr>
              <a:t>lang_item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nl-NL" dirty="0">
                <a:solidFill>
                  <a:srgbClr val="FFFF00"/>
                </a:solidFill>
              </a:rPr>
              <a:t>oob3.rs:8     a[i] = 7;</a:t>
            </a:r>
          </a:p>
          <a:p>
            <a:r>
              <a:rPr lang="nl-NL" dirty="0">
                <a:solidFill>
                  <a:srgbClr val="FFFF00"/>
                </a:solidFill>
              </a:rPr>
              <a:t>              ^~~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97960" y="2250360"/>
              <a:ext cx="6014880" cy="2080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600" y="2241000"/>
                <a:ext cx="6033600" cy="20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373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434" y="36411"/>
            <a:ext cx="6248188" cy="517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#[</a:t>
            </a:r>
            <a:r>
              <a:rPr lang="en-US" sz="1600" dirty="0" err="1"/>
              <a:t>no_std</a:t>
            </a:r>
            <a:r>
              <a:rPr lang="en-US" sz="1600" dirty="0"/>
              <a:t>];</a:t>
            </a:r>
          </a:p>
          <a:p>
            <a:endParaRPr lang="en-US" sz="1600" dirty="0"/>
          </a:p>
          <a:p>
            <a:r>
              <a:rPr lang="en-US" sz="1600" dirty="0"/>
              <a:t>extern "rust-intrinsic" { </a:t>
            </a:r>
            <a:r>
              <a:rPr lang="en-US" sz="1600" dirty="0" err="1"/>
              <a:t>fn</a:t>
            </a:r>
            <a:r>
              <a:rPr lang="en-US" sz="1600" dirty="0"/>
              <a:t> abort() -&gt; !; }</a:t>
            </a:r>
          </a:p>
          <a:p>
            <a:r>
              <a:rPr lang="en-US" sz="1600" dirty="0"/>
              <a:t>#[</a:t>
            </a:r>
            <a:r>
              <a:rPr lang="en-US" sz="1600" dirty="0" err="1"/>
              <a:t>no_mangle</a:t>
            </a:r>
            <a:r>
              <a:rPr lang="en-US" sz="1600" dirty="0"/>
              <a:t>] pub extern </a:t>
            </a:r>
            <a:r>
              <a:rPr lang="en-US" sz="1600" dirty="0" err="1"/>
              <a:t>fn</a:t>
            </a:r>
            <a:r>
              <a:rPr lang="en-US" sz="1600" dirty="0"/>
              <a:t> </a:t>
            </a:r>
            <a:r>
              <a:rPr lang="en-US" sz="1600" b="1" dirty="0" err="1"/>
              <a:t>rust_stack_exhausted</a:t>
            </a:r>
            <a:r>
              <a:rPr lang="en-US" sz="1600" dirty="0"/>
              <a:t>()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 </a:t>
            </a:r>
            <a:r>
              <a:rPr lang="fi-FI" sz="1600" dirty="0" err="1"/>
              <a:t>abort</a:t>
            </a:r>
            <a:r>
              <a:rPr lang="fi-FI" sz="1600" dirty="0"/>
              <a:t>() }</a:t>
            </a:r>
          </a:p>
          <a:p>
            <a:r>
              <a:rPr lang="fi-FI" sz="1600" dirty="0"/>
              <a:t>}</a:t>
            </a:r>
          </a:p>
          <a:p>
            <a:endParaRPr lang="fi-FI" sz="1600" dirty="0"/>
          </a:p>
          <a:p>
            <a:r>
              <a:rPr lang="fi-FI" sz="1600" dirty="0"/>
              <a:t>#[</a:t>
            </a:r>
            <a:r>
              <a:rPr lang="fi-FI" sz="1600" dirty="0" err="1"/>
              <a:t>lang="fail_bounds_check</a:t>
            </a:r>
            <a:r>
              <a:rPr lang="fi-FI" sz="1600" dirty="0"/>
              <a:t>"]</a:t>
            </a:r>
          </a:p>
          <a:p>
            <a:r>
              <a:rPr lang="fi-FI" sz="1600" dirty="0"/>
              <a:t>pub </a:t>
            </a:r>
            <a:r>
              <a:rPr lang="fi-FI" sz="1600" dirty="0" err="1"/>
              <a:t>fn</a:t>
            </a:r>
            <a:r>
              <a:rPr lang="fi-FI" sz="1600" dirty="0"/>
              <a:t> </a:t>
            </a:r>
            <a:r>
              <a:rPr lang="fi-FI" sz="1600" b="1" dirty="0" err="1"/>
              <a:t>fail_bounds_check</a:t>
            </a:r>
            <a:r>
              <a:rPr lang="fi-FI" sz="1600" dirty="0"/>
              <a:t>(_: *i8,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</a:t>
            </a:r>
            <a:r>
              <a:rPr lang="en-US" sz="1600" dirty="0" smtClean="0"/>
              <a:t> </a:t>
            </a:r>
            <a:r>
              <a:rPr lang="en-US" sz="1600" dirty="0"/>
              <a:t>abort(</a:t>
            </a:r>
            <a:r>
              <a:rPr lang="en-US" sz="1600" dirty="0" smtClean="0"/>
              <a:t>) }</a:t>
            </a:r>
            <a:endParaRPr lang="en-US" sz="1600" dirty="0"/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#[start]</a:t>
            </a:r>
          </a:p>
          <a:p>
            <a:r>
              <a:rPr lang="is-IS" sz="1600" dirty="0"/>
              <a:t>fn main(_: int, _: **u8) -&gt; int {</a:t>
            </a:r>
          </a:p>
          <a:p>
            <a:r>
              <a:rPr lang="cs-CZ" sz="1600" dirty="0"/>
              <a:t>    let </a:t>
            </a:r>
            <a:r>
              <a:rPr lang="cs-CZ" sz="1600" dirty="0" err="1"/>
              <a:t>mut</a:t>
            </a:r>
            <a:r>
              <a:rPr lang="cs-CZ" sz="1600" dirty="0"/>
              <a:t> a = [0, 1, 2, 3];</a:t>
            </a:r>
          </a:p>
          <a:p>
            <a:r>
              <a:rPr lang="da-DK" sz="1600" dirty="0"/>
              <a:t>    let i = 6;</a:t>
            </a:r>
          </a:p>
          <a:p>
            <a:endParaRPr lang="da-DK" sz="1600" dirty="0"/>
          </a:p>
          <a:p>
            <a:r>
              <a:rPr lang="da-DK" sz="1600" dirty="0"/>
              <a:t>    a[i] = 7;</a:t>
            </a:r>
          </a:p>
          <a:p>
            <a:r>
              <a:rPr lang="is-IS" sz="1600" dirty="0"/>
              <a:t>    return 0;</a:t>
            </a:r>
          </a:p>
          <a:p>
            <a:r>
              <a:rPr lang="is-IS" sz="1600" dirty="0" smtClean="0"/>
              <a:t>}</a:t>
            </a:r>
            <a:endParaRPr lang="is-I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4320" y="676440"/>
              <a:ext cx="4846680" cy="2322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960" y="667080"/>
                <a:ext cx="4865400" cy="234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281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434" y="36411"/>
            <a:ext cx="6248188" cy="517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#[</a:t>
            </a:r>
            <a:r>
              <a:rPr lang="en-US" sz="1600" dirty="0" err="1"/>
              <a:t>no_std</a:t>
            </a:r>
            <a:r>
              <a:rPr lang="en-US" sz="1600" dirty="0"/>
              <a:t>];</a:t>
            </a:r>
          </a:p>
          <a:p>
            <a:endParaRPr lang="en-US" sz="1600" dirty="0"/>
          </a:p>
          <a:p>
            <a:r>
              <a:rPr lang="en-US" sz="1600" dirty="0"/>
              <a:t>extern "rust-intrinsic" { </a:t>
            </a:r>
            <a:r>
              <a:rPr lang="en-US" sz="1600" dirty="0" err="1"/>
              <a:t>fn</a:t>
            </a:r>
            <a:r>
              <a:rPr lang="en-US" sz="1600" dirty="0"/>
              <a:t> abort() -&gt; !; }</a:t>
            </a:r>
          </a:p>
          <a:p>
            <a:r>
              <a:rPr lang="en-US" sz="1600" dirty="0"/>
              <a:t>#[</a:t>
            </a:r>
            <a:r>
              <a:rPr lang="en-US" sz="1600" dirty="0" err="1"/>
              <a:t>no_mangle</a:t>
            </a:r>
            <a:r>
              <a:rPr lang="en-US" sz="1600" dirty="0"/>
              <a:t>] pub extern </a:t>
            </a:r>
            <a:r>
              <a:rPr lang="en-US" sz="1600" dirty="0" err="1"/>
              <a:t>fn</a:t>
            </a:r>
            <a:r>
              <a:rPr lang="en-US" sz="1600" dirty="0"/>
              <a:t> </a:t>
            </a:r>
            <a:r>
              <a:rPr lang="en-US" sz="1600" b="1" dirty="0" err="1"/>
              <a:t>rust_stack_exhausted</a:t>
            </a:r>
            <a:r>
              <a:rPr lang="en-US" sz="1600" dirty="0"/>
              <a:t>()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 </a:t>
            </a:r>
            <a:r>
              <a:rPr lang="fi-FI" sz="1600" dirty="0" err="1"/>
              <a:t>abort</a:t>
            </a:r>
            <a:r>
              <a:rPr lang="fi-FI" sz="1600" dirty="0"/>
              <a:t>() }</a:t>
            </a:r>
          </a:p>
          <a:p>
            <a:r>
              <a:rPr lang="fi-FI" sz="1600" dirty="0"/>
              <a:t>}</a:t>
            </a:r>
          </a:p>
          <a:p>
            <a:endParaRPr lang="fi-FI" sz="1600" dirty="0"/>
          </a:p>
          <a:p>
            <a:r>
              <a:rPr lang="fi-FI" sz="1600" dirty="0"/>
              <a:t>#[</a:t>
            </a:r>
            <a:r>
              <a:rPr lang="fi-FI" sz="1600" dirty="0" err="1"/>
              <a:t>lang="fail_bounds_check</a:t>
            </a:r>
            <a:r>
              <a:rPr lang="fi-FI" sz="1600" dirty="0"/>
              <a:t>"]</a:t>
            </a:r>
          </a:p>
          <a:p>
            <a:r>
              <a:rPr lang="fi-FI" sz="1600" dirty="0"/>
              <a:t>pub </a:t>
            </a:r>
            <a:r>
              <a:rPr lang="fi-FI" sz="1600" dirty="0" err="1"/>
              <a:t>fn</a:t>
            </a:r>
            <a:r>
              <a:rPr lang="fi-FI" sz="1600" dirty="0"/>
              <a:t> </a:t>
            </a:r>
            <a:r>
              <a:rPr lang="fi-FI" sz="1600" b="1" dirty="0" err="1"/>
              <a:t>fail_bounds_check</a:t>
            </a:r>
            <a:r>
              <a:rPr lang="fi-FI" sz="1600" dirty="0"/>
              <a:t>(_: *i8,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</a:t>
            </a:r>
            <a:r>
              <a:rPr lang="en-US" sz="1600" dirty="0" smtClean="0"/>
              <a:t> </a:t>
            </a:r>
            <a:r>
              <a:rPr lang="en-US" sz="1600" dirty="0"/>
              <a:t>abort(</a:t>
            </a:r>
            <a:r>
              <a:rPr lang="en-US" sz="1600" dirty="0" smtClean="0"/>
              <a:t>) }</a:t>
            </a:r>
            <a:endParaRPr lang="en-US" sz="1600" dirty="0"/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#[start]</a:t>
            </a:r>
          </a:p>
          <a:p>
            <a:r>
              <a:rPr lang="is-IS" sz="1600" dirty="0"/>
              <a:t>fn main(_: int, _: **u8) -&gt; int {</a:t>
            </a:r>
          </a:p>
          <a:p>
            <a:r>
              <a:rPr lang="cs-CZ" sz="1600" dirty="0"/>
              <a:t>    let </a:t>
            </a:r>
            <a:r>
              <a:rPr lang="cs-CZ" sz="1600" dirty="0" err="1"/>
              <a:t>mut</a:t>
            </a:r>
            <a:r>
              <a:rPr lang="cs-CZ" sz="1600" dirty="0"/>
              <a:t> a = [0, 1, 2, 3];</a:t>
            </a:r>
          </a:p>
          <a:p>
            <a:r>
              <a:rPr lang="da-DK" sz="1600" dirty="0"/>
              <a:t>    let i = 6;</a:t>
            </a:r>
          </a:p>
          <a:p>
            <a:endParaRPr lang="da-DK" sz="1600" dirty="0"/>
          </a:p>
          <a:p>
            <a:r>
              <a:rPr lang="da-DK" sz="1600" dirty="0"/>
              <a:t>    a[i] = 7;</a:t>
            </a:r>
          </a:p>
          <a:p>
            <a:r>
              <a:rPr lang="is-IS" sz="1600" dirty="0"/>
              <a:t>    return 0;</a:t>
            </a:r>
          </a:p>
          <a:p>
            <a:r>
              <a:rPr lang="is-IS" sz="1600" dirty="0" smtClean="0"/>
              <a:t>}</a:t>
            </a:r>
            <a:endParaRPr lang="is-IS" sz="1600" dirty="0"/>
          </a:p>
        </p:txBody>
      </p:sp>
      <p:sp>
        <p:nvSpPr>
          <p:cNvPr id="4" name="Rectangle 3"/>
          <p:cNvSpPr/>
          <p:nvPr/>
        </p:nvSpPr>
        <p:spPr>
          <a:xfrm>
            <a:off x="3834141" y="3335917"/>
            <a:ext cx="4572000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gash&gt; </a:t>
            </a:r>
            <a:r>
              <a:rPr lang="en-US" sz="2400" dirty="0" err="1" smtClean="0">
                <a:solidFill>
                  <a:srgbClr val="FFFF00"/>
                </a:solidFill>
              </a:rPr>
              <a:t>rustc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oob4.rs</a:t>
            </a:r>
          </a:p>
          <a:p>
            <a:r>
              <a:rPr lang="nl-NL" sz="2400" dirty="0" err="1" smtClean="0">
                <a:solidFill>
                  <a:srgbClr val="FFFF00"/>
                </a:solidFill>
              </a:rPr>
              <a:t>gash</a:t>
            </a:r>
            <a:r>
              <a:rPr lang="nl-NL" sz="2400" dirty="0" smtClean="0">
                <a:solidFill>
                  <a:srgbClr val="FFFF00"/>
                </a:solidFill>
              </a:rPr>
              <a:t>&gt; </a:t>
            </a:r>
            <a:r>
              <a:rPr lang="nl-NL" sz="2400" dirty="0">
                <a:solidFill>
                  <a:srgbClr val="FFFF00"/>
                </a:solidFill>
              </a:rPr>
              <a:t>./oob4</a:t>
            </a:r>
          </a:p>
          <a:p>
            <a:r>
              <a:rPr lang="nl-NL" sz="2400" dirty="0" err="1">
                <a:solidFill>
                  <a:srgbClr val="FFFF00"/>
                </a:solidFill>
              </a:rPr>
              <a:t>Illegal</a:t>
            </a:r>
            <a:r>
              <a:rPr lang="nl-NL" sz="2400" dirty="0">
                <a:solidFill>
                  <a:srgbClr val="FFFF00"/>
                </a:solidFill>
              </a:rPr>
              <a:t> </a:t>
            </a:r>
            <a:r>
              <a:rPr lang="nl-NL" sz="2400" dirty="0" err="1">
                <a:solidFill>
                  <a:srgbClr val="FFFF00"/>
                </a:solidFill>
              </a:rPr>
              <a:t>instruction</a:t>
            </a:r>
            <a:r>
              <a:rPr lang="nl-NL" sz="2400" dirty="0">
                <a:solidFill>
                  <a:srgbClr val="FFFF00"/>
                </a:solidFill>
              </a:rPr>
              <a:t>: 4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1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434" y="36411"/>
            <a:ext cx="6248188" cy="517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#[</a:t>
            </a:r>
            <a:r>
              <a:rPr lang="en-US" sz="1600" dirty="0" err="1"/>
              <a:t>no_std</a:t>
            </a:r>
            <a:r>
              <a:rPr lang="en-US" sz="1600" dirty="0"/>
              <a:t>];</a:t>
            </a:r>
          </a:p>
          <a:p>
            <a:endParaRPr lang="en-US" sz="1600" dirty="0"/>
          </a:p>
          <a:p>
            <a:r>
              <a:rPr lang="en-US" sz="1600" dirty="0"/>
              <a:t>extern "rust-intrinsic" { </a:t>
            </a:r>
            <a:r>
              <a:rPr lang="en-US" sz="1600" dirty="0" err="1"/>
              <a:t>fn</a:t>
            </a:r>
            <a:r>
              <a:rPr lang="en-US" sz="1600" dirty="0"/>
              <a:t> abort() -&gt; !; }</a:t>
            </a:r>
          </a:p>
          <a:p>
            <a:r>
              <a:rPr lang="en-US" sz="1600" dirty="0"/>
              <a:t>#[</a:t>
            </a:r>
            <a:r>
              <a:rPr lang="en-US" sz="1600" dirty="0" err="1"/>
              <a:t>no_mangle</a:t>
            </a:r>
            <a:r>
              <a:rPr lang="en-US" sz="1600" dirty="0"/>
              <a:t>] pub extern </a:t>
            </a:r>
            <a:r>
              <a:rPr lang="en-US" sz="1600" dirty="0" err="1"/>
              <a:t>fn</a:t>
            </a:r>
            <a:r>
              <a:rPr lang="en-US" sz="1600" dirty="0"/>
              <a:t> </a:t>
            </a:r>
            <a:r>
              <a:rPr lang="en-US" sz="1600" b="1" dirty="0" err="1"/>
              <a:t>rust_stack_exhausted</a:t>
            </a:r>
            <a:r>
              <a:rPr lang="en-US" sz="1600" dirty="0"/>
              <a:t>()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 </a:t>
            </a:r>
            <a:r>
              <a:rPr lang="fi-FI" sz="1600" dirty="0" err="1"/>
              <a:t>abort</a:t>
            </a:r>
            <a:r>
              <a:rPr lang="fi-FI" sz="1600" dirty="0"/>
              <a:t>() }</a:t>
            </a:r>
          </a:p>
          <a:p>
            <a:r>
              <a:rPr lang="fi-FI" sz="1600" dirty="0"/>
              <a:t>}</a:t>
            </a:r>
          </a:p>
          <a:p>
            <a:endParaRPr lang="fi-FI" sz="1600" dirty="0"/>
          </a:p>
          <a:p>
            <a:r>
              <a:rPr lang="fi-FI" sz="1600" dirty="0"/>
              <a:t>#[</a:t>
            </a:r>
            <a:r>
              <a:rPr lang="fi-FI" sz="1600" dirty="0" err="1"/>
              <a:t>lang="fail_bounds_check</a:t>
            </a:r>
            <a:r>
              <a:rPr lang="fi-FI" sz="1600" dirty="0"/>
              <a:t>"]</a:t>
            </a:r>
          </a:p>
          <a:p>
            <a:r>
              <a:rPr lang="fi-FI" sz="1600" dirty="0"/>
              <a:t>pub </a:t>
            </a:r>
            <a:r>
              <a:rPr lang="fi-FI" sz="1600" dirty="0" err="1"/>
              <a:t>fn</a:t>
            </a:r>
            <a:r>
              <a:rPr lang="fi-FI" sz="1600" dirty="0"/>
              <a:t> </a:t>
            </a:r>
            <a:r>
              <a:rPr lang="fi-FI" sz="1600" b="1" dirty="0" err="1"/>
              <a:t>fail_bounds_check</a:t>
            </a:r>
            <a:r>
              <a:rPr lang="fi-FI" sz="1600" dirty="0"/>
              <a:t>(_: *i8,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</a:t>
            </a:r>
            <a:r>
              <a:rPr lang="en-US" sz="1600" dirty="0" smtClean="0"/>
              <a:t> </a:t>
            </a:r>
            <a:r>
              <a:rPr lang="en-US" sz="1600" dirty="0"/>
              <a:t>abort(</a:t>
            </a:r>
            <a:r>
              <a:rPr lang="en-US" sz="1600" dirty="0" smtClean="0"/>
              <a:t>) }</a:t>
            </a:r>
            <a:endParaRPr lang="en-US" sz="1600" dirty="0"/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#[start]</a:t>
            </a:r>
          </a:p>
          <a:p>
            <a:r>
              <a:rPr lang="is-IS" sz="1600" dirty="0"/>
              <a:t>fn main(_: int, _: **u8) -&gt; int {</a:t>
            </a:r>
          </a:p>
          <a:p>
            <a:r>
              <a:rPr lang="cs-CZ" sz="1600" dirty="0"/>
              <a:t>    let </a:t>
            </a:r>
            <a:r>
              <a:rPr lang="cs-CZ" sz="1600" dirty="0" err="1"/>
              <a:t>mut</a:t>
            </a:r>
            <a:r>
              <a:rPr lang="cs-CZ" sz="1600" dirty="0"/>
              <a:t> a = [0, 1, 2, 3];</a:t>
            </a:r>
          </a:p>
          <a:p>
            <a:r>
              <a:rPr lang="da-DK" sz="1600" dirty="0"/>
              <a:t>    let i = </a:t>
            </a:r>
            <a:r>
              <a:rPr lang="da-DK" sz="1600" dirty="0" smtClean="0"/>
              <a:t>2;</a:t>
            </a:r>
            <a:endParaRPr lang="da-DK" sz="1600" dirty="0"/>
          </a:p>
          <a:p>
            <a:endParaRPr lang="da-DK" sz="1600" dirty="0"/>
          </a:p>
          <a:p>
            <a:r>
              <a:rPr lang="da-DK" sz="1600" dirty="0"/>
              <a:t>    a[i] = 7;</a:t>
            </a:r>
          </a:p>
          <a:p>
            <a:r>
              <a:rPr lang="is-IS" sz="1600" dirty="0"/>
              <a:t>    return 0;</a:t>
            </a:r>
          </a:p>
          <a:p>
            <a:r>
              <a:rPr lang="is-IS" sz="1600" dirty="0" smtClean="0"/>
              <a:t>}</a:t>
            </a:r>
            <a:endParaRPr lang="is-IS" sz="1600" dirty="0"/>
          </a:p>
        </p:txBody>
      </p:sp>
      <p:sp>
        <p:nvSpPr>
          <p:cNvPr id="4" name="Rectangle 3"/>
          <p:cNvSpPr/>
          <p:nvPr/>
        </p:nvSpPr>
        <p:spPr>
          <a:xfrm>
            <a:off x="3834141" y="3335917"/>
            <a:ext cx="4572000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gash&gt; </a:t>
            </a:r>
            <a:r>
              <a:rPr lang="en-US" sz="2400" dirty="0" err="1" smtClean="0">
                <a:solidFill>
                  <a:srgbClr val="FFFF00"/>
                </a:solidFill>
              </a:rPr>
              <a:t>rustc</a:t>
            </a:r>
            <a:r>
              <a:rPr lang="en-US" sz="2400" dirty="0" smtClean="0">
                <a:solidFill>
                  <a:srgbClr val="FFFF00"/>
                </a:solidFill>
              </a:rPr>
              <a:t> oob5.rs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gash</a:t>
            </a:r>
            <a:r>
              <a:rPr lang="nl-NL" sz="2400" dirty="0" smtClean="0">
                <a:solidFill>
                  <a:srgbClr val="FFFF00"/>
                </a:solidFill>
              </a:rPr>
              <a:t>&gt; </a:t>
            </a:r>
            <a:r>
              <a:rPr lang="nl-NL" sz="2400" dirty="0">
                <a:solidFill>
                  <a:srgbClr val="FFFF00"/>
                </a:solidFill>
              </a:rPr>
              <a:t>./</a:t>
            </a:r>
            <a:r>
              <a:rPr lang="nl-NL" sz="2400" dirty="0" smtClean="0">
                <a:solidFill>
                  <a:srgbClr val="FFFF00"/>
                </a:solidFill>
              </a:rPr>
              <a:t>oob5</a:t>
            </a:r>
            <a:endParaRPr lang="nl-NL" sz="2400" dirty="0">
              <a:solidFill>
                <a:srgbClr val="FFFF00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gash</a:t>
            </a:r>
            <a:r>
              <a:rPr lang="nl-NL" sz="2400" dirty="0" smtClean="0">
                <a:solidFill>
                  <a:srgbClr val="FFFF00"/>
                </a:solidFill>
              </a:rPr>
              <a:t>&gt;</a:t>
            </a:r>
            <a:endParaRPr lang="en-US" sz="24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76840" y="3651120"/>
              <a:ext cx="1321200" cy="467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80" y="3641760"/>
                <a:ext cx="1339920" cy="48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502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106"/>
          <a:stretch/>
        </p:blipFill>
        <p:spPr>
          <a:xfrm>
            <a:off x="0" y="0"/>
            <a:ext cx="9173383" cy="5404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690" y="845783"/>
            <a:ext cx="5507109" cy="2152702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IronKernel</a:t>
            </a: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99717" y="20480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Kevin Broderick, Alex </a:t>
            </a:r>
            <a:r>
              <a:rPr lang="en-US" sz="2000" dirty="0" err="1">
                <a:solidFill>
                  <a:srgbClr val="FFFF00"/>
                </a:solidFill>
              </a:rPr>
              <a:t>Lamana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Zeming</a:t>
            </a:r>
            <a:r>
              <a:rPr lang="en-US" sz="2000" dirty="0">
                <a:solidFill>
                  <a:srgbClr val="FFFF00"/>
                </a:solidFill>
              </a:rPr>
              <a:t> Lin, John </a:t>
            </a:r>
            <a:r>
              <a:rPr lang="en-US" sz="2000" dirty="0" err="1">
                <a:solidFill>
                  <a:srgbClr val="FFFF00"/>
                </a:solidFill>
              </a:rPr>
              <a:t>Stevans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Wil</a:t>
            </a:r>
            <a:r>
              <a:rPr lang="en-US" sz="2000" dirty="0">
                <a:solidFill>
                  <a:srgbClr val="FFFF00"/>
                </a:solidFill>
              </a:rPr>
              <a:t> Thomason</a:t>
            </a:r>
          </a:p>
        </p:txBody>
      </p:sp>
    </p:spTree>
    <p:extLst>
      <p:ext uri="{BB962C8B-B14F-4D97-AF65-F5344CB8AC3E}">
        <p14:creationId xmlns:p14="http://schemas.microsoft.com/office/powerpoint/2010/main" val="4057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33" y="1353370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#[</a:t>
            </a:r>
            <a:r>
              <a:rPr lang="en-US" sz="2400" b="1" dirty="0" err="1" smtClean="0"/>
              <a:t>no_std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352550"/>
            <a:ext cx="494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everything from Rust that depends on OS:</a:t>
            </a:r>
          </a:p>
          <a:p>
            <a:r>
              <a:rPr lang="en-US" b="1" dirty="0" smtClean="0"/>
              <a:t>everything that uses system calls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1573" y="2244165"/>
            <a:ext cx="134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2"/>
              </a:rPr>
              <a:t>rust-core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34741" y="2373032"/>
            <a:ext cx="345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that doesn’t depend on OS.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95000" y="1216080"/>
              <a:ext cx="7164360" cy="1665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640" y="1206720"/>
                <a:ext cx="7183080" cy="168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860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073" y="843237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// Copyright 2014 The Rust Project Developers. See the COPYRIGHT</a:t>
            </a:r>
          </a:p>
          <a:p>
            <a:r>
              <a:rPr lang="en-US" sz="1000" dirty="0"/>
              <a:t>// file at the top-level directory of this distribution and at</a:t>
            </a:r>
          </a:p>
          <a:p>
            <a:r>
              <a:rPr lang="en-US" sz="1000" dirty="0"/>
              <a:t>// http://rust-</a:t>
            </a:r>
            <a:r>
              <a:rPr lang="en-US" sz="1000" dirty="0" err="1"/>
              <a:t>lang.org</a:t>
            </a:r>
            <a:r>
              <a:rPr lang="en-US" sz="1000" dirty="0"/>
              <a:t>/COPYRIGHT.</a:t>
            </a:r>
          </a:p>
          <a:p>
            <a:r>
              <a:rPr lang="en-US" sz="1000" dirty="0"/>
              <a:t>//</a:t>
            </a:r>
          </a:p>
          <a:p>
            <a:r>
              <a:rPr lang="en-US" sz="1000" dirty="0"/>
              <a:t>// Licensed under the Apache License, Version 2.0 &lt;LICENSE-APACHE or</a:t>
            </a:r>
          </a:p>
          <a:p>
            <a:r>
              <a:rPr lang="en-US" sz="1000" dirty="0"/>
              <a:t>// http://</a:t>
            </a:r>
            <a:r>
              <a:rPr lang="en-US" sz="1000" dirty="0" err="1"/>
              <a:t>www.apache.org</a:t>
            </a:r>
            <a:r>
              <a:rPr lang="en-US" sz="1000" dirty="0"/>
              <a:t>/licenses/LICENSE-2.0&gt; or the MIT license</a:t>
            </a:r>
          </a:p>
          <a:p>
            <a:r>
              <a:rPr lang="en-US" sz="1000" dirty="0"/>
              <a:t>// &lt;LICENSE-MIT or http://</a:t>
            </a:r>
            <a:r>
              <a:rPr lang="en-US" sz="1000" dirty="0" err="1"/>
              <a:t>opensource.org</a:t>
            </a:r>
            <a:r>
              <a:rPr lang="en-US" sz="1000" dirty="0"/>
              <a:t>/licenses/MIT&gt;, at your</a:t>
            </a:r>
          </a:p>
          <a:p>
            <a:r>
              <a:rPr lang="en-US" sz="1000" dirty="0"/>
              <a:t>// option. This file may not be copied, modified, or distributed</a:t>
            </a:r>
          </a:p>
          <a:p>
            <a:r>
              <a:rPr lang="en-US" sz="1000" dirty="0"/>
              <a:t>// except according to those terms.</a:t>
            </a:r>
          </a:p>
          <a:p>
            <a:endParaRPr lang="en-US" sz="1000" dirty="0" smtClean="0"/>
          </a:p>
          <a:p>
            <a:r>
              <a:rPr lang="en-US" sz="1000" dirty="0" smtClean="0"/>
              <a:t>use </a:t>
            </a:r>
            <a:r>
              <a:rPr lang="en-US" sz="1000" dirty="0"/>
              <a:t>fail::abort;</a:t>
            </a:r>
          </a:p>
          <a:p>
            <a:r>
              <a:rPr lang="en-US" sz="1000" dirty="0"/>
              <a:t>use </a:t>
            </a:r>
            <a:r>
              <a:rPr lang="en-US" sz="1000" dirty="0" err="1"/>
              <a:t>mem</a:t>
            </a:r>
            <a:r>
              <a:rPr lang="en-US" sz="1000" dirty="0"/>
              <a:t>::replace;</a:t>
            </a:r>
          </a:p>
          <a:p>
            <a:endParaRPr lang="en-US" sz="1000" dirty="0"/>
          </a:p>
          <a:p>
            <a:r>
              <a:rPr lang="en-US" sz="1000" dirty="0"/>
              <a:t>pub </a:t>
            </a:r>
            <a:r>
              <a:rPr lang="en-US" sz="1000" dirty="0" err="1"/>
              <a:t>enum</a:t>
            </a:r>
            <a:r>
              <a:rPr lang="en-US" sz="1000" dirty="0"/>
              <a:t> Option&lt;T&gt; {</a:t>
            </a:r>
          </a:p>
          <a:p>
            <a:r>
              <a:rPr lang="en-US" sz="1000" dirty="0"/>
              <a:t>    Some(T),</a:t>
            </a:r>
          </a:p>
          <a:p>
            <a:r>
              <a:rPr lang="en-US" sz="1000" dirty="0"/>
              <a:t>    None</a:t>
            </a:r>
          </a:p>
          <a:p>
            <a:r>
              <a:rPr lang="en-US" sz="1000" dirty="0"/>
              <a:t>}</a:t>
            </a:r>
          </a:p>
          <a:p>
            <a:endParaRPr lang="en-US" sz="1000" dirty="0"/>
          </a:p>
          <a:p>
            <a:r>
              <a:rPr lang="en-US" sz="1000" dirty="0" err="1"/>
              <a:t>impl</a:t>
            </a:r>
            <a:r>
              <a:rPr lang="en-US" sz="1000" dirty="0"/>
              <a:t>&lt;T&gt; Option&lt;T&gt; {</a:t>
            </a:r>
          </a:p>
          <a:p>
            <a:r>
              <a:rPr lang="en-US" sz="1000" dirty="0"/>
              <a:t>    /// Returns true if the option contains a `Some` value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is_some</a:t>
            </a:r>
            <a:r>
              <a:rPr lang="en-US" sz="1000" dirty="0"/>
              <a:t>(&amp;self) -&gt; </a:t>
            </a:r>
            <a:r>
              <a:rPr lang="en-US" sz="1000" dirty="0" err="1"/>
              <a:t>bool</a:t>
            </a:r>
            <a:r>
              <a:rPr lang="en-US" sz="1000" dirty="0"/>
              <a:t> {</a:t>
            </a:r>
          </a:p>
          <a:p>
            <a:r>
              <a:rPr lang="en-US" sz="1000" dirty="0"/>
              <a:t>        match *self {</a:t>
            </a:r>
          </a:p>
          <a:p>
            <a:r>
              <a:rPr lang="en-US" sz="1000" dirty="0"/>
              <a:t>            Some(_) =&gt; true,</a:t>
            </a:r>
          </a:p>
          <a:p>
            <a:r>
              <a:rPr lang="en-US" sz="1000" dirty="0"/>
              <a:t>            None =&gt; false</a:t>
            </a:r>
          </a:p>
          <a:p>
            <a:r>
              <a:rPr lang="en-US" sz="1000" dirty="0"/>
              <a:t>       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23" y="109236"/>
            <a:ext cx="3797871" cy="85725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core/</a:t>
            </a:r>
            <a:r>
              <a:rPr lang="en-US" sz="3600" dirty="0" err="1" smtClean="0"/>
              <a:t>option.rs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38489" y="104015"/>
            <a:ext cx="514034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 /// Convert from `Option&lt;T&gt;` to `Option&lt;&amp;T&gt;`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as_ref</a:t>
            </a:r>
            <a:r>
              <a:rPr lang="en-US" sz="1000" dirty="0"/>
              <a:t>&lt;'a&gt;(&amp;'a self) -&gt; Option&lt;&amp;'a T&gt; {</a:t>
            </a:r>
          </a:p>
          <a:p>
            <a:r>
              <a:rPr lang="en-US" sz="1000" dirty="0"/>
              <a:t>        match *self { Some(ref x) =&gt; Some(x), None =&gt; None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Convert from `Option&lt;T&gt;` to `Option&lt;&amp;</a:t>
            </a:r>
            <a:r>
              <a:rPr lang="en-US" sz="1000" dirty="0" err="1"/>
              <a:t>mut</a:t>
            </a:r>
            <a:r>
              <a:rPr lang="en-US" sz="1000" dirty="0"/>
              <a:t> T&gt;`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as_mut</a:t>
            </a:r>
            <a:r>
              <a:rPr lang="en-US" sz="1000" dirty="0"/>
              <a:t>&lt;'a&gt;(&amp;'a </a:t>
            </a:r>
            <a:r>
              <a:rPr lang="en-US" sz="1000" dirty="0" err="1"/>
              <a:t>mut</a:t>
            </a:r>
            <a:r>
              <a:rPr lang="en-US" sz="1000" dirty="0"/>
              <a:t> self) -&gt; Option&lt;&amp;'a </a:t>
            </a:r>
            <a:r>
              <a:rPr lang="en-US" sz="1000" dirty="0" err="1"/>
              <a:t>mut</a:t>
            </a:r>
            <a:r>
              <a:rPr lang="en-US" sz="1000" dirty="0"/>
              <a:t> T&gt; {</a:t>
            </a:r>
          </a:p>
          <a:p>
            <a:r>
              <a:rPr lang="en-US" sz="1000" dirty="0"/>
              <a:t>        match *self { Some(ref </a:t>
            </a:r>
            <a:r>
              <a:rPr lang="en-US" sz="1000" dirty="0" err="1"/>
              <a:t>mut</a:t>
            </a:r>
            <a:r>
              <a:rPr lang="en-US" sz="1000" dirty="0"/>
              <a:t> x) =&gt; Some(x), None =&gt; None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Return the value in an `Option` or call `abort` if it is `None`.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get(self) -&gt; T {</a:t>
            </a:r>
          </a:p>
          <a:p>
            <a:r>
              <a:rPr lang="en-US" sz="1000" dirty="0"/>
              <a:t>        match self { Some(x) =&gt; x, None =&gt; abort()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Maps an `Option&lt;T&gt;` to `Option&lt;U&gt;` by applying a function to a contained value.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map&lt;U&gt;(self, f: |T| -&gt; U) -&gt; Option&lt;U&gt; {</a:t>
            </a:r>
          </a:p>
          <a:p>
            <a:r>
              <a:rPr lang="en-US" sz="1000" dirty="0"/>
              <a:t>        match self { Some(x) =&gt; Some(f(x)), None =&gt; None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Applies a function to the contained value or returns a default.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map_or</a:t>
            </a:r>
            <a:r>
              <a:rPr lang="en-US" sz="1000" dirty="0"/>
              <a:t>&lt;U&gt;(self, </a:t>
            </a:r>
            <a:r>
              <a:rPr lang="en-US" sz="1000" dirty="0" err="1"/>
              <a:t>def</a:t>
            </a:r>
            <a:r>
              <a:rPr lang="en-US" sz="1000" dirty="0"/>
              <a:t>: U, f: |T| -&gt; U) -&gt; U {</a:t>
            </a:r>
          </a:p>
          <a:p>
            <a:r>
              <a:rPr lang="en-US" sz="1000" dirty="0"/>
              <a:t>        match self { None =&gt; </a:t>
            </a:r>
            <a:r>
              <a:rPr lang="en-US" sz="1000" dirty="0" err="1"/>
              <a:t>def</a:t>
            </a:r>
            <a:r>
              <a:rPr lang="en-US" sz="1000" dirty="0"/>
              <a:t>, Some(t) =&gt; f(t)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Take the value out of the option, leaving a `None` in its place.</a:t>
            </a:r>
          </a:p>
          <a:p>
            <a:r>
              <a:rPr lang="en-US" sz="1000" dirty="0"/>
              <a:t>    #[inline(always)]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take(&amp;</a:t>
            </a:r>
            <a:r>
              <a:rPr lang="en-US" sz="1000" dirty="0" err="1"/>
              <a:t>mut</a:t>
            </a:r>
            <a:r>
              <a:rPr lang="en-US" sz="1000" dirty="0"/>
              <a:t> self) -&gt; Option&lt;T&gt; {</a:t>
            </a:r>
          </a:p>
          <a:p>
            <a:r>
              <a:rPr lang="en-US" sz="1000" dirty="0"/>
              <a:t>        replace(self, None)</a:t>
            </a:r>
          </a:p>
          <a:p>
            <a:r>
              <a:rPr lang="en-US" sz="1000" dirty="0"/>
              <a:t>    }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837073" y="4675368"/>
            <a:ext cx="39502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Why does normal Option type need OS?</a:t>
            </a:r>
            <a:endParaRPr lang="en-US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892080" y="740160"/>
              <a:ext cx="2685600" cy="44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720" y="730800"/>
                <a:ext cx="270432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82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 descr="Screen Shot 2014-03-17 at 8.5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1" y="847038"/>
            <a:ext cx="8362339" cy="241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00777" y="292687"/>
            <a:ext cx="6780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mozilla</a:t>
            </a:r>
            <a:r>
              <a:rPr lang="en-US" dirty="0">
                <a:hlinkClick r:id="rId3"/>
              </a:rPr>
              <a:t>/rust/blob/master/</a:t>
            </a:r>
            <a:r>
              <a:rPr lang="en-US" dirty="0" err="1">
                <a:hlinkClick r:id="rId3"/>
              </a:rPr>
              <a:t>src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libstd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option.rs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2304" y="4067925"/>
            <a:ext cx="5446899" cy="400110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Almost all normal code relies on an underlying OS!</a:t>
            </a:r>
            <a:endParaRPr lang="en-US" sz="2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36040" y="1615320"/>
              <a:ext cx="6179400" cy="956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6680" y="1605960"/>
                <a:ext cx="6198120" cy="97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085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33" y="1353370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#[</a:t>
            </a:r>
            <a:r>
              <a:rPr lang="en-US" sz="2400" b="1" dirty="0" err="1" smtClean="0"/>
              <a:t>no_std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352550"/>
            <a:ext cx="494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everything from Rust that depends on OS:</a:t>
            </a:r>
          </a:p>
          <a:p>
            <a:r>
              <a:rPr lang="en-US" b="1" dirty="0" smtClean="0"/>
              <a:t>everything that uses system calls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1573" y="2244165"/>
            <a:ext cx="134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2"/>
              </a:rPr>
              <a:t>rust-core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382302"/>
            <a:ext cx="345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that doesn’t depend on OS.</a:t>
            </a:r>
          </a:p>
        </p:txBody>
      </p:sp>
      <p:sp>
        <p:nvSpPr>
          <p:cNvPr id="8" name="TextBox 7">
            <a:hlinkClick r:id="rId3"/>
          </p:cNvPr>
          <p:cNvSpPr txBox="1"/>
          <p:nvPr/>
        </p:nvSpPr>
        <p:spPr>
          <a:xfrm>
            <a:off x="751573" y="3249373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rustboot</a:t>
            </a:r>
            <a:endParaRPr lang="en-US" sz="2400" b="1" dirty="0"/>
          </a:p>
        </p:txBody>
      </p:sp>
      <p:pic>
        <p:nvPicPr>
          <p:cNvPr id="10" name="Picture 9" descr="Screen Shot 2014-03-17 at 9.00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28" y="2844330"/>
            <a:ext cx="5051022" cy="219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519480" y="2154600"/>
              <a:ext cx="4262040" cy="1339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0120" y="2145240"/>
                <a:ext cx="4280760" cy="13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869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36" y="205978"/>
            <a:ext cx="5015236" cy="13751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Talk After Class Today!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581150"/>
            <a:ext cx="4595118" cy="26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Cyber War, Cyber Peace, </a:t>
            </a:r>
            <a:endParaRPr lang="en-US" sz="3200" dirty="0" smtClean="0"/>
          </a:p>
          <a:p>
            <a:r>
              <a:rPr lang="en-US" sz="3200" dirty="0" smtClean="0"/>
              <a:t>Stones</a:t>
            </a:r>
            <a:r>
              <a:rPr lang="en-US" sz="3200" dirty="0"/>
              <a:t>, and Glass </a:t>
            </a:r>
            <a:r>
              <a:rPr lang="en-US" sz="3200" dirty="0" smtClean="0"/>
              <a:t>Houses</a:t>
            </a:r>
            <a:endParaRPr lang="en-US" sz="3200" dirty="0"/>
          </a:p>
          <a:p>
            <a:endParaRPr lang="en-US" dirty="0"/>
          </a:p>
          <a:p>
            <a:r>
              <a:rPr lang="en-US" sz="2800" dirty="0" smtClean="0"/>
              <a:t>Gary </a:t>
            </a:r>
            <a:r>
              <a:rPr lang="en-US" sz="2800" dirty="0"/>
              <a:t>McGraw, </a:t>
            </a:r>
            <a:r>
              <a:rPr lang="en-US" sz="2800" dirty="0" smtClean="0"/>
              <a:t>CTO </a:t>
            </a:r>
            <a:r>
              <a:rPr lang="en-US" sz="2800" dirty="0" err="1" smtClean="0"/>
              <a:t>Cigital</a:t>
            </a:r>
            <a:endParaRPr lang="en-US" sz="2800" dirty="0"/>
          </a:p>
          <a:p>
            <a:r>
              <a:rPr lang="en-US" sz="2800" dirty="0" smtClean="0"/>
              <a:t>2</a:t>
            </a:r>
            <a:r>
              <a:rPr lang="en-US" sz="2800" dirty="0"/>
              <a:t>:00 </a:t>
            </a:r>
            <a:r>
              <a:rPr lang="en-US" sz="2800" dirty="0" smtClean="0"/>
              <a:t>PM</a:t>
            </a:r>
            <a:endParaRPr lang="en-US" sz="2800" dirty="0"/>
          </a:p>
          <a:p>
            <a:r>
              <a:rPr lang="en-US" sz="2800" dirty="0"/>
              <a:t>Rice Hall </a:t>
            </a:r>
            <a:r>
              <a:rPr lang="en-US" sz="2800" dirty="0" smtClean="0"/>
              <a:t>130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53" y="124350"/>
            <a:ext cx="3724831" cy="485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48640" y="1184400"/>
              <a:ext cx="6992640" cy="2143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280" y="1175040"/>
                <a:ext cx="7011360" cy="216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202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 descr="Screen Shot 2014-03-17 at 9.00.4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0" y="176123"/>
            <a:ext cx="5478645" cy="476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44560" y="1728000"/>
              <a:ext cx="2217240" cy="42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5200" y="1718640"/>
                <a:ext cx="2235960" cy="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975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Screen Shot 2014-03-17 at 9.00.4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0" y="333708"/>
            <a:ext cx="3358925" cy="292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7 at 9.02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85" y="1269712"/>
            <a:ext cx="5945153" cy="308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54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 descr="Screen Shot 2014-03-17 at 9.0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6" y="233426"/>
            <a:ext cx="5893217" cy="453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38840" y="1370520"/>
              <a:ext cx="2589480" cy="1044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80" y="1361160"/>
                <a:ext cx="2608200" cy="10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627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33" y="1353370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#[</a:t>
            </a:r>
            <a:r>
              <a:rPr lang="en-US" sz="2400" b="1" dirty="0" err="1" smtClean="0"/>
              <a:t>no_std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352550"/>
            <a:ext cx="494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everything from Rust that depends on OS:</a:t>
            </a:r>
          </a:p>
          <a:p>
            <a:r>
              <a:rPr lang="en-US" b="1" dirty="0" smtClean="0"/>
              <a:t>everything that uses system calls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1573" y="2244165"/>
            <a:ext cx="134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2"/>
              </a:rPr>
              <a:t>rust-core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382302"/>
            <a:ext cx="345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that doesn’t depend on OS.</a:t>
            </a:r>
          </a:p>
        </p:txBody>
      </p:sp>
      <p:sp>
        <p:nvSpPr>
          <p:cNvPr id="8" name="TextBox 7">
            <a:hlinkClick r:id="rId3"/>
          </p:cNvPr>
          <p:cNvSpPr txBox="1"/>
          <p:nvPr/>
        </p:nvSpPr>
        <p:spPr>
          <a:xfrm>
            <a:off x="751573" y="3249373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rustboot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45237" y="3336522"/>
            <a:ext cx="70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Boot!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573" y="4023030"/>
            <a:ext cx="153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hlinkClick r:id="rId5"/>
              </a:rPr>
              <a:t>IronKernel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45237" y="3946636"/>
            <a:ext cx="550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32-bit ARM OS kernel that can print text on the screen (in many colors!),</a:t>
            </a:r>
            <a:r>
              <a:rPr lang="en-US" dirty="0"/>
              <a:t> </a:t>
            </a:r>
            <a:r>
              <a:rPr lang="en-US" dirty="0" smtClean="0"/>
              <a:t>handle keyboard input (as long as you don’t press any “dangerous” keys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2974680" y="4529880"/>
              <a:ext cx="3767760" cy="42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5320" y="4520520"/>
                <a:ext cx="378648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067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973" b="9547"/>
          <a:stretch/>
        </p:blipFill>
        <p:spPr>
          <a:xfrm>
            <a:off x="-248473" y="-1"/>
            <a:ext cx="9392473" cy="52466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 descr="Screen Shot 2014-03-17 at 8.37.54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" y="2845784"/>
            <a:ext cx="8531048" cy="1801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0377" y="17612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Photo: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flickr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cc:Randy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OHC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707400" y="3354480"/>
              <a:ext cx="4711320" cy="1274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040" y="3345120"/>
                <a:ext cx="4730040" cy="129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750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9769" y="1150569"/>
            <a:ext cx="3605605" cy="30511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6412" y="432435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Development Machine</a:t>
            </a:r>
          </a:p>
          <a:p>
            <a:pPr algn="ctr"/>
            <a:r>
              <a:rPr lang="en-US" b="1" dirty="0" smtClean="0"/>
              <a:t>(Ubuntu 64-bit x86 Linux)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491680" y="1534094"/>
            <a:ext cx="2207687" cy="190910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editors, file system, network, compilers</a:t>
            </a:r>
            <a:endParaRPr lang="en-US" sz="24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5421192" y="1534094"/>
            <a:ext cx="2685025" cy="1985816"/>
          </a:xfrm>
          <a:prstGeom prst="snip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51024" y="3678019"/>
            <a:ext cx="168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Target Machine</a:t>
            </a:r>
          </a:p>
          <a:p>
            <a:pPr algn="ctr"/>
            <a:r>
              <a:rPr lang="en-US" b="1" dirty="0" smtClean="0"/>
              <a:t>(32-bit ARM)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566000" y="1618560"/>
              <a:ext cx="6381360" cy="3054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6640" y="1609200"/>
                <a:ext cx="6400080" cy="307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393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9769" y="1150569"/>
            <a:ext cx="3605605" cy="30511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6412" y="432435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Development Machine</a:t>
            </a:r>
          </a:p>
          <a:p>
            <a:pPr algn="ctr"/>
            <a:r>
              <a:rPr lang="en-US" b="1" dirty="0" smtClean="0"/>
              <a:t>(Ubuntu 64-bit x86 Linux)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491680" y="1534094"/>
            <a:ext cx="2207687" cy="190910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editors, file system, network,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cross-</a:t>
            </a:r>
            <a:r>
              <a:rPr lang="en-US" sz="2400" dirty="0" smtClean="0"/>
              <a:t>compilers</a:t>
            </a:r>
            <a:endParaRPr lang="en-US" sz="24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5421192" y="1534094"/>
            <a:ext cx="2685025" cy="1985816"/>
          </a:xfrm>
          <a:prstGeom prst="snip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51024" y="3678019"/>
            <a:ext cx="168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Target Machine</a:t>
            </a:r>
          </a:p>
          <a:p>
            <a:pPr algn="ctr"/>
            <a:r>
              <a:rPr lang="en-US" b="1" dirty="0" smtClean="0"/>
              <a:t>(32-bit ARM)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818701" y="3416165"/>
            <a:ext cx="1227440" cy="5237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ARM binary</a:t>
            </a:r>
            <a:endParaRPr lang="en-US" dirty="0"/>
          </a:p>
        </p:txBody>
      </p:sp>
      <p:cxnSp>
        <p:nvCxnSpPr>
          <p:cNvPr id="12" name="Elbow Connector 11"/>
          <p:cNvCxnSpPr>
            <a:stCxn id="7" idx="2"/>
            <a:endCxn id="3" idx="1"/>
          </p:cNvCxnSpPr>
          <p:nvPr/>
        </p:nvCxnSpPr>
        <p:spPr>
          <a:xfrm rot="16200000" flipH="1">
            <a:off x="3089702" y="2949019"/>
            <a:ext cx="234821" cy="1223177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3" idx="3"/>
            <a:endCxn id="8" idx="2"/>
          </p:cNvCxnSpPr>
          <p:nvPr/>
        </p:nvCxnSpPr>
        <p:spPr>
          <a:xfrm flipV="1">
            <a:off x="5046141" y="2527002"/>
            <a:ext cx="375051" cy="1151017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2218680" y="2866320"/>
              <a:ext cx="4276440" cy="2100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9320" y="2856960"/>
                <a:ext cx="4295160" cy="211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455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9769" y="1150569"/>
            <a:ext cx="7756738" cy="30511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6412" y="432435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Development Machine</a:t>
            </a:r>
          </a:p>
          <a:p>
            <a:pPr algn="ctr"/>
            <a:r>
              <a:rPr lang="en-US" b="1" dirty="0" smtClean="0"/>
              <a:t>(Ubuntu 64-bit x86 Linux)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491680" y="1534094"/>
            <a:ext cx="2207687" cy="190910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editors, file system, network,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cross-</a:t>
            </a:r>
            <a:r>
              <a:rPr lang="en-US" sz="2400" dirty="0" smtClean="0"/>
              <a:t>compilers</a:t>
            </a:r>
            <a:endParaRPr lang="en-US" sz="24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5421192" y="1534094"/>
            <a:ext cx="2685025" cy="1985816"/>
          </a:xfrm>
          <a:prstGeom prst="snip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7825" y="3555395"/>
            <a:ext cx="1805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QEMU: Emulator</a:t>
            </a:r>
          </a:p>
          <a:p>
            <a:pPr algn="ctr"/>
            <a:r>
              <a:rPr lang="en-US" b="1" dirty="0" smtClean="0"/>
              <a:t>(32-bit ARM)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818701" y="3416165"/>
            <a:ext cx="1227440" cy="5237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ARM binary</a:t>
            </a:r>
            <a:endParaRPr lang="en-US" dirty="0"/>
          </a:p>
        </p:txBody>
      </p:sp>
      <p:cxnSp>
        <p:nvCxnSpPr>
          <p:cNvPr id="12" name="Elbow Connector 11"/>
          <p:cNvCxnSpPr>
            <a:stCxn id="7" idx="2"/>
            <a:endCxn id="3" idx="1"/>
          </p:cNvCxnSpPr>
          <p:nvPr/>
        </p:nvCxnSpPr>
        <p:spPr>
          <a:xfrm rot="16200000" flipH="1">
            <a:off x="3089702" y="2949019"/>
            <a:ext cx="234821" cy="1223177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3" idx="3"/>
            <a:endCxn id="8" idx="2"/>
          </p:cNvCxnSpPr>
          <p:nvPr/>
        </p:nvCxnSpPr>
        <p:spPr>
          <a:xfrm flipV="1">
            <a:off x="5046141" y="2527002"/>
            <a:ext cx="375051" cy="1151017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6072480" y="3844440"/>
              <a:ext cx="1813680" cy="34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3120" y="3835080"/>
                <a:ext cx="1832400" cy="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775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6269982" y="1815847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269982" y="2779416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269982" y="3742985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269982" y="852278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842" y="1014211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How the kernel is built:</a:t>
            </a:r>
          </a:p>
          <a:p>
            <a:endParaRPr lang="en-US" sz="2000" dirty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rustc</a:t>
            </a:r>
            <a:r>
              <a:rPr lang="en-US" sz="2000" dirty="0" smtClean="0"/>
              <a:t> --emit-</a:t>
            </a:r>
            <a:r>
              <a:rPr lang="en-US" sz="2000" dirty="0" err="1" smtClean="0"/>
              <a:t>llvm</a:t>
            </a:r>
            <a:r>
              <a:rPr lang="en-US" sz="2000" dirty="0" smtClean="0"/>
              <a:t> </a:t>
            </a:r>
            <a:r>
              <a:rPr lang="en-US" sz="2000" dirty="0" err="1" smtClean="0"/>
              <a:t>mod.rs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llc</a:t>
            </a:r>
            <a:r>
              <a:rPr lang="en-US" sz="2000" dirty="0" smtClean="0"/>
              <a:t> </a:t>
            </a:r>
            <a:r>
              <a:rPr lang="en-US" sz="2000" dirty="0"/>
              <a:t>-march=arm -</a:t>
            </a:r>
            <a:r>
              <a:rPr lang="en-US" sz="2000" dirty="0" err="1"/>
              <a:t>mcpu</a:t>
            </a:r>
            <a:r>
              <a:rPr lang="en-US" sz="2000" dirty="0"/>
              <a:t>=arm926ej-</a:t>
            </a:r>
            <a:r>
              <a:rPr lang="en-US" sz="2000" dirty="0" smtClean="0"/>
              <a:t>s </a:t>
            </a:r>
            <a:r>
              <a:rPr lang="en-US" sz="2000" dirty="0" err="1" smtClean="0"/>
              <a:t>mod.bc</a:t>
            </a:r>
            <a:endParaRPr lang="en-US" sz="2000" dirty="0" smtClean="0"/>
          </a:p>
          <a:p>
            <a:r>
              <a:rPr lang="en-US" sz="2000" dirty="0" smtClean="0"/>
              <a:t>&gt; arm</a:t>
            </a:r>
            <a:r>
              <a:rPr lang="en-US" sz="2000" dirty="0"/>
              <a:t>-none-</a:t>
            </a:r>
            <a:r>
              <a:rPr lang="en-US" sz="2000" dirty="0" err="1"/>
              <a:t>eabi</a:t>
            </a:r>
            <a:r>
              <a:rPr lang="en-US" sz="2000" dirty="0" smtClean="0"/>
              <a:t>-as </a:t>
            </a:r>
            <a:r>
              <a:rPr lang="en-US" sz="2000" dirty="0" err="1" smtClean="0"/>
              <a:t>mod.as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objcopy</a:t>
            </a:r>
            <a:r>
              <a:rPr lang="en-US" sz="2000" dirty="0" smtClean="0"/>
              <a:t> </a:t>
            </a:r>
            <a:r>
              <a:rPr lang="en-US" sz="2000" dirty="0" err="1" smtClean="0"/>
              <a:t>mod.o</a:t>
            </a:r>
            <a:r>
              <a:rPr lang="en-US" sz="2000" dirty="0" smtClean="0"/>
              <a:t> …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5181493" y="421879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81493" y="1385448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mod.bc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181493" y="2349017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181493" y="3312586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mod.o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81493" y="4276154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kernel.bin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2952" y="856540"/>
            <a:ext cx="65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4655" y="1827128"/>
            <a:ext cx="38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llc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12872" y="282552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arm-none-</a:t>
            </a:r>
            <a:r>
              <a:rPr lang="en-US" dirty="0" err="1" smtClean="0"/>
              <a:t>eabi</a:t>
            </a:r>
            <a:r>
              <a:rPr lang="en-US" dirty="0" smtClean="0"/>
              <a:t>-as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4537" y="37620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objcopy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7842" y="3742985"/>
            <a:ext cx="44560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assembler naming convention:</a:t>
            </a:r>
          </a:p>
          <a:p>
            <a:r>
              <a:rPr lang="en-US" dirty="0" smtClean="0"/>
              <a:t>[processor]-[</a:t>
            </a:r>
            <a:r>
              <a:rPr lang="en-US" dirty="0" err="1" smtClean="0"/>
              <a:t>os</a:t>
            </a:r>
            <a:r>
              <a:rPr lang="en-US" dirty="0" smtClean="0"/>
              <a:t>]-[application binary interface]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04080" y="239400"/>
              <a:ext cx="8422920" cy="4488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720" y="230040"/>
                <a:ext cx="8441640" cy="450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480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6269982" y="1815847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269982" y="2779416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269982" y="3742985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269982" y="852278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842" y="1014211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How the kernel is built:</a:t>
            </a:r>
          </a:p>
          <a:p>
            <a:endParaRPr lang="en-US" sz="2000" dirty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rustc</a:t>
            </a:r>
            <a:r>
              <a:rPr lang="en-US" sz="2000" dirty="0" smtClean="0"/>
              <a:t> --emit-</a:t>
            </a:r>
            <a:r>
              <a:rPr lang="en-US" sz="2000" dirty="0" err="1" smtClean="0"/>
              <a:t>llvm</a:t>
            </a:r>
            <a:r>
              <a:rPr lang="en-US" sz="2000" dirty="0" smtClean="0"/>
              <a:t> </a:t>
            </a:r>
            <a:r>
              <a:rPr lang="en-US" sz="2000" dirty="0" err="1" smtClean="0"/>
              <a:t>mod.rs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llc</a:t>
            </a:r>
            <a:r>
              <a:rPr lang="en-US" sz="2000" dirty="0" smtClean="0"/>
              <a:t> </a:t>
            </a:r>
            <a:r>
              <a:rPr lang="en-US" sz="2000" dirty="0"/>
              <a:t>-march=arm -</a:t>
            </a:r>
            <a:r>
              <a:rPr lang="en-US" sz="2000" dirty="0" err="1"/>
              <a:t>mcpu</a:t>
            </a:r>
            <a:r>
              <a:rPr lang="en-US" sz="2000" dirty="0"/>
              <a:t>=arm926ej-</a:t>
            </a:r>
            <a:r>
              <a:rPr lang="en-US" sz="2000" dirty="0" smtClean="0"/>
              <a:t>s </a:t>
            </a:r>
            <a:r>
              <a:rPr lang="en-US" sz="2000" dirty="0" err="1" smtClean="0"/>
              <a:t>mod.bc</a:t>
            </a:r>
            <a:endParaRPr lang="en-US" sz="2000" dirty="0" smtClean="0"/>
          </a:p>
          <a:p>
            <a:r>
              <a:rPr lang="en-US" sz="2000" dirty="0" smtClean="0"/>
              <a:t>&gt; arm</a:t>
            </a:r>
            <a:r>
              <a:rPr lang="en-US" sz="2000" dirty="0"/>
              <a:t>-none-</a:t>
            </a:r>
            <a:r>
              <a:rPr lang="en-US" sz="2000" dirty="0" err="1"/>
              <a:t>eabi</a:t>
            </a:r>
            <a:r>
              <a:rPr lang="en-US" sz="2000" dirty="0" smtClean="0"/>
              <a:t>-as </a:t>
            </a:r>
            <a:r>
              <a:rPr lang="en-US" sz="2000" dirty="0" err="1" smtClean="0"/>
              <a:t>mod.as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objcopy</a:t>
            </a:r>
            <a:r>
              <a:rPr lang="en-US" sz="2000" dirty="0" smtClean="0"/>
              <a:t> </a:t>
            </a:r>
            <a:r>
              <a:rPr lang="en-US" sz="2000" dirty="0" err="1" smtClean="0"/>
              <a:t>mod.o</a:t>
            </a:r>
            <a:r>
              <a:rPr lang="en-US" sz="2000" dirty="0" smtClean="0"/>
              <a:t> …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5181493" y="421879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81493" y="1385448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mod.bc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181493" y="2349017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181493" y="3312586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mod.o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81493" y="4276154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kernel.bin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2952" y="856540"/>
            <a:ext cx="65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4655" y="1827128"/>
            <a:ext cx="38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llc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12872" y="282552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arm-none-</a:t>
            </a:r>
            <a:r>
              <a:rPr lang="en-US" dirty="0" err="1" smtClean="0"/>
              <a:t>eabi</a:t>
            </a:r>
            <a:r>
              <a:rPr lang="en-US" dirty="0" smtClean="0"/>
              <a:t>-as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4537" y="37620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objcopy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7842" y="3742985"/>
            <a:ext cx="44560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assembler naming convention:</a:t>
            </a:r>
          </a:p>
          <a:p>
            <a:r>
              <a:rPr lang="en-US" dirty="0" smtClean="0"/>
              <a:t>[processor]-[</a:t>
            </a:r>
            <a:r>
              <a:rPr lang="en-US" dirty="0" err="1" smtClean="0"/>
              <a:t>os</a:t>
            </a:r>
            <a:r>
              <a:rPr lang="en-US" dirty="0" smtClean="0"/>
              <a:t>]-[application binary interface]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79079" y="1763752"/>
            <a:ext cx="6434499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Easy way: </a:t>
            </a:r>
            <a:r>
              <a:rPr lang="en-US" sz="6000" b="1" dirty="0" smtClean="0"/>
              <a:t>make run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9666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Screen Shot 2014-03-18 at 10.4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" y="129746"/>
            <a:ext cx="6458380" cy="47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8 at 10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4" y="988055"/>
            <a:ext cx="4806136" cy="405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614240" y="4572720"/>
              <a:ext cx="5180040" cy="177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4880" y="4563360"/>
                <a:ext cx="5198760" cy="19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827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68" y="2115083"/>
            <a:ext cx="8229600" cy="857250"/>
          </a:xfrm>
        </p:spPr>
        <p:txBody>
          <a:bodyPr/>
          <a:lstStyle/>
          <a:p>
            <a:r>
              <a:rPr lang="en-US" dirty="0" err="1" smtClean="0"/>
              <a:t>IronKernel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5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5259" y="2082156"/>
            <a:ext cx="8372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urier New"/>
                <a:cs typeface="Courier New"/>
              </a:rPr>
              <a:t>*((</a:t>
            </a:r>
            <a:r>
              <a:rPr lang="en-US" sz="2800" b="1" dirty="0" err="1" smtClean="0">
                <a:latin typeface="Courier New"/>
                <a:cs typeface="Courier New"/>
              </a:rPr>
              <a:t>addr</a:t>
            </a:r>
            <a:r>
              <a:rPr lang="en-US" sz="2800" b="1" dirty="0" smtClean="0">
                <a:latin typeface="Courier New"/>
                <a:cs typeface="Courier New"/>
              </a:rPr>
              <a:t> + (</a:t>
            </a:r>
            <a:r>
              <a:rPr lang="en-US" sz="2800" b="1" dirty="0" err="1" smtClean="0">
                <a:latin typeface="Courier New"/>
                <a:cs typeface="Courier New"/>
              </a:rPr>
              <a:t>i</a:t>
            </a:r>
            <a:r>
              <a:rPr lang="en-US" sz="2800" b="1" dirty="0" smtClean="0">
                <a:latin typeface="Courier New"/>
                <a:cs typeface="Courier New"/>
              </a:rPr>
              <a:t> * 4)) as * </a:t>
            </a:r>
            <a:r>
              <a:rPr lang="en-US" sz="2800" b="1" dirty="0" err="1" smtClean="0">
                <a:latin typeface="Courier New"/>
                <a:cs typeface="Courier New"/>
              </a:rPr>
              <a:t>mut</a:t>
            </a:r>
            <a:r>
              <a:rPr lang="en-US" sz="2800" b="1" dirty="0" smtClean="0">
                <a:latin typeface="Courier New"/>
                <a:cs typeface="Courier New"/>
              </a:rPr>
              <a:t> u32) = </a:t>
            </a:r>
            <a:r>
              <a:rPr lang="en-US" sz="2800" b="1" dirty="0" err="1" smtClean="0">
                <a:latin typeface="Courier New"/>
                <a:cs typeface="Courier New"/>
              </a:rPr>
              <a:t>val</a:t>
            </a:r>
            <a:endParaRPr lang="en-US" sz="2800" b="1" dirty="0">
              <a:latin typeface="Courier New"/>
              <a:cs typeface="Courier New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49760" y="2481840"/>
              <a:ext cx="6107400" cy="239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0400" y="2472480"/>
                <a:ext cx="6126120" cy="2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201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576" y="0"/>
            <a:ext cx="775898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551" y="3509764"/>
            <a:ext cx="3340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Reminder: stay for Gary McGraw talk!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720" y="532959"/>
            <a:ext cx="4046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Form PS4 Teams while you are waiting for Gary’s talk!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PS4 team can be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any 3 people</a:t>
            </a:r>
            <a:r>
              <a:rPr lang="en-US" sz="2800" dirty="0" smtClean="0">
                <a:solidFill>
                  <a:srgbClr val="FFFF00"/>
                </a:solidFill>
              </a:rPr>
              <a:t>.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4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2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6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6" y="4176864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0859" y="4638529"/>
            <a:ext cx="340155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We will explore this next Tuesday!</a:t>
            </a:r>
            <a:endParaRPr lang="en-US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442160" y="641520"/>
              <a:ext cx="7489080" cy="4476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2800" y="632160"/>
                <a:ext cx="7507800" cy="449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20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900478"/>
          </a:xfrm>
        </p:spPr>
        <p:txBody>
          <a:bodyPr>
            <a:normAutofit/>
          </a:bodyPr>
          <a:lstStyle/>
          <a:p>
            <a:r>
              <a:rPr lang="en-US" sz="4000" dirty="0"/>
              <a:t>What are the advantages/disadvantages of hardware-based memory isolation over software-based memory isolation?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4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32120" y="135000"/>
              <a:ext cx="2772000" cy="691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2760" y="125640"/>
                <a:ext cx="2790720" cy="70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826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46208</TotalTime>
  <Words>3520</Words>
  <Application>Microsoft Macintosh PowerPoint</Application>
  <PresentationFormat>On-screen Show (16:9)</PresentationFormat>
  <Paragraphs>690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Plan for Today</vt:lpstr>
      <vt:lpstr>Exam 2</vt:lpstr>
      <vt:lpstr>Exam 2</vt:lpstr>
      <vt:lpstr>Talk After Class Today!</vt:lpstr>
      <vt:lpstr>PowerPoint Presentation</vt:lpstr>
      <vt:lpstr>PowerPoint Presentation</vt:lpstr>
      <vt:lpstr>What are the advantages/disadvantages of hardware-based memory isolation over software-based memory isolation?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Hardware Memory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hard!</vt:lpstr>
      <vt:lpstr>Which is more “expensive”?</vt:lpstr>
      <vt:lpstr>Entering the Kernel</vt:lpstr>
      <vt:lpstr>Hello World?</vt:lpstr>
      <vt:lpstr>1. What’s the difference between a programming language and an operating system?</vt:lpstr>
      <vt:lpstr>PowerPoint Presentation</vt:lpstr>
      <vt:lpstr>PowerPoint Presentation</vt:lpstr>
      <vt:lpstr>Which came first?</vt:lpstr>
      <vt:lpstr>PowerPoint Presentation</vt:lpstr>
      <vt:lpstr>PowerPoint Presentation</vt:lpstr>
      <vt:lpstr>Kernel Programming in Rust</vt:lpstr>
      <vt:lpstr>Kernel Programming in Rust</vt:lpstr>
      <vt:lpstr>Printing is For The Weak!</vt:lpstr>
      <vt:lpstr>Main is For The Weak!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IronKernel </vt:lpstr>
      <vt:lpstr>Building a Kernel</vt:lpstr>
      <vt:lpstr>core/option.rs</vt:lpstr>
      <vt:lpstr>PowerPoint Presentation</vt:lpstr>
      <vt:lpstr>Building a Kernel</vt:lpstr>
      <vt:lpstr>PowerPoint Presentation</vt:lpstr>
      <vt:lpstr>PowerPoint Presentation</vt:lpstr>
      <vt:lpstr>PowerPoint Presentation</vt:lpstr>
      <vt:lpstr>Building a Kernel</vt:lpstr>
      <vt:lpstr>PowerPoint Presentation</vt:lpstr>
      <vt:lpstr>Kernel Programming</vt:lpstr>
      <vt:lpstr>Kernel Programming</vt:lpstr>
      <vt:lpstr>Kernel Programming</vt:lpstr>
      <vt:lpstr>PowerPoint Presentation</vt:lpstr>
      <vt:lpstr>PowerPoint Presentation</vt:lpstr>
      <vt:lpstr>IronKernel Demo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404</cp:revision>
  <cp:lastPrinted>2014-02-18T16:56:09Z</cp:lastPrinted>
  <dcterms:created xsi:type="dcterms:W3CDTF">2013-08-26T17:24:32Z</dcterms:created>
  <dcterms:modified xsi:type="dcterms:W3CDTF">2014-03-18T18:14:00Z</dcterms:modified>
</cp:coreProperties>
</file>