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7" r:id="rId2"/>
    <p:sldId id="286" r:id="rId3"/>
    <p:sldId id="287" r:id="rId4"/>
    <p:sldId id="258" r:id="rId5"/>
    <p:sldId id="259" r:id="rId6"/>
    <p:sldId id="289" r:id="rId7"/>
    <p:sldId id="354" r:id="rId8"/>
    <p:sldId id="290" r:id="rId9"/>
    <p:sldId id="291" r:id="rId10"/>
    <p:sldId id="292" r:id="rId11"/>
    <p:sldId id="355" r:id="rId12"/>
    <p:sldId id="293" r:id="rId13"/>
    <p:sldId id="294" r:id="rId14"/>
    <p:sldId id="295" r:id="rId15"/>
    <p:sldId id="296" r:id="rId16"/>
    <p:sldId id="297" r:id="rId17"/>
    <p:sldId id="356" r:id="rId18"/>
    <p:sldId id="298" r:id="rId19"/>
    <p:sldId id="299" r:id="rId20"/>
    <p:sldId id="300" r:id="rId21"/>
    <p:sldId id="357" r:id="rId22"/>
    <p:sldId id="358" r:id="rId23"/>
    <p:sldId id="360" r:id="rId24"/>
    <p:sldId id="301" r:id="rId25"/>
    <p:sldId id="361" r:id="rId26"/>
    <p:sldId id="362" r:id="rId27"/>
    <p:sldId id="359" r:id="rId28"/>
    <p:sldId id="363" r:id="rId29"/>
    <p:sldId id="364" r:id="rId30"/>
    <p:sldId id="365" r:id="rId31"/>
    <p:sldId id="366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68" r:id="rId45"/>
    <p:sldId id="314" r:id="rId46"/>
    <p:sldId id="315" r:id="rId47"/>
    <p:sldId id="316" r:id="rId48"/>
    <p:sldId id="317" r:id="rId49"/>
    <p:sldId id="369" r:id="rId50"/>
    <p:sldId id="370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53" r:id="rId6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66C9E3"/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9" d="100"/>
          <a:sy n="149" d="100"/>
        </p:scale>
        <p:origin x="-464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45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3/31/14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6:31:32.8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22969 7658,'-125'-2,"-76"-13,-18 5,-37 1,-23 5,-38-4,-56-8,-19 7,-2-4,4-3,-5 1,21 8,16 7,23-1,-6-2,42-7,36-3,62 8,19 11,37 20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6:48:06.7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8775 3361,'-4'-8,"-1"7,5 1,0 0,0 0,0 0,-9 9,9-9,0 0,0 0,-19 38,19-38,0 0,-6 73,6-73,10 93,8 7,9 15,-20-3,-17-13,1-21,2-22,6-20,4-10</inkml:trace>
  <inkml:trace contextRef="#ctx0" brushRef="#br0" timeOffset="416">9332 4224,'-12'-4,"-32"4,44 0,0 0,-69 1,69-1,-83 3,-7 6,10-4,-5 0,-36-7,-14-10,3 0,20-3,34-6,22-7,14-6</inkml:trace>
  <inkml:trace contextRef="#ctx0" brushRef="#br0" timeOffset="818">8698 3283,'3'-1,"-4"9,1-8,0 0,0 0,0 0,1 17,-1-17,0 0,0 0,-18 28,18-28,0 0,-38 46,38-46,-72 62,-7-5,3-8,-11 3,-5 1</inkml:trace>
  <inkml:trace contextRef="#ctx0" brushRef="#br0" timeOffset="6095">16906 3467,'-6'-8,"-26"5,32 3,0 0,-74 3,74-3,-112 7,-4 6,10 12,11 22,4 16,-8 14,-13 21,18 9,46 9,41-4,31-16,41-19,40-12,29-19,17-26,23-30,-4-35,-29-40,-23-44,-39-8,-44 22,-31 6,-39 8,-27 10,-21 19,-3 36,-11 39</inkml:trace>
  <inkml:trace contextRef="#ctx0" brushRef="#br0" timeOffset="8797">16065 10082,'-13'-15,"-24"2,37 13,0 0,-50-4,50 4,-72 9,-8 11,-1 11,4 19,15 15,17 15,14 23,25-3,12-6,18-2,15-23,19-17,25-19,19-22,7-24,21-36,-18-28,-13-30,-24-29,-41 11,-52 32,-56 12,-65 15,-12 21,30 21,31 22</inkml:trace>
  <inkml:trace contextRef="#ctx0" brushRef="#br0" timeOffset="10916">10759 10047,'17'-12,"-28"53,11-41,0 0,-23 80,23-80,-21 107,-8 29,7-1,7-14,16-11,2-30,1-16,-13-18,-10-26</inkml:trace>
  <inkml:trace contextRef="#ctx0" brushRef="#br0" timeOffset="11261">11452 10943,'-31'15,"-86"13,-56 6,-22 8,-19-2,41-13,28-5,9-7,18-6,21-8</inkml:trace>
  <inkml:trace contextRef="#ctx0" brushRef="#br0" timeOffset="11658">10658 10151,'-13'32,"-56"25,69-57,-90 51,-21 1,-24 16</inkml:trace>
  <inkml:trace contextRef="#ctx0" brushRef="#br0" timeOffset="14624">8718 10247,'-35'21,"-46"12,81-33,-138 29,-63 2,-30 1,-42 8,-20-9,-16-24,-44-19,-26-33,-31-30,-56-46,11-29,33-13,6-48,87-18,64-43,46-50,50-5,35-7,23-29,56 6,72 11,66-25,46 16,44 0,31 19,53-13,35 44,35 24,42 11,-15 47,4 51,-10 47,19 30,-42 32,-81 23,-65 12,-95 26,-66 2,-24 0,-48-14,-55-20,-51 5,4-14,27-12,86 12,63 13,82 27,43 44,22 36,-31 38,-60 2,-69-13,-93-2,-113 1,-47 4,32-10</inkml:trace>
  <inkml:trace contextRef="#ctx0" brushRef="#br0" timeOffset="16166">18209 3637,'78'-38,"8"29,32 13,87 12,56 13,51 16,63 30,19 45,-2 39,19 61,-65 27,-9 51,-12 49,-13 46,-62 20,-63-6,-65 17,-43 35,-57-32,-44-16,-78 3,-104-74,-92-53,-81-43,-51-28,-52-30,-49-45,5-27,14-16,73-41,40-19,72-23,92-24,113-22,56-10,19-10,9 2,21-3,-2-1,9 6,11 29,11 2,35 8,51-2,38-7,-2 0,-15-3,-51 2,-76 25,-81 26,-95 25,-30 31,20 18,75-2,79-10,76 7,71-1,50 11,48 29</inkml:trace>
  <inkml:trace contextRef="#ctx0" brushRef="#br0" timeOffset="32170">18618 2276,'-10'-37,"-20"3,30 34,0 0,-17-12,17 12,-6-3,0 3,6 0,0 0,-16 2,16-2,-28-1,-11-3,-28 3,-34 2,-22 10,40 13,8 4,7 20,7 19,-4 29,14 14,14 24,19 9,20 14,-1 5,-8-33,-3-15,-1-52,11-45,1-17,6-15,13-44,-10-12,6 30,-14 21,10 18,-6 27,-1 32,-32-7,-14-17,-3-19,4-26,-7-21,-24-21,-21-17,-6-23</inkml:trace>
  <inkml:trace contextRef="#ctx0" brushRef="#br0" timeOffset="33203">19512 1757,'22'-20,"-33"29,11-9,0 0,-21 54,21-54,-2 111,39 41,20 21,-4-7,-27-36,-19-39,-21-17,12-28</inkml:trace>
  <inkml:trace contextRef="#ctx0" brushRef="#br0" timeOffset="33472">20029 2813,'-19'-1,"-88"-18,107 19,-138-11,0 15,21 5,30 18,40-7,15-6,18-19</inkml:trace>
  <inkml:trace contextRef="#ctx0" brushRef="#br0" timeOffset="33740">19611 1982,'-3'-13,"-53"13,56 0,-90 35,-9 47,9 26,17 6,-28-15,-17-4</inkml:trace>
  <inkml:trace contextRef="#ctx0" brushRef="#br0" timeOffset="35419">17295 4110,'-9'-37,"-40"8,49 29,-86-39,-62-28,-42-29,-33-34,-19-17,8 4,20 15</inkml:trace>
  <inkml:trace contextRef="#ctx0" brushRef="#br0" timeOffset="36110">16614 10777,'26'-2,"-45"6,19-4,0 0,-94-6,94 6,-187-60,-46-32,-19-12,4-8,52 7,33 29</inkml:trace>
  <inkml:trace contextRef="#ctx0" brushRef="#br0" timeOffset="36589">16637 11374,'35'89,"7"82,-12 11,-31-45,-1-44</inkml:trace>
  <inkml:trace contextRef="#ctx0" brushRef="#br0" timeOffset="36780">17144 12205,'26'6,"-75"7,49-13,-140 4,-45 6,12-4</inkml:trace>
  <inkml:trace contextRef="#ctx0" brushRef="#br0" timeOffset="37033">16593 11282,'-4'3,"-44"46,48-49,-69 73,-14 10,-11 5</inkml:trace>
  <inkml:trace contextRef="#ctx0" brushRef="#br0" timeOffset="37876">11407 11188,'-38'-66,"-61"-24,-50-16,-38 1,-36-8,-14-5,-5-19,35-12,16-7,56 71,56 59</inkml:trace>
  <inkml:trace contextRef="#ctx0" brushRef="#br0" timeOffset="38521">10508 11841,'-101'5,"-33"42,-6 37,37 39,46 22,57 8,60-36,70-38,66-47,14-58,-14-55,-53-59,-93-37,-101 41,-95 16,-75 27,-43 13,37 39,31 34</inkml:trace>
  <inkml:trace contextRef="#ctx0" brushRef="#br0" timeOffset="39364">9390 4305,'-98'-62,"-45"-47,-24-52,-22-38,-7 1,-14 33,6 56,-23 37,6 22,28 15</inkml:trace>
  <inkml:trace contextRef="#ctx0" brushRef="#br0" timeOffset="40339">10457 3034,'0'-9,"-42"21,42-12,0 0,-77 30,77-30,-78 44,5 21,16 25,3 25,23 17,25 1,35-28,31-27,36-29,11-31,1-21,-8-19,-13-22,-10-34,-15-59,-27-36,-36 29,-24 52,-35 12,-39 12,-54 20,1 13</inkml:trace>
  <inkml:trace contextRef="#ctx0" brushRef="#br0" timeOffset="54576">11035 12546,'0'-27,"-31"1,31 26,0 0,-76-25,76 25,-121-31,-58-10,-9 0,-28-10,-11-6,13 3,8-2,55 18</inkml:trace>
  <inkml:trace contextRef="#ctx0" brushRef="#br0" timeOffset="54978">11792 11656,'15'-20,"-25"40,10-20,0 0,-17 90,17-90,13 148,30 19,0-6,-24-54</inkml:trace>
  <inkml:trace contextRef="#ctx0" brushRef="#br0" timeOffset="55198">12393 12339,'13'30,"-95"20,82-50,-140 32,-38-24,31-6,49-19</inkml:trace>
  <inkml:trace contextRef="#ctx0" brushRef="#br0" timeOffset="55448">11875 11650,'22'23,"-57"36,35-59,-100 87,-40 7,33 15,30-18</inkml:trace>
  <inkml:trace contextRef="#ctx0" brushRef="#br0" timeOffset="56141">11285 3838,'-39'-27,"-89"-31,-48-20,-9-18,-6-19,-13-9,1 17,41 30,49 29,41 14</inkml:trace>
  <inkml:trace contextRef="#ctx0" brushRef="#br0" timeOffset="56523">10896 2625,'17'87,"-5"26,-22-19,5-24,2-20</inkml:trace>
  <inkml:trace contextRef="#ctx0" brushRef="#br0" timeOffset="56791">11390 3091,'2'-3,"-59"-1,57 4,-122-13,-42 7,7 6,19-5,53-3,40-10</inkml:trace>
  <inkml:trace contextRef="#ctx0" brushRef="#br0" timeOffset="56994">11042 2551,'-16'12,"-51"19,67-31,-109 39,-3-7</inkml:trace>
  <inkml:trace contextRef="#ctx0" brushRef="#br0" timeOffset="64128">17537 12058,'-114'-49,"-110"-37,-69-33,-49-3,-5 30,44 34,89 23</inkml:trace>
  <inkml:trace contextRef="#ctx0" brushRef="#br0" timeOffset="64592">18220 11486,'54'-6,"-79"30,25-24,0 0,-82 78,82-78,-81 123,77 42,79-2,90-25,16-43,-42-77,-58-75,-42-108,-77-76,-97 20,-24 46,13 63,13 57,12 28</inkml:trace>
  <inkml:trace contextRef="#ctx0" brushRef="#br0" timeOffset="65236">20570 2522,'8'-9,"-55"-8,47 17,-167-53,-126-47,-75-14,7 10,28-4,78 10,55 21,76 25,94 30</inkml:trace>
  <inkml:trace contextRef="#ctx0" brushRef="#br0" timeOffset="65736">21654 2291,'4'-23,"-60"30,56-7,-124 23,-17 35,-28 39,17 6,66 1,73-11,86-15,67-12,27-39,11-71,-11-80,-57-42,-110 28,-75 6,-88 24,-59 30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6:49:26.8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11221 2708,'10'-20,"2"-12,-12 32,0 0,13-44,-13 44,30-49,32 5,33 4,46 7,35 5,21 0,20 1,14 10,19 13,23 11,9 3,11 9,-3 18,-10 11,-19 17,-49 16,-33 20,-36 19,-20 21,-4 27,15 17,-9 16,-4 23,-33 17,-39 23,-37 8,4 24,-2 11,30 17,-11 18,-16 11,-9 9,-4 14,10 11,9 15,6-8,-8-25,-10-14,-4-8,-16-29,-46-59,-66-82,-72-66,-55-49,-32-36,-25-24,5-3,7 9,-6 23,5 13,20-3,43 0,40-6,36-8,2-23,-4-37,-2-59,-5-70,8-53,26-23,24-18,26-30,19-24,3-34,10-46,2-5,-2-10,3 8,-10-11,1-4,9 13,11 6,11 40,15 24,21 20,10 23,-6 18,-5 27,5 20,26 37,45 45,60 29,57 22,58 24,53 40,79 48,19 50,-15 39</inkml:trace>
  <inkml:trace contextRef="#ctx0" brushRef="#br0" timeOffset="1117">18692 5520,'52'-69,"27"10,25 11,26 14,27 6,28 14,28 9,29 30,14 25,-10 39,-27 33,-52 42,-29 32,-31 32,-37-2,-82-21,-107-57,-123-50,-113-48,-44-39,-18-38,9-30,26-46,49-41,64-36,80-36,115-21,148-3,139 73,101 83,25 90</inkml:trace>
  <inkml:trace contextRef="#ctx0" brushRef="#br0" timeOffset="2154">6131 5580,'-47'-71,"4"16,1 8,22 1,34 16,69 8,69 13,52 11,53 5,30 27,17 20,6 42,-32 29,-45 40,-53 40,-51 24,-85-7,-77-16,-68-31,-48-39,-58-32,-60-48,-40-47,-23-43,4-42,7-41,35-34,37-31,79-9,88-22,107 0,112 2,136 14,123 19,84 59,43 87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6:50:06.9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20265 4596,'108'-38,"4"3,26 18,34-4,46 14,27 19,44 19,36 37,15 46,-43 53,-49 22,-43 57,-17 26,-1 28,-21 16,-60 47,-77-13,-44 47,-13 3,3 26,-2 52,-19-36,-27 42,-4-70,-5-22,-20-11,-30-31,-31-41,-25-33,-10-16,8-29,-7 2,4-33,10-44,-14-44,-11-58,-19-46,-6-53,-4-41,-4-56,10-42,2-23,19-25,1-26,1-31,29-14,9-31,22-17,18-13,44-19,51-10,40-10,35-12,15 4,0 11,7-2,19 19,18 11,13 11,5 17,15 9,13 54,8 39,18 27,29 36,31 50,31 33,51 57,16 49</inkml:trace>
  <inkml:trace contextRef="#ctx0" brushRef="#br0" timeOffset="16764">21095 11651,'-23'-91,"-2"0,24 7,18 6</inkml:trace>
  <inkml:trace contextRef="#ctx0" brushRef="#br0" timeOffset="16932">20930 10486,'73'-105,"-36"-7,-28-32,-2 0</inkml:trace>
  <inkml:trace contextRef="#ctx0" brushRef="#br0" timeOffset="17085">21021 9568,'-15'-151,"-6"6,5-10,8-5,-5-10,-9 7,-6 19</inkml:trace>
  <inkml:trace contextRef="#ctx0" brushRef="#br0" timeOffset="17460">20807 7465,'23'-105,"-18"5,-17-10,-3 0,-2-6,8 4,-2 9,8-8,-5 13,-14 7,-7 17,12 40,24 20,17 21,46 40,43 22</inkml:trace>
  <inkml:trace contextRef="#ctx0" brushRef="#br0" timeOffset="17664">20923 6326,'-99'-60,"2"31,-1 43,5 54,24 33,39 28,30 11</inkml:trace>
  <inkml:trace contextRef="#ctx0" brushRef="#br0" timeOffset="19779">2808 3812,'90'-100,"-21"36,10 19,23 18,9 20,15 28,7 59,2 41,9 48,-1 33,1-3,-13 12,-41-14,-86 10,-89 8,-83-27,-49-34,-41-12,-22-29,-2-40,5-46,18-41,12-44,-7-62,8-30,52-31,95-1,120-35,125-31,94 0,105 22,86 48,84 48</inkml:trace>
  <inkml:trace contextRef="#ctx0" brushRef="#br0" timeOffset="21070">14503 4508,'51'-97,"6"14,35 1,39-6,42 1,50-4,50 1,63 8,50 21,33 43,9 45,21 40,24 29,18 24,-35 38,-81 39,-119 29,-90 21,-16 12,21-3,41-27,-43-45,-99-79,-86-48,-34-24,1-23,-1-31,16-24,18-38,20-24,29-15,-16 30,4 59,18 68,28 90,-4 43,-34-6,-42-73,-12-53,-9-54,-15-61,-32-20,-12 8,12 51,21 34</inkml:trace>
  <inkml:trace contextRef="#ctx0" brushRef="#br0" timeOffset="25038">22174 7273,'-7'-2,"-30"2,37 0,0 0,-60 17,60-17,-76 19,-36 13,-44-2,-44-2,-59-15,-7-9,-8 3,1 10,28-4,51 0,61-14,98-3,32-2,3-1</inkml:trace>
  <inkml:trace contextRef="#ctx0" brushRef="#br0" timeOffset="25873">20067 7687,'-5'23,"-10"18,15-41,0 0,-14 38,14-38,-24 53,-19 4,-4 6,15 5,-5-11,-21-4,3 12,15-4,32-3,18 2,5-9,-44-3,-38-10,-18 0,-4-3,19 1,33 8,26 8,5 7,-1-7,10-27,18 4</inkml:trace>
  <inkml:trace contextRef="#ctx0" brushRef="#br0" timeOffset="26773">19347 9099,'7'-17,"-17"-10,10 27,0 0,-5-38,5 38,5-57,-1 0,15 7,12 14,10 2,7 14,-5 9,-22 8,-15 4,-10 15,-19 11,-22 38,3 4,2 19,11-16,-2-39,2-36,-24-54,-9-46,6-20,-4 12,-12 15,11 29,12 28,24 25</inkml:trace>
  <inkml:trace contextRef="#ctx0" brushRef="#br0" timeOffset="27789">19468 9458,'0'-14,"21"-14,-21 28,0 0,37-60,-37 60,39-81,-16-46,-26-35,-14-25,8-21,13-2,9-8,-11 11,-12-16,2 9,26 17,38 33,32 21,39 17,19 34,-1 18,-7 11,-7 15,-44 24,-44 3,-30 12,-15 4,-17 11,-12 33,-16 32,3 23,-3 32,5-18,21-25,16-30,3-38,13-27,9-45,18-34,10-32,-13-13,3 59,-15 20,-43 9,-71 11,-53 14,-14 25,-2 7,-14 1</inkml:trace>
  <inkml:trace contextRef="#ctx0" brushRef="#br0" timeOffset="39400">9671 6040,'130'84,"-55"20,-27 24,-11 3,-20-13,-37-14,-45-14,-58-2,-43-11,-24-29,-5-34,25-22,9-22,40-15,30-26,29-25,18-42,47-19,49-38,72 25,74 44,21 48,-57 50</inkml:trace>
  <inkml:trace contextRef="#ctx0" brushRef="#br0" timeOffset="42752">9708 6916,'40'51,"-3"39,-15 38,2 31,26 36,15 5,1-4,-31-30,-23-43,-2-59</inkml:trace>
  <inkml:trace contextRef="#ctx0" brushRef="#br0" timeOffset="43353">9820 7032,'19'26,"12"16,-31-42,56 53,39 14,-9-24,-40-22,-37-21,-26-33,-52-40,-36-12,-14 12,2 32,38 31,31 34,6 45,20 24,2-10,-10-16,-13-6</inkml:trace>
  <inkml:trace contextRef="#ctx0" brushRef="#br0" timeOffset="43968">9282 8477,'-3'14,"0"47,3-61,25 115,10 14,-5 1,-12-23,-12-28,-11-32,1-16</inkml:trace>
  <inkml:trace contextRef="#ctx0" brushRef="#br0" timeOffset="44213">9786 9204,'-19'2,"-61"3,80-5,-125 13,-18-1,24 1,41-12,22-11,13-1</inkml:trace>
  <inkml:trace contextRef="#ctx0" brushRef="#br0" timeOffset="44517">9372 8525,'18'-23,"-26"22,8 1,0 0,0 0,-47 14,47-14,0 0,-85 34,85-34,-109 39,-4 8,16-13,38-15,16-12</inkml:trace>
  <inkml:trace contextRef="#ctx0" brushRef="#br0" timeOffset="45259">10167 8507,'-2'-13,"-42"20,44-7,0 0,-63 29,63-29,-74 48,4 20,11 31,29 19,32-10,54-27,34-41,19-35,8-33,-13-29,-34-28,-58-3,-43 35,-19 34,-6 19,9 11,14 6,21-6,13-11,11-14,10 0,16 16,20 20,0 23,-12 22,-1 7,7-7,6-15,-11-15,-14-6,-17-11</inkml:trace>
  <inkml:trace contextRef="#ctx0" brushRef="#br0" timeOffset="45919">10872 9114,'-19'-27,"-19"-12,38 39,-43-50,-6-19,5-22,-1-30,13 4,27 48,24 23,27 26,31 31,8 34,-31 8,-36 5,-35-5,-27-10,4-15,26-23,16-6,33-8,47 4,41 21,-11 21,-36 22,-57 8,-55 3,-67-5,-41-6,9 3,17 3,17 14</inkml:trace>
  <inkml:trace contextRef="#ctx0" brushRef="#br0" timeOffset="55998">14573 12577,'-11'-18,"-23"21,34-3,0 0,-62 18,62-18,-94 22,-9-6,-18-4,-25-3,-31-1,-21-7,-23-1,-13-2,-9 0,-6 0,4 1,-9 1,20-2,4 1,30-6,11 3,14 5,39 15,38 13</inkml:trace>
  <inkml:trace contextRef="#ctx0" brushRef="#br0" timeOffset="87714">19975 5703,'3'-18,"-13"-4,10 22,0 0,0 0,0 0,-13-12,13 12,0 0,0 0,-3-1,3 1,0 0,6 13,-6-13,19 59,9 21,-28-80,34 105,-16 13,8 8,-6 25,0 25,-7 13,-12 22,-16 5,13 18,24 28,27 43,24 6,-3 28,-24-5,-4 23,4-16,3 10,-10 5,-24 9,-16-9,16 15,35-12,31 13,12-12,-16-9,-28-47,-33-59,-18-73,-7-57</inkml:trace>
  <inkml:trace contextRef="#ctx0" brushRef="#br0" timeOffset="88549">22562 5643,'16'-8,"-42"34,26-26,0 0,-59 92,59-92,-64 186,33 67,45 64,16 56,-13 83,-18 28,-26 35,2 23,3 17,-1 5,0 14,-14-22,-3-53,3-41,8-29,19-39,6-55,-16-44,-3-38,-6-53,-7-59</inkml:trace>
  <inkml:trace contextRef="#ctx0" brushRef="#br0" timeOffset="89076">20713 12091,'18'271,"-4"27,10 20,22-14,2-31,1-54,0-60,-35-53,-30-61</inkml:trace>
  <inkml:trace contextRef="#ctx0" brushRef="#br0" timeOffset="89440">21853 13367,'80'136,"-43"0,-31 20,-17 11,6 6,4-48</inkml:trace>
  <inkml:trace contextRef="#ctx0" brushRef="#br0" timeOffset="89752">21207 13439,'39'150,"-17"6,-26 6,8-28,-3-31,0-28</inkml:trace>
  <inkml:trace contextRef="#ctx0" brushRef="#br0" timeOffset="90563">21540 13194,'1'27,"5"58,-6-85,0 158,24 38,-7-8,-23-38,-4-47,12-48,-3-26,5-21,5-7,-6-9,0-36,4-29,24-32,15-4,-1 22,-18 47,-20 27,-7 12,-5 31,-12 94,4 18,-5-41,-6-44,16-51,-2-28,5-49,-20-12,4 35,2 46,-45 76,14-55,8-38,3-64,0-63,-15-26,-1 20,-3 51</inkml:trace>
  <inkml:trace contextRef="#ctx0" brushRef="#br0" timeOffset="91061">20882 13991,'-10'-14,"-18"-20,28 34</inkml:trace>
  <inkml:trace contextRef="#ctx0" brushRef="#br0" timeOffset="97806">18821 5539,'-27'-69,"25"-16,23 2,36 6,48 20</inkml:trace>
  <inkml:trace contextRef="#ctx0" brushRef="#br0" timeOffset="98200">19308 5101,'208'-2,"4"40,18 43,-7 49,-47 36,-67 6,-59 14,-73-28,-73 1,-62-16,-41-12,-39-50,-48-44,-2-85,-28-81,40-51,37-41,58 19,69 47,83 17,83 10,85 20,55 24</inkml:trace>
  <inkml:trace contextRef="#ctx0" brushRef="#br0" timeOffset="99492">14800 4751,'341'-51,"41"13,22 37,14 48,-15 50,-46 53,-70 12,-61 18,-60 7,-69 21,-99-6,-121-15,-104-28,-90-29,-78-45,-82-40,-36-31,-35-20,-2-24,17-42,64-51,104-22,160-26,169-35,180 5,169 22</inkml:trace>
  <inkml:trace contextRef="#ctx0" brushRef="#br0" timeOffset="123498">22079 7328,'5'-2,"13"4,-18-2,0 0,60 26,-60-26,87 17,30 11,-5-15,-68-9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6:52:23.0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6130 13804,'-14'0,"-19"9,33-9,0 0,-55 16,55-16,-76 20,-38-14,-17 5,2-2,-17-7,-5-5,-31-5,-7 10,-10-3,-3 0,4 2,-13-8,2-2,4 2,2-6,30 5,30 9,7 2,11 4,-4 0,38 9,24-13,30 0</inkml:trace>
  <inkml:trace contextRef="#ctx0" brushRef="#br0" timeOffset="12436">6590 11843,'20'-45,"-15"27,-5 18</inkml:trace>
  <inkml:trace contextRef="#ctx0" brushRef="#br0" timeOffset="25622">8484 13587,'33'-1,"18"9,-51-8,54 13,24 12,41 9,18 8,42-2,26-6,-7-15,-12-9,-17-4,-28-11,-6-3,-31-8,-8-3,-11-8,-6 3,-5 1,-17 8,-39 8,-18 1,-20-7,-21-9,-18-8,-3-7,-11-16,1-11,8 4,8 18,12 12,13 16,19 14,22 18,45 30,54 19,40 8,10 7,-41 7,-64-7,-55-4,-57-15,-45-18,-23-19,27-10,29-9</inkml:trace>
  <inkml:trace contextRef="#ctx0" brushRef="#br0" timeOffset="28952">15232 13219,'44'3,"14"-1,-58-2,71 1,8 6,24 5,23-2,16-1,19-1,13-1,8-1,8 0,12-2,12-1,-11-2,-2-7,-24-1,-4 5,3 0,-4 1,-7 3,-4 4,1 0,-7-1,-15-1,-47-4,-40-8,-36-2,-20-13,-12-8,-11-14,-12-8,18-2,9 16,2 16,3 10,4 9,2 6,2 10,9 17,16 17,22 17,12 4,-8 13,-27 0,-41 1,-38-15,-35-9,-19-27,-3-6,12-3,52-5,18 4</inkml:trace>
  <inkml:trace contextRef="#ctx0" brushRef="#br0" timeOffset="30608">19244 5213,'55'-83,"-10"-1,13 0,28 21</inkml:trace>
  <inkml:trace contextRef="#ctx0" brushRef="#br0" timeOffset="30784">19902 4157,'32'-120,"-79"16,-67-26</inkml:trace>
  <inkml:trace contextRef="#ctx0" brushRef="#br0" timeOffset="30938">19500 3333,'-9'-119,"-9"-18,-3 10,-9 2,8 2,23 0</inkml:trace>
  <inkml:trace contextRef="#ctx0" brushRef="#br0" timeOffset="31082">19785 1973,'104'-85,"-4"9,9 9</inkml:trace>
  <inkml:trace contextRef="#ctx0" brushRef="#br0" timeOffset="31232">21522 1741,'179'11,"-34"5,-9 8</inkml:trace>
  <inkml:trace contextRef="#ctx0" brushRef="#br0" timeOffset="31405">22775 2138,'110'87,"-35"15,-46 7,-28 11,-14 29</inkml:trace>
  <inkml:trace contextRef="#ctx0" brushRef="#br0" timeOffset="31550">23068 3564,'56'172,"-17"-7,-4 3,17 13</inkml:trace>
  <inkml:trace contextRef="#ctx0" brushRef="#br0" timeOffset="31708">23585 4959,'48'172,"-7"-13,32 0,39-7,40-9,-13-24</inkml:trace>
  <inkml:trace contextRef="#ctx0" brushRef="#br0" timeOffset="68709">11961 13857,'-230'-27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6:54:49.9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10669 5317,'71'-6,"13"6,23-1,29 2,32 10,26 7,18-4,20 1,19-8,18-2,13-4,40 5,-15 2,14 3,4-2,-9-5,-24-9,-16 4,-20-3,-15 10,-8 9,-28 9,-61 22</inkml:trace>
  <inkml:trace contextRef="#ctx0" brushRef="#br0" timeOffset="23261">8355 7645,'28'-3,"-14"8,-14-5,0 0,0 0,5 18,-5-18,0 0,-21 22,21-22,-50 19,-23-9,73-10,-95 5,-40-5,-36 10,-20 20,-16 4,-8-1,-6-13,-2-17,-8-16,-30-19,-5-3,29 16,41 14,10 17,-19 12,-21 12,-24-17,46-15,33-6,40-10,39 9</inkml:trace>
  <inkml:trace contextRef="#ctx0" brushRef="#br0" timeOffset="24216">8363 7914,'2'10,"-1"31,-1-41,0 0,12 59,-12-59,23 78,18 12,12-11,4-28,2-33,-9-45,-12-46,-16-36,-11-25,-15 31,11 47,0 19</inkml:trace>
  <inkml:trace contextRef="#ctx0" brushRef="#br0" timeOffset="24907">8893 7849,'11'0,"-1"7,-10-7,0 0,28 40,-28-40,39 72,22 29,-6 3,-17-21,-15-36,5-32,-4-43,-6-49,-6-31,2-31,11 25,-4 54,-7 22</inkml:trace>
  <inkml:trace contextRef="#ctx0" brushRef="#br0" timeOffset="25574">9652 8054,'-14'-11,"-14"-2,28 13,0 0,-48-11,48 11,-44 1,12 19,12 14,21 17,19-1,18-3,3-24,4-17,4-23,-13-21,-21-25,-15-10,-21 31,18 36,19 23,37 45,4 6,12 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6:56:36.1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13957 1134,'14'10,"-51"4,37-14,0 0,-82 7,82-7,-112-6,-31-2,-42-9,-11 1,-2 0,33-1,38-7,47 2,46-10,25-3,27-11,29-5,38 11,28 13,5 29,-40 23,-68 16,-68 12,-46-5,-24 0,-6 11,33 8,39 14,42 6,48-4,47-6,19-13,-23-20</inkml:trace>
  <inkml:trace contextRef="#ctx0" brushRef="#br0" timeOffset="1118">15323 1235,'56'-20,"-4"-7,-52 27,54-18,-24 11,-25 6,-22 6,-50 0,-40-9,-10 13,16 24,11 25,12 15,17 14,30 8,59-7,45-6,30-16,11-26,-7-27,-24-36,-19-24,-26 5,-25 20,-21 11,-19 0,-9 0,-5-9,13-4,14 0,9 11,5 11,2 2,15 18,21 27,10 11,19 1,7-6,-5-7,-27 2,-28 17,-27 0,-2-14,14-8,19-11,10-18</inkml:trace>
  <inkml:trace contextRef="#ctx0" brushRef="#br0" timeOffset="2571">14585 1038,'-5'4,"-35"10,40-14,0 0,-62 29,62-29,-71 38,-6 10,6 7,32-6,36-6,27-4,15-2,27 3,11 9,7 26,-15 13,-41 8,-41-7,-23-26,-6-27,12-25,12-24,11-38,-5-51,5-25,21-9,20 33,8 27,-13 12,-29 2,-48-11,-26 8</inkml:trace>
  <inkml:trace contextRef="#ctx0" brushRef="#br0" timeOffset="3637">15988 2147,'1'1,"-3"-9,2 8,0 0,0 0,-13-44,13 44,0 0,-14-67,14 67,-14-96,-1-29,15-24,11-3,28 55,19 30,8 36,3 27,-5 33,-33 27,-35 6,-32-2,-28-10,2-17,25-13,38-7,39 6,51 12,23 20,6 29,-35 19,-54-1,-42 0,-45-7,-48-26,-48-24,-44-36,-16 0</inkml:trace>
  <inkml:trace contextRef="#ctx0" brushRef="#br0" timeOffset="32326">16737 3811,'47'-16,"-12"-5,-35 21,57-22,37 1,43 5,32 7,41 17,16 5,17 8,20 13,18 16,2 18,-32 21,-59 12,-29 14,-33 2,-21 16,-38 3,-65-4,-52-10,-52-4,-35-6,-43-18,-47-21,-33-14,-49-23,-26-28,-31-20,2-25,18-23,32-23,10-32,24-17,34-2,44-7,63-2,80-1,72 1,79 1,97 7,86 9,72 27,41 26,30 41,19 45,28 45,-8 53,-39 39</inkml:trace>
  <inkml:trace contextRef="#ctx0" brushRef="#br0" timeOffset="33856">8396 4131,'-6'-24,"-26"11,32 13,0 0,-56 1,56-1,-57 17,-1 25,5 21,-8 24</inkml:trace>
  <inkml:trace contextRef="#ctx0" brushRef="#br0" timeOffset="34275">7977 4550,'5'144,"35"18,7 7,2 0,9-7,-6 2,-24 0,-30 17,-38 17,-47 13,-26 7,29 7,82 3,60-1,44 15,-15 23,-61 25,-71 5,-34-1,-18-12,38-9,71-10,89 0,90 33,27 28</inkml:trace>
  <inkml:trace contextRef="#ctx0" brushRef="#br0" timeOffset="50160">2300 3560,'167'-174,"2"-5,45-14,55-20,55-22,36 10,33-16,20 1,23 6,31 3,-6 19,21-3,-7 25,19 5,-5 15,-13 12,-18 16,-57 30,-55 101,-22 11,-46 0,-37 0,-26 0,-37 0,-46 0,-39 92,-37 69,-44 29,-51 35,-70 10,-73 8,-85 4,-59-7,-39 0,-26-5,-24 7,-38 10,-38-8,-26-9,-9 0,19-3,4 14,4 5,20-6,23-26,22-13,35-20,23-12,30-44,39-27,21-44,32-44,57-57,54-24,25-66,35-13,23-27,3 5,31-26,43 5,66-17,88-13,115-28,102-1,94 8,79 37,26 64,3 74</inkml:trace>
  <inkml:trace contextRef="#ctx0" brushRef="#br0" timeOffset="62333">20013 3213,'-111'8,"-13"-5,-21-5,-16 1,-15-3,3 4,-9-1,6 2,-3 3,-12-4,1-4,12-6,4 0,22 8,15 4,28 9,41-1,44-3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6:58:11.5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7738 5480,'-2'1,"3"2,-1-3,0 0,0 0,19 6,-19-6,0 0,48 9,-48-9,78 11,28 7,23-4,23-8,22-2,20 2,23 2,32 2,21-2,14-3,-6-2,-27 2,-44 3</inkml:trace>
  <inkml:trace contextRef="#ctx0" brushRef="#br0" timeOffset="5185">16796 5504,'-65'-6,"-12"3,-18-2,-12 2,-6 0,-5-1,-10 0,-19-4,-17 0,-3 1,20 4,0-1,25 6,26 3,41 4,48 7</inkml:trace>
  <inkml:trace contextRef="#ctx0" brushRef="#br0" timeOffset="34317">14888 5444,'2'0,"1"17,-3-17,0 0,0 0,-3 32,3-32,0 0,-14 41,14-41,-17 43,-4-1,-2 1,-6-7,-8-5,-39-8,-25-5,-23-12,-20-5,-13-5,-1-3,3-4,5 0,-3-2,1 2,12-1,17 5,21 4,11 3,13 3,23-8,13 1,2-11,-6-15,14 30,12-39,10-10,15-25,34-9,41 24</inkml:trace>
  <inkml:trace contextRef="#ctx0" brushRef="#br0" timeOffset="35643">14428 8420,'-30'2,"-27"-5,57 3,-81-2,-31-1,-38-4,-28-10,-12 8,-11-11,20 2,17 8,42 8,45 12</inkml:trace>
  <inkml:trace contextRef="#ctx0" brushRef="#br0" timeOffset="44993">19480 3934,'33'-68,"11"8,19 15,33 1,47 9,42 8,38 19,46 1,45 7,26 13,4 31,-36 28,-50 38,-52 1,-48-1,-65 3,-68-9,-65 4,-73 10,-45-33,-45-9,-50-32,-47-18,-35-33,-26-27,7-8,27-24,23-17,18-28,25-6,41 7,66-2,102-4,125-25,168 4,180 37,125 66,35 83</inkml:trace>
  <inkml:trace contextRef="#ctx0" brushRef="#br0" timeOffset="59933">20719 6617,'-25'-8,"-14"-6,39 14,0 0,-57-7,57 7,-99 19,-46 2,-52 11,-23-9,-4 2,10-3,26-10,14-19,29-21,24-3,33 1,-2 32</inkml:trace>
  <inkml:trace contextRef="#ctx0" brushRef="#br0" timeOffset="64001">20219 8416,'-3'-4,"0"-6,3 10,0 0,0 0,0 0,0 0,-13-8,13 8,0 0,0 0,0 0,-18-4,18 4,0 0,0 0,-33 5,33-5,0 0,-51 13,51-13,-71 14,-15-5,-19-13,-13 2,-26-3,-15 0,-9 2,-8-5,7-3,14-4,0 4,11 2,16-4,18 5,19 0,30 1,32-2,27 4</inkml:trace>
  <inkml:trace contextRef="#ctx0" brushRef="#br0" timeOffset="93505">3518 8356,'-24'14,"-13"-5,37-9,0 0,-59 7,59-7,-95 1,-23 4,-26-6,1-1,10 0,4-9,20 8,6-8,29 14,12-4,15 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00:27.6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13435 11101,'-106'-1,"-22"-7,-25-4,-11 2,1-1,0 2,2 3,12 12,6 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01:23.9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18262 4400,'-5'-18,"-37"-12,42 30,-88-57,-48-18,-42-21,-34-10,-44-14,-26-9,-8 4,20 20,51 15,56 22,46 17</inkml:trace>
  <inkml:trace contextRef="#ctx0" brushRef="#br0" timeOffset="615">17895 3957,'30'9,"23"51,-53-60,90 95,17-5,-2-10,-10-13,-43-17,-28-20,-42-1,-61-14,-62-4,-37-4,4-9,16-11,14-2,2-13,-6 7</inkml:trace>
  <inkml:trace contextRef="#ctx0" brushRef="#br0" timeOffset="1700">11379 2013,'11'-6,"-10"3,-1 3,0 0,0 0,0 0,-8-3,8 3,0 0,0 0,-35-9,35 9,0 0,-75-2,75 2,-99 13,-20 33,9 36,35 24,62-1,46-10,37-34,11-32,-11-37,-9-46,-26-56,-29-73,-38-28,-17 29,18 57,23 49,12 47,-2 34,7 77,21 68,21 37,-5-5,-8-32,-3-36,1-37,-6-27</inkml:trace>
  <inkml:trace contextRef="#ctx0" brushRef="#br0" timeOffset="2171">11743 2217,'-21'4,"-49"9,70-13,-100 26,6 13,47 7,57 11,44-3,10-22,-12-24,-7-34,-5-36,-19-8,-18 24,-6 36,2 13,-8 39,14 43,10-3,-8-19,9-33,5-31</inkml:trace>
  <inkml:trace contextRef="#ctx0" brushRef="#br0" timeOffset="2429">11604 1597,'31'-3,"-8"63,-23-60,38 135,-6 47,-4-5,12-29,-1-32,13-33</inkml:trace>
  <inkml:trace contextRef="#ctx0" brushRef="#br0" timeOffset="2625">11998 2294,'-6'-2,"-46"-4,52 6,-94-10,-20-9,24-1,50 2</inkml:trace>
  <inkml:trace contextRef="#ctx0" brushRef="#br0" timeOffset="3096">12231 2301,'55'3,"-51"-3,-4 0,0 0,0 0,0 0,-29 0,29 0,0 0,0 0,-77-3,77 3,0 0,-84 0,84 0,-62 6,31 22,30 38,56 20,22-12,-5-33,-23-28,-4-43,-21-34,-14-7,-12 18,7 38,-2 17,25 40,10 21,-2-12,1-18,5-24</inkml:trace>
  <inkml:trace contextRef="#ctx0" brushRef="#br0" timeOffset="3465">13299 2136,'35'-8,"-4"1,-31 7</inkml:trace>
  <inkml:trace contextRef="#ctx0" brushRef="#br0" timeOffset="3909">13358 2129,'-17'5,"-7"1,-10 2,-14 11,-1 29,32 24,34 15,34-13,22-27,2-29,-20-46,-30-72,-33-53,-23-37,-4 25,9 61,13 69,15 36,6 49,23 80,15 65,0 5,-24-46,-3-58,3-49,17-41</inkml:trace>
  <inkml:trace contextRef="#ctx0" brushRef="#br0" timeOffset="4104">13700 2251,'50'70,"-14"23,-27-13,-11-31,2-34</inkml:trace>
  <inkml:trace contextRef="#ctx0" brushRef="#br0" timeOffset="4226">13646 2150,'-42'-62,"40"46,2 16,0 0,25-13,-25 13</inkml:trace>
  <inkml:trace contextRef="#ctx0" brushRef="#br0" timeOffset="4608">14236 2205,'-1'0,"-55"-1,56 1,-120-5,10 14,42 13,36 5,40 2,28 4,12-3,17-10,1 0,-6 18,-9 28,-31 4,-44-16,-34-23,-20-27,8-21</inkml:trace>
  <inkml:trace contextRef="#ctx0" brushRef="#br0" timeOffset="4917">14311 1710,'47'127,"-11"44,-18 10,-1-17,2-36,19-39</inkml:trace>
  <inkml:trace contextRef="#ctx0" brushRef="#br0" timeOffset="5097">14588 2272,'-7'1,"-50"1,57-2,-110-19,-5-4,52 11</inkml:trace>
  <inkml:trace contextRef="#ctx0" brushRef="#br0" timeOffset="5509">14841 2310,'4'8,"-37"27,33-35,0 0,-57 60,57-60,-39 76,38 3,34-22,9-26,-8-41,-5-38,-19-24,0 4,-1 42,-1 28,17 43,-4 23,-3-8,-10-28,-1-26,17-18</inkml:trace>
  <inkml:trace contextRef="#ctx0" brushRef="#br0" timeOffset="5845">15110 2321,'41'71,"-16"23,-27-19,-3-23,4-35,17-17,3-40,-4-28,1-8,1 10,3 41,15 37,14 50,-3 2,-11-17,-6-20</inkml:trace>
  <inkml:trace contextRef="#ctx0" brushRef="#br0" timeOffset="6116">15765 2215,'-1'-2,"-36"11,37-9,0 0,-68 26,68-26,-55 59,30 19,40 14,44-7,5-27,3-33,4-42</inkml:trace>
  <inkml:trace contextRef="#ctx0" brushRef="#br0" timeOffset="6468">15989 2290,'2'-2,"-8"1,6 1,0 0,0 0,0 0,0 0,0 0,-27-4,27 4,0 0,0 0,0 0,0 0,-32-2,32 2,0 0,0 0,0 0,-18 3,18-3,0 0,0 0,-13 21,13-21,0 0,7 49,-7-49,27 59,13-6,8-10,7-10,14-15,4-14,-19-17,-5-25,-11-8,-4 5</inkml:trace>
  <inkml:trace contextRef="#ctx0" brushRef="#br0" timeOffset="7529">16442 2824,'-29'29,"-47"-8,76-21,-134 12,-39-10,-24 10,-23 10,-23 8,-31 7,-37-10,-45-14,-29-18,3-1,26 12,35 11,18-4,78 4,71-12,81 1,74-3</inkml:trace>
  <inkml:trace contextRef="#ctx0" brushRef="#br0" timeOffset="8009">13531 3343,'6'0,"-16"12,10-12,0 0,-34 34,34-34,-44 71,34 36,27 5,16-22,12-27,23-16,0-27,-12-38,-12-36</inkml:trace>
  <inkml:trace contextRef="#ctx0" brushRef="#br0" timeOffset="8235">13709 3583,'-23'23,"-43"1,66-24,-106 6,-8-19,25 3,50 7,30 8,19 7</inkml:trace>
  <inkml:trace contextRef="#ctx0" brushRef="#br0" timeOffset="8445">14006 3568,'28'48,"-23"44,-27-11,11-25,19-20</inkml:trace>
  <inkml:trace contextRef="#ctx0" brushRef="#br0" timeOffset="8612">13946 3452,'1'-40,"5"18,-6 22,0 0,0 0,23-23,-23 23,0 0,31-19,-31 19</inkml:trace>
  <inkml:trace contextRef="#ctx0" brushRef="#br0" timeOffset="9159">14338 3641,'50'88,"-31"-3,-25-20,-9-22,20-25,7-18,15-27,1-33,7-14,-1-12,-9 42,6 35,9 38,1 36,-16 2,-18-17,-3-18,-1-26,8-12,11-41,11-18,-2-11,0 38,-11 34,4 30,-8 37,-4 0,-10-10,0-17,0-20</inkml:trace>
  <inkml:trace contextRef="#ctx0" brushRef="#br0" timeOffset="9558">15056 3718,'62'14,"-16"-2,-46-12,46 5,5-12,5-19,-6-21,-20-20,-42 7,-30 19,-36 23,-6 35,14 30,27 11,37 7,71 28,48 15,-2-28,-7-23,-11-26,-10-35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03:55.4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4416 4180,'3'13,"-2"3,-1-16,0 0,0 0,-12 23,12-23,0 0,-46 15,46-15,-92 19,-30-9,-22-11,-22 7,-1-23,13 9,21-7,53 23,57-5</inkml:trace>
  <inkml:trace contextRef="#ctx0" brushRef="#br0" timeOffset="2552">10893 11531,'-38'-2,"-24"-2,62 4,-82 2,-18 1,-28 5,-20 1,-13-2,-18 0,-5-1,-9-6,2 1,-20 3,-1 2,-14-2,7 1,1 4,13-2,9-4,0-1,15-5,21-1,40 2,47 1,34 2,0 11,-4 22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6:32:03.2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5132 6369,'11'-102,"-15"-36,5-54,2-37,10-21,-9-41,-1-20,11-29,20 2,21 29,11 64,-11 45,-11 65,7 77,-1 71,39 60,48 73,2 70,-2 70,-32 36,-12-25,-3-30,-8-56,-26-62,-33-80,-22-67,-26-103,-26-105,3-103,35-56,74 27,75 25,41 19,-41 66,-27 47,-26 61,3 48,-7 65,11 69,-21 67,1 86,3 64,1 50,-20 41,-6 53,-4-22,4-35,-48-366,37 300,-8-62,-29-238,8 141,-7-92,13-67</inkml:trace>
  <inkml:trace contextRef="#ctx0" brushRef="#br0" timeOffset="758">9000 2657,'-17'21,"-34"51,51-72,-31 103,17 44,30 53,20 45,58 76,2 17,-5-18,28-6,11-34,26-56,14-67,31-71,1-105,-5-106,10-125,-30-75,-35-22,-29-26,-19-44,-33 22,1 17,-8 55,-6 107,-23 84</inkml:trace>
  <inkml:trace contextRef="#ctx0" brushRef="#br0" timeOffset="16183">13909 2514,'22'-8,"-13"8,-9 0,0 0,0 0,5 27,-5-27,0 0,7 91,-7-91,19 157,23 61,8-21,7-32,-16-49,-30-79,-26-54,-18-81,-8-49,-4-44,16-26,14 34,28 41,22 18,18 37,12 43,37 63,35 83,-28 67,-52 47,-32 30,-39-45,-11-49,-9-28,-30-60,-52-57,-45-58</inkml:trace>
  <inkml:trace contextRef="#ctx0" brushRef="#br0" timeOffset="16582">14961 3182,'-84'65,"4"21,52-4,79 5,43-21,25-48,-45-54,-46-59,-41-8,-23 23,-6 20</inkml:trace>
  <inkml:trace contextRef="#ctx0" brushRef="#br0" timeOffset="16873">15292 3226,'87'93,"-35"23,-10-40,-5-34,6-42,1-53,-21-46,-16-14,-1 21,19 38</inkml:trace>
  <inkml:trace contextRef="#ctx0" brushRef="#br0" timeOffset="17331">16141 3215,'10'5,"-53"6,43-11,-110 3,-14 14,41 35,71 18,50-14,24-18,-2-42,6-20,-3-1,-31 12,-21 21,2 50,4 48,3 34,-8 10,-34-36,-36-42,-34-42,-35-55</inkml:trace>
  <inkml:trace contextRef="#ctx0" brushRef="#br0" timeOffset="17813">17280 2115,'-8'18,"-11"83,19-101,-19 172,19 60,27 31,0-46,-2-48,-14-75</inkml:trace>
  <inkml:trace contextRef="#ctx0" brushRef="#br0" timeOffset="18005">17755 2969,'-56'21,"-102"3,-30-14,69 5</inkml:trace>
  <inkml:trace contextRef="#ctx0" brushRef="#br0" timeOffset="18265">17695 2399,'16'-26,"-14"26,-2 0,0 0,-21 63,21-63,-27 158,-14 54,10 6,0-59,16-34</inkml:trace>
  <inkml:trace contextRef="#ctx0" brushRef="#br0" timeOffset="18593">18048 3207,'-7'-8,"-55"-11,62 19,0 0,-62 24,62-24,-21 74,64 66,38-29,9-39,-32-72,-30-82,-38-56,-26 15,3 50</inkml:trace>
  <inkml:trace contextRef="#ctx0" brushRef="#br0" timeOffset="18989">18565 2354,'-54'24,"-7"25,8 30,24 47,36 36,37 27,-8-5,-13-31,-12-56,1-51</inkml:trace>
  <inkml:trace contextRef="#ctx0" brushRef="#br0" timeOffset="19165">18531 3228,'-16'11,"-72"-2,88-9,-123-20,11-6</inkml:trace>
  <inkml:trace contextRef="#ctx0" brushRef="#br0" timeOffset="19541">19034 3138,'7'-6,"-73"-18,66 24,-131-3,34 21,52 18,73 11,40-3,7-19,17-4,-12 24,-47 27,-64-1,-48-28,-16-46,20-43</inkml:trace>
  <inkml:trace contextRef="#ctx0" brushRef="#br0" timeOffset="19800">19299 2567,'26'41,"-21"86,-26 69,8 12,14-42,4-44,9-30</inkml:trace>
  <inkml:trace contextRef="#ctx0" brushRef="#br0" timeOffset="19945">19424 3273,'-8'-19,"-30"8,38 11,0 0,-76-14,76 14,-105-25</inkml:trace>
  <inkml:trace contextRef="#ctx0" brushRef="#br0" timeOffset="20336">19742 3224,'68'27,"-68"-16,0-11,0 0,-56 18,56-18,-80 21,23 31,49 6,52-3,6-35,11-45,-5-38,-15-6,-23 36,5 43,-8 65,-1-13,-11-7,14-23</inkml:trace>
  <inkml:trace contextRef="#ctx0" brushRef="#br0" timeOffset="20860">20523 3394,'30'-10,"-69"-34,39 44,-108-92,-2 35,43 60,35 85,77 17,15-30,21-46,-5-73,-1-70,-33-63,-29-37,-25-42,-19 92,11 89,19 74,8 89,0 127,-6 64,7-45,13-47,7-81,8-66</inkml:trace>
  <inkml:trace contextRef="#ctx0" brushRef="#br0" timeOffset="21100">21003 2649,'12'14,"-48"84,36-98,-35 157,17 36,18-5,15-47,19-46</inkml:trace>
  <inkml:trace contextRef="#ctx0" brushRef="#br0" timeOffset="21263">20926 3325,'-31'4,"-33"-7,64 3,-90-21,7-14,76 30</inkml:trace>
  <inkml:trace contextRef="#ctx0" brushRef="#br0" timeOffset="21511">20822 3333,'125'48,"-20"-8,0-16,-3-43,-10-27,-35-20,-59-20,-40 17,-17 47,18 57,-3 48,29 2,46-2</inkml:trace>
  <inkml:trace contextRef="#ctx0" brushRef="#br0" timeOffset="21692">21578 3641,'100'13,"-45"-47,-20-76,-26-45,41 8,51 48,14 93,-14 37</inkml:trace>
  <inkml:trace contextRef="#ctx0" brushRef="#br0" timeOffset="23019">14985 4758,'-94'-23,"-87"-7,-50 24,35 49,70 78,73 84,80 21,56-22,58-26,39-51,-9-79,-15-91,-76-61,-58-61,-51-30,-17 60,22 63,19 56,3 21,-15 28,-14 19,-43 26,-10 0,26-17,60-8,50-23,13-47,16-27,9-21,-16 26,-29 27,-25 11,-12 6,-8 11,-13 6,21 25,13 24,8 20,-20-2,9-7,13-1,32-4</inkml:trace>
  <inkml:trace contextRef="#ctx0" brushRef="#br0" timeOffset="23479">15627 5388,'-34'-21,"-57"19,91 2,-101 37,18 61,68 35,75-6,31-24,17-64,-5-85,-41-57,-32-29,-60 7,-25 22</inkml:trace>
  <inkml:trace contextRef="#ctx0" brushRef="#br0" timeOffset="24047">16439 5335,'-18'-7,"-100"3,-16 26,19 31,69 34,70 9,65-4,14-47,-2-69,-21-82,-48-77,-35-56,-23-34,-4 31,12 111,23 86,-4 60,7 122,-4 92,17 26,0-17,17-59,9-68,-1-69,-8-74</inkml:trace>
  <inkml:trace contextRef="#ctx0" brushRef="#br0" timeOffset="24422">16668 5378,'83'32,"-17"-21,16-14,12-41,-38-34,-47-18,-55 12,-27 56,-13 61,10 50,20 28,41 36,71-13,55-22,11-52,17-73,-16-75</inkml:trace>
  <inkml:trace contextRef="#ctx0" brushRef="#br0" timeOffset="24677">17565 4515,'14'155,"-13"66,7 28,-3-14,15-53,-6-55</inkml:trace>
  <inkml:trace contextRef="#ctx0" brushRef="#br0" timeOffset="25194">15557 4947,'41'39,"-32"-33,-9-6,0 0,0 0,0 0,-11-13,11 13,0 0,0 0,-45-59,45 59,0 0,-40-63,40 63</inkml:trace>
  <inkml:trace contextRef="#ctx0" brushRef="#br0" timeOffset="25482">15127 5110,'2'2,"-8"-22,6 20,0 0,0 0,7-42,-7 42,0 0,20-46,-20 46,34-34</inkml:trace>
  <inkml:trace contextRef="#ctx0" brushRef="#br0" timeOffset="26548">18810 4752,'14'136,"-12"49,6 18,2-29,35-62,11-43,43-33,3-64,-12-42</inkml:trace>
  <inkml:trace contextRef="#ctx0" brushRef="#br0" timeOffset="26743">19243 5221,'-31'38,"-100"-29,-33-21,19-15,49 3,59 14</inkml:trace>
  <inkml:trace contextRef="#ctx0" brushRef="#br0" timeOffset="26935">19218 4908,'54'3,"-73"-19,19 16,0 0,-86-28,86 28,-133-21,8 15</inkml:trace>
  <inkml:trace contextRef="#ctx0" brushRef="#br0" timeOffset="27353">19609 5161,'-109'19,"-3"2,47 6,62 17,57 22,40-12,24 10,-22 1,-56-1,-66-22,-59-32,-36-16,20-12,50 2</inkml:trace>
  <inkml:trace contextRef="#ctx0" brushRef="#br0" timeOffset="27660">19997 5225,'-96'42,"16"25,37 41,74-8,30-24,34-38,-4-56</inkml:trace>
  <inkml:trace contextRef="#ctx0" brushRef="#br0" timeOffset="28233">20153 4703,'10'-18,"6"52,-16-34,-4 135,-6 83,5 21,3-57,10-48,7-62,-3-75,-3-67,0-28,13 4,21 38,28 73,29 78,-14-5,-6-27,-17-49,10-54,-25-56,-39-33,-53 20,-16 42,4 72,5 51,10 22,27 15,46-6,44-19</inkml:trace>
  <inkml:trace contextRef="#ctx0" brushRef="#br0" timeOffset="28475">21216 5607,'20'-14,"-35"-44,15 58,-30-116,-4-5,53 6,37 35,38 42,16 31</inkml:trace>
  <inkml:trace contextRef="#ctx0" brushRef="#br0" timeOffset="29164">22397 5793,'-9'-15,"-26"-57,35 72,-37-144,6-17,3-40,25-30,11 6,30 90,28 70,22 74,2 90,-21 70,-69 0,-66-52,-40-58,-3-60,61-9,49 8,49 6,55 18,21 27,-7 55,-39 30,-67-23,-61-23,-51-43,-24-33,13-22,53-6</inkml:trace>
  <inkml:trace contextRef="#ctx0" brushRef="#br0" timeOffset="29718">23043 5354,'-72'38,"-20"12,14 18,44 8,53 16,25-20,14-51,1-59,-10-46,-12-2,-11 16,-17 7,-17 29,8 32,6 44,-8 50,-5 3,10-30,7-27,21-26,10-46</inkml:trace>
  <inkml:trace contextRef="#ctx0" brushRef="#br0" timeOffset="30023">23519 5358,'-16'3,"-51"29,67-32,-81 30,11 19,41 28,49 4,39-8,22-32,-2-59,-15-35</inkml:trace>
  <inkml:trace contextRef="#ctx0" brushRef="#br0" timeOffset="30393">23689 4812,'34'45,"-38"106,-18 67,17 0,25-24,15-86,0-51,1-85,-4-66,27-51,15 46,14 78,5 103,-3 44,-19 49</inkml:trace>
  <inkml:trace contextRef="#ctx0" brushRef="#br0" timeOffset="53627">4387 2758,'4'9,"11"46,-15-55,36 116,21 60,5 5,-8-25,-46-47</inkml:trace>
  <inkml:trace contextRef="#ctx0" brushRef="#br0" timeOffset="53834">4916 2808,'37'9,"-1"65,-36-74,29 132,34 24</inkml:trace>
  <inkml:trace contextRef="#ctx0" brushRef="#br0" timeOffset="54447">11810 2296,'98'180,"-50"52,-49-25,-9-59,15-68</inkml:trace>
  <inkml:trace contextRef="#ctx0" brushRef="#br0" timeOffset="54655">12086 2385,'8'7,"8"86,-16-93,24 166,4 60,-10-16</inkml:trace>
  <inkml:trace contextRef="#ctx0" brushRef="#br0" timeOffset="55623">11021 6839,'-41'-8,"-23"-21,64 29,-53-27,25 20,-19 15,-89-3,-116-21,-34 12,16 43,29 36,-37 13,-17-8,3-16,-68-28,-58-46,-49-27,10 3,40 29,9 21,50 14,78 10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04:12.8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13006 9493,'-3'-19,"11"-8,-8 27,0 0,0 0,20-24,-20 24,0 0,38-22,-38 22,74-16,18-5,21-4,10-1,13-2,0 3,8 2,1 3,21 3,6 6,13 8,2 20,-9 10,-3 15,-1 10,-12 11,-29 8,-41 13,-37 19,-34 15,-36 11,-35 6,-35-11,-49-18,-41-20,-38-31,-41-28,-30-23,-6-20,-41-25,30-19,-22-15,25-10,33 0,52-18,62-12,71-9,69-7,81-4,77 3,80 22,80 31,98 40,55 57,-15 62,-41 81</inkml:trace>
  <inkml:trace contextRef="#ctx0" brushRef="#br0" timeOffset="62044">18129 10401,'3'-12,"-21"22,18-10,0 0,-12 41,12-41,-7 91,-5 15,-10-2,2-24,18-32,6-23,13-19,20-20,24-17,28 9,14 18,-10 17,-27 2,-19 2,-33-12</inkml:trace>
  <inkml:trace contextRef="#ctx0" brushRef="#br0" timeOffset="62318">18535 10583,'-5'-21,"-5"10,10 11,0 0,0 0,9 11,-9-11,0 0,12 60,-12-60,6 103,1 26,-3 4,4-27,1-21,1-29,-3-28,6-28</inkml:trace>
  <inkml:trace contextRef="#ctx0" brushRef="#br0" timeOffset="62689">19213 10566,'20'64,"3"56,7 19,-4-6,-13-21,-2-44,-3-34,7-40</inkml:trace>
  <inkml:trace contextRef="#ctx0" brushRef="#br0" timeOffset="62935">19551 10627,'7'-12,"-45"-1,38 13,0 0,-55-8,55 8,-102 11,-29 3,-2 1,27 3,33 0,52-9</inkml:trace>
  <inkml:trace contextRef="#ctx0" brushRef="#br0" timeOffset="63825">19887 11179,'12'8,"-10"-8,-2 0,0 0,0 0,0 0,0 0,1-2,-1 2,0 0,0 0,0 0,-5-16,5 16,0 0,0 0,-17-50,17 50,0 0,-25-64,25 64,-21-77,-9-33,4-9,28 17,17 35,11 25,0 22,20 10,24 31,-15 24,-34 14,-35 0,-35-7,-20-16,5-7,33-16,19-7,18-5,26-3,26 3,25 0,-3 30,-6 10,-18 5,-37 15,-23-4,-28-2,-33-1,-39-19,-22-15,-12-8,-5-4</inkml:trace>
  <inkml:trace contextRef="#ctx0" brushRef="#br0" timeOffset="67008">20108 11381,'4'-5,"1"5,-5 0,0 0,0 0,20 17,-20-17,0 0,41 41,-41-41,49 53,-1-1,1-7,-22-25,-18-13,-10-19,0-30,1-10,2-4,5 36,4 18,14 20,5 27,-28 11,-9-1,-22-19,-26-22,-7-18,-1-15,5 6,17 5,12 7</inkml:trace>
  <inkml:trace contextRef="#ctx0" brushRef="#br0" timeOffset="69779">18008 11941,'-5'-9,"1"5,4 4,0 0,0 0,0 0,0 0,0 0,0 0,0 0,0 0,0 0,-9-2,9 2,0 0,0 0,0 0,0 0,0 0,0 0,0 0,0 0,-11-4,11 4,0 0,0 0,0 0,0 0,0 0,0 0,0 0,-5-1,5 1,0 0,0 0,0 0,0 0,0 0,0 0,-2-4,2 4,0 0,0 0,0 0,0 0,0 0,1-7,-1 7,0 0,0 0,0 0,0 0,11-12,-11 12,0 0,0 0,0 0,19-22,-19 22,0 0,0 0,26-17,-26 17,0 0,39-15,5 12,-2 17,-1 23,-5 20,-30 9,-26-3,-21-12,-5-18,5-15,22-19,17-6,14-2,37 0,23 25,3 18,-10 16,-24 9,-42 3,-29-8,-32-16,-35-8,-4-12,33-18,42-7,28-13</inkml:trace>
  <inkml:trace contextRef="#ctx0" brushRef="#br0" timeOffset="70353">18489 11955,'10'-16,"18"2,-28 14,0 0,70-16,-70 16,85-11,15 12,14 21,-25 30,-32 28,-44 21,-50-6,-40-7,-23-20,20-27,37-31,33-18,25-22,47-4,35 22,16 20,2 23,-21 2,-30-10,-35-12</inkml:trace>
  <inkml:trace contextRef="#ctx0" brushRef="#br0" timeOffset="70829">20075 11911,'-7'-7,"4"7,3 0,0 0,0 0,5 37,-5-37,0 0,32 87,-32-87,38 118,-7 3,-7-10,-1-20,-22-28,3-40,-9-29,0-47</inkml:trace>
  <inkml:trace contextRef="#ctx0" brushRef="#br0" timeOffset="71163">20547 11897,'0'-1,"-19"-1,19 2,0 0,-52 2,52-2,-83 8,-26 7,-27-6,8-5,15-7,22 3,29-7,29 6,27 12,26 16</inkml:trace>
  <inkml:trace contextRef="#ctx0" brushRef="#br0" timeOffset="71555">20532 12883,'-31'5,"-50"1,81-6,-108 20,-18 9,5-4,26-11,24-13,35-15</inkml:trace>
  <inkml:trace contextRef="#ctx0" brushRef="#br0" timeOffset="72473">20991 11977,'-5'0,"-3"15,8-15,0 0,5 63,-5-63,11 97,15 30,-1 0,-16-36,-7-27,6-39,-7-23,-4-17,2-28,4-15,28-9,27 29,19 50,5 19,-26 22,-29 2,-52-5,-50-15,-46-22,2-5,34-2,41-5</inkml:trace>
  <inkml:trace contextRef="#ctx0" brushRef="#br0" timeOffset="72956">21560 12404,'19'36,"21"81,-40-65,5-20,-6-26</inkml:trace>
  <inkml:trace contextRef="#ctx0" brushRef="#br0" timeOffset="73108">21523 12292,'-6'-24,"2"6,4 18,0 0,0 0,0-14,0 14,0 0,1-7,-1 7</inkml:trace>
  <inkml:trace contextRef="#ctx0" brushRef="#br0" timeOffset="73480">21716 11999,'9'4,"10"32,-19-36,0 0,30 75,-30-75,32 97,6 30,-3-18,-2-22,4 12,-16-84</inkml:trace>
  <inkml:trace contextRef="#ctx0" brushRef="#br0" timeOffset="73662">21991 12438,'-47'-8,"-13"-2,60 10,-68-2,10 2,19 13,33 11</inkml:trace>
  <inkml:trace contextRef="#ctx0" brushRef="#br0" timeOffset="74012">22213 12371,'2'-8,"-41"1,39 7,0 0,-60 3,60-3,-55 29,29 50,61-51,22-5,11-17,1 12,-17 15,-45 26,-49-28,-26 0,-32 12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05:57.2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10411 260,'3'-4,"-10"17,7-13,0 0,-28 35,28-35,-77 50,-43 12,-7 16,10 33,19 28,7 24,3 21,13 43,14 37,12 33,32 18,43 9,47 10,42-3,29-7,28 1,7-3,-22 0,-42 18</inkml:trace>
  <inkml:trace contextRef="#ctx0" brushRef="#br0" timeOffset="2727">13573 10979,'15'-3,"7"0,-22 3,0 0,0 0,39-9,-39 9,0 0,49-8,-49 8,67-7,16 2,21 5,36-4,18-4,21 0,14 3,4-3,3-4,1 1,9 3,25 7,6 7,-5 0,-10-1,-13-2,-3-2,11 7,-6 3,-7 4,-26-1,-32-1,-32-3,-31 7</inkml:trace>
  <inkml:trace contextRef="#ctx0" brushRef="#br0" timeOffset="24255">19194 6763,'-56'10,"-10"3,66-13,-87 6,-21-3,-31-9,-30 1,-27 3,-34-3,-20-2,-18-7,4-2,3 5,18 10,7 4,21 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06:39.1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16196 10222,'-2'-35,"0"5,2 30,0 0,0 0,0 0,0 0,6-17,-6 17,0 0,0 0,0 0,-5 0,5 0,0 0,0 0,-37 25,37-25,0 0,-64 39,64-39,-46 47,31 9,-5 17,-7 20,-6-1,16-21,3-25,21-17,5-13,23-8,32-8,36-4,46 5,36 6,31-2,18-5,6-2,14-8,22-6,43-9,40 9,15 2,16-1,2-1,5 7,16 1,17 8,-7 2,-13 9,-7-9,-12 4,29 10,-38 8,-43 17,-76-22,-68-14,-55-9,-66 6,-54-4,-19 0,-2 2,-10-15,-8-9,2-30,9 8,28-18,33-22,35-10</inkml:trace>
  <inkml:trace contextRef="#ctx0" brushRef="#br0" timeOffset="3562">10059 11492,'-6'-5,"-20"4,26 1,0 0,0 0,0 0,-38 6,38-6,0 0,0 0,-35 8,35-8,0 0,-19 13,19-13,-20 27,-2 9,-8 10,-10 6,11 2,7-6,7 3,2 7,6-2,7-3,24-8,11-10,24-8,18-9,8-2,-5 7,3 10,12 12,3 3,9-7,3-10,0-5,-1 2,14 2,22 7,13-3,18-13,30-14,27-14,36-7,26-4,22 6,7-11,4 1,16-7,20-11,18-4,2-1,-14 6,-14-2,-17 6,-10 2,-1 1,-1 4,-28 11,-32 9,-5 4,-31 10,-11 3,-3 6,-20-4,-25 1,-48-4,-57-11,-32-9,-28-17,-26-20,-15-15,-35-8,-23-12,-24-9,-13 7,2 13,3 7,-14 7,-21 6,-39 5,-27 11,-27 7,-21 7,-14 7,-20 1,-10 9,-25 6,-26 9,-14-1,-9-1,14-2,5-4,7 8,6 7,-8 9,17 6,23-6,31-3,18-4,14-10,24-2,15-5,18 6,8 9,13 5,17 0,16 4,5 9,0 9,15-6,42 3,49 5</inkml:trace>
  <inkml:trace contextRef="#ctx0" brushRef="#br0" timeOffset="25308">13107 12889,'3'-8,"-8"-1,5 9,0 0,0 0,0 0,0 0,-5-12,5 12,0 0,0 0,0 0,3-11,-3 11,0 0,0 0,28-15,-28 15,0 0,83-13,-83 13,120-9,24-5,-15-7,-54 7,-67 12,-38 9,-59 5</inkml:trace>
  <inkml:trace contextRef="#ctx0" brushRef="#br0" timeOffset="25997">13671 12873,'9'-9,"-19"23,10-14,0 0,-22 43,22-43,-35 75,-40 30,-10 30,18 2,21-17,6-31,23-30,14-33,20-12,27-7,39-2,25 4,8 2,-14-4,-16-9,-23-14,-33-9,-11 2</inkml:trace>
  <inkml:trace contextRef="#ctx0" brushRef="#br0" timeOffset="26392">14114 13425,'48'-25,"-12"-20,-36 45,33-55,-48-1,-31 16,-28 27,0 39,43 36,40 24,33 3,30-11,2-29,10-28,5-29,-20-39,-20-37</inkml:trace>
  <inkml:trace contextRef="#ctx0" brushRef="#br0" timeOffset="26588">14403 12919,'20'8,"19"57,-39-65,55 107,-11 21,-6-14,0-22,5-31</inkml:trace>
  <inkml:trace contextRef="#ctx0" brushRef="#br0" timeOffset="26772">14695 13323,'-54'-26,"-42"2,-13 4,32 14,33 14,35 10,54 16</inkml:trace>
  <inkml:trace contextRef="#ctx0" brushRef="#br0" timeOffset="27152">15035 13258,'2'-6,"-36"-5,34 11,0 0,0 0,0 0,-42-4,42 4,0 0,0 0,-34 11,34-11,0 0,-22 30,22-30,-5 54,21 18,19-14,5-29,-8-25,-9-29,-11-24,-1-5,-2 31,14 29,21 32,2 7,-2-5</inkml:trace>
  <inkml:trace contextRef="#ctx0" brushRef="#br0" timeOffset="27622">16309 12853,'14'57,"-11"40,1-2,-7 1,7-2,4-6,-3-22,-4-26,1-37</inkml:trace>
  <inkml:trace contextRef="#ctx0" brushRef="#br0" timeOffset="28033">16723 12958,'-5'-10,"-20"10,25 0,0 0,0 0,-24 24,24-24,0 0,-45 57,45-57,-53 97,19 9,45-11,46-23,25-29,8-46,-2-40,-24-46,-43-39,-46 35,-42 34,-38 15,-7 15,10 29</inkml:trace>
  <inkml:trace contextRef="#ctx0" brushRef="#br0" timeOffset="28852">16866 12718,'3'-7,"10"-7,-13 14,0 0,0 0,23-12,-23 12,0 0,36-23,-36 23,43-17,7 19,-4 22,-19 19,-39 16,-22-7,-17-13,3-15,27-18,28-8,31-7,17 2,5 9,-11 5,-22-2,-19-11</inkml:trace>
  <inkml:trace contextRef="#ctx0" brushRef="#br0" timeOffset="29062">17285 12566,'12'11,"16"44,-28-55,33 88,-11 7,-12 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07:24.8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23957 2980,'2'-2,"-18"5,16-3,0 0,-68 1,68-1,-101 18,-21-25,10 6,18-13,19-13,17 14,19-1,29 7,9 11,27 11,53-14,50 6,-5-3,-26-1,-43-9,-52 2,-38-6,-53-23,-25 8,3 8,40 12,42 23,42 18,59-22,43 9,15-1,-73-4,-77 28,-113-16,-87 12,-16-12</inkml:trace>
  <inkml:trace contextRef="#ctx0" brushRef="#br0" timeOffset="2599">21475 1994,'17'-27,"-7"-5,-10 32,0 0,21-29,-21 29,21-38,11 8,18-12,14 1,29-3,27 1,48 11,52 1,43 4,29 26,-19 9,-33 43,-18 24,-25 35,-9 8,-37 31,-20-3,-26 13,-31 5,-30-3,-37 5,-60 2,-62-13,-71-19,-56-22,-38-37,-36-19,-22-34,-12-18,-11-36,9-25,14-49,25-57,58-21,81-31,110-14,114 2,114 13,130 24,103 37,61 55,32 70,-8 76,-53 94</inkml:trace>
  <inkml:trace contextRef="#ctx0" brushRef="#br0" timeOffset="34123">3066 12253,'21'-15,"5"-4,-26 19,0 0,42-11,-42 11,68-10,14-1,10 1,16 1,12-1,16-4,23 3,19-1,4 3,3-3,7-1,2 3,23 3,9 5,2 5,-12 7,-12 8,-14 5,-17 10,-32 3,-14 11,-30-2,-43-1,-34-2,-16 8,-41 2,-38 3,-33 0,-40-15,-29 1,-35-13,-17 0,-21-21,-13-5,-9-8,-7-8,5-10,-2-4,12-8,22-6,17-4,36 5,25-15,50 4,34 3,48 4,32 1,60 0,83 4,110 22,87 26,58 24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08:15.1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8559 7867,'4'-9,"5"-3,-9 12,0 0,0 0,11-14,-11 14,0 0,11-13,-11 13,17-17,13-1,-30 18,45-17,19 1,21-4,12 0,6-1,7 2,4 2,0 4,7 2,7-4,23 2,9 1,10 2,-11 9,2 6,-10 2,14 11,-4 5,14 18,-13 18,-13 16,-14 11,-23 10,-38 2,-53 4,-49 2,-37 4,-43-2,-36-9,-46-10,-41-13,-31-16,-24-16,-4-18,-8-13,5-15,2-19,8-16,12-22,27-22,52-9,68-3,79-6,76-2,90-9,125 4,103 14,53 37</inkml:trace>
  <inkml:trace contextRef="#ctx0" brushRef="#br0" timeOffset="11381">18352 10463,'-23'13,"-34"-7,57-6,-85-2,-20-4,-18-3,1 0,0-3,-18-2,16 7,21 7</inkml:trace>
  <inkml:trace contextRef="#ctx0" brushRef="#br0" timeOffset="12372">22809 11458,'-35'4,"-41"-3,76-1,-106-10,-31-2,-17 2,-14-11,-3 3,-14 7,-9 3,-18 6,-10 1,-11 0,-6 0,-7 2,-11-11,-6 4,-14 5,6-10,54 13,55 8</inkml:trace>
  <inkml:trace contextRef="#ctx0" brushRef="#br0" timeOffset="13603">11810 12253,'-2'-9,"5"3,-3 6,0 0,0 0,0 0,0 0,9-4,-9 4,0 0,0 0,0 0,22-1,-22 1,0 0,0 0,38 3,-38-3,0 0,59 5,-59-5,78 2,23 3,12-6,19 4,7-3,15-4,0-4,-12-1,-17 1,-14 3,-12 7,-25 12</inkml:trace>
  <inkml:trace contextRef="#ctx0" brushRef="#br0" timeOffset="15344">8881 11612,'2'10,"-1"5,-1-15,0 0,0 0,0 0,0 0,-1 20,1-20,0 0,0 0,0 0,-3 13,3-13,0 0,0 0,-11 12,11-12,0 0,-27 13,27-13,-52 24,-31 1,-17-2,-11-6,16-8,22 2,33 0,22 3,3 17,-3 24,-7 16,3 15,3 19,0 22,9 22,-6 29,12-16,8-14,6-25,0-32,0-23,-7-23,2-28,10-3,24-6,32-6,51-4,40 2,42 5,23 3,4 2,-22 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09:16.5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13435 3108,'15'-15,"8"22,-23-7,0 0,42 32,-42-32,32 52,-35 3,-35 1,-38-12,-18-8,5-9,5-4</inkml:trace>
  <inkml:trace contextRef="#ctx0" brushRef="#br0" timeOffset="774">12169 3115,'1'0,"13"15,-14-15,0 0,0 0,13 37,-13-37,0 0,-5 46,5-46,-41 52,-34-5,-18-7,2-5</inkml:trace>
  <inkml:trace contextRef="#ctx0" brushRef="#br0" timeOffset="25276">3771 9710,'9'-8,"-5"2,-4 6,0 0,0 0,0 0,0 0,0 0,4-12,-4 12,0 0,0 0,0 0,0 0,3-13,-3 13,0 0,0 0,0 0,6-15,-6 15,0 0,0 0,15-21,-15 21,0 0,24-22,-24 22,39-25,1 1,12-4,6-2,8 3,12-2,17-1,18 2,25 3,5 3,10 10,13 7,-6 6,4 0,5 2,8 8,9 1,19 3,10 0,2 9,-7 6,-11 10,-19 19,-35 7,-26 13,-23-1,-21 2,-30-4,-34 5,-42 1,-28 4,-37-15,-24-6,-41-11,-18-4,-23-10,-13-3,-18 4,-2-7,-1-12,-2-17,-1-12,-5-9,-17-12,2-12,1-14,13-13,8-11,26-11,45-14,50-6,50-19,79-18,101-18,123 6,97 21,92 33,73 42,77 59</inkml:trace>
  <inkml:trace contextRef="#ctx0" brushRef="#br0" timeOffset="46115.4856">13482 13052,'-163'-63,"-60"11,-47 26,-57 9,-78 9,-79 19,-56 27,-17 26,14 13,54 1,87-15,127-28,144-27,128-16,123-29,159-13,128-21,91-5,70 5,22 13,-12 15,-25 12,-37 18,-54 30,-113 17,-158 2,-160-12,-133-20,-171-37,-157-32,-130-10,-98 13,-32 39,6 46,74 35,116 20,146-7,164-29,154-38,139-28,185-37,171-22,131 4,86 21,20 39,-16 42,-51 32,-124 25,-156-1,-230-20,-169-10,-190-4,-184-14,-157-6,-125-4,-96 16,-22 18,56 12,147 5,196-7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11:08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16925 3115,'17'-21,"-7"1,-10 20,0 0,0 0,27-21,-27 21,0 0,41-5,-41 5,86 41,28 26,11 17,-8 22,3 20,-20 24,-7 22,-4-1,-15 14,0 6,-16 6,-35 6,-34 12,-37-7,-16 9,8-22,-7-7,-9-13,-19-25,-11-33,6-25,10-29,35-26,28-25,23-12,11-21,25-21,-6-20,24-6,15-1,31-3,7-9,1 10,-8 7,-27 12,-7 7,-20 20,-11 14,-25 15,-10 18,-23 43,-20 16,-19-7,-16-8,12-17,14-11,9-8,4-3,8-12,9-17,2-34,4-61,-3-68,-32-19,-15 19,16 32,20 32,24 23,4 8</inkml:trace>
  <inkml:trace contextRef="#ctx0" brushRef="#br0" timeOffset="13393.6782">12664 5502,'20'-36,"5"-15,-25 51,57-54,53 11,66 6,62 10,60 2,66 4,29 11,6 9,5 21,-41 25,-41 36,-50 35,-55 35,-53 24,-33 9,-42 21,-56 8,-66 9,-66 3,-77-12,-70-17,-64-27,-40-39,-63-35,-54-43,-33-42,-4-40,8-45,21-38,42-47,56-45,85-39,100-34,144-11,151 0,164 12,140 39,122 52,82 88,46 98,25 109,-38 99</inkml:trace>
  <inkml:trace contextRef="#ctx0" brushRef="#br0" timeOffset="62073.4122">19091 4296,'-1'-4,"-4"0,5 4,0 0,0 0,-4-4,4 4,0 0,0-2,0 2</inkml:trace>
  <inkml:trace contextRef="#ctx0" brushRef="#br0" timeOffset="62263.4502">18803 4375,'38'-9,"-36"9,-2 0,0 0,-4 0,4 0</inkml:trace>
  <inkml:trace contextRef="#ctx0" brushRef="#br0" timeOffset="62411.4798">18772 4380,'11'-3,"-21"10</inkml:trace>
  <inkml:trace contextRef="#ctx0" brushRef="#br0" timeOffset="62577.513">18537 4388,'-26'-2,"7"0,19 2,0 0,-18-4,18 4</inkml:trace>
  <inkml:trace contextRef="#ctx0" brushRef="#br0" timeOffset="62725.5426">18272 4358,'0'-2,"0"2,-6-6</inkml:trace>
  <inkml:trace contextRef="#ctx0" brushRef="#br0" timeOffset="62862.57">18148 4342,'-4'0,"-14"2,18-2</inkml:trace>
  <inkml:trace contextRef="#ctx0" brushRef="#br0" timeOffset="63028.6032">17871 4443,'-3'1,"-11"4,14-5,0 0,-19 9,19-9</inkml:trace>
  <inkml:trace contextRef="#ctx0" brushRef="#br0" timeOffset="63178.6332">17681 4480,'-34'3,"3"4,14 0</inkml:trace>
  <inkml:trace contextRef="#ctx0" brushRef="#br0" timeOffset="63346.6668">17442 4488,'-7'-5,"-9"3,16 2,0 0,-18-1,18 1</inkml:trace>
  <inkml:trace contextRef="#ctx0" brushRef="#br0" timeOffset="63696.7368">17316 4465,'0'-2,"-12"-2,-15 0</inkml:trace>
  <inkml:trace contextRef="#ctx0" brushRef="#br0" timeOffset="63876.7728">17247 4464,'-22'-6,"7"5,15 1</inkml:trace>
  <inkml:trace contextRef="#ctx0" brushRef="#br0" timeOffset="64056.8088">17109 4449,'0'-4,"-1"1,-6 2,-19 4</inkml:trace>
  <inkml:trace contextRef="#ctx0" brushRef="#br0" timeOffset="65375.0724">17472 4313,'14'-9,"-16"-9,2 18,0 0,-16-36,16 36</inkml:trace>
  <inkml:trace contextRef="#ctx0" brushRef="#br0" timeOffset="65524.1022">17262 3862,'-25'-62,"-14"0,-4 7</inkml:trace>
  <inkml:trace contextRef="#ctx0" brushRef="#br0" timeOffset="65690.1354">16658 3187,'-33'-40,"-33"3,66 37,-79-39</inkml:trace>
  <inkml:trace contextRef="#ctx0" brushRef="#br0" timeOffset="65869.1712">15725 2731,'-48'-18,"-22"10,70 8,-90 1</inkml:trace>
  <inkml:trace contextRef="#ctx0" brushRef="#br0" timeOffset="66022.2018">15003 2750,'-25'7,"-42"7,67-14,-79 18</inkml:trace>
  <inkml:trace contextRef="#ctx0" brushRef="#br0" timeOffset="66157.2288">14473 2969,'-32'17,"-37"23,69-40</inkml:trace>
  <inkml:trace contextRef="#ctx0" brushRef="#br0" timeOffset="66321.2616">13793 3462,'-21'56,"-15"8,36-64</inkml:trace>
  <inkml:trace contextRef="#ctx0" brushRef="#br0" timeOffset="66616.3206">13607 4809,'43'64,"3"-1,-14 1</inkml:trace>
  <inkml:trace contextRef="#ctx0" brushRef="#br0" timeOffset="66809.3592">14295 5610,'70'37,"7"2</inkml:trace>
  <inkml:trace contextRef="#ctx0" brushRef="#br0" timeOffset="66961.3896">15286 5931,'124'14,"-3"2</inkml:trace>
  <inkml:trace contextRef="#ctx0" brushRef="#br0" timeOffset="67129.4232">16608 5987,'122'-26,"-30"9,-10 3</inkml:trace>
  <inkml:trace contextRef="#ctx0" brushRef="#br0" timeOffset="67385.4744">17552 5635,'65'-74,"-29"9,0 6,-4 7,11-5,0 1,-13-6,5-14,-4-4,-24 1</inkml:trace>
  <inkml:trace contextRef="#ctx0" brushRef="#br0" timeOffset="74080.8132">17662 5349,'5'-10,"3"-2,-8 12,0 0,0 0,0 0,18-18,-18 18,0 0,0 0,26-18,-26 18,0 0,39-16,-39 16,54-13,4-1,24 9,10 11,10 16,10 13,-16 17,-21 11,-19 20,-17 23,-10 21,-37 8,-25-9,-25-6,-27-30,-32-17,-33-24,-27-8,0-18,11-23,5-24,27-22,21-32,38-30,43-33,49-16,74-23,36 24,46 23,32 30,33 27,26 35,-3 58,-15 72</inkml:trace>
  <inkml:trace contextRef="#ctx0" brushRef="#br0" timeOffset="89404.8774">14075 4493,'6'-11,"-38"3,32 8,0 0,0 0,-48-6,48 6,0 0,-57 8,57-8,-55 24,31 14,30 1,32 0,20-17,-4-18,-10-11,-20-17,-17-17,-28 0,-12 12,4 22,-11 18,5 13,13 12,25-11,38-5,30-18,-2-12,-28 5,-34 1,-28-10,-23 2,-4 11,9 11,30 4,36 7,27-1,2-4,-20-3,-20-7,-15-6,-11-6</inkml:trace>
  <inkml:trace contextRef="#ctx0" brushRef="#br0" timeOffset="90822.1608">14079 4667,'-11'-20,"-10"-10,21 30,0 0,-23-44,23 44,-17-58,2-10,-3-10,10-9,-3-6,8-9,4-4,1-6,4-4,7-9,13-2,17-2,25 8,17 10,16 11,19 7,25-3,34 12,8 12,7 18,-16 14,12 13,5 6,6 10,-5 19,-27 20,-10 16,-2 15,1 17,16 20,-35 6,-9 15,-23 16,-6 9,-1 8,8 8,-10 1,-1-3,-17 12,-31-12,-19 10,8-14,5-4,4-7,0-7,-2-11,-16-11,-25-3,-8-27,2-15,-1-20,13-25,-3-16,-1-6,1-7,10-31,0-13,16-12,4 5,-6 11,-4 0,-6 5,-6-3,-2 27,-6 6,-7 11,-2 16,-3 20,-5 13,-3 11,-12-12,-2-7,-15-20,-11-22,-11-30,-27-21,-15-32,0 0,19 16,36 15,20-3,8 13</inkml:trace>
  <inkml:trace contextRef="#ctx0" brushRef="#br0" timeOffset="93641.7246">17994 5605,'-33'-12,"-5"3,38 9,0 0,-56-11,56 11,-61-12,-14-9,-8-5,-14-3,-13 1,-18-3,8 8,1 6,4 8,11 3,26 0,28 2,36 0,16-3,13-3,2 4,17-6,6-5,4-4,4-1,11 8,-10 5,-9 4,-26 10,-21 7,-38 9,-28-2,5 0,-12 1,7 2,16 2,33 1,29 3,35 4,41 3,16-10,-21-4,-32 0,-28 11,-8 4</inkml:trace>
  <inkml:trace contextRef="#ctx0" brushRef="#br0" timeOffset="94814.9592">18048 5809,'12'-16,"-4"3,-8 13,0 0,0 0,0 0,0 0,5-12,-5 12,0 0,0 0,0 0,6-5,-6 5,0 0,0 0,25 7,-25-7,0 0,51 14,-51-14,79 27,14 10,14 12,-1 18,-1 0,4 17,6 7,5-8,-20-3,-11-11,-17-14,-23-20,-26-23,-21-11,-8-9,-20-25,8-18,-5-4,-5-4,6 2,-2 9,6 14,-7 10,11 17,12 6,17 19,14 38,2-1,-27-2,-26-15,3-14,-4-3,2-10,-5-11,-11-10,-38-19,-38-16,-34-6,3 10,39 14</inkml:trace>
  <inkml:trace contextRef="#ctx0" brushRef="#br0" timeOffset="112536.5028">10792 11441,'2'-1,"-20"6,18-5,0 0,-43 5,43-5,-78 0,-17 4,-14-2,-15 3,-13-4,-16-2,-22-1,-18 1,-3 2,-15 1,-2-3,1-3,3 10,1 5,0 1,14-1,21-4,37 0,37-2,61 0,36-5</inkml:trace>
  <inkml:trace contextRef="#ctx0" brushRef="#br0" timeOffset="113576.7108">9204 10436,'20'-21,"15"-6,-35 27,0 0,54-28,-54 28,80-26,27 1,28 0</inkml:trace>
  <inkml:trace contextRef="#ctx0" brushRef="#br0" timeOffset="114102.816">10189 10303,'211'48,"-1"19,-9 27,-9 27,-29 24,-37 14,-32 18,-35 3,-59-22,-62-19,-57-8,-62-12,-37-21,-42-21,-28-34,-8-41,18-39,27-33,35-34,29-45,36-30,34-34,56-16,77-12,101 11,85 28,91 57,71 56,27 65,1 71,-84 78</inkml:trace>
  <inkml:trace contextRef="#ctx0" brushRef="#br0" timeOffset="132750.5448">6342 11612,'22'-22,"-38"3,16 19,0 0,-64-23,64 23,-97-21,-13 2,0 3,-15-2,-35 7,-31-3,-27 5,-22 9,-6 6,1-7,7-5,8-4,4-7,5 8,9-12,26 7,37 2,39 6,33 2</inkml:trace>
  <inkml:trace contextRef="#ctx0" brushRef="#br0" timeOffset="136459.2864">9695 11205,'-15'12,"-12"36,27-48,-26 91,11 35,7 8,25-11,29-30</inkml:trace>
  <inkml:trace contextRef="#ctx0" brushRef="#br0" timeOffset="164824.9584">17859 5564,'21'12,"-15"-9,-6-3,0 0,0 0,0 0,0 0,0 0,0 0,0 0,0 0,0 0,0 0,0 0,-4-11,4 11,0 0,0 0,0 0,-5-29,5 29,0 0,0 0,0-37,0 37,0 0,11-35,-11 35,24-38,-2-20,-1-9,1-22,-17-3,8-15,-15-11,-17-27,-4 6,6 16,-21 12,-16-2,-36-8,-9 3,18 16,39 40,27 20,9 21,18 3,9 11,49 41,49 71,13 66,-29 92,-59 44,-91-37,-52-25</inkml:trace>
  <inkml:trace contextRef="#ctx0" brushRef="#br0" timeOffset="191698.332">17910 5634,'38'21,"-6"2,-32-23,0 0,0 0,0 0,0 0,0 0,0 0,0 0,17 21,-17-21,0 0,0 0,0 0,0 0,0 0,0 0,1 7,-1-7,0 0,0 0,0 0,0 0,0 0,-2-1,2 1,0 0,0 0,0 0,0 0,-23-16,23 16,0 0,0 0,0 0,-48-22,48 22,0 0,0 0,-78-12,78 12,0 0,-66 2,66-2,-31 17,42 15,41 8,10-6</inkml:trace>
  <inkml:trace contextRef="#ctx0" brushRef="#br0" timeOffset="192899.5722">18212 5692,'30'22,"-19"-13,-11-9,0 0,0 0,-3 1,3-1,0 0,-47-17,47 17,-113-42,-57-12,-19-12,-3 1,-2 4,-1 16,20 14,44 20,55 10,59 5,34 2,72 11,59 12,64 11,49 20,48 23,5 25,-13 20,-28 17,-51 10,-87-8,-63-17,-70-23,-49-12,-77-15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14:54.2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4436 2314,'35'-64,"9"-2,20-14,41-24,38-7,37-15,12 9,20 7,16 18,43 11,16 30,33 24,9 26,23 16,0 30,16 25,-13 40,-22 53,-42 57,-41 50,-26 30,-28 21,-48 14,-66 19,-67 23,-64 9,-71-11,-54-30,-63-21,-66-34,-60-47,-72-45,-71-50,-9-44,4-63,9-43,-3-66,-4-44,38-33,43-30,38-32,54-28,76-37,86-4,89-26,79-40,71 0,82-17,84-13,80 13,88-1,61 21,32 28,66 33,39 54,65 47,19 66,1 75,-67 94</inkml:trace>
  <inkml:trace contextRef="#ctx0" brushRef="#br0" timeOffset="1703.1703">16567 1091,'67'-27,"28"3,51 4,55 12,60 21,36 23,10 25,0 31,-55 30,-78 31,-98 13,-105-10,-96-27,-89-37,-83-46,-51-43,-31-50,4-46,23-55,52-34,98-8,116 20,149 25,188 12,179 37,162 71,72 104,-93 126</inkml:trace>
  <inkml:trace contextRef="#ctx0" brushRef="#br0" timeOffset="14330.4329">22194 9658,'33'21,"44"58,45 63,46 67,19 57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15:56.5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17538 11841,'3'5,"-7"6,4-11,0 0,0 0,0 0,-15 14,15-14,0 0,0 0,-27 11,27-11,0 0,-57 19,57-19,-76 11,-32-7,-41-12,-54-17,-46-14,-17 14,34 24,28 19,46 10,20 15,21 2,-2-12,0-19,-18-30,-23-24,-28-8,-37 11,-7 23,3 31,34 20,16 14,28-4,-16-9,2-33,19-23,73-21,30-17</inkml:trace>
  <inkml:trace contextRef="#ctx0" brushRef="#br0" timeOffset="6747.6747">14824 11967,'0'-5,"0"9,0-4,0 0,0 0,0 19,0-19,0 0,10 47,-10-47,31 82,17 30,11 6,18-14,10-18,6-13,-6-17,-23-11,-31-18,-22-23</inkml:trace>
  <inkml:trace contextRef="#ctx0" brushRef="#br0" timeOffset="7353.7353">16127 12839,'-10'-25,"-48"3,58 22,-77-17,-2 7,11 3,8 3,27 1</inkml:trace>
  <inkml:trace contextRef="#ctx0" brushRef="#br0" timeOffset="7565.7565">16320 12981,'-18'31,"-74"2,92-33,-133 5,-6-15,25-13,32-6</inkml:trace>
  <inkml:trace contextRef="#ctx0" brushRef="#br0" timeOffset="47963.7959">15655 6163,'-52'13,"-41"-2,-33-9,5-12,-1-20,8 2,30 7,30 10</inkml:trace>
  <inkml:trace contextRef="#ctx0" brushRef="#br0" timeOffset="50119.0114">12806 12917,'8'-3,"-12"-6,4 9,0 0,0 0,-17-7,17 7,0 0,-53-19,53 19,-60-18,12 12,18 20,18 31,7 14,-4-2,-3-15,14-12,11-14,1-14,14-6,9-9,16 5,10 17,-2 27,-4 14,-42 14,-29-2,-34-18,-33-5,-16-22,16-13,30-16,23-15</inkml:trace>
  <inkml:trace contextRef="#ctx0" brushRef="#br0" timeOffset="52677.2672">13477 13036,'12'-12,"-6"4,-6 8,0 0,0 0,0 0,0 0,0 0,0 0,1-4,-1 4,0 0,0 0,0 0,0 0,0 0,-4-3,4 3,0 0,0 0,0 0,0 0,-16 0,16 0,0 0,0 0,0 0,-28 10,28-10,0 0,0 0,-42 19,42-19,0 0,-52 33,52-33,-40 43,20 13,27 0,39-7,22-11,7-21,-3-26,-15-27,-35-22,-29-18,-41 17,-4 17,20 19,23 16</inkml:trace>
  <inkml:trace contextRef="#ctx0" brushRef="#br0" timeOffset="53057.3052">13998 13032,'-12'2,"-22"1,34-3,0 0,0 0,-37 15,37-15,0 0,-37 39,37-39,-25 64,29 8,32-2,23-20,4-20,-9-29,-23-32,-36-37,-46-24,-28 20,10 27</inkml:trace>
  <inkml:trace contextRef="#ctx0" brushRef="#br0" timeOffset="53451.3446">14391 13117,'-26'-10,"-37"0,63 10,-57 6,4 22,22 19,32 12,46 0,33-12,11-21,-10-37,-34-30,-35-36,-67-9,-52 22</inkml:trace>
  <inkml:trace contextRef="#ctx0" brushRef="#br0" timeOffset="54178.4173">13222 13460,'-3'1,"-2"18,5-19,0 0,0 0,1 41,-1-41,0 0,-14 53,14-53,-5 50,17-16</inkml:trace>
  <inkml:trace contextRef="#ctx0" brushRef="#br0" timeOffset="54518.4513">14829 13516,'-40'63,"-10"6,12-11,12-12</inkml:trace>
  <inkml:trace contextRef="#ctx0" brushRef="#br0" timeOffset="54956.4951">15272 13240,'-28'14,"-22"24,50-38,-31 66,19 4,30-12,26-17,5-23,6-33,-21-32,-36-23,-35 5,-13 18,23 20</inkml:trace>
  <inkml:trace contextRef="#ctx0" brushRef="#br0" timeOffset="55281.5276">15654 13301,'-9'-7,"-49"1,58 6,-75 11,18 14,28 16,29 12,49 0,27-10,11-23,-1-29,-28-29,-44-25,-38-4</inkml:trace>
  <inkml:trace contextRef="#ctx0" brushRef="#br0" timeOffset="55632.5627">15887 13328,'35'4,"-32"-5,-3 1,0 0,0 0,0 0,-23-7,23 7,0 0,0 0,-64-8,64 8,0 0,-76 12,76-12,-38 31,40 16,59 8,27-6,26-27,-11-27,-37-29,-59-13,-47-13,-40-3,12 17,14 14</inkml:trace>
  <inkml:trace contextRef="#ctx0" brushRef="#br0" timeOffset="56223.6218">16536 13401,'-1'42,"3"13,-2-55,14 48,-14-12,3-14,-2-21,5-19,-1-45,11-12,15-11,12 12,-6 46,13 38,5 38,-3 21,-25 2,-15-11,-19-11,-7-25,0-21,-2-28</inkml:trace>
  <inkml:trace contextRef="#ctx0" brushRef="#br0" timeOffset="56651.6646">17202 13170,'4'-16,"-13"7,9 9,0 0,0 0,0 0,-22 2,22-2,0 0,0 0,-32 22,32-22,0 0,-44 48,44-48,-40 56,25-23,33-9,30-9,25-3,5 2,-4 19,-24 12,-43-4,-34-8,-49-8,-29-19,-1-3,8-6,11 4</inkml:trace>
  <inkml:trace contextRef="#ctx0" brushRef="#br0" timeOffset="82277.2269">6356 6539,'-21'-8,"-98"-61,-79-35,-80-49,-67-22,-70-30,-52-18,-10-7,21-25,43 22,99 46,88 63,65 47,44 31</inkml:trace>
  <inkml:trace contextRef="#ctx0" brushRef="#br0" timeOffset="83475.3467">3202 7409,'61'-26,"-64"26,3 0,0 0,0 0,-58 14,58-14,0 0,-109 18,109-18,-151 11,-16 1,-21-19,3-12,2 2,6 1,-1 5,46 14,50 33,43 28,5 45,9 37,10 53,4 28,15 39,13 34,10 16,14 30,0 9,-9 11,-2-13,-10-34,2-45,-4-55,-11-62,-4-42,3-57,4-45,28-7,76-16,113-9,75 6,42 41,-3 38,-57 40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17:49.5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6671 2832,'53'3,"-3"2,-50-5,65-6,41-11,35-11,23 7,38 0,35 15,32 4,14 0,11-8,-13 1,-3 4,-21 8,-42 25</inkml:trace>
  <inkml:trace contextRef="#ctx0" brushRef="#br0" timeOffset="3134.3134">3784 5562,'-17'-13,"-43"0,60 13,-111-24,-8-3,9 18,8-4,24-1,23 10,15 16,7 12,-4 36,-1 22,8 32,2 15,17 24,17 31,0 24,-3 37,-9 38,-4 12,3 26,2 1,4 11,0 20,2 25,3 9,-4 21,-22-7,-7 7,1 0,3-20,8-17,3-14,-6-42,11-51,10-41,7-34,-5-30,7-18,-3-42,8-41,34-22,33-28,58-29,85-11,70 8,-8 22</inkml:trace>
  <inkml:trace contextRef="#ctx0" brushRef="#br0" timeOffset="5564.5564">7897 6279,'-14'11,"-20"-2,34-9,0 0,-58 11,58-11,-78 12,-30-6,-29 9,-34 2,-26 0,-18-10,-32 3,-33-16,-22-2,18-7,19 16,30 12</inkml:trace>
  <inkml:trace contextRef="#ctx0" brushRef="#br0" timeOffset="6718.6718">5488 10375,'26'-17,"-4"6,-22 11,0 0,39 0,-39 0,75 5,54 6,31 0,40-8,34-2,30-5,31 3,28 2,12 2,17 8,1 1,-8-8,-1-11,-8-5,-15-5,-17 11</inkml:trace>
  <inkml:trace contextRef="#ctx0" brushRef="#br0" timeOffset="7348.7348">13210 10991,'-182'-33,"-57"5,-57 17,-8 5,-2 12,1 2,10 3,16-4,28 3,35-3,48 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6:38:48.0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12157 7160,'12'0,"-22"10,10-10,0 0,0 0,-24 29,24-29,0 0,-18 52,18-52,-1 87,24 30,17 6,9 5,7 25,3-8,18-7,19 0,2-19,9-7,4-10,1-18,9-7,9 1,-7-6,-5 6,25 10,21-7,17-2,41 8,16 1,5 4,47 4,9-6,26-11,27-7,-3-12,4-9,48-7,6 5,-4-15,16-17,-33-18,-16-25,7-29,-12-9,5 1,39 20,-33 1,-10-8,-35-40,-20-38,-33-50,-43-45,-30-14,-38-25,-29-11,-22-19,-49 3,-43-12,-40-41,-31 9,-28 42,-36-4,-34 28,-56-4,-66 20,-64 10,-21 23,-25 45,-80 8,-29 43,-28 41,-77 21,-22 23,-21 33,11 29,-12 47,28 34,-3 13,-38 34,80 20,105 27,61 54,115 13,86 6,83 33,111-13,105-8,133 35,79-16,42-7,90 13,38-45,29-46,74-22,9-37,2-27,49-21,-53-57,-45-64,38-53,-5-13,3-19,9-20,-97-34,-85-41,-26-50,-57-11,-72 2,-77-45,-119-15,-99-27,-95-17,-100-9,-79 35,-88 18,-93 4,-59 45,-29 38,-84 34,-19 53,-41 55,5 66,-48 64,62 66,44 58,4 79,110 48,94 53,120 32,100 55,130-26,130 3,126 45,93-39,70-56,100-37,39-104,45-80,95-51,36-46,17-43,28-51,-52-67,-39-48,22-51,-47-3,-33 2,-13-21,-125-14,-116-35,-98-60,-91 21,-75 14,-102-20,-112 8,-129-11,-111 10,-31 40,-34 49,-90 52,-14 60,-30 57,-57 50,6 53,30 65,-22 91,90 64,70 58,60 88,118 18,129-3,125 28,154 5,121-56,153-3,101-62,96-48,111-25,32-72,2-71,78-61,-38-81,-38-56,33-49,-46-17,-43-29,-30-10,-79-49,-120-36,-105-71,-133-24,-98-22,-107 13,-137-38,-109 20,-100 19,-97 24,-47 60,-73 59,-125 61,0 99,54 107,-36 101,27 71,63 73,41 108,171 61,191 39,235 81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18:06.8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3354 10681,'30'-61,"20"10,33 0,41 10,33-1,60 8,42 2,36 23,16 27,-28 36,-42 35,-30 30,-32 28,-68 6,-72 12,-75 4,-59-1,-65-23,-50-42,-56-30,-31-47,-23-39,-15-39,-4-40,9-25,30-14,48-12,102-1,93-37,123-9,154 14,171 21,155 46,114 77,29 111,-61 99</inkml:trace>
  <inkml:trace contextRef="#ctx0" brushRef="#br0" timeOffset="9518.9518">10755 8110,'32'-23,"-31"11,-1 12,0 0,0 0,-30-18,30 18,0 0,-54-23,54 23,-62-17,-4 5,-9 2,-8 5,-1 11,2 14,30 22,21 28,26 34,7 33,-14 35,-17 23,3 20,10 13,24 15,13 1,3-9,5-21,17-31,19-34,2-39,22-26,14-22,0-10,2-1,6-12,49-5,40-6,30 6,-25 4</inkml:trace>
  <inkml:trace contextRef="#ctx0" brushRef="#br0" timeOffset="12189.2188">12606 3221,'1'-3,"-2"6,1-3,0 0,0 0,-15 11,15-11,0 0,-35 24,35-24,-70 36,-24 3,6 7,12 14,8 12,11 17,6 18,29 5,9 15,35 8,44 23,33 13,6 13,-30 7,-55 2,-70 13,-48-7,-13-14,21-2,34-3,50-2,47-21,37-15,19-3,-13-2,-39 4</inkml:trace>
  <inkml:trace contextRef="#ctx0" brushRef="#br0" timeOffset="15934.5933">10307 11406,'-10'-13,"-6"13,16 0,0 0,0 0,-26 4,26-4,0 0,-43 15,43-15,-43 23,-2 12,-2 10,-16 20,-19 21,-21 27,-3 19,14 23,30 17,24 11,32 9,29 9,22-4,25-11,36-18,5-25,18-11,-21-42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19:09.0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15520 3170,'61'-59,"9"13,41-7,75-8,68-18,51 0,46 5,36 7,43 12,36 14,37 9,34 32,-2 32,-31 40,-25 40,-11 28,-15 25,-58 37,-86 31,-93 16,-71 14,-83 0,-83 3,-105-30,-107 5,-84-32,-69-23,-71-36,-36-36,-44-28,-34-44,-22-49,-10-31,0-39,27-41,50-40,79-37,78-30,101-14,90-24,98-26,84-22,93 11,82 16,83 20,95 34,108 42,112 50,133 66,74 96,0 116</inkml:trace>
  <inkml:trace contextRef="#ctx0" brushRef="#br0" timeOffset="13637.3636">8956 4422,'21'-19,"-11"6,-10 13,0 0,0 0,0 0,-6-9,6 9,0 0,0 0,-37-12,37 12,0 0,-70-20,70 20,-98-17,-30 4,-23 5,-30-1,-40 4,-49-1,-43 3,-2-2,-4 14,-23 4,-20-5,-26 14,-43 10,-6 5,48-3,74-20,49-7,56-3,35-1,77-4,76 1,29 3</inkml:trace>
  <inkml:trace contextRef="#ctx0" brushRef="#br0" timeOffset="95445.5436">11737 4528,'27'-53,"-9"-2,-18 55,28-65,27-9,42-1,55 9,25 13,8 21,-9 28,-28 26,-37 23,-49 17,-37 24,-50 24,-53 6,-36 1,-7 4,9-2,43-5,38-2,30-4,39 1,27 6</inkml:trace>
  <inkml:trace contextRef="#ctx0" brushRef="#br0" timeOffset="95774.5765">12929 6300,'-8'5,"-14"5,22-10,0 0,-45-8,45 8,-68-18,10 4,40 6,72 27,89 25,-4-2,-78-14,-68-10</inkml:trace>
  <inkml:trace contextRef="#ctx0" brushRef="#br0" timeOffset="127913.7901">11178 6417,'11'22,"-12"53,1-75,-10 119,8 26,17 11,4-6,-1-36,-5-45,-12-52,-11-31,-26-71,-8-45,1-44,7-4,36 33,41 31,56 31,38 49,31 53,-29 47,-65 21,-79 10,-66 0,-46-18,-8-18,29-17,48-16,47-13,70 16,83 14,51 4,-34 69,-68-2,-82-13,-83-16,-75-17,-51-18,-5-5,38-6,81-13,71-13</inkml:trace>
  <inkml:trace contextRef="#ctx0" brushRef="#br0" timeOffset="128337.8325">12331 7609,'18'-42,"2"-26,-20 68,21-90,12-24,0-12,-8-26,-3 13,-10 66,8-3,6 53,13 46,23 61,21 41,15 21,-7-2,-22-12,-24-35,-20-25</inkml:trace>
  <inkml:trace contextRef="#ctx0" brushRef="#br0" timeOffset="128577.8565">12952 7285,'-21'-3,"-47"12,68-9,-92 2,-10-2,9-6,27-1,39-3,29-2</inkml:trace>
  <inkml:trace contextRef="#ctx0" brushRef="#br0" timeOffset="129215.9203">13632 6861,'15'69,"-7"51,16 47,11-4,3-13,5-42,-6-50,-14-54,-17-69,-44-67,-28-51,-17-30,30 23,23 34,49 34,46 33,45 45,50 51,33 49,-3 53,-36 42,-72 21,-88-8,-99-26,-75-28,-58-24,13-30,39-28,46-21,79-24</inkml:trace>
  <inkml:trace contextRef="#ctx0" brushRef="#br0" timeOffset="129989.9977">15301 6357,'127'-62,"11"-8,51-5,49-1,37 16,15 7,-29 12,-31 9,-29 13,-50 7,-42 14,-57-7,-40 14,-28 27,-35 12,-21 17,-25 14,9-13,32-10,36-25,25-21,45-19,38-46,24-31,7-38,-24 10,-41 26,-39 36,-53 10,-72 8,-55 13,-37 7,-16 9,1 2,2 20</inkml:trace>
  <inkml:trace contextRef="#ctx0" brushRef="#br0" timeOffset="130963.095">10447 6904,'7'-30,"-85"-25,78 55,-158-75,-74-23,-59-17,-47-16,-25-8,-24-11,-8-14,7 10,47 37,73 29,95 19,100 12,77 11,114-7,155 12,104 12,18 22,-72 16,-133 13,-149-2,-101 14,-110-3,-98 9,-54 22,-11 22,52 13,64 12,89 5,108 7,113 37,121 46,80 66,-294-270</inkml:trace>
  <inkml:trace contextRef="#ctx0" brushRef="#br0" timeOffset="158465.845">20141 11764,'92'-49,"-26"-21,-5-29,-11-7</inkml:trace>
  <inkml:trace contextRef="#ctx0" brushRef="#br0" timeOffset="158617.8602">20457 10572,'39'-150,"-10"-6,-4-7,-11-13,-11-31</inkml:trace>
  <inkml:trace contextRef="#ctx0" brushRef="#br0" timeOffset="158782.8767">20595 8279,'18'-168,"-41"-5,-30-23</inkml:trace>
  <inkml:trace contextRef="#ctx0" brushRef="#br0" timeOffset="158980.8965">20342 7020,'-44'-177,"-12"10,5 15,11 15,10 27,30 26,26 26,39 31,24 38</inkml:trace>
  <inkml:trace contextRef="#ctx0" brushRef="#br0" timeOffset="159240.9225">20468 6063,'-122'-40,"12"24,40 27,27 32,33 40,-1 45,-41-7,-36-17,-2-19</inkml:trace>
  <inkml:trace contextRef="#ctx0" brushRef="#br0" timeOffset="159759.9744">21363 7394,'76'-59,"-15"3,11 16,27 28,41 39,12 47,-34 3,-62 6,-50-13,-57 10,-56-30,-12 8,22 22,38 24</inkml:trace>
  <inkml:trace contextRef="#ctx0" brushRef="#br0" timeOffset="159926.9911">22003 8804,'34'50,"-37"-29,3-21,0 0,0 0,0 0,-16 2,16-2,0 0,0 0,-22-8,22 8,0 0,-5 1,5-1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22:52.2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16530 9661,'-104'145,"11"19,10 22,17 29,24 31,17 22,28 14,30-3,23-5,29-27,13-26,7-29,4-19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23:23.9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9569 12326,'-128'11,"-16"-1,-14-6,-12-3,-19-1,-10 2,-9 3,-22 2,-9 0,-9 2,0 5,-5-7,12 3,4-4,10 12,6 5,9-2,24-7,29-8,14-8,32-5</inkml:trace>
  <inkml:trace contextRef="#ctx0" brushRef="#br0" timeOffset="3107.3107">24384 11628,'-22'-4,"-15"8,37-4,0 0,-50 8,50-8,-59-4,-27-1,-27 7,-23-9,-22-17,-8 22,-14-20,-9 14,-14-1,-14 4,3 1,0-11,4 1,6-2,5-4,14 13,20-7,33 6,0 9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28:05.1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7197 2150,'-2'-1,"-16"-2,18 3,0 0,-54-2,54 2,-76 0,-36 7,-37 0,-34-4,-16-13,-27-3,-15-9,-23 0,5-2,1 5,7 1,50 5,27 8,45 11</inkml:trace>
  <inkml:trace contextRef="#ctx0" brushRef="#br0" timeOffset="18603">14258 2070,'4'-2,"20"-7,-24 9,0 0,48-15,-48 15,90-17,54-10,46-10,62-8,53-8,53 0,48 5,25 4,14 18,16 18,13 30,5 32,-23 16,-30 3,-59 10,-48 5,-83 23,-101-3,-116 19,-97 4,-93-13,-82-14,-57-7,-56-2,-76-16,-45-27,-44-28,-16-32,-36-39,-14-24,13-18,28-1,50-6,92 2,126 15,142 19,106-12,95-21,131-10,134 14,86 23</inkml:trace>
  <inkml:trace contextRef="#ctx0" brushRef="#br0" timeOffset="19133">15079 3614,'-17'6,"-76"41,93-47</inkml:trace>
  <inkml:trace contextRef="#ctx0" brushRef="#br0" timeOffset="19499">14470 4104,'16'59,"9"5,-25-64,24 74,-3 15,-5 4,0 10,-15 3,-3 5,11-9,-9-4,-8-4,-25 1,-19-7,12 0,24-6,27-1,18-4,-8-5</inkml:trace>
  <inkml:trace contextRef="#ctx0" brushRef="#br0" timeOffset="21278">12515 7129,'-16'-22,"16"10,0 12,0 0,39-18,-39 18,108-19,37-1,35 17,25 9,19-2,28 3,10 2,7 5,12-4,26 1,28 2,28 7,2 6,15 6,5-11,13-7,1-1,2-10,-5-1,7-7,-10 2,0 3,-10-1,-20 9,-11-9,-33 9,-33-5,-48 1,-62 12</inkml:trace>
  <inkml:trace contextRef="#ctx0" brushRef="#br0" timeOffset="22821">15471 9458,'-64'-31,"-23"19,-16 17,-43 9,-18 10,-2 9,17 2,13 10,27 6,7 15,1 16,19 21,34 29,26 25,2 31,-4 28,-10 29,-23 22,-2 14,-5 2,11-4,23-3,6-8,2-20,9-44,28-53,9-54,12-45,20-37,39-36,71-33,94-6,66 3,47 23,-12 34,-72 35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28:42.0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3115 443,'149'-40,"456"-98,-362 91,8 9,10 13,10 15,-9 9,2 19,-2 7,0 16,-30 24,-82 14,-83 16,-46 3,-39 12,-30-7,-55 3,-51-14,-66-22,-68-15,-30-24,-36-6,7-24,-2-10,-1-15,2-3,21-4,43-17,-109-81,242-10,306-36,889-11,-575 191,-31 57</inkml:trace>
  <inkml:trace contextRef="#ctx0" brushRef="#br0" timeOffset="2557">14443 1049,'28'-20,"-24"20,-4 0,0 0,0 0,5 15,-5-15,0 0,16 47,-16-47,34 67,17 20,9 15,2 23,4 18,7 19,4 16,1 22,-14 20,-6 8,-26 2,-22 5,-11 8,6 14,-1 12,-7 3,-35-8,-11-15,-16-35,-11-43,-28-44,-50-43,-34-25</inkml:trace>
  <inkml:trace contextRef="#ctx0" brushRef="#br0" timeOffset="9617">15013 8094,'4'1,"3"2,-7-3,0 0,0 0,0 0,13 12,-13-12,0 0,0 0,24 23,-24-23,0 0,21 34,-21-34,31 46,7 14,-1 14,9 19,6 19,0 13,-2 8,-8 9,-7 6,-9 1,-14 1,-21-4,-20-14,-9-9,-8-14,-7-13,-2-14,-5-11,5-9,7 4</inkml:trace>
  <inkml:trace contextRef="#ctx0" brushRef="#br0" timeOffset="13592">15389 12055,'1'-7,"-5"5,4 2,0 0,0 0,0 0,-24 2,24-2,0 0,0 0,-36 7,36-7,0 0,-64 14,64-14,-90 15,-12 0,-16-1,-21-8,-25-2,-23-2,-17 2,-2-2,-9-6,-11-3,-9 0,0 1,8 0,16-2,25 4,27-3,30 1,44 5,49 0,32 2</inkml:trace>
  <inkml:trace contextRef="#ctx0" brushRef="#br0" timeOffset="23586">5212 13656,'23'-9,"-26"9,3 0,0 0,0 0,-45 1,45-1,0 0,-62 6,62-6,-67 21,-28 9,-46 6,-26-7,-22-14,-3-19,-29-23,2-3,3-6,34-7,56 11,52 6,33-4,30 14,8-5,11 7,35-8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29:31.8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4869 10791,'25'-21,"10"1,-35 20,59-26,33-3,14-4,25-5,29 0,32-3,43 1,30 11,29 8,14 4,23-2,13 0,7 3,15 1,20 15,-48 6,-47 12,-41 7,-36 14,-44 10,-61 12,-75 13,-56 13,-52 1,-53-7,-62-10,-44-10,-54-7,-28-8,-19-9,-9-10,-22-5,-12-5,1-2,4-11,18 0,11-12,32-16,39-14,42-17,61-14,84 0,56-10,65-15,105 0,83-1,21 33</inkml:trace>
  <inkml:trace contextRef="#ctx0" brushRef="#br0" timeOffset="930">5887 8665,'-24'-18,"-20"4,44 14,0 0,-60-3,60 3,-84-7,-10 1,-24 2,-32-4,-27 1,-22-2,-24-2,-16 2,-11 8,-5 11,19 7,28 4</inkml:trace>
  <inkml:trace contextRef="#ctx0" brushRef="#br0" timeOffset="4823">2836 10503,'-2'-16,"1"6,1 10,0 0,0 0,0 0,9-4,-9 4,0 0,0 0,30 11,-30-11,0 0,50 9,-50-9,73 25,3-19,15 4,10-17,10 11,3-7,2 3,-3 8,-8-9,-7-2,11-14,7 2,-5-13,-4 12,-24 4,-37 4,-22 1,-17 5</inkml:trace>
  <inkml:trace contextRef="#ctx0" brushRef="#br0" timeOffset="7315">4933 9959,'3'-10,"5"-5,-8 15,0 0,0 0,20-20,-20 20,0 0,30-22,-30 22,48-21,12 1,12-2,10 2,11 6,1 5,-9 15,-15 10,-5 16,-2 4,-6 19,-5 7,-19 12,-14 5,-26 5,-29 0,-35 1,-21-2,-19-6,-3-12,-3-8,0-18,7-15,4-11,-2-25,-3-24,17-32,19-24,25-25,34-6,34 7,45 10,52 14,45 21,34 17,16 32,-16 40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29:51.9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4630 1291,'-7'-8,"-8"2,15 6,0 0,0 0,-34-5,34 5,0 0,-50 3,50-3,-57 7,-19 5,-17 0,-14-6,1-3,19-13,-22 10,9 1,17 7,47 5</inkml:trace>
  <inkml:trace contextRef="#ctx0" brushRef="#br0" timeOffset="10615">10767 3751,'17'-31,"1"-3,-18 34,0 0,20-38,-20 38,47-38,33 13,50 13,41 10,53-3,46 1,34 10,9 16,5 23,-4 4,-4 33,-48 25,-47 10,-61 6,-64 3,-53-3,-67 4,-46-2,-55-19,-43-22,-46-27,-51-24,-30-29,-16-20,-6-22,14-24,5-26,13-14,19-20,28-11,31-9,80 15,73 6,69 5,84 0,93 12,110 19,81 39,40 53,-15 54,-24 63</inkml:trace>
  <inkml:trace contextRef="#ctx0" brushRef="#br0" timeOffset="11739">9234 4422,'-78'9,"-37"2,-13 0,-6-10,-13-6,-23-5,-26 4,-14 5,-1 2,8 7,15-2,40 2,48-4,36 5</inkml:trace>
  <inkml:trace contextRef="#ctx0" brushRef="#br0" timeOffset="12325">12969 4558,'-21'-14,"-11"0,32 14,0 0,0 0,-36-16,36 16,0 0,-30-5,30 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30:13.2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11112 7398,'-41'-5,"-8"5,49 0,-57 6,-8-2,-20 1,-10 0,-13-6,-16 2,-15-1,-6 3,-16 0,1-2,-13 3,-13-5,-4-4,-7-5,-5 2,4-4,8 2,2 1,5 2,1 2,0-3,12-2,22-2,6 2,11 0,4 3,15 5,13 4,14 1,21 2,10-2,8-1</inkml:trace>
  <inkml:trace contextRef="#ctx0" brushRef="#br0" timeOffset="1449">13353 1434,'-37'10,"-41"-10,78 0,-101 1,-20 0,-22 2,-8 1,-16-6,-9-6,-13-2,-28-2,-2 3,-2 7,-5 0,-6-8,0 2,7-4,14 4,8 1,3 5,10 2,49 0,45 4,65 3</inkml:trace>
  <inkml:trace contextRef="#ctx0" brushRef="#br0" timeOffset="3782">7078 9523,'13'-23,"1"-7,-14 30,0 0,30-33,-30 33,49-45,16-1,17-5,25-3,21 3,29 5,29 8,33 12,40 5,27 15,12 23,-13 20,-31 20,-35 22,-44 21,-53 8,-61 5,-62 6,-71-2,-72-6,-67-21,-57-21,-46-21,-35-19,-30-26,-1-27,-2-20,27-22,60-19,84-19,79-22,88-9,85 2,93 7,88 31</inkml:trace>
  <inkml:trace contextRef="#ctx0" brushRef="#br0" timeOffset="4864">9706 9427,'28'-29,"3"12,-31 17,0 0,54-18,-54 18,98-27,21-22,43-23,17-34,14-39,3-34,20-57,-48-11,-21-36,-40-10,-32-12,-31 1,-53-1,-61-4,-53-4,-24 5,-3 9,-19 36,-41 21,-34 20,4 19,41 23,46 26,41 38,51 35,36 30,17 30,9 18,6 5,25 23,31 23,19 4,13-13,9-11,8-10,-14-6,-36-8,-49-5,-35-13,-66-24,-38-4,-16-5,10 12,26 24,54 36,35 42,20 46,-11 19,-14-24,-5-18,1-30</inkml:trace>
  <inkml:trace contextRef="#ctx0" brushRef="#br0" timeOffset="5827">6223 4062,'31'-22,"22"7,-53 15,97-20,48-1,53-16,31-6,15-6,26-9,8 7,6 7,32 14,9 25,-4 23,-24 30,-55 27,-36 23,-33 18,-49 4,-64 2,-55 1,-67-15,-91-20,-95-22,-64-14,-45-13,-17-18,-17-10,-8-15,29-28,29-28,37-36,51-27,79-22,129 10,132-4,165 8,141 31,91 65,35 77</inkml:trace>
  <inkml:trace contextRef="#ctx0" brushRef="#br0" timeOffset="17441">12981 9529,'19'-42,"2"-5,-21 47,26-47,11 4,11 9,13 13,21 17,21 21,15 36,0 50,-42 38,-75 21,-73-26,-49-28,-35-40,-12-33,1-46,5-44,6-39,36-34,81-14,79 0,60 27,40 21,-10 25,-48 11</inkml:trace>
  <inkml:trace contextRef="#ctx0" brushRef="#br0" timeOffset="18564">13300 4674,'-14'-10,"-13"9,27 1,0 0,0 0,-43 6,43-6,0 0,-42 1,42-1,-50-8,-14-13,-21-9,-11-14,6-3,1 1,36 2,22-3,22-6,5-6,-13-6,9-16,12-15,33-6,38 12,34-8,20 43,23 19,0 38,-25 39,-29 42,-18 36,3 27,-24 6,-46 2,-40-8,-59-23,-69-19</inkml:trace>
  <inkml:trace contextRef="#ctx0" brushRef="#br0" timeOffset="21267">3680 12480,'-2'-2,"-12"3,14-1,0 0,0 0,0 0,0 0,0 0,0 0,0 0,0 0,-8-1,8 1,0 0,0 0,0 0,0 0,0 0,0 0,0 0,-1-4,1 4,0 0,0 0,0 0,0 0,0 0,0 0,3-3,-3 3,0 0,0 0,0 0,0 0,0 0,15-4,-15 4,0 0,0 0,0 0,0 0,23-3,-23 3,0 0,0 0,0 0,33 6,-33-6,0 0,0 0,42 10,-42-10,0 0,37 8,-37-8,55 9,11-4,3-9,26 6,9-7,6-1,8 10,6-11,6 2,14-3,3 9,5 1,-3 3,-5 1,7-2,8 5,0 3,-1 1,-13-6,8-5,-6-4,5-6,-10 3,1 0,-8-1,-4 3,-1 0,-5 0,-6-3,5-2,-1-3,-3-2,10-4,3 2,-1 4,-13 6,-26 5,-26 7</inkml:trace>
  <inkml:trace contextRef="#ctx0" brushRef="#br0" timeOffset="37265">3816 13070,'7'-5,"12"1,-19 4,0 0,43 1,-43-1,75 8,18 0,31 9,25 6,24-1,17-20,38-4,16-9,30 5,-3-5,3-7,5-6,1 4,-1 1,-10 1,3 10,-18-1,-19 3,-7-2,-2-2,-10-4,-9 5,2 11,-35 3,-35 11</inkml:trace>
  <inkml:trace contextRef="#ctx0" brushRef="#br0" timeOffset="38485">8730 13889,'2'-6,"-1"6,-1 0,0 0,0 0,15 9,-15-9,0 0,59 14,-59-14,104 11,50 6,37 1,38-7,18-4,17-13,5-6,8-4,5 1,16 4,8 2,-1 2,4 1,-2 7,0 1,2 7,-12-5,-5 4,0-3,-39-2,-12 5,-12 4,-14 3,-12-2,-20-7,-9-5,-6-5,-15 2,2 4,-2 6,-2 3,-31 10</inkml:trace>
  <inkml:trace contextRef="#ctx0" brushRef="#br0" timeOffset="48644">12472 7028,'-1'-3,"-4"1,5 2,0 0,0 0,-16 8,16-8,0 0,-49 4,49-4,-70-7,-35 7,-21 3,-5-11,-17 13,-5-6,13 9,27-5,36-8,14 0,12-7,29 5,20 1,21-10,41-13,32-14,0 2,-19 3,-40 20,-29 14,-20 3,-30 2,-4 12,1 11,3 20,22 18,31 10,32 4,18-8,12-11,9-2,-3-4</inkml:trace>
  <inkml:trace contextRef="#ctx0" brushRef="#br0" timeOffset="63146">5835 11682,'245'-49,"18"-3,0 14,0 8,3 4,9 15,-8 13,-37 27,-37 26,-25 20,-20 11,-31 4,-53 9,-70 7,-70-4,-65-5,-54-10,-54-11,-46-6,-56-16,-37-9,-4-13,18-20,64-32,28-37,18-15,0-24,43-10,85-7,115-13,131-24,143-7,125 15,107 23,36 70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31:24.7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10988 1301,'-10'5,"-45"14,55-19,-91 19,-30-5,-35 5,-19 4,-25-4,-41-5,-29-9,-19-7,-18-6,-11 1,11-4,-3 7,9-7,2 2,26-8,16 0,2 5,55 2,4 16,50-5,44 1,15 2,-2 14</inkml:trace>
  <inkml:trace contextRef="#ctx0" brushRef="#br0" timeOffset="4567">13310 3915,'14'-17,"-6"5,-8 12,0 0,0 0,0 0,-3-4,3 4,0 0,0 0,-29-5,29 5,0 0,-72-2,72 2,-117 6,-44 4,-36-4,-9-7,-5-20,2-4,-1 6,15 10,39 14,47 6</inkml:trace>
  <inkml:trace contextRef="#ctx0" brushRef="#br0" timeOffset="5530">9517 3972,'-8'1,"-21"2,29-3,0 0,-40-5,40 5,-59-4,-7-3,-12-2,-21 5,-19 0,-22 5,-13-4,-18 1,-7-11,-13 6,-8 1,-10 4,1-1,19-6,24 0,32 8,46 4,51-2</inkml:trace>
  <inkml:trace contextRef="#ctx0" brushRef="#br0" timeOffset="7323">3505 6122,'-19'-33,"3"13,16 20,0 0,0 0,-10-38,10 38,0 0,13-32,-13 32,51-34,61 3,51 0,51-12,60-7,47-5,38-1,20 9,21 9,17 7,7 10,3 13,-33 16,-30 22,-40 15,-33 21,-74 17,-74 7,-87 7,-86 13,-85 7,-98-8,-83-20,-56-26,-54-18,-45-20,-39-20,-4-17,6-17,37-21,58-17,60 6,81-5,110-4,108-23,123-18,136 2,98 38</inkml:trace>
  <inkml:trace contextRef="#ctx0" brushRef="#br0" timeOffset="8705">3781 8538,'6'-10,"9"14,-15-4,0 0,0 0,40 16,-40-16,0 0,63 6,-63-6,103 16,34-3,27 19,19-7,14 3,17-14,14-2,25-4,12 1,15-3,-5-10,11-4,-8-11,13-2,-6-5,-6-1,-11-2,-1 4,-4 1,10 4,4 2,-1 9,2 5,-3 13,-13 3,-3 2,-21 6,-28-4,-32-4,-29-7,-41-3,-36-4,-41 6</inkml:trace>
  <inkml:trace contextRef="#ctx0" brushRef="#br0" timeOffset="10626">7318 10443,'47'-37,"-8"21,-39 16,69-5,52 4,51 1,40-4,48 2,39 1,23 4,-5 25,-60 30,-70 36,-68 31,-47 18,-68-3,-74 0,-86-1,-94-26,-71-36,-64-46,-45-44,-12-35,19-31,55-28,91-14,120-6,112-13,93 1,90-2,83 21,70 25,39 34</inkml:trace>
  <inkml:trace contextRef="#ctx0" brushRef="#br0" timeOffset="11594">9814 10581,'82'-83,"-4"-9,21-25,31-49,11-38,9-43,-11-32,-23-48,-38-40,-51-28,-42-12,-29-9,-1 13,-12 7,-12 16,-20 25,-18 19,-3 30,0 34,5 20,2 28,11 33,12 42,17 34,15 35,7 25,21 35,20 18,23 16,50 24,25 5,6 6,-13-6,-14-14,-54-21,-28-9,-52-23,-37-21,-26 5,-12 12,10 22,21 31,22 35,0 43,10 30,8 34,22 30</inkml:trace>
  <inkml:trace contextRef="#ctx0" brushRef="#br0" timeOffset="12555">12323 10567,'51'-68,"-1"17,13 10,28 11,18 7,23 8,22 19,25 28,-1 27,-24 28,-28 36,-25 34,-37 19,-54-5,-56-24,-62-31,-62-33,-45-42,-28-46,-7-50,7-26,27-49,42-30,79-23,101 2,94 9,76 30,93 50,76 66,65 72,6 87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6:39:10.8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15545 4234,'65'-60,"12"4,28 0,43-3,36 14,20 17,33 26,18 27,38 30,31 33,32 56,36 73,-30 55,-58 47,-61 26,-41 57,-54 25,-63 21,-73-2,-71-30,-50 2,-46-21,-40-32,-78-19,-36-83,-30-60,-59-51,-15-83,-10-73,-46-100,51-59,23-38,10-69,46-37,39-36,7-79,59-35,66-19,66-50,77 49,61 62,81 15,108 38,132 53,138 51,55 100,39 89,82 111</inkml:trace>
  <inkml:trace contextRef="#ctx0" brushRef="#br0" timeOffset="12386">8479 5590,'22'-45,"-32"-12,10 57,-11-83,24-6,9-9</inkml:trace>
  <inkml:trace contextRef="#ctx0" brushRef="#br0" timeOffset="12730">8745 4567,'80'-137,"-15"15,11 16,30-7,50 11,27 13,10 1,14-17,-24-8,11 10,46 17,8 19,3 18,11 5,-16 10,-19 10</inkml:trace>
  <inkml:trace contextRef="#ctx0" brushRef="#br0" timeOffset="12940">12634 3230,'256'76,"-29"30,-23 22,10 34,-8 7,-55-25,-66-8,-41-17,-22-30</inkml:trace>
  <inkml:trace contextRef="#ctx0" brushRef="#br0" timeOffset="13331">14150 4416,'52'-10,"-20"-6,-32 16,0 0,21-31,-21 31,5-60,-10-28,13-9,28-1,-4 58,-17 36,-10 50,-2 70,-16 3,-16-3,-30-34,-29-47,-54-65,-43-42,19 14,22 45</inkml:trace>
  <inkml:trace contextRef="#ctx0" brushRef="#br0" timeOffset="15518">6833 4363,'99'-56,"-10"13,-2 8</inkml:trace>
  <inkml:trace contextRef="#ctx0" brushRef="#br0" timeOffset="15774">8543 4615,'209'183,"-14"29,-52 49,-73 23,-39 42,-3 29</inkml:trace>
  <inkml:trace contextRef="#ctx0" brushRef="#br0" timeOffset="16251">9204 6929,'-95'306,"-62"0,-38-45,-13-44,-58-47,-20-70,-21-50,20-46,-5-44,49-32,31-36,9-50,14-38,12-45,21-49,44-40,65-31,68-28,55 38,23 24,46 16,24 46,55 37,54 49,93 26,31 48,0 50</inkml:trace>
  <inkml:trace contextRef="#ctx0" brushRef="#br0" timeOffset="19490">12944 5552,'50'-9,"8"-6,-58 15,73-9,-1 7,11 8,5 7,-22 9,-8 13,4 9,2 2,-9-4,-3-7,-22-13,-32-11,-24-9,-22-23,-7-11,-10-14,14-6,12 3,35 5,21 19,28 17,38 18,-6 30,-2 14,-13-5,-38-27,-20-19,-15-6,-59-8,-46 7,-54-3,1 0,47 1,56 12</inkml:trace>
  <inkml:trace contextRef="#ctx0" brushRef="#br0" timeOffset="115177">20761 6189,'10'11,"1"23,-11-34,0 0,20 55,-20-55,25 110,-13 23,-29 63,-1 29,2-32,13-26,7-64,10-75,-1-12,2 0,13 3,33 27,25-2,15-4,26 1,36 7,15 30,-2 1,-37-1,-46-17,-40-24,-35-29,-11 5,-7 1,-4-5,8-12,10-14,9-16,5-17,18-8,30 0,39 15,18 20,-20 16,-45-18,-40-39,-31 1,-35-46,-41-21,-52-13,-71-50,-39 13,-3 14,-3 11,33 33,10 17,41 5,45 25,72 45</inkml:trace>
  <inkml:trace contextRef="#ctx0" brushRef="#br0" timeOffset="115927">22543 5609,'18'-4,"-29"52,11-48,-45 100,-34 49,-3 14,16-47,24-5</inkml:trace>
  <inkml:trace contextRef="#ctx0" brushRef="#br0" timeOffset="117255">23151 8350,'-61'17,"-37"20,-33-9,-34-33,-22-23,-13-7,27 6,38-8,36 22,48 13,38 24,19 22,15 36,-3 57,-6 32,12 35,7 14,-1 29,-4 24,-28-34,-11-14,-6-63,4-68,15-34,11-45,20 1,25 4,32-2,51 20,28 18,27-1,15 10,-8 20,-30-17,-51-20,-45-51,-20-9,-20-56,-3-19,3-80,2-61,-3-30,-27-26,-18 7,-13 31,-13-1,-11 30,10 51,-2 50,-27 35,-23 19,-21 30</inkml:trace>
  <inkml:trace contextRef="#ctx0" brushRef="#br0" timeOffset="117865">24791 9428,'-39'0,"-70"-25,-43 34,-23 7,10 11,19 24,36 31,37 39,50-8,54 47,51-24,26-18,17-39,17-64,-9-83,-1-65,-46-50,-39 22,-20 11,-34 33,-48 0</inkml:trace>
  <inkml:trace contextRef="#ctx0" brushRef="#br0" timeOffset="119233">21546 11035,'4'1,"-48"20,44-21,-108 46,-58 21,-44 7,-33-3,-58 4,1-15,7 0,-14-3,29-9,51-10,60-4,99-3,71-2,51 21,19 9,-13 30,-11 34,-7 36,5 8,-2-14,11 12,-23-20,-6-39,0-51,23-53,31-50,68-25,61 5,65 7,67-4,3 5,-32 1,-12-19,-81-23,-81-25,-61-12,-87-29,-61-1,-38-38,2-40,9 28,9 70,21 60,10 52</inkml:trace>
  <inkml:trace contextRef="#ctx0" brushRef="#br0" timeOffset="119818">20916 12944,'56'87,"-16"45,26 140,-49-158</inkml:trace>
  <inkml:trace contextRef="#ctx0" brushRef="#br0" timeOffset="120793">18198 12230,'33'85,"0"68,19 44,1-6,-12-27,-21-40,-40-53,-57-38,-88-16,-61 11,-67 9,-36 4,-61 6,18-14,26-5,10 1,77-16,74-26,64-31,61-29,-1-26,-26-30,-10-21,1-8,18 12,41 33,43 21,85 10,96 12,131 17,95 17,56 23,41 23,-62 12,-79 2,-102 3</inkml:trace>
  <inkml:trace contextRef="#ctx0" brushRef="#br0" timeOffset="121584">16222 11175,'50'121,"-15"59,-5-10</inkml:trace>
  <inkml:trace contextRef="#ctx0" brushRef="#br0" timeOffset="122934">14183 12684,'3'1,"-6"56,3-57,13 122,15 37,3 38,-10-14,-21-28,-17-15,-37-20,-52-28,-82-43,-67-54,-55-40,-88-35,-34-9,26 18,22 13,68 21,52 6,73-6,64-21,81-26,58-22,45-24,35 1,18 11,20 5,20 18,-1 18,17 4,21 10,34 19,80 31,56 38,29 42,-34 38,-83 23,-73-3</inkml:trace>
  <inkml:trace contextRef="#ctx0" brushRef="#br0" timeOffset="123369">10156 12588,'-60'-30,"-50"19,12 7</inkml:trace>
  <inkml:trace contextRef="#ctx0" brushRef="#br0" timeOffset="123523">8963 12386,'-78'-98,"-34"63,-19 19</inkml:trace>
  <inkml:trace contextRef="#ctx0" brushRef="#br0" timeOffset="123684">7773 12079,'-94'-72,"-15"25,-1 4</inkml:trace>
  <inkml:trace contextRef="#ctx0" brushRef="#br0" timeOffset="123924">6644 11410,'-126'-119,"-34"33,-12-8,35-9,18-10,11-1,-3-2,-32-17</inkml:trace>
  <inkml:trace contextRef="#ctx0" brushRef="#br0" timeOffset="124056">5232 10166,'-43'-125,"3"1,5-3,1 5,-1 7</inkml:trace>
  <inkml:trace contextRef="#ctx0" brushRef="#br0" timeOffset="124300">5261 8729,'19'-134,"-37"25,13 17,29-2,34 7,21 22,-9 7,-17 18,-21 21</inkml:trace>
  <inkml:trace contextRef="#ctx0" brushRef="#br0" timeOffset="124642">5623 8123,'40'56,"15"38,0 18,-20-10,-13-42,-17-48,-9-26,-20-57,-27-26,-21-37,3 8,3 38,-9 31,-15 39,-41 53,-54 38,-12 10</inkml:trace>
  <inkml:trace contextRef="#ctx0" brushRef="#br0" timeOffset="136428">20353 9065,'75'-29,"10"11,23 22,18-2,25 24,15 8,4 16,9 11,-66-9,-69-29,-36-26,-7-34,-34-44,-39-32,-8-14,-18 8,11 44,32 37,46 26,40 46,59 56,22 18,11 43,-18-14,-44-13,-72-42,-90-37,-66-39,-12-23,37 10</inkml:trace>
  <inkml:trace contextRef="#ctx0" brushRef="#br0" timeOffset="138263">20887 9820,'43'-33,"-12"31,-31 2,0 0,34 22,-34-22,29 35,-25 24,-25-9,-36 5,-20 13,-14-1,-28 15,-16-2,-25-10,-28-8,-22-7,15 6,15 5,-27 7,-22-9,-28-12,-55-18,1-5,-23-4,-17 14,-19-3,-27-6,-20-7,-45-6,28 2,21 10,-47 9,1-3,1-7,-45-5,37-4,20-23,-30-15,26-20,9-21,-19-33,58-24,50-24,34-24,46-11,24 2,-6-10,46 13,62-2,51-18,44 1,50 9,30 11,16 29,27 10,32 2,37-3,25 10,9 14,0-1,-35 28,-28 22,-15 18,-35 27,-35 21,-14 39,-22 27,-22 21,-14 12,5-18,0-13,-3-6,17-25,12-20,9-17,0-19,3-28,5-36,20-29,33 7,26 9,-22 20,-27 16,-29-1,-42 4,-73-7,-32 20,-3 14,37 8,32 12,21 24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32:04.7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13191 351,'10'-30,"-30"2,20 28,0 0,0 0,-32-21,32 21,0 0,-43-10,43 10,-45 2,1 10,13 9,2 17,3 30,-10 20,-4 31,2 20,13 15,24 19,13 20,13 18,-11 21,1 17,-5 7,-10 5,6 11,-7 16,3 9,0 2,17 7,8 4,11 1,19-9,13-7,8-2,-14-6,-26-23,-30-25,-13-21,11-24,23-26,49-13,41-16,-16-37,-32-39,-45-42</inkml:trace>
  <inkml:trace contextRef="#ctx0" brushRef="#br0" timeOffset="633">11259 3077,'28'4,"7"15,-35-19,68 51,40 26,10 2,-14-18,-41-21</inkml:trace>
  <inkml:trace contextRef="#ctx0" brushRef="#br0" timeOffset="814">11125 2930,'-3'-21,"2"2,1 19,0 0,-7-23,7 23</inkml:trace>
  <inkml:trace contextRef="#ctx0" brushRef="#br0" timeOffset="1192">11521 3051,'62'51,"-26"-11,-36-40,10 17,-9-17,-3-23,-23-32,-12-12,-14 0,32 25,27 18,34 15,47 33,5 15,-20-5,-39-17,-20-17</inkml:trace>
  <inkml:trace contextRef="#ctx0" brushRef="#br0" timeOffset="1528">11763 2564,'-2'-34,"-5"17,7 17,0 0,0 0,0 0,0 0,0 0,-17-6,17 6,0 0,0 0,0 0,0 0,-31 11,31-11,0 0,0 0,0 0,-20 28,20-28,0 0,0 0,18 52,-18-52,0 0,62 60,-62-60,106 51,-9-27,-31-30,-50-24,-57-28,-34-6,-2 11,14 22,21 8</inkml:trace>
  <inkml:trace contextRef="#ctx0" brushRef="#br0" timeOffset="2140">12037 2232,'-2'-2,"-36"15,38-13,0 0,-52 26,52-26,-46 38,16 4,28-1,28-7,26-8,3-18,-17-26,-23-15,-32-31,-36-25,-24-18,-16-12,3 10,3 11,12 26,27 26,24 23,24 23,26 17,62 49,32 46,-5 24,-32-9,-35-36,-20-36,3-37</inkml:trace>
  <inkml:trace contextRef="#ctx0" brushRef="#br0" timeOffset="2881">12076 2137,'3'-7,"8"-8,-11 15,0 0,0 0,0 0,10-21,-10 21,0 0,0 0,18-33,-18 33,0 0,13-40,-13 40,-9-51,-26 7,3 23,0 29,16 28,25 19,39 3,30-18,22-21,-26-33,-21-24,-18-23</inkml:trace>
  <inkml:trace contextRef="#ctx0" brushRef="#br0" timeOffset="4185">19840 6680,'14'-3,"-57"7,43-4,0 0,-91-4,91 4,-160-4,-34-4,-36-18,-24 0,-9-15,3-1,45 4,49 12,57 26</inkml:trace>
  <inkml:trace contextRef="#ctx0" brushRef="#br0" timeOffset="21518">9360 3091,'-91'-24,"-26"1,-25-1,-11 3,-9 2,-19 4,-38-2,-13-1,-15-2,-11 7,-13-2,1-1,-9-1,4-2,-1 16,-3 6,6 10,28-5,22-8,29-12,16-5,34-1,43 6,45 24</inkml:trace>
  <inkml:trace contextRef="#ctx0" brushRef="#br0" timeOffset="24451">11323 3974,'-6'-20,"9"3,-3 17,0 0,0 0,-18-11,18 11,0 0,-50-5,50 5,-81 8,7 22,29 23,35 18,30 10,24 3,32-10,1-4,-14-7,-17-7,-14-18,-22-9,-5-19,1-10,11-24</inkml:trace>
  <inkml:trace contextRef="#ctx0" brushRef="#br0" timeOffset="24710">11443 4348,'-5'-4,"5"4,0 0,0 0,0 0,0 0,-3 5,3-5,0 0,0 0,-11 20,11-20,0 0,-22 42,22-42,-47 61,-1-9,18-22,19-12,11-9,14-6</inkml:trace>
  <inkml:trace contextRef="#ctx0" brushRef="#br0" timeOffset="24979">11521 4304,'23'52,"14"4,-37-56,46 45,1-13,-8-15,-12-19</inkml:trace>
  <inkml:trace contextRef="#ctx0" brushRef="#br0" timeOffset="25134">11443 4258,'-5'-12,"-2"-7,7 19,0 0,-8-40,8 40</inkml:trace>
  <inkml:trace contextRef="#ctx0" brushRef="#br0" timeOffset="25372">11713 4099,'-3'70,"3"1,19-1,11-7,-6-9,-3-12</inkml:trace>
  <inkml:trace contextRef="#ctx0" brushRef="#br0" timeOffset="25586">11901 4387,'13'-6,"-20"4,7 2,0 0,0 0,-36-17,36 17,0 0,-67-34,67 34,-86-38,8-1,37 15,26 6</inkml:trace>
  <inkml:trace contextRef="#ctx0" brushRef="#br0" timeOffset="25906">11748 4206,'51'7,"-6"-7,-45 0,50-7,5-15,-7-3,-27-3,-13-5,-17 0,-10 11,0 15,-10 17,7 26,17 14,22 1,21-8,25-19</inkml:trace>
  <inkml:trace contextRef="#ctx0" brushRef="#br0" timeOffset="26338">12225 3917,'-1'0,"-40"7,41-7,0 0,-59 23,59-23,-32 27,28 17,51 15,18-17,-2-20,-30-26,-40-45,-57-57,-29-30,-15 4,23 40,43 53,40 36,22 21,55 66,32 24,-6 2,-22-8</inkml:trace>
  <inkml:trace contextRef="#ctx0" brushRef="#br0" timeOffset="26863">11962 4706,'-13'25,"-1"7,14-32,0 0,6 40,-6-40,5 40,8-11,-7-13,3-12,11-10,14-19,-3 3,-3 9,-8 21,-5 26,-20 3,-13-3,-17-13</inkml:trace>
  <inkml:trace contextRef="#ctx0" brushRef="#br0" timeOffset="27106">12093 4724,'55'14,"-31"3,-24-17,0 0,33 26,-33-26,20 21,6-7,-8-7,-8-9</inkml:trace>
  <inkml:trace contextRef="#ctx0" brushRef="#br0" timeOffset="27260">12111 4633,'-3'-5,"3"2,0 3,0 0,0 0,-4-7,4 7,0 0,-4-23,4 23</inkml:trace>
  <inkml:trace contextRef="#ctx0" brushRef="#br0" timeOffset="27787">12321 4574,'1'7,"0"-4,3-3,6-9,12-17,0-10,-5-2,-8 12,-6 19,-4 11,2 45,11 32,-3-1,-7-14,3-30,12-22,16-18,10-26,-13-16,-22-20,-16-4</inkml:trace>
  <inkml:trace contextRef="#ctx0" brushRef="#br0" timeOffset="28171">12486 4433,'8'16,"0"3,-8-19,0 0,0 0,0 0,0 0,0 0,0 0,0 0,0 0,0 0,0 0,0 0,1 7,-1-7,0 0,0 0,0 0,0 0,0 0,0 0,0 0,0 0,0 0,0 0,7-1,-7 1,0 0,0 0,0 0,0 0,0 0,0 0,0 0,0 0,0 0,21-21,-21 21,0 0,0 0,0 0,0 0,0 0,0 0,0 0,0 0,18-25,-18 25,0 0,0 0,0 0,0 0,0 0,0 0,0 0,3-37,-3 37,0 0,0 0,0 0,0 0,0 0,0 0,-6-29,6 29,0 0,0 0,0 0,-2-10,2 10,0 0,0 0,0 0,0 0,0 0,0 0,0 0,0 0,0 0,6 15,-6-15,0 0,0 0,23 42,-23-42,0 0,37 42,-37-42,42 41,5-20,0-7,19-27,19-20,7-2</inkml:trace>
  <inkml:trace contextRef="#ctx0" brushRef="#br0" timeOffset="29831">14472 5926,'39'7,"-19"62,-20-69,8 100,-9 9,10-18,11-22,0-24,-10-33,-5-22,-11-50</inkml:trace>
  <inkml:trace contextRef="#ctx0" brushRef="#br0" timeOffset="30436">14729 5788,'18'-8,"-18"9,0-1,0 0,0 0,0 0,0 0,2 3,-2-3,0 0,0 0,0 0,5 3,-5-3,0 0,0 0,15-1,-15 1,0 0,41-12,-41 12,62-8,20 14,0 21,-32 16,-34 3,-28-3,-24-11,-4-7,13-11,12-6,14-7,17 5,34 12,17 19,2 18,-19 5,-42-5,-31 3,-27-6,-26-12,-12-15,-9-12,16-8</inkml:trace>
  <inkml:trace contextRef="#ctx0" brushRef="#br0" timeOffset="38211">16147 5771,'-3'1,"3"-1,0 0,0 0,0 0,0 0,4-13,-4 13,0 0,0 0,8-32,-8 32,0 0,26-41,-26 41,51-35,1 17,7 25,-9 24,-27 13,-10 9,-19-4,-1-14,10-13,-3-16,1-6,4-4,10-5,21 14,14 20,-5 18,-23 20,-37-9,-33-14,-37-22,-19-11,3-5,31-11,30 2,43-12</inkml:trace>
  <inkml:trace contextRef="#ctx0" brushRef="#br0" timeOffset="38652">16488 5770,'8'-30,"3"9,-11 21,0 0,0 0,12-23,-12 23,0 0,22-23,-22 23,41-29,21 6,18 23,9 37,-37 34,-24 18,-32-17,-5-21,-15-12,10-24,9-11,17-15,25-3,35 1,16 4,3 19,-23 6</inkml:trace>
  <inkml:trace contextRef="#ctx0" brushRef="#br0" timeOffset="39037">15958 6001,'21'1,"-27"17,6-18,0 0,0 0,0 0,-7 26,7-26,0 0,0 0,-22 31,22-31,0 0,-44 29,44-29,-65 29</inkml:trace>
  <inkml:trace contextRef="#ctx0" brushRef="#br0" timeOffset="39266">16021 6170,'44'0,"-23"-2,-21 2,0 0,0 0,0 0,-4-5,4 5,0 0,0 0,-43-19,43 19,0 0,-84-33,84 33,-102-33,0 6,27 1</inkml:trace>
  <inkml:trace contextRef="#ctx0" brushRef="#br0" timeOffset="39904">17505 5477,'27'71,"-4"39,-14 16,-7-21,-1-42,7-35,-8-28,0-29,4-23,6-1,30 18,12 40,13 29,-23 25,-35-2,-37-11,-36-24,-13-17,22-5</inkml:trace>
  <inkml:trace contextRef="#ctx0" brushRef="#br0" timeOffset="40116">17760 5741,'19'9,"0"37,-19-46,14 70,-4-2,12-14</inkml:trace>
  <inkml:trace contextRef="#ctx0" brushRef="#br0" timeOffset="40283">17772 5627,'5'-35,"-14"14,9 21,0 0,3-28,-3 28</inkml:trace>
  <inkml:trace contextRef="#ctx0" brushRef="#br0" timeOffset="40508">17937 5438,'24'19,"-20"49,1 29,-3 2,11 8,8-10,7-21</inkml:trace>
  <inkml:trace contextRef="#ctx0" brushRef="#br0" timeOffset="40688">18033 5771,'-19'-7,"-38"-11,57 18,-62-8,-1 0</inkml:trace>
  <inkml:trace contextRef="#ctx0" brushRef="#br0" timeOffset="41067">18274 5685,'20'-18,"-41"7,21 11,0 0,0 0,-42 0,42 0,0 0,-60 1,60-1,-46 20,30 4,34-6,48 13,26 0,-4 11,-24 14,-49 4,-39-7,-41-5,-41-8,-23-1</inkml:trace>
  <inkml:trace contextRef="#ctx0" brushRef="#br0" timeOffset="79382">14756 9987,'-1'-2,"-26"5,27-3,0 0,-46 12,46-12,-65 23,-27 2,-17-5,-21-4,-16-7,-38-4,-12-11,-15-7,-4-2,-2 1,-1 1,-3 3,-6-1,1-5,15 0,28 2,28 6,27 8,35 15</inkml:trace>
  <inkml:trace contextRef="#ctx0" brushRef="#br0" timeOffset="116621">7068 3439,'-11'-35,"-6"0,17 35</inkml:trace>
  <inkml:trace contextRef="#ctx0" brushRef="#br0" timeOffset="117404">7129 3289,'-5'16,"-10"9,-7 8,7 8,17 18,7 15,17 11,14 8,3 30,9 25,-8 31,10 18,-13 23,-3 27,-7 35,-1 26,-8 16,3 2,6 13,-8 15,-9 14,-7 20,0 0,2 4,-8-3,-10-12,-8 1,-11-1,-4 2,-17-6,-8-36,4-38,24-47,18-46,8-48,5-48,-12-38,5-36,3-31,2-6,2-1,-1-2,-1 1,-4-2,-11-4,-24 0</inkml:trace>
  <inkml:trace contextRef="#ctx0" brushRef="#br0" timeOffset="117914">7752 12256,'-5'-3,"-23"1,28 2,0 0,-49 9,49-9,-91 13,-27 10,-10-2,13-18</inkml:trace>
  <inkml:trace contextRef="#ctx0" brushRef="#br0" timeOffset="118690">7318 3475,'-89'-16,"-5"5,-5 2,-21 12,-23 8</inkml:trace>
  <inkml:trace contextRef="#ctx0" brushRef="#br0" timeOffset="122639">10997 7623,'-33'4,"-6"3,39-7,0 0,-52 10,52-10,-62 15,-22 14,-8 4,6 12,17 6,14 15,16 19,2 24,13 28,2 24,5 25,-1 10,16 15,27 13,46 4,24-9,19-15,17-16,8-19,-22-40,-1-25</inkml:trace>
  <inkml:trace contextRef="#ctx0" brushRef="#br0" timeOffset="194846">12317 9094,'178'-34,"20"5,6 3,1 2,3 18,-1 28,24 23,-3 20,17 15,-12 4,-31 5,-63 7,-74 5,-65 10,-51 8,-65 1,-60-13,-61-9,-50-19,-30-28,-5-25,-3-25,10-25,11-26,13-29,40-26,58-35,70-25,92 15,93 7,128 25,124 34,58 44</inkml:trace>
  <inkml:trace contextRef="#ctx0" brushRef="#br0" timeOffset="197480">6380 9359,'14'-11,"7"0,-21 11,0 0,0 0,31-12,-31 12,0 0,51-10,-51 10,80-13,33 4,30 4,29 8,10 11,8 7,7 14,7 12,12 23,4 18,-6 38,-24 41,-12 32,5 24,15 8,-6-2,-29 9,-32 34,-33 0,-22-21,-3-38,-23-46,-13-25,-24-32,-20-35,5-34,1-33,6-22,1-38,8-40,4-26,12-31,16 21,-5 56,-20 55,-36 38,1 50,-7 15,-9 2,-7-18,-7-36,-24-31,-36-27,-68-26,-54-16,66 31</inkml:trace>
  <inkml:trace contextRef="#ctx0" brushRef="#br0" timeOffset="197978">10705 11345,'-7'109,"-5"73,14 50,7 30,-1 1,4-12,-5-27,-3-31,-3-34,14-34,1-40,6-29,-14-35</inkml:trace>
  <inkml:trace contextRef="#ctx0" brushRef="#br0" timeOffset="198812">10682 11534,'35'-60,"7"37,-42 23,116 17,66 24,37-2,55-7,31-15,23-8,8-11,-11-2,-40 6,-39 7,-42 0,-46 4,-50 7,-57 18,-40 34,-38 52,0 31,5 42,12 23,10 17,-2-5,-13-10,-17-36,-27-43,-38-43,-50-42,-88-32,-82-32,-62-12,-34 0,-3-1,28-1,43-10,55-17,83-7,85 5,86 7,69 1</inkml:trace>
  <inkml:trace contextRef="#ctx0" brushRef="#br0" timeOffset="199335">13635 12032,'-124'-14,"-118"0,-95 16,-84 9,-48 9,10 4,38 1,87 5,106-8,142-2</inkml:trace>
  <inkml:trace contextRef="#ctx0" brushRef="#br0" timeOffset="199653">13590 12632,'-92'-5,"-95"6,-60 15,-57 6,-65-2,-48 8,-16 1,14 0,88 1,110-6</inkml:trace>
  <inkml:trace contextRef="#ctx0" brushRef="#br0" timeOffset="199999">13745 13095,'28'-5,"-110"19,82-14,-210 11,-110 0,-80 6,-37 14,-6 16,28 5,47 1,85 2,118 2</inkml:trace>
  <inkml:trace contextRef="#ctx0" brushRef="#br0" timeOffset="200283">13069 13339,'-159'23,"-79"-1,-85-14,-58-17,-11-13,45-13,92-15</inkml:trace>
  <inkml:trace contextRef="#ctx0" brushRef="#br0" timeOffset="201454">13010 11801,'3'-18,"-2"1,-1 17,0 0,0 0,12-20,-12 20,0 0,43-11,-43 11,90 8,41 24,17 16,20-6,13-17,10-16,-9-17,-28-17,-20-22,-23-21,-46-20,-41-21,-50-22,-25-12,-10 5,0 12,8 13,11 15,11 25,28 25,16 21,11 18,4 15,18 25,22 23,1 7,0 1,-17-16,-24-26,-25-20,-19-18,-35-36,-13-9,-18 8,3 19,27 27,25 23,16 29,-9 17,-9 2,-20 2,10-5,17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36:02.0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17624 1247,'1'3,"-16"5,15-8,0 0,0 0,-30 4,30-4,0 0,-51 5,51-5,-81-1,-25-1,-34-8,-24 4,-33 5,-19 9,-14 3,-17 8,-9-2,-9-5,8-2,-2-5,16-4,19-5,28-2,20 4,25 7,30-5,24-5,18-5,21-6</inkml:trace>
  <inkml:trace contextRef="#ctx0" brushRef="#br0" timeOffset="713">15076 409,'10'-3,"-16"10,6-7,0 0,0 0,-15 30,15-30,0 0,-20 44,20-44,-15 53,12 1,1-15,9-14,4-19,20-10,14-11,18-4,6 3,-8-1,-15 10,-11-3</inkml:trace>
  <inkml:trace contextRef="#ctx0" brushRef="#br0" timeOffset="969">15406 350,'-3'7,"-2"29,5-36,0 0,19 71,-19-71,39 107,7 17,-8-8,-19-33,-4-34,-11-34</inkml:trace>
  <inkml:trace contextRef="#ctx0" brushRef="#br0" timeOffset="1615">15888 297,'-1'0,"-3"10,4-10,0 0,0 0,14 37,-14-37,0 0,37 79,-37-79,47 98,-27-5,-9-37,-11-39,0-19,-12-37,6-27,22 5,29 29,27 33,-8 22,-13 21,-34 1,-27-4,-33-1,-16-11,2-13,22-14</inkml:trace>
  <inkml:trace contextRef="#ctx0" brushRef="#br0" timeOffset="2071">16356 532,'13'54,"2"8,-15-62,19 50,9-21,9-21,-9-25,-3-19,-8-21,-5-2,-4 19,3 29,9 15,11 32,-6 21,-5 12,-7 0,-23-4,-10-16,-18-21,2-30</inkml:trace>
  <inkml:trace contextRef="#ctx0" brushRef="#br0" timeOffset="2341">16838 273,'10'10,"4"59,-14-69,6 97,-4 2,3-10,22-33</inkml:trace>
  <inkml:trace contextRef="#ctx0" brushRef="#br0" timeOffset="2521">16949 609,'6'-8,"-20"1,14 7,0 0,0 0,-43-10,43 10,0 0,-52-9,52 9,-30-9</inkml:trace>
  <inkml:trace contextRef="#ctx0" brushRef="#br0" timeOffset="2843">16952 615,'54'14,"-2"-8,-52-6,50 0,-1-15,7-13,-11-9,-35 7,-26 9,-33 10,-9 15,2 18,25 19,20 9,31 1,16-19,22-16</inkml:trace>
  <inkml:trace contextRef="#ctx0" brushRef="#br0" timeOffset="3206">17455 448,'-21'22,"-13"8,34-30,0 0,0 0,-21 25,21-25,0 0,-1 14,1-14,22 12,22-5,-44-7,0 0,55 1,-55-1,68 9,8 13,-20 14,-30-1,-25 2,-34-4,-14-7,-4-5</inkml:trace>
  <inkml:trace contextRef="#ctx0" brushRef="#br0" timeOffset="14149">18140 4006,'73'-44,"20"0,31 7,28-2,30 3,23 4,32 9,35 12,28 14,21 13,20 22,-2 19,-30 39,-59 21,-62 14,-60 22,-59 4,-88-18,-76 0,-91-5,-70-29,-73-29,-41-16,-20-30,-13-9,-5-13,15-19,38-24,52-35,55-34,54-25,84-32,89-25,96 4,89 19,75 29,41 38,-14 53</inkml:trace>
  <inkml:trace contextRef="#ctx0" brushRef="#br0" timeOffset="15243">20294 4966,'4'-7,"-6"24,2-17,0 0,4 49,-4-49,35 94,27 38,52 8,22-15,30-30,19-17,8-51,4-35,0-40,-18-54,-24-31,-25-53,-37-22,-20-1,-10 1,-8 8,-18 12,-23 17,-18 30,-5 27,-1 49,12 28,2 38,16 59,19 24,11 8,24 10,-5-23,-18-33,-35-32,-14-19,-6-49,-9-52,-8-7,-10 23,-5 26,-30 24,-24-3,-25 25,1 35,16 3,27 21,13 17</inkml:trace>
  <inkml:trace contextRef="#ctx0" brushRef="#br0" timeOffset="25232">6702 3054,'1'-8,"-12"-7,11 15,0 0,0 0,0 0,0 0,-12-17,12 17,0 0,0 0,0 0,6-25,-6 25,0 0,0 0,30-17,-30 17,0 0,82 0,-82 0,110 24,6 33,8 34,-2 30,-10 20,-26 21,-40 21,-34 27,-23 14,-3 1,13 10,14 23,21 23,-12 15,-15 1,-1-5,5-5,-2-2,-13 0,-20-13,-19-34,14-24,19-13,22-4,-10-16,-28-39,-26-52,-27-43,-32-35,-10-22,10-7,22-14,22-6,22-1</inkml:trace>
  <inkml:trace contextRef="#ctx0" brushRef="#br0" timeOffset="25926">7837 6295,'-2'-7,"1"7,1 0,0 0,0 0,4 13,-4-13,0 0,22 71,-22-71,48 114,3 26,7-5,-12-18,-12-36,4-40</inkml:trace>
  <inkml:trace contextRef="#ctx0" brushRef="#br0" timeOffset="26318">8147 6246,'-2'-5,"-21"55,23-50,-42 97,28 11,49 4,54-35,30-37,0-37,-29-34,-41-31,-59-21,-51-4,-14 34,13 21,9 19,20 12</inkml:trace>
  <inkml:trace contextRef="#ctx0" brushRef="#br0" timeOffset="26630">8705 5822,'19'77,"27"70,16 48,-11-18,-6-40,-10-55,-4-49,-1-47</inkml:trace>
  <inkml:trace contextRef="#ctx0" brushRef="#br0" timeOffset="26932">9083 5931,'2'3,"-25"32,23-35,0 0,-51 71,51-71,-68 81,6-6,43-23,40-14,47-4,26-11,24 3,9 9,-10 5</inkml:trace>
  <inkml:trace contextRef="#ctx0" brushRef="#br0" timeOffset="28009">11040 5768,'-49'-33,"-14"38,63-5,-51 61,36 62,33 36,19 1,-9-26,-5-31,5-32,21-31</inkml:trace>
  <inkml:trace contextRef="#ctx0" brushRef="#br0" timeOffset="28234">11411 6301,'11'-24,"-28"19,17 5,0 0,-91 5,91-5,-190 15,-37 7,24-8,38-12,54-12,35-10</inkml:trace>
  <inkml:trace contextRef="#ctx0" brushRef="#br0" timeOffset="29793">12483 5789,'-8'-34,"-29"-15,37 49,-28-49,6-9,31-2,43 3,48 28,47 22,7 46,-25 42,-28 58,-31 33,-50-6,-42-8,-32-24,-10-32,5-33,7-39,4-30,25-21,28-16,41-2,46 18,34 22,6 18,-4 7,-46-4,-50-13</inkml:trace>
  <inkml:trace contextRef="#ctx0" brushRef="#br0" timeOffset="30431">13827 5645,'5'-7,"-36"3,31 4,0 0,-69-16,69 16,-104-24,3-5,41 8,45 20,31 41,19 53,-10 21,-23-4,6-20,4-37,2-21,-2-23,17-15,11-9,16-5,19 17,21 26,4 25,-34 19,-41 6,-47-5,-40-13,-31-15,-40-13,21-20,33-27</inkml:trace>
  <inkml:trace contextRef="#ctx0" brushRef="#br0" timeOffset="31170">14779 5739,'0'-2,"-9"-1,9 3,0 0,0 0,0 0,0 0,0 0,0 0,-12-2,12 2,0 0,0 0,0 0,0 0,0 0,-20-6,20 6,0 0,0 0,0 0,0 0,-26-5,26 5,0 0,0 0,0 0,-19-3,19 3,0 0,0 0,-13-3,13 3,0 0,-19-4,19 4,-55 1,-30 10,-18 15,16 24,11 29,25 29,31 22,51-3,51-20,32-27,14-32,1-46,-35-36,-52-21,-50-9,-41 19,-21 31,-14 21,5 33,26 17,42 19,37 1,29-27</inkml:trace>
  <inkml:trace contextRef="#ctx0" brushRef="#br0" timeOffset="31575">15386 5620,'7'4,"-21"44,14-48,-3 97,10 58,20 51,5-4,-15-60,-4-46,-3-48,3-48</inkml:trace>
  <inkml:trace contextRef="#ctx0" brushRef="#br0" timeOffset="31936">15877 5900,'-24'45,"-47"21,-36 9,0-10,42-19,50-24,23-11,31 11,45 28,38 21,4 17,-10-2</inkml:trace>
  <inkml:trace contextRef="#ctx0" brushRef="#br0" timeOffset="32574">16151 7103,'-134'-31,"-83"0,-32 7,-37 5,-45 0,-38 6,-6-6,4 6,13 2,36 1,72 16,71 7,83 16</inkml:trace>
  <inkml:trace contextRef="#ctx0" brushRef="#br0" timeOffset="61244">3293 10390,'-42'-25,"-26"24,68 1,-65 29,6 27,20 15,27-2,34-31,52-13,13-37,2-15,-12-18,-18-13,-43-20,-29-6,-34 30,-26 45,-43 27,-36 43</inkml:trace>
  <inkml:trace contextRef="#ctx0" brushRef="#br0" timeOffset="61795">3346 11429,'-27'-11,"-40"37,67-26,-73 41,31 1,36 6,25-8,55-5,34-25,6-40,-12-16,-38-11,-61-14,-48-15,-52 28,-24 32,-20 30,19 40,31 18</inkml:trace>
  <inkml:trace contextRef="#ctx0" brushRef="#br0" timeOffset="62292">4758 10648,'-47'-44,"-39"21,-18 10,-32 8,-19 1,-12 2,-2 4,27 5</inkml:trace>
  <inkml:trace contextRef="#ctx0" brushRef="#br0" timeOffset="62615">4923 11632,'-22'-23,"-86"-2,-70-2,-34 6,-21-2,6 10</inkml:trace>
  <inkml:trace contextRef="#ctx0" brushRef="#br0" timeOffset="65860">17566 2952,'-94'-27,"-34"6,-37 7,-15 1,-33 0,-35 3,-34-5,-8-4,-15-3,-8 4,2 6,11 7,15 5,19-2,22-1,36 2,44-7,46-1,33-2,28-2</inkml:trace>
  <inkml:trace contextRef="#ctx0" brushRef="#br0" timeOffset="66732">15345 3003,'-17'11,"8"2,9-13,0 0,0 0,0 0,-7 20,7-20,0 0,0 0,5 33,-5-33,0 0,27 43,-27-43,36 37,11-12,7-21,-2-27,-5-29,-33-15,-31 19,-39 19,-44 14,-6 17,12 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37:25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3559 10102,'49'-29,"20"-1,-69 30,107-34,39 1,38 3,45 22,18 27,10 51,-43 54,-80 39,-101 11,-91-2,-82-22,-84-19,-52-37,-31-56,8-38,51-58,56-71,79-47,78-6,93 11,134 15,116 16,109 24,36 50</inkml:trace>
  <inkml:trace contextRef="#ctx0" brushRef="#br0" timeOffset="1842">17111 5801,'-27'-6,"4"8,23-2,0 0,-45 11,45-11,-73 15,-36 2,-26-8,-37-3,-45-18,-43-1,-42-10,-43 2,-24 10,-20 11,-9 12,17 2,34-10,42-1,47-1,37 1,69-1,80 0</inkml:trace>
  <inkml:trace contextRef="#ctx0" brushRef="#br0" timeOffset="2529">17013 6342,'-50'5,"-50"-13,-21 1,-23 5,-23 5,-32 5,-39-1,-36-2,-42-4,-25-2,-16-2,-4 1,-9 2,-11 9,37 1,56-12,43 4,52-8,53 8</inkml:trace>
  <inkml:trace contextRef="#ctx0" brushRef="#br0" timeOffset="16842">13295 9065,'10'-13,"-7"5,-3 8,0 0,0 0,0 0,6-17,-6 17,0 0,0 0,17-28,-17 28,0 0,30-28,-30 28,56-18,24 23,14 31,-7 31,-34 21,-27 10,-28-4,-22-18,-23-18,-3-27,1-26,9-27,13-20,32-15,41-7,50 22,32 41,12 29,-19 18,-56-10,-53-12</inkml:trace>
  <inkml:trace contextRef="#ctx0" brushRef="#br0" timeOffset="17602">14441 8967,'8'-18,"-45"-3,37 21,0 0,-68-23,68 23,-79-23,22 5,25 16,27 25,19 29,15 16,-5 0,-4-13,-2-17,2-17,-9-14,2-9,15-11,9-7,14 12,26 31,10 26,-21 12,-45 1,-48-8,-34-15,-26-14,-20-22,8-17,18-18</inkml:trace>
  <inkml:trace contextRef="#ctx0" brushRef="#br0" timeOffset="18174">15258 8931,'-17'-11,"-41"10,58 1,-90 19,-3 25,6 26,21 21,53 9,62-3,56-18,29-19,-8-29,-34-37,-52-27,-64-11,-61 0,-43 19,-16 22,19 27,44 19,36 7,63-8,50-16</inkml:trace>
  <inkml:trace contextRef="#ctx0" brushRef="#br0" timeOffset="18518">16351 8974,'-14'23,"-33"38,47-61,-77 73,-7-9,-13-13,11-18,38-14,27-12,33-12</inkml:trace>
  <inkml:trace contextRef="#ctx0" brushRef="#br0" timeOffset="18730">16395 9370,'20'4,"-49"-16,29 12,0 0,-108-45,108 45,-153-67,-16-1,43 9,45 15,35 7</inkml:trace>
  <inkml:trace contextRef="#ctx0" brushRef="#br0" timeOffset="19555">17325 8960,'64'-27,"-22"-15,-42 42,34-56,12-16,19 1,24-14,17-8,9-20,-26-7,-26-9,-37-2,-29 0,16 9,11 17,8 19,2 28,12 27,-1 24,-4 25,-16 8,-19 30,-10 10,-12 1,-5-6,9-13,17-5,5-11,-5-21,-4-16,3-33,-4-39,8-37,-2 18,-6 29,-7 22,-12 15,-27 4,-23 10,-24 12,-2-1,15 18</inkml:trace>
  <inkml:trace contextRef="#ctx0" brushRef="#br0" timeOffset="20604">16796 9101,'9'-13,"-4"4,-5 9,0 0,0 0,24-13,-24 13,0 0,57-7,-57 7,88 9,-2 27,-9 27,-20 21,-26 11,-28 0,-43-11,-26-22,11-29,14-35,12-22,26-11,25-7,49 9,43 23,5 20,-26 19,-15 0,-29 1</inkml:trace>
  <inkml:trace contextRef="#ctx0" brushRef="#br0" timeOffset="21426">18038 9164,'-23'-10,"-22"-11,45 21,0 0,-53-17,53 17,-61-23,-20 3,19 23,17 34,16 16,10 2,22-3,18-6,14-12,6-12,2-15,4-9,1-3,4-4,-3 10,-2 18,0 16,-15 17,-14 6,-20 3,-27-14,-30-19,-46-32,-31-18,19-14,33 2</inkml:trace>
  <inkml:trace contextRef="#ctx0" brushRef="#br0" timeOffset="22100">18669 8997,'7'-10,"-20"10,13 0,0 0,0 0,-36 11,36-11,0 0,-54 26,54-26,-67 40,-8 21,9 14,20 22,33-4,34-5,37-12,26-21,21-22,-5-30,-3-22,-48-21,-59 4,-50 8,-60 8,-18 26,36 32,23 21</inkml:trace>
  <inkml:trace contextRef="#ctx0" brushRef="#br0" timeOffset="23436">19685 9121,'-32'20,"-27"14,59-34,-92 31,-3 1,10-8,32-6,29-6,25-11</inkml:trace>
  <inkml:trace contextRef="#ctx0" brushRef="#br0" timeOffset="23647">19670 9380,'12'1,"-42"-7,30 6,0 0,-77-37,77 37,-105-44,-4 0,19 3,46 9</inkml:trace>
  <inkml:trace contextRef="#ctx0" brushRef="#br0" timeOffset="23989">20423 8944,'22'33,"-10"55,-12-88,14 103,-4 9,0-17,2-25,-4-16,-5-35</inkml:trace>
  <inkml:trace contextRef="#ctx0" brushRef="#br0" timeOffset="24355">20888 8885,'5'45,"-9"42,4-87,-7 114,-7-5,4-13,3-16,-7-21,14-29,-11-19</inkml:trace>
  <inkml:trace contextRef="#ctx0" brushRef="#br0" timeOffset="24747">21106 9075,'-23'15,"-30"29,53-44,-58 48,2-7,20-1,18-17,18-9,13-1,13 2,14 6,29 25,10 3,6 9,-1-1,-11-1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40:13.1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5648 3391,'85'-38,"-14"15,11 17,13 1,21 2,21 13,2 14,20 25,-11 33,-13 40,-15 19,-20 25,-18 25,-43 26,-43 25,-14 29,-7 17,27 30,36 13,8-6,-14-28,-17-24,-3-34,-16-16,-11 2,-12-15,-14-30,-2-28,-1-24,0 7,5-5,0-9,-18-30,-19-31,-23-28,-32-29,-17-7,-11-3,-3-2,15-3,21-4</inkml:trace>
  <inkml:trace contextRef="#ctx0" brushRef="#br0" timeOffset="677">7511 5649,'1'-1,"-4"11,3-10,0 0,15 41,-15-41,29 81,29 32,2 16,-5-3,-7-23,-13-25,-8-37</inkml:trace>
  <inkml:trace contextRef="#ctx0" brushRef="#br0" timeOffset="1071">7757 5698,'-12'-25,"-19"23,31 2,0 0,0 0,-24 30,24-30,0 0,-8 64,8-64,30 90,38-8,33-22,18-32,-45-26,-45-32,-42-24,-53-25,-39 11,19 33,25 18,10 10</inkml:trace>
  <inkml:trace contextRef="#ctx0" brushRef="#br0" timeOffset="1397">7854 5115,'19'-6,"-9"46,-10-40,0 0,32 82,-32-82,47 121,22 20,-1-13,-8-19,-15-29,-18-28</inkml:trace>
  <inkml:trace contextRef="#ctx0" brushRef="#br0" timeOffset="1745">8216 5179,'-23'1,"-32"29,55-30,-51 74,20 9,43-4,37-29,45-18,4-4,0-11,-18-3,-15-3,-23 5,-15 13</inkml:trace>
  <inkml:trace contextRef="#ctx0" brushRef="#br0" timeOffset="2343">8106 6591,'-19'1,"-33"12,52-13,-57 29,20 4,23 9,33 17,32 16,39 10,0-1,-31-13,-7-5,-22-15,-10-17,-8-17</inkml:trace>
  <inkml:trace contextRef="#ctx0" brushRef="#br0" timeOffset="2599">8219 7000,'-2'1,"-27"15,29-16,0 0,-67 32,67-32,-76 37,14-2,42-9,18 1,-1-13</inkml:trace>
  <inkml:trace contextRef="#ctx0" brushRef="#br0" timeOffset="3188">8483 6904,'10'-16,"-16"11,6 5,0 0,0 0,0 0,0 0,-14 4,14-4,0 0,0 0,0 0,-17 14,17-14,0 0,0 0,-17 38,17-38,0 0,-8 55,8-55,17 62,33-15,14-21,-15-26,-23-14,-19-17,-38-25,-22-4,13 20,24 24,18 17,20 29,33 21,-1 12,-1-17,-17-20,-10-28</inkml:trace>
  <inkml:trace contextRef="#ctx0" brushRef="#br0" timeOffset="3581">8760 6664,'5'-15,"-13"12,8 3,0 0,0 0,0 0,-24 11,24-11,0 0,0 0,-40 31,40-31,0 0,-34 51,34-51,-17 47,34-14,14-11,7-9,-9-13,-2-1,6 2,5 26,-5 20,-32 7,-33-15,-2-13,-11-21</inkml:trace>
  <inkml:trace contextRef="#ctx0" brushRef="#br0" timeOffset="3912">8616 6264,'15'5,"4"45,-19-50,43 96,9 19,7 5,-4-18,-6-25,-12-27,-16-37</inkml:trace>
  <inkml:trace contextRef="#ctx0" brushRef="#br0" timeOffset="4094">9002 6519,'16'-13,"-36"24,20-11,0 0,-67 29,67-29,-117 43,-6 10,24 21</inkml:trace>
  <inkml:trace contextRef="#ctx0" brushRef="#br0" timeOffset="16395">5976 9369,'63'-2,"6"-4,-69 6,84-14,29 2,4-6,23 6,7 0,-27 9,-37 5</inkml:trace>
  <inkml:trace contextRef="#ctx0" brushRef="#br0" timeOffset="17927">6359 9335,'25'-11,"-8"3,-17 8,0 0,0 0,26 6,-26-6,0 0,41 19,-41-19,47 22,1 0,14-6,17-9,20-7,6-17,32-11,-4-20,10-12,18-15,5-15,4-18,-7-16,-3-13,-4-16,11-10,5-11,-3-16,-7-8,-5-11,-8-13,-3-15,-12-10,-1-6,6-4,-7-5,-15-4,-4-3,8 16,17 5,25 7,0 7,2 1,-7 8,-5 6,16 10,-3 6,-3 7,-10 20,-8 27,8 21,9 26,-9 9,-27 23,-47 21,-62 25,-17 24,-3 12,-11 44,-10 34,-15-2,-7 16,-3 4,14-14,14-23,20-30,10-25,3-17,20-28,4-31,2-19,-17-18,-12 18,2 17,-15 19,-19 9,-22-8,-16-5,-18-5,-16 4,-21 2,-12 0,12 12,13 16,7 14</inkml:trace>
  <inkml:trace contextRef="#ctx0" brushRef="#br0" timeOffset="20321">17657 1472,'19'15,"-11"-3,-8-12,0 0,0 0,0 0,0 0,5 12,-5-12,0 0,0 0,0 0,-8 15,8-15,0 0,0 0,-26 14,26-14,0 0,-65 11,65-11,-94 7,-40-4,-35-2,-44 2,-42-4,-31-3,-22 1,-28-5,-29-3,-20 3,1 2,21-1,27-1,32-1,37 0,68 1,72-3,78 4,43 0</inkml:trace>
  <inkml:trace contextRef="#ctx0" brushRef="#br0" timeOffset="21394">17703 2018,'-28'2,"-37"7,65-9,-103 8,-36-4,-43 3,-53-9,-49-7,-49 0,-43-4,-37-2,-29 1,-30 5,18 7,48 6,75 1,79-6,111-4,106 0,64-10</inkml:trace>
  <inkml:trace contextRef="#ctx0" brushRef="#br0" timeOffset="22049">15051 1677,'-1'-31,"0"28,1 3,0 0,0 0,11 26,-11-26,0 0,26 68,-26-68,28 79,-8-11,-12-44,-5-28,-11-22,-36-24,-2 11,22 19,23 17,10 5,11 13,-12 6,-22-1,-18-12,6-4,21-2,16 5,65 11,0-2,-36-12,-34-9,-46-19</inkml:trace>
  <inkml:trace contextRef="#ctx0" brushRef="#br0" timeOffset="23547">15338 1764,'-20'-17,"-16"-3,36 20,0 0,-62-16,62 16,-82-6,-23 17,-27 13,-39 22,-38 17,-18 31,1 41,24 47,17 49,19 41,-8 37,-15 22,8-3,21-17,29-27,45-12,35-25,43-34,32-39,34-56,25-56,39-53,56-52,42-43,58-15,63 0,48 1,25 8,30 4,25 6,10 8,7-5,-27 0,-56-16,-60-21,-20-38,-49-7,-25-13,-35 7,-34-13,-42 4,-34 8,-13 15,2 43,-2 43,-17 22,-29 28,-15 9,-7 15,-7 18,-19 16,-13 16,-19 5,-6 6,-10 7,7 6,-5-10,30-7,-3-24,19-17,2-19,4-12,17-35,21-30,16-15,-1-3,2 27,-28 8,-14 11,-14-8,-1-2,-23 3,-37 8,-45 1,-51 6,-15 10,18 23,5 21</inkml:trace>
  <inkml:trace contextRef="#ctx0" brushRef="#br0" timeOffset="38859">8356 6236,'-53'17,"-6"9,59-26,-78 41,-6 13,-12-1</inkml:trace>
  <inkml:trace contextRef="#ctx0" brushRef="#br0" timeOffset="40889">6470 10497,'-1'4,"2"-4,-1 0,0 0,0 0,0 0,14-4,-14 4,0 0,0 0,35-12,-35 12,0 0,63-5,-63 5,89-3,34 3,55-13,54-13,68-19,44-21,24-23,3-18,-14-32,-16-24,-10-20,-16-18,-15-21,-24-20,-24-5,8 5,1 1,-2 7,5 4,-42 5,-36 13,-31 22,-18 26,-6 32,-8 46,-34 49,-56 41,-27 38,-12 33,-14 19,-12 7,-29-10,-25-17,6-29,39-29,26-19,14-25,20-23,29-21,11 2,-4 16,-19 13,-19 7,-25 12,-54-10,-57 5,-38-17,2 26,31-7,24 9</inkml:trace>
  <inkml:trace contextRef="#ctx0" brushRef="#br0" timeOffset="41902">13386 6684,'57'-21,"24"-13,29-16,47-6,48-9,42-4,39 1,35 1,18-1,11-1,16 2,10 22,1 20,-21 22,-19 30,-43 21,-45 18,-56-10,-62-21,-30-10,-35-18,-31-10,-32-21,-24-24,-51-27,-35-13,-26 13,8 17,16 13,47 21,50 18,40 15,87 39,63 27,7 17,-45 1,-59-3,-70-28,-69-13,-55-14,-47-26,0-5,37 8,31 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41:32.7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993 6234,'9'-15,"-2"-1,-7 16,0 0,0 0,10-16,-10 16,0 0,29-24,-29 24,65-32,45-5,58 19,44 20,33 17,8 23,15 9,8 21,-2 3,-19 10,-55 7,-89 0,-81 18,-82-1,-102 8,-109-30,-61-7,-45-28,-5-26,9-43,18-17,16-63,57-40,110-23,129 5,139 11,127 19,81 50,42 49,32 25,20 45</inkml:trace>
  <inkml:trace contextRef="#ctx0" brushRef="#br0" timeOffset="942">3698 6741,'69'-30,"-5"19,30-12,47 9,57-13,80-1,24-3,40 7,25 11,25 10,15 12,-10 9,-42 4,-37 2,-38-8,-35-2,-42-1,-73 1,-82-12,-42-1,-22-17,-40-19,-40-17,-24-12,-9-14,12-3,47 40,58 29,31 9,68 35,54 32,12 20,-18 8,-49-7,-68-20,-69-8,-58-14,-31-13,18-13,33-4,29-13,34-8</inkml:trace>
  <inkml:trace contextRef="#ctx0" brushRef="#br0" timeOffset="2136">8374 6265,'-1'2,"-12"25,13-27,0 0,2 58,-2-58,23 83,18 16,-7 13,-11-7,-26-18,2-20,-8-16,-12-2,3 1,13-4,41-5,27-28,61-13,50-5,41-10,41 1,15 3,5 4,-3-3,-19 6,-29-2,-38 8,-39-1,-45-3,-47-10,-36-20,-18-17,-27-33,-12-25,-12-20,-10-4,-32 26,-12 35,-17 19,-29 12,-30 17,-28 7,-29 3,-33 2,-41 7,-34 13,38 19,64 26</inkml:trace>
  <inkml:trace contextRef="#ctx0" brushRef="#br0" timeOffset="14110">698 8481,'-25'-37,"11"19,14 18,0 0,0 0,0 0,-10-26,10 26,0 0,0 0,2-18,-2 18,0 0,41-6,-41 6,109 6,55 21,62-10,48-31,36-17,7 9,3 0,-32 9,-52 8,-82 15,-58-6</inkml:trace>
  <inkml:trace contextRef="#ctx0" brushRef="#br0" timeOffset="14920">7959 8529,'3'0,"5"0,-8 0,0 0,78-1,-78 1,138-8,49-4,34 1,26 0,24 13,39 3,39 7,19 4,0 15,-33 6,-39-4,-69-1,-81-5,-46 17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7:42:27.4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7988 6409,'-1'-18,"9"-3,-8 21,0 0,0 0,0 0,12-20,-12 20,0 0,0 0,24-17,-24 17,0 0,43-7,-43 7,75-2,35 0,42-1,42-5,27 2,27 6,6 10,-23 17,-23 25,-30 18,-47 8,-50 8,-72-8,-75-12,-99-19,-91-31,-60-26,-22-17,-18-10,39-6,44 2,76-5,66 2,75 19,68 2,91-8,143 7,81 16</inkml:trace>
  <inkml:trace contextRef="#ctx0" brushRef="#br0" timeOffset="590">9097 8036,'-14'-14,"-49"5,63 9</inkml:trace>
  <inkml:trace contextRef="#ctx0" brushRef="#br0" timeOffset="967">7904 8609,'20'-3,"-15"14,-5-11</inkml:trace>
  <inkml:trace contextRef="#ctx0" brushRef="#br0" timeOffset="15927">3923 1526,'-25'-22,"-3"-7,28 29,0 0,-24-39,24 39,-7-41,16 3,35 7,33 20,19 14,38 10,-10 31,-2 23,-10 23,-20 17,-16 8,-31 7,-38-3,-39-11,-29-20,-43-10,-40-19,-22-31,-10-28,9-22,17-22,16-29,27-37,32-19,46-10,78-6,82 28,297-38,-175 128,-28 54,-59 48,-38 40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6:39:52.8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17119 12221,'5'-15,"5"2,-10 13,0 0,0 0,9-17,-9 17,0 0,-2-33,2 33,0-72,-13-37,-1-44,10-53,8 40,13 95,14 50,21 52,16 84,-19 54,-20-26,-13-43,4-63,5-48,2-76,-5-73,-1-31,1 40,17 118,9 52,20 84,-19 69,-16 25,-11-25,0-48,4-43,0-67</inkml:trace>
  <inkml:trace contextRef="#ctx0" brushRef="#br0" timeOffset="469">18163 11805,'26'-2,"-30"-6,4 8,0 0,0 0,0 0,-24-12,24 12,0 0,0 0,-50-4,50 4,0 0,-77 23,77-23,-62 64,21 19,53-4,38-21,10-35,1-40,-17-48,-33-27,-7 7,5 60,-1 27,8 56,5 34,-2 0,0-24,-2-38,1-46</inkml:trace>
  <inkml:trace contextRef="#ctx0" brushRef="#br0" timeOffset="744">18342 11786,'36'56,"-4"40,10 3,11-20,0-40,-8-49,0-64,-24-27,-11 7,-11 19,-2 33,7 18</inkml:trace>
  <inkml:trace contextRef="#ctx0" brushRef="#br0" timeOffset="1003">18928 12060,'15'24,"-17"-20,2-4,0 0,0 0,0 0,0-12,0 12,0 0,0 0,-2-51,2 51,0 0,18-80,-18 80,33-68,15 14,1 2,-5 17</inkml:trace>
  <inkml:trace contextRef="#ctx0" brushRef="#br0" timeOffset="1181">19285 11624,'43'21,"-41"30,-2-51,21 90,-15 6,9 1,9-42</inkml:trace>
  <inkml:trace contextRef="#ctx0" brushRef="#br0" timeOffset="1357">19282 11444,'6'-25,"29"10,-35 15,0 0,49-1,-49 1,48 15,-4 8</inkml:trace>
  <inkml:trace contextRef="#ctx0" brushRef="#br0" timeOffset="1649">19796 11599,'-35'6,"5"17,30-23,-47 53,20 25,34 7,28-7,16-13,-5-30,-10-25,-4-38</inkml:trace>
  <inkml:trace contextRef="#ctx0" brushRef="#br0" timeOffset="1994">19900 11890,'61'8,"15"-11,7-9,1-26,-15-18,-44-25,-55 3,-33 22,-11 55,6 47,25 32,57 29,51 17,17-14,16-23,-23-38</inkml:trace>
  <inkml:trace contextRef="#ctx0" brushRef="#br0" timeOffset="2674">19113 12584,'41'10,"-13"26,-28-36,27 80,-14 22,15 3,7-23,7-36,-6-34,-12-48,-7-53,-10-43,-13 18,6 66,20 51,16 55,19 24,6-1,0-42,-13-59,-14-74,-9-55,-16 26,-2 48,15 48</inkml:trace>
  <inkml:trace contextRef="#ctx0" brushRef="#br0" timeOffset="2884">19921 12692,'7'45,"19"30,-26-75,19 57,7-15,-17-37</inkml:trace>
  <inkml:trace contextRef="#ctx0" brushRef="#br0" timeOffset="3037">19865 12494,'21'-28,"2"23,-23 5,0 0,0 0,33 10,-33-10,0 0,19 10,-19-10</inkml:trace>
  <inkml:trace contextRef="#ctx0" brushRef="#br0" timeOffset="3317">20075 12286,'10'-1,"15"28,-12 57,3 35,6 24,-6-26,9-14,-9-45,5-39,-9-50</inkml:trace>
  <inkml:trace contextRef="#ctx0" brushRef="#br0" timeOffset="3652">20493 12268,'-1'2,"2"53,-1-55,3 89,9 36,10 17,-14-15,2-24,6-28,-9-44,3-45</inkml:trace>
  <inkml:trace contextRef="#ctx0" brushRef="#br0" timeOffset="3996">20749 12521,'22'-3,"-20"6,-2-3,0 0,0 0,-5 42,5-42,0 0,-39 60,39-60,-44 61,-8-12,14-11,34-24,15-4,20 10,18 21,-8 10,-1 7,-19-18,-13-21</inkml:trace>
  <inkml:trace contextRef="#ctx0" brushRef="#br0" timeOffset="4381">20825 12830,'58'6,"23"-6,-2-12,7-31,-44-1,-27-11,-93-13,20 71,-3 48,23 29,31 18,51 1,16-24,23-33,-15-44,-6-45</inkml:trace>
  <inkml:trace contextRef="#ctx0" brushRef="#br0" timeOffset="4768">21363 12532,'51'21,"-31"1,-20-22,0 0,2 41,-2-41,-37 50,-20 8,19-35,33-11,28-4,16-17,33-10,10 34,-8 33,19 124,-173-21,-54-122</inkml:trace>
  <inkml:trace contextRef="#ctx0" brushRef="#br0" timeOffset="6417">11887 6786,'-448'71,"-22"0,40-16,27-7,-12-7,39-14,39-7,17 1,25-6,37 7,5 3,30-12,27-4,-8 14,22-5,31-2,37-1,56-15,46-4,14 0,13 2,2 3,1 2,2-4,-9-1,-8 2,2-4,6-5,11-5,16-3,17-4,7-11,10-4,11 2,7 15,20 8,59-1,21 1</inkml:trace>
  <inkml:trace contextRef="#ctx0" brushRef="#br0" timeOffset="7708">16424 2666,'17'-2,"30"10,-47-8,0 0,59 33,-59-33,68 73,14 47,24 43,35 65,-7 34,-37 25,-34 26,-36-8,-31-8,-68 34,-87-11,-98-21,-116-8,-49-47,-49-29,-109-2,-43-32,-31-31,-89-1,16-27,15-22,-37-10,48-12,64-7,28 2,115-7,120-9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6:40:52.7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2665 2880,'19'-25,"20"17,-39 8,0 0,75 23,-75-23,115 40,34-21,28-11,9-18,52-1,26 5,10 8,43 10,-9-15,10-13,39-17,2 0,-4 3,-25 2,-7 11,-26 3,-24 13,-31 11</inkml:trace>
  <inkml:trace contextRef="#ctx0" brushRef="#br0" timeOffset="843">5941 3758,'-61'8,"-46"-15,-35-6,-40-3,1 9,-14 16,-42 4,-7-1,-8-12,-40-7,0-1,-12 14,-12-6,44 14,68-7,70 7</inkml:trace>
  <inkml:trace contextRef="#ctx0" brushRef="#br0" timeOffset="2002">17312 3249,'-2'-16,"-7"5,9 11,0 0,0 0,11-1,-11 1,0 0,56 6,-56-6,106 11,25-3,23-4,24 0,15-4,27 2,-5 2,3 8,16 2,-16-5,-6-9,19-15,-3-16,-5 1,-5 4,-30 23,-30 21</inkml:trace>
  <inkml:trace contextRef="#ctx0" brushRef="#br0" timeOffset="49529">23852 4864,'-10'16,"-37"18,47-34,-90 23,-32-11,-14-26,-40-14,-53-3,-25 8,-39-20,7 30,15-10,-35 2,19 1,55 4,47 7,62 1</inkml:trace>
  <inkml:trace contextRef="#ctx0" brushRef="#br0" timeOffset="51270">20668 5709,'-75'-16,"-14"5,-17 4,-31-1,-23-5,-32 0,5 16,-5 4,-31-2,-21-3,-23-10,-40-7,-4 4,-5 7,-5 7,-31 2,1 4,-10-5,8-4,-11-7,21 2,9 2,-29 7,13 7,5-5,-18 4,19-4,19 4,-20-12,18 13,-14-4,-18-1,17 2,8-10,-12-4,18-14,-5 4,15-6,19-2,-12 1,15 2,9 4,-26 0,13-4,14 1,1 0,19-11,-11 8,4 8,6 13,-5-6,-5 7,12-21,-18 1,1 11,10 0,-26 7,16-1,16-9,-20-3,18 3,7 10,-23 7,12 14,20-3,1-22,41-9,33 3,49-7</inkml:trace>
  <inkml:trace contextRef="#ctx0" brushRef="#br0" timeOffset="94323">9745 6969,'-7'-12,"-3"2,10 10,0 0,0 0,0 0,3-18,-3 18,0 0,0 0,26-29,-26 29,0 0,66-31,-66 31,95-20,11 25,44 29,21 15,38 6,38-4,7-6,4-16,39 3,26-3,20 0,33-4,1 1,-7-8,49-6,-6-10,12 7,45-6,-19-15,-33-7,26 0,-27-4,9 11,32 5,-32 2,-12-6,-19 1,34-4,-9-1,-24 12,21 4,-37 12,-1-15,22 51,11 10,-2-4,-65 7</inkml:trace>
  <inkml:trace contextRef="#ctx0" brushRef="#br0" timeOffset="95905">20439 8864,'-62'8,"-39"6,-31-7,-33-13,-17-4,-12-7,-34-1,-20 4,-25-4,-42 5,-3 0,17 11,-16-3,25 4,16-7,9-1,54-4,48-2,31 0,50 20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6:43:40.6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17741 9399,'-147'0,"-44"4,-34 12,-43-2,-46 1,8 1,8-2,-2 1,33-3</inkml:trace>
  <inkml:trace contextRef="#ctx0" brushRef="#br0" timeOffset="636">8731 8835,'-95'-40,"-109"11,-10 3,-14 18,-34 19,-8 26</inkml:trace>
  <inkml:trace contextRef="#ctx0" brushRef="#br0" timeOffset="7880">21106 6111,'21'-50,"0"18,-21 32,0 0,32-24,-32 24,89-13,58 31,52 31,58 34,-14 25,-15 31,2 51,-7 35,-8 12,-31 63,-50 15,-33 19,13 62,6 4,-17 1,-47 37,-67-19,-68-13,-54-14,-64-5,-21-42,-24-26,-64-24,-42-44,-50-40,-96-35,-18-37,-13-34,-65-18,-2-21,-18-18,-43 4,51-1,-21 6,53-19,-75 5,12-4,15 9,1 1,51-7,48-13,-37-9,4-13,24-1,-13-7,56-5,28-13,-18-12,17-22,14-2,-9-7,26-13,27-10,-22-25,17-3,13-15,-22-21,48 0,43-10,11-38,38-15,-6-11,18-21,17-22,53-4,50-30,32-34,25 9,25-10,28 18,51-23,46-7,46 12,35-13,12 33,-7 29,-10 3,-18 53,-6 17,12 15,-15 52,-31 57,-43 51,-21 31,8 17,9 35,-22 24,-36 32,-22 26,1 0,12-13,5-22,12-34,12-55,4-22,-7-44,-8-28,-24-43,-4 20,-3 30,-6 26,-7 13,-15 13,-20 3,-7 30,-4 20</inkml:trace>
  <inkml:trace contextRef="#ctx0" brushRef="#br0" timeOffset="26660">21302 4834,'9'-5,"-11"2,2 3,0 0,-48-6,48 6,-121-18,-26 38,29 31,63 13,34-3,40-29,52 6,39-15,21 1,-28 22,-27 12,-28 32,-49-8,-43-19,-62-41,-14-39,14-7,37 8</inkml:trace>
  <inkml:trace contextRef="#ctx0" brushRef="#br0" timeOffset="27313">21547 5198,'8'85,"-13"61,3 1,10-30,-1-43,-6-54,-1-46,-26-71,-21-17,0-40,36 23,49 39,39 38,15 21,-9 44,-25 57,-26 25,-34-6,-32-19,-23-17,-22-32,4-7</inkml:trace>
  <inkml:trace contextRef="#ctx0" brushRef="#br0" timeOffset="27729">21919 5564,'45'-17,"-20"10,-25 7,0 0,41-4,-41 4,62-28,6-3,-1-20,-57-16,-42 20,-40 23,-7 41,20 28,28 21,39 18,59 8,20-28,6-12</inkml:trace>
  <inkml:trace contextRef="#ctx0" brushRef="#br0" timeOffset="28118">22464 5684,'15'-4,"3"2,-18 2,0 0,0 0,40 6,-40-6,0 0,54 2,-54-2,80-36,-16-11,-40 12,-40-29,-34 46,-18-2,-7 59,27 28,26 5,41 12,38 1,18-22,16-4</inkml:trace>
  <inkml:trace contextRef="#ctx0" brushRef="#br0" timeOffset="28573">23267 5876,'18'-10,"-44"-20,26 30,0 0,-76-31,76 31,-103-14,19 33,32 30,55 20,31-29,8-22,3-35,9-90,1-69,-20-26,-35 69,-2 54,2 52,2 71,1 60,1 99,12-5,-12-8,-3-20</inkml:trace>
  <inkml:trace contextRef="#ctx0" brushRef="#br0" timeOffset="28990">19468 7873</inkml:trace>
  <inkml:trace contextRef="#ctx0" brushRef="#br0" timeOffset="31177">9428 10282,'-34'-5,"-12"17,46-12,-75 29,-12 22,13 22,38-7,45-22,38-21,42-17,32-1,17 22,-41 26,-57 19,-69-4,-69-10,-33-16,4-21</inkml:trace>
  <inkml:trace contextRef="#ctx0" brushRef="#br0" timeOffset="32696">9807 10686,'63'116,"-1"32,-4-32,-21-48,-31-46,-33-44,-34-59,-17-46,28-22,43 12,63 40,44 51,10 53,-17 57,-67 39,-57-10,-46-16,11-22,22-28,44-18,54-6,46-16,70-24,-2-18,-23-31,-76 0,-70 19,-61 25,-44 22,3 47,46 41,41 20,44 13,50-25,32-31,12-35,-17-49,-33-33,-33-27,-50 32,-24 31,-7 22,12 24,5 32,22 29,28 3,28-16,30-20,-4-28,-5-28,-1-20,-18-20,3-8,-3 12,-11 28,-30 18,-24 12,-24 22,-33 14,-5 16,34 8,54-2,45-5,14-23,-10-41,-9-48,-35-50,-36-63,-54-36,2 38,14 38,22 47,27 65,9 58,25 100,15 35,17 5,2-34,10-32,-8-49</inkml:trace>
  <inkml:trace contextRef="#ctx0" brushRef="#br0" timeOffset="33099">12123 10588,'-19'10,"-38"35,57-45,-40 82,43 3,39-6,44-19,-14-40,-30-48,-32-47,-36-18,-31 32,9 31,22 17</inkml:trace>
  <inkml:trace contextRef="#ctx0" brushRef="#br0" timeOffset="33398">12411 10129,'-35'-10,"-15"43,50-33,-22 73,32 31,22 15,12 3,-6-9,-15-26,-14-29</inkml:trace>
  <inkml:trace contextRef="#ctx0" brushRef="#br0" timeOffset="33572">12536 10720,'-39'-8,"-68"-3,-28-2,27 2</inkml:trace>
  <inkml:trace contextRef="#ctx0" brushRef="#br0" timeOffset="34021">13284 10499,'3'-8,"-49"24,46-16,0 0,-57 48,57-48,-48 54,28-6,38-14,38-10,30-13,4 2,-7 16,-22 20,-48 7,-58-1,-57-22,-5-15,50-16</inkml:trace>
  <inkml:trace contextRef="#ctx0" brushRef="#br0" timeOffset="34342">13724 10643,'17'1,"-27"44,10-45,0 0,-10 72,10-72,13 78,31-24,12-31,-9-38,-19-37,-29-19,-52-5,-6 30,22 31</inkml:trace>
  <inkml:trace contextRef="#ctx0" brushRef="#br0" timeOffset="34582">14058 10805,'47'62,"-9"-24,-38-38,35 7,15-30,-13-26,-18-21,-32-1</inkml:trace>
  <inkml:trace contextRef="#ctx0" brushRef="#br0" timeOffset="34936">14438 10701,'36'78,"-10"2,-2-27,-2-29,-1-37,-7-42,-2-19,5-2,10 24,15 42,14 43,-9 26,-15 8,-19-12</inkml:trace>
  <inkml:trace contextRef="#ctx0" brushRef="#br0" timeOffset="35404">15020 10534,'-3'2,"-12"39,15-41,0 0,-7 77,7-77,14 88,24-9,8-42,-20-40,-25-66,-38-49,-19-35,-25-6,24 63,43 59,22 41,49 70,8 45,-1 47,1-20,-12-42,10-35</inkml:trace>
  <inkml:trace contextRef="#ctx0" brushRef="#br0" timeOffset="35690">15969 10294,'43'7,"-28"49,-15-56,7 112,-1 46,4-13,0-39,8-43</inkml:trace>
  <inkml:trace contextRef="#ctx0" brushRef="#br0" timeOffset="35899">16072 10716,'-17'17,"-52"-2,69-15,-88-5,18-4,38 10,25 2</inkml:trace>
  <inkml:trace contextRef="#ctx0" brushRef="#br0" timeOffset="36346">16151 10222,'23'-5,"-27"39,4-34,0 0,-5 95,5-95,-3 148,23 27,14-30,8-51,-14-63,-4-52,-3-61,10-23,-7 29,7 55,8 48,-11 31,-28 67,-8-82</inkml:trace>
  <inkml:trace contextRef="#ctx0" brushRef="#br0" timeOffset="36555">16651 10971,'20'1,"-21"-28,1 27,0 0,-31-77,31 77,-19-90,30-1,30 15,20 34</inkml:trace>
  <inkml:trace contextRef="#ctx0" brushRef="#br0" timeOffset="36830">17011 10624,'-12'4,"-45"11,57-15,-57 38,16 12,52 6,59 5,9-37,-11-38,-27-36,-46-17,-17 4</inkml:trace>
  <inkml:trace contextRef="#ctx0" brushRef="#br0" timeOffset="37087">17196 10647,'36'72,"-7"0,-1-21,24-24,13-37,-10-40,-16-23,-28-26,-14 21</inkml:trace>
  <inkml:trace contextRef="#ctx0" brushRef="#br0" timeOffset="37477">17799 10543,'-25'-15,"-45"6,70 9,-76 23,30 20,39-2,31-8,15-21,19-16,9 12,5 9,-5 34,-11 34,-32 21,-40-16,-34-36,-12-45,6-53</inkml:trace>
  <inkml:trace contextRef="#ctx0" brushRef="#br0" timeOffset="37864">17941 10142,'36'83,"4"50,-34 6,19-30,8-49,6-47,-2-43,-12-34,9-11,-4 47,19 65,-11 47,-12-15,-13-23,4-27</inkml:trace>
  <inkml:trace contextRef="#ctx0" brushRef="#br0" timeOffset="38720">18814 10455,'18'76,"-16"19,-8-28,1-30,12-28,-3-34,6-41,-4-9,5-8,9 28,-2 51,30 50,-20 28,1-16,-11-7,-2-37,-2-19,7-36,-3-7,-5-4,3 5,-9 42,14 31,-2 47,13-7,-1-8,12-29,-1-37,-11-37,-4-35,-38-16,-16 34,-6 42,3 46,3 29,27 30,31-3,17-16,19-36,10-39,1-35</inkml:trace>
  <inkml:trace contextRef="#ctx0" brushRef="#br0" timeOffset="39175">19910 10471,'6'-5,"-47"-13,41 18,0 0,-75-12,75 12,-94 17,26 27,67 16,46-2,14-21,-1-51,-6-45,-9-53,-19-28,-25 23,-12 17,15 62,-3 48,10 64,-1 47,-11 7,-5 3,17-42,15-43</inkml:trace>
  <inkml:trace contextRef="#ctx0" brushRef="#br0" timeOffset="39354">20162 10514,'44'45,"-24"27,-20-72,4 57,-5-22,10-23</inkml:trace>
  <inkml:trace contextRef="#ctx0" brushRef="#br0" timeOffset="39499">20184 10304,'-4'-39,"2"4,2 35,0 0,-5-30,5 30</inkml:trace>
  <inkml:trace contextRef="#ctx0" brushRef="#br0" timeOffset="39802">20393 10443,'18'59,"-15"16,-2-13,35-15,19-15,-7-35,-9-61,-24-31,-22-31,-10-15</inkml:trace>
  <inkml:trace contextRef="#ctx0" brushRef="#br0" timeOffset="40336">20806 10310,'30'58,"-27"26,-9-3,6-15,28-31,-1-34,0-55,-9-20,4-1,-3 10,3 41,11 42,7 44,-12 2,-14-11,-5-25,3-27,4-43,-6-22,21-6,20 12,17 46,23 64,-17 44,-28-22</inkml:trace>
  <inkml:trace contextRef="#ctx0" brushRef="#br0" timeOffset="89919">7441 2767,'-6'-6,"-30"-4,36 10,-104-3,41 12,3 0,-10-2,-17-3,-3-9,-15 2,-17 3,-1 3,-3 0,-12 7,-3-7,-4-2,-13-3,-1-1,-8 1,6 8,-7-3,5 8,5-3,-3 1,-4-3,-2 3,3 6,-9 2,13-5,22-2,3-12,-1-8,-3 8,7 0,20-7,17 26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6:45:25.4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21119 11786,'-29'1,"-18"-8,47 7,-58-6,-15-14,-35 6,2 2,-17 6,-5 2,1 10,-12-6,-24-4,10 1,-6-9,-18 6,10-1,1 3,-31-2,-2-5,-4-1,-2 2,19 4,5 3,-12 2,9-1,22 10,9 1,22-7,8-4,-10-2,1 1,8 5,14-3,12-1,-16 5,-37 0,-7-2,13 0,-9 2,3 3,-26-2,-31-4,0-3,15 2,-3-3,10 3,2-3,-1 2,30 9,41 10</inkml:trace>
  <inkml:trace contextRef="#ctx0" brushRef="#br0" timeOffset="10500">11487 13245,'24'-11,"22"0,-46 11,88-20,33-2,24 7,26 5,30-4,11 0,16 9,28 5,2 0,6 3,18 6,-8 3,-4 0,25-9,-10 0,-12 1,12 1,-29 5,-10-4,16 4,-18 1,-3-9,20-4,-18 6,-24 4,6-7,-15-7,-10-5,17 0,-10 6,7 5,-11 15,-13 23</inkml:trace>
  <inkml:trace contextRef="#ctx0" brushRef="#br0" timeOffset="27852">20440 9988,'-24'12,"-13"8,37-20,0 0,-34 32,34-32,-39 61,15 21,-4 13,13 24,-3 8,17-5,-5 10,18-31,6-28,-17-17,2-60,4-26,17-19,8 2,9 23,-8 34,-33 22,-24 28,-9-17,-10-27,-4-43,-24-43,-14-24,-23-9,14 10,29 38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3-27T16:46:19.4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3635 3385,'-13'13,"-49"40,62-53,-89 79,-4 38,6 26,5 27,11 61,14 39,12 36,-18 47,12 33,22 32,17 38,3 32,27-26,55-8,33-49,-8-24,-5-21,-4-79,8-79,21-61,52-49,70-42,98-47,58-19,32-9,68-9,10 4,6 4,42 5,-38 4,-46-5,-3-10,-58 0,-71-5,-52-18,-72-12,-49-19,-29-37,-40-29,-37-41,1-81,17-37,9-32,11-59,-8 6,-8 8,-20-12,-9-4,15 18,25 24,-10 62,-38 54,-69 26,-70 37,-64 17,-75 5,-25 32,-34 23,-84 8,-46 11,-46 15,-78 24,7 30,5 18,-40 3,17 2,28-4,-23 15,41 17,54 22,90-11,121 7,92 14,110 26</inkml:trace>
  <inkml:trace contextRef="#ctx0" brushRef="#br0" timeOffset="1533">21402 12967,'-14'5,"-24"2,38-7,0 0,-63 15,63-15,-100 11,-23 2,-21 1,-46-3,-28-15,-39 4,-52-8,-10 0,-4 0,-47 6,1-4,16 0,-7-1,80 5,81-3,97 4,91 8</inkml:trace>
  <inkml:trace contextRef="#ctx0" brushRef="#br0" timeOffset="12214">8673 12996,'9'-23,"-11"-8,2 31,0 0,-10-41,10 41,-16-50,-7-21,2-6,9-2,-2-17,6-9,7-11,-7-17,16 9,-8-2,-1-11,-10 4,19 0,-3-6,2 4,1-1,-6 0,10 12,-9-12,3 18,-15 11,-6-2,-5-1,13-3,7-2,3 20,4 15,1 11,-2 26,-8 17,7 20,11 16</inkml:trace>
  <inkml:trace contextRef="#ctx0" brushRef="#br0" timeOffset="13133">8813 9690,'19'-24,"-23"5,4 19,0 0,0 0,0 0,0 0,0 0,-12-11,12 11,0 0,0 0,0 0,0 0,-9-3,9 3,0 0,0 0,0 0,-18 4,18-4,0 0,0 0,-40 14,40-14,0 0,-51 19,51-19,-56 22,17 4,31 7,-2 4,15 9,7-9,24-13,23-13,7-17,-5-26,-23-20,-35-8,-55 14,-52 19,-19 25,27 20,55 9,44-2,41-11,10-11,-21-4</inkml:trace>
  <inkml:trace contextRef="#ctx0" brushRef="#br0" timeOffset="14013">8910 9833,'28'0,"6"-4,-34 4,0 0,0 0,19-7,-19 7,0 0,23-11,-23 11,32-7,26 10,39 0,20 0,24-10,26-6,14-1,16-1,20 2,-6 7,2-2,15 3,-1 0,-3 7,17 3,-31-1,-26-4,1 1,-6 2,-9 5,9-3,-14 5,-5 0,-9 3,-29 1,-33 1,-43-4,-41-2,-23 4</inkml:trace>
  <inkml:trace contextRef="#ctx0" brushRef="#br0" timeOffset="30286">15789 10848,'37'-20,"-13"4,-24 16,0 0,45-14,-45 14,74-4,36 15,14 5,15 5,27-2,15-8,13-3,51 10,-5 1,-15-11,12-6,0-8,4-5,24-10,-10-6,-12 1,30 4,-1 7,17 13,26 0,-33 5,-14 12,-3-13,-15 19,3 5,-47-3,-49 10</inkml:trace>
  <inkml:trace contextRef="#ctx0" brushRef="#br0" timeOffset="53103">16182 11894,'18'-10,"2"-1,-20 11,0 0,0 0,27-2,-27 2,0 0,35 1,-35-1,63 10,21 0,15-8,27-3,4 1,23 2,3-1,-7 4,20-5,-4 5,12-3,30 3,-13-1,10 7,-15-1,16-3,-20-6,2 5,12-2,4 0,8-2,-11-7,-7 1,5-8,-6-5,7 5,-9 15,19 7,-20 14,-16 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3/31/14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customXml" Target="../ink/ink7.xml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customXml" Target="../ink/ink8.xml"/><Relationship Id="rId7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customXml" Target="../ink/ink9.xml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0.xml"/><Relationship Id="rId3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2.wdp"/><Relationship Id="rId5" Type="http://schemas.openxmlformats.org/officeDocument/2006/relationships/customXml" Target="../ink/ink12.xml"/><Relationship Id="rId6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customXml" Target="../ink/ink13.xml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customXml" Target="../ink/ink14.xml"/><Relationship Id="rId7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microsoft.com/office/2007/relationships/hdphoto" Target="../media/hdphoto3.wdp"/><Relationship Id="rId6" Type="http://schemas.openxmlformats.org/officeDocument/2006/relationships/customXml" Target="../ink/ink15.xml"/><Relationship Id="rId7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kingston.com/datasheets/KVR16N11_4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newegg.com/Product/Product.aspx?gclid=COLKkprosr0CFaMcOgod-SIASA&amp;Item=N82E16820239603&amp;nm_mc=KNC-GoogleAdwords&amp;cm_mmc=KNC-GoogleAdwords-_-pla-_-Desktop+Memory-_-N82E16820239603&amp;ef_id=Ur99TwAAAawVqiMW:20140327132503: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.xml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4.wdp"/><Relationship Id="rId5" Type="http://schemas.openxmlformats.org/officeDocument/2006/relationships/customXml" Target="../ink/ink17.xml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customXml" Target="../ink/ink19.xml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customXml" Target="../ink/ink20.xml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customXml" Target="../ink/ink22.xml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customXml" Target="../ink/ink23.xml"/><Relationship Id="rId5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customXml" Target="../ink/ink24.xml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2.xml"/><Relationship Id="rId3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5.xml"/><Relationship Id="rId3" Type="http://schemas.openxmlformats.org/officeDocument/2006/relationships/image" Target="../media/image5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customXml" Target="../ink/ink26.xml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3.png"/><Relationship Id="rId5" Type="http://schemas.microsoft.com/office/2007/relationships/hdphoto" Target="../media/hdphoto5.wdp"/><Relationship Id="rId6" Type="http://schemas.openxmlformats.org/officeDocument/2006/relationships/customXml" Target="../ink/ink27.xml"/><Relationship Id="rId7" Type="http://schemas.openxmlformats.org/officeDocument/2006/relationships/image" Target="../media/image6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8.xml"/><Relationship Id="rId3" Type="http://schemas.openxmlformats.org/officeDocument/2006/relationships/image" Target="../media/image6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microsoft.com/office/2007/relationships/hdphoto" Target="../media/hdphoto6.wdp"/><Relationship Id="rId5" Type="http://schemas.openxmlformats.org/officeDocument/2006/relationships/customXml" Target="../ink/ink30.xml"/><Relationship Id="rId6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31.xml"/><Relationship Id="rId3" Type="http://schemas.openxmlformats.org/officeDocument/2006/relationships/image" Target="../media/image6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customXml" Target="../ink/ink32.xml"/><Relationship Id="rId5" Type="http://schemas.openxmlformats.org/officeDocument/2006/relationships/image" Target="../media/image7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customXml" Target="../ink/ink33.xml"/><Relationship Id="rId5" Type="http://schemas.openxmlformats.org/officeDocument/2006/relationships/image" Target="../media/image7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34.xml"/><Relationship Id="rId3" Type="http://schemas.openxmlformats.org/officeDocument/2006/relationships/image" Target="../media/image7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orvalds/linux/blob/master/include/linux/fs.h" TargetMode="External"/><Relationship Id="rId4" Type="http://schemas.openxmlformats.org/officeDocument/2006/relationships/image" Target="../media/image44.png"/><Relationship Id="rId5" Type="http://schemas.openxmlformats.org/officeDocument/2006/relationships/customXml" Target="../ink/ink35.xml"/><Relationship Id="rId6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4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4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customXml" Target="../ink/ink38.xml"/><Relationship Id="rId5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customXml" Target="../ink/ink3.xml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customXml" Target="../ink/ink39.xml"/><Relationship Id="rId5" Type="http://schemas.openxmlformats.org/officeDocument/2006/relationships/image" Target="../media/image8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40.xml"/><Relationship Id="rId3" Type="http://schemas.openxmlformats.org/officeDocument/2006/relationships/image" Target="../media/image89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41.xml"/><Relationship Id="rId3" Type="http://schemas.openxmlformats.org/officeDocument/2006/relationships/image" Target="../media/image90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42.xml"/><Relationship Id="rId3" Type="http://schemas.openxmlformats.org/officeDocument/2006/relationships/image" Target="../media/image91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43.xml"/><Relationship Id="rId3" Type="http://schemas.openxmlformats.org/officeDocument/2006/relationships/image" Target="../media/image92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44.xml"/><Relationship Id="rId3" Type="http://schemas.openxmlformats.org/officeDocument/2006/relationships/image" Target="../media/image93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5.xml"/><Relationship Id="rId4" Type="http://schemas.openxmlformats.org/officeDocument/2006/relationships/image" Target="../media/image9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customXml" Target="../ink/ink4.xml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0484" t="3163" r="15016" b="2624"/>
          <a:stretch/>
        </p:blipFill>
        <p:spPr>
          <a:xfrm rot="5400000">
            <a:off x="1794846" y="-2205653"/>
            <a:ext cx="5143501" cy="955481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729" y="4009654"/>
            <a:ext cx="2684707" cy="967937"/>
          </a:xfrm>
          <a:solidFill>
            <a:schemeClr val="tx1">
              <a:alpha val="25000"/>
            </a:schemeClr>
          </a:solidFill>
        </p:spPr>
        <p:txBody>
          <a:bodyPr>
            <a:normAutofit fontScale="70000" lnSpcReduction="20000"/>
          </a:bodyPr>
          <a:lstStyle/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cs4414 Spring 2014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University of Virginia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David Evans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263" y="423302"/>
            <a:ext cx="4002892" cy="1445879"/>
          </a:xfrm>
          <a:noFill/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Class 16:</a:t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Storage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9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17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9754" y="205979"/>
            <a:ext cx="7177046" cy="857250"/>
          </a:xfrm>
        </p:spPr>
        <p:txBody>
          <a:bodyPr/>
          <a:lstStyle/>
          <a:p>
            <a:r>
              <a:rPr lang="en-US" dirty="0" smtClean="0"/>
              <a:t>Why Mercury?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3935" y="139867"/>
            <a:ext cx="2671637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Speed of Sound</a:t>
            </a:r>
          </a:p>
          <a:p>
            <a:pPr algn="ctr"/>
            <a:r>
              <a:rPr lang="en-US" dirty="0" smtClean="0"/>
              <a:t>Air		  343 m/s</a:t>
            </a:r>
          </a:p>
          <a:p>
            <a:r>
              <a:rPr lang="en-US" dirty="0" smtClean="0"/>
              <a:t>Mercury	1450 m/s (40° C)</a:t>
            </a:r>
          </a:p>
          <a:p>
            <a:r>
              <a:rPr lang="en-US" dirty="0" smtClean="0"/>
              <a:t>Water	1500 m/s (25° </a:t>
            </a:r>
            <a:r>
              <a:rPr lang="en-US" dirty="0"/>
              <a:t>C)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96" y="1574181"/>
            <a:ext cx="1587500" cy="1587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158" y="1483715"/>
            <a:ext cx="2702779" cy="1914525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3634629" y="2203148"/>
            <a:ext cx="952530" cy="3572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urved Connector 19"/>
          <p:cNvCxnSpPr>
            <a:stCxn id="18" idx="3"/>
            <a:endCxn id="17" idx="1"/>
          </p:cNvCxnSpPr>
          <p:nvPr/>
        </p:nvCxnSpPr>
        <p:spPr>
          <a:xfrm flipH="1" flipV="1">
            <a:off x="1977496" y="2367931"/>
            <a:ext cx="5312441" cy="73047"/>
          </a:xfrm>
          <a:prstGeom prst="curvedConnector5">
            <a:avLst>
              <a:gd name="adj1" fmla="val -20403"/>
              <a:gd name="adj2" fmla="val -3166413"/>
              <a:gd name="adj3" fmla="val 115687"/>
            </a:avLst>
          </a:prstGeom>
          <a:ln w="76200" cmpd="tri">
            <a:solidFill>
              <a:schemeClr val="accent5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918108" y="1662632"/>
            <a:ext cx="335024" cy="540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85600" y="989280"/>
              <a:ext cx="7691040" cy="3961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6240" y="979920"/>
                <a:ext cx="7709760" cy="398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351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207154">
            <a:off x="6956316" y="229719"/>
            <a:ext cx="2552700" cy="239077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9754" y="205979"/>
            <a:ext cx="7177046" cy="857250"/>
          </a:xfrm>
        </p:spPr>
        <p:txBody>
          <a:bodyPr/>
          <a:lstStyle/>
          <a:p>
            <a:r>
              <a:rPr lang="en-US" dirty="0" smtClean="0"/>
              <a:t>Why Mercury?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3935" y="139867"/>
            <a:ext cx="2671637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Speed of Sound</a:t>
            </a:r>
          </a:p>
          <a:p>
            <a:pPr algn="ctr"/>
            <a:r>
              <a:rPr lang="en-US" dirty="0" smtClean="0"/>
              <a:t>Air		  343 m/s</a:t>
            </a:r>
          </a:p>
          <a:p>
            <a:r>
              <a:rPr lang="en-US" dirty="0" smtClean="0"/>
              <a:t>Mercury	1450 m/s (40° C)</a:t>
            </a:r>
          </a:p>
          <a:p>
            <a:r>
              <a:rPr lang="en-US" dirty="0" smtClean="0"/>
              <a:t>Water	1500 m/s (25° </a:t>
            </a:r>
            <a:r>
              <a:rPr lang="en-US" dirty="0"/>
              <a:t>C)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496" y="1574181"/>
            <a:ext cx="1587500" cy="1587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158" y="1483715"/>
            <a:ext cx="2702779" cy="1914525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3634629" y="2203148"/>
            <a:ext cx="952530" cy="3572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urved Connector 19"/>
          <p:cNvCxnSpPr>
            <a:stCxn id="18" idx="3"/>
            <a:endCxn id="17" idx="1"/>
          </p:cNvCxnSpPr>
          <p:nvPr/>
        </p:nvCxnSpPr>
        <p:spPr>
          <a:xfrm flipH="1" flipV="1">
            <a:off x="1977496" y="2367931"/>
            <a:ext cx="5312441" cy="73047"/>
          </a:xfrm>
          <a:prstGeom prst="curvedConnector5">
            <a:avLst>
              <a:gd name="adj1" fmla="val -20403"/>
              <a:gd name="adj2" fmla="val -3166413"/>
              <a:gd name="adj3" fmla="val 115687"/>
            </a:avLst>
          </a:prstGeom>
          <a:ln w="76200" cmpd="tri">
            <a:solidFill>
              <a:schemeClr val="accent5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918108" y="1662632"/>
            <a:ext cx="335024" cy="540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3-11-20 at 9.53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99184"/>
            <a:ext cx="8370824" cy="101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4135320" y="3595680"/>
              <a:ext cx="3467880" cy="1172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25960" y="3586320"/>
                <a:ext cx="3486600" cy="119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014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533" y="205978"/>
            <a:ext cx="4157209" cy="311790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2270" y="-521969"/>
            <a:ext cx="5969831" cy="5969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0575" y="3512406"/>
            <a:ext cx="377158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MIT Project Whirlwind, 1951</a:t>
            </a:r>
          </a:p>
          <a:p>
            <a:pPr algn="ctr"/>
            <a:r>
              <a:rPr lang="en-US" sz="2400" dirty="0" smtClean="0"/>
              <a:t>2K 16-bit words</a:t>
            </a:r>
          </a:p>
          <a:p>
            <a:pPr algn="ctr"/>
            <a:r>
              <a:rPr lang="en-US" sz="2400" dirty="0" smtClean="0"/>
              <a:t>with “</a:t>
            </a:r>
            <a:r>
              <a:rPr lang="en-US" sz="2400" b="1" dirty="0" smtClean="0"/>
              <a:t>no waiting</a:t>
            </a:r>
            <a:r>
              <a:rPr lang="en-US" sz="2400" dirty="0" smtClean="0"/>
              <a:t>”! 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25" y="604344"/>
            <a:ext cx="3431627" cy="3284483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Magnetic Core Memory</a:t>
            </a:r>
            <a:endParaRPr lang="en-US" sz="4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033920" y="1163160"/>
              <a:ext cx="6850800" cy="3532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4560" y="1153800"/>
                <a:ext cx="6869520" cy="355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15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5400000">
            <a:off x="4097862" y="1067398"/>
            <a:ext cx="1318233" cy="132680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</a:t>
            </a:r>
            <a:endParaRPr lang="en-US" dirty="0"/>
          </a:p>
        </p:txBody>
      </p:sp>
      <p:sp>
        <p:nvSpPr>
          <p:cNvPr id="7" name="Isosceles Triangle 6"/>
          <p:cNvSpPr/>
          <p:nvPr/>
        </p:nvSpPr>
        <p:spPr>
          <a:xfrm rot="16200000">
            <a:off x="4097862" y="2789175"/>
            <a:ext cx="1318233" cy="132680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</a:t>
            </a:r>
            <a:endParaRPr lang="en-US" dirty="0"/>
          </a:p>
        </p:txBody>
      </p:sp>
      <p:cxnSp>
        <p:nvCxnSpPr>
          <p:cNvPr id="9" name="Elbow Connector 8"/>
          <p:cNvCxnSpPr>
            <a:stCxn id="6" idx="0"/>
            <a:endCxn id="7" idx="3"/>
          </p:cNvCxnSpPr>
          <p:nvPr/>
        </p:nvCxnSpPr>
        <p:spPr>
          <a:xfrm>
            <a:off x="5420381" y="1730801"/>
            <a:ext cx="12700" cy="1721777"/>
          </a:xfrm>
          <a:prstGeom prst="bentConnector3">
            <a:avLst>
              <a:gd name="adj1" fmla="val 15728732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6" idx="3"/>
            <a:endCxn id="7" idx="0"/>
          </p:cNvCxnSpPr>
          <p:nvPr/>
        </p:nvCxnSpPr>
        <p:spPr>
          <a:xfrm rot="10800000" flipV="1">
            <a:off x="4093575" y="1730801"/>
            <a:ext cx="12700" cy="1721777"/>
          </a:xfrm>
          <a:prstGeom prst="bentConnector3">
            <a:avLst>
              <a:gd name="adj1" fmla="val 15014425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070640" y="625320"/>
              <a:ext cx="7145280" cy="3920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1280" y="615960"/>
                <a:ext cx="7164000" cy="393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840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686" y="113864"/>
            <a:ext cx="7738538" cy="4817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25" y="113864"/>
            <a:ext cx="2818524" cy="130050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dirty="0"/>
              <a:t>4</a:t>
            </a:r>
            <a:r>
              <a:rPr lang="en-US" sz="4000" dirty="0" smtClean="0"/>
              <a:t>-Transistor SRAM Bit</a:t>
            </a:r>
            <a:endParaRPr lang="en-US" sz="4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028960" y="843120"/>
              <a:ext cx="5551920" cy="2874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19600" y="833760"/>
                <a:ext cx="5570640" cy="289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357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2651" y="500007"/>
            <a:ext cx="22032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dirty="0" smtClean="0">
                <a:solidFill>
                  <a:srgbClr val="DBEEF4"/>
                </a:solidFill>
              </a:rPr>
              <a:t>Modern </a:t>
            </a:r>
          </a:p>
          <a:p>
            <a:pPr algn="r"/>
            <a:r>
              <a:rPr lang="en-US" sz="4800" dirty="0" smtClean="0">
                <a:solidFill>
                  <a:srgbClr val="DBEEF4"/>
                </a:solidFill>
              </a:rPr>
              <a:t>DRAM</a:t>
            </a:r>
            <a:endParaRPr lang="en-US" sz="4800" dirty="0">
              <a:solidFill>
                <a:srgbClr val="DBEEF4"/>
              </a:solidFill>
            </a:endParaRPr>
          </a:p>
        </p:txBody>
      </p:sp>
      <p:pic>
        <p:nvPicPr>
          <p:cNvPr id="13" name="Picture 12" descr="Screen Shot 2013-11-20 at 2.59.5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r="4553" b="4336"/>
          <a:stretch/>
        </p:blipFill>
        <p:spPr>
          <a:xfrm>
            <a:off x="3634828" y="247441"/>
            <a:ext cx="5316485" cy="451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50" b="81050" l="0" r="100000">
                        <a14:foregroundMark x1="35000" y1="61700" x2="35000" y2="61700"/>
                      </a14:backgroundRemoval>
                    </a14:imgEffect>
                  </a14:imgLayer>
                </a14:imgProps>
              </a:ext>
            </a:extLst>
          </a:blip>
          <a:srcRect t="15704" b="16553"/>
          <a:stretch/>
        </p:blipFill>
        <p:spPr>
          <a:xfrm>
            <a:off x="191633" y="1754357"/>
            <a:ext cx="3758508" cy="2546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519480" y="1284840"/>
              <a:ext cx="7990560" cy="3849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0120" y="1275480"/>
                <a:ext cx="8009280" cy="386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6473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644" y="117675"/>
            <a:ext cx="2844800" cy="442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47" y="117675"/>
            <a:ext cx="2861056" cy="4448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163" y="4552211"/>
            <a:ext cx="1419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seconds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773518" y="4551632"/>
            <a:ext cx="1575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 seconds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507" y="117675"/>
            <a:ext cx="2861056" cy="44480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25502" y="4551632"/>
            <a:ext cx="1426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minutes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929520" y="626760"/>
              <a:ext cx="7764840" cy="4412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0160" y="617400"/>
                <a:ext cx="7783560" cy="443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559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644" y="117675"/>
            <a:ext cx="2844800" cy="442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47" y="117675"/>
            <a:ext cx="2861056" cy="4448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163" y="4552211"/>
            <a:ext cx="1419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seconds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773518" y="4551632"/>
            <a:ext cx="1575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 seconds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507" y="117675"/>
            <a:ext cx="2861056" cy="44480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25502" y="4551632"/>
            <a:ext cx="1426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minutes</a:t>
            </a:r>
            <a:endParaRPr lang="en-US" sz="2400" dirty="0"/>
          </a:p>
        </p:txBody>
      </p:sp>
      <p:pic>
        <p:nvPicPr>
          <p:cNvPr id="3" name="Picture 2" descr="Screen Shot 2014-03-27 at 7.00.32 AM.png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6" y="444499"/>
            <a:ext cx="8200038" cy="3356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1491840" y="1911600"/>
              <a:ext cx="4237200" cy="1091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82480" y="1902240"/>
                <a:ext cx="4255920" cy="110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748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 descr="Screen Shot 2013-11-19 at 9.42.30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97" y="877847"/>
            <a:ext cx="5707632" cy="3993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960865" y="554681"/>
            <a:ext cx="2896415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cycles (at 800MHz) to read a particular row = 13.75ns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767719" y="1419182"/>
            <a:ext cx="1383436" cy="374228"/>
          </a:xfrm>
          <a:prstGeom prst="ellipse">
            <a:avLst/>
          </a:prstGeom>
          <a:noFill/>
          <a:ln w="28575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10854" y="3531273"/>
            <a:ext cx="94128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= 185° F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50" b="81050" l="0" r="100000">
                        <a14:foregroundMark x1="35000" y1="61700" x2="35000" y2="61700"/>
                      </a14:backgroundRemoval>
                    </a14:imgEffect>
                  </a14:imgLayer>
                </a14:imgProps>
              </a:ext>
            </a:extLst>
          </a:blip>
          <a:srcRect t="15704" b="16553"/>
          <a:stretch/>
        </p:blipFill>
        <p:spPr>
          <a:xfrm>
            <a:off x="80074" y="-310691"/>
            <a:ext cx="4270689" cy="289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544320" y="0"/>
              <a:ext cx="6660720" cy="3693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4960" y="-9360"/>
                <a:ext cx="6679440" cy="371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7135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456965"/>
              </p:ext>
            </p:extLst>
          </p:nvPr>
        </p:nvGraphicFramePr>
        <p:xfrm>
          <a:off x="718886" y="1132801"/>
          <a:ext cx="7717804" cy="26690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29451"/>
                <a:gridCol w="1929451"/>
                <a:gridCol w="1929451"/>
                <a:gridCol w="1929451"/>
              </a:tblGrid>
              <a:tr h="5239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107253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Mercury (Gin) Delay Line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UNIVAC (1951)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220,000ns (average)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$ 0.38 (1968)</a:t>
                      </a:r>
                    </a:p>
                    <a:p>
                      <a:endParaRPr lang="en-US" sz="1400" dirty="0" smtClean="0"/>
                    </a:p>
                    <a:p>
                      <a:r>
                        <a:rPr lang="en-US" sz="1400" dirty="0" smtClean="0"/>
                        <a:t>(a</a:t>
                      </a:r>
                      <a:r>
                        <a:rPr lang="en-US" sz="1400" baseline="0" dirty="0" smtClean="0"/>
                        <a:t> bazillion n$)</a:t>
                      </a:r>
                      <a:endParaRPr lang="en-US" sz="1400" dirty="0" smtClean="0"/>
                    </a:p>
                  </a:txBody>
                  <a:tcPr marT="34290" marB="34290"/>
                </a:tc>
              </a:tr>
              <a:tr h="107253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</a:t>
                      </a:r>
                      <a:r>
                        <a:rPr lang="en-US" sz="1400" baseline="0" dirty="0" smtClean="0">
                          <a:hlinkClick r:id="rId2"/>
                        </a:rPr>
                        <a:t>$40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11230" y="4073975"/>
            <a:ext cx="605806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UNIVAC 1968 (Core memory): $823,500 for 131 K 16-bit words  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806760" y="1283040"/>
              <a:ext cx="7323120" cy="1752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7400" y="1273680"/>
                <a:ext cx="7341840" cy="177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579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2799065"/>
            <a:ext cx="8229600" cy="179555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Storage</a:t>
            </a:r>
          </a:p>
          <a:p>
            <a:pPr marL="0" indent="0">
              <a:buNone/>
            </a:pPr>
            <a:r>
              <a:rPr lang="en-US" b="1" dirty="0" smtClean="0"/>
              <a:t>File Systems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2056" y="1313142"/>
            <a:ext cx="5195728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Exam 2 is due at 11:59pm </a:t>
            </a:r>
            <a:r>
              <a:rPr lang="en-US" sz="2800" b="1" dirty="0" smtClean="0"/>
              <a:t>tonight.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54037" y="2044362"/>
            <a:ext cx="5306010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PS4 is due 11:59pm Sunday, 6 April </a:t>
            </a:r>
            <a:endParaRPr lang="en-US" sz="28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166800" y="2700720"/>
              <a:ext cx="2102400" cy="56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7440" y="2691360"/>
                <a:ext cx="2121120" cy="7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406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27 at 9.27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45" y="1673017"/>
            <a:ext cx="5619531" cy="2624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0" y="1063229"/>
            <a:ext cx="3873063" cy="3796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Cheaper, More Persistent Storage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4357800" y="3975840"/>
              <a:ext cx="479160" cy="20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8440" y="3966480"/>
                <a:ext cx="497880" cy="3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061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9610"/>
            <a:ext cx="9155142" cy="6000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9963" y="112227"/>
            <a:ext cx="2276837" cy="4362234"/>
          </a:xfrm>
        </p:spPr>
        <p:txBody>
          <a:bodyPr>
            <a:noAutofit/>
          </a:bodyPr>
          <a:lstStyle/>
          <a:p>
            <a:r>
              <a:rPr lang="en-US" sz="3200" dirty="0" smtClean="0"/>
              <a:t>Review: what is the </a:t>
            </a:r>
            <a:r>
              <a:rPr lang="en-US" sz="3200" b="1" dirty="0" smtClean="0"/>
              <a:t>bandwidth </a:t>
            </a:r>
            <a:r>
              <a:rPr lang="en-US" sz="3200" dirty="0" smtClean="0"/>
              <a:t>of a storage container on an ocean liner full of these?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3908520" y="557640"/>
              <a:ext cx="2734200" cy="10627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99160" y="548280"/>
                <a:ext cx="2752920" cy="108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153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 descr="Screen Shot 2014-03-27 at 9.3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53751"/>
            <a:ext cx="8801343" cy="108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27 at 9.33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" y="1988102"/>
            <a:ext cx="5702300" cy="249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181160" y="1504800"/>
              <a:ext cx="2740680" cy="2687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71800" y="1495440"/>
                <a:ext cx="2759400" cy="270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007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 descr="Screen Shot 2014-03-27 at 9.3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53751"/>
            <a:ext cx="8801343" cy="108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27 at 9.33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" y="1988102"/>
            <a:ext cx="5702300" cy="249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721292" y="2344470"/>
            <a:ext cx="3849030" cy="13234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&gt;&gt;&gt; </a:t>
            </a:r>
            <a:r>
              <a:rPr lang="it-IT" sz="2000" dirty="0" err="1" smtClean="0">
                <a:solidFill>
                  <a:srgbClr val="FFFF00"/>
                </a:solidFill>
              </a:rPr>
              <a:t>drivevol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FFFF00"/>
                </a:solidFill>
              </a:rPr>
              <a:t>= 5.8 * 4 * </a:t>
            </a:r>
            <a:r>
              <a:rPr lang="it-IT" sz="2000" dirty="0" smtClean="0">
                <a:solidFill>
                  <a:srgbClr val="FFFF00"/>
                </a:solidFill>
              </a:rPr>
              <a:t>1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container </a:t>
            </a:r>
            <a:r>
              <a:rPr lang="fr-FR" sz="2000" dirty="0">
                <a:solidFill>
                  <a:srgbClr val="FFFF00"/>
                </a:solidFill>
              </a:rPr>
              <a:t>= 232.5 * 92.5 * </a:t>
            </a:r>
            <a:r>
              <a:rPr lang="fr-FR" sz="2000" dirty="0" smtClean="0">
                <a:solidFill>
                  <a:srgbClr val="FFFF00"/>
                </a:solidFill>
              </a:rPr>
              <a:t>93.9</a:t>
            </a:r>
          </a:p>
          <a:p>
            <a:r>
              <a:rPr lang="fr-FR" sz="2000" dirty="0">
                <a:solidFill>
                  <a:srgbClr val="FFFF00"/>
                </a:solidFill>
              </a:rPr>
              <a:t>&gt;&gt;&gt; container / </a:t>
            </a:r>
            <a:r>
              <a:rPr lang="fr-FR" sz="2000" dirty="0" err="1">
                <a:solidFill>
                  <a:srgbClr val="FFFF00"/>
                </a:solidFill>
              </a:rPr>
              <a:t>drivevol</a:t>
            </a:r>
            <a:endParaRPr lang="fr-FR" sz="2000" dirty="0">
              <a:solidFill>
                <a:srgbClr val="FFFF00"/>
              </a:solidFill>
            </a:endParaRPr>
          </a:p>
          <a:p>
            <a:r>
              <a:rPr lang="fr-FR" sz="2000" dirty="0">
                <a:solidFill>
                  <a:srgbClr val="FFFF00"/>
                </a:solidFill>
              </a:rPr>
              <a:t>87044.69288793104</a:t>
            </a:r>
            <a:endParaRPr lang="en-US" sz="2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4413240" y="3275640"/>
              <a:ext cx="3623400" cy="1398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03880" y="3266280"/>
                <a:ext cx="3642120" cy="141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7276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2434408" cy="236258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big is a </a:t>
            </a:r>
            <a:r>
              <a:rPr lang="en-US" b="1" dirty="0" smtClean="0">
                <a:solidFill>
                  <a:srgbClr val="FFFF00"/>
                </a:solidFill>
              </a:rPr>
              <a:t>TB</a:t>
            </a:r>
            <a:r>
              <a:rPr lang="en-US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 descr="Screen Shot 2013-11-20 at 10.27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748" y="77420"/>
            <a:ext cx="4895484" cy="4895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3405240" y="92160"/>
              <a:ext cx="3504960" cy="3863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95880" y="82800"/>
                <a:ext cx="3523680" cy="388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009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 descr="Screen Shot 2014-03-27 at 9.3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53751"/>
            <a:ext cx="8801343" cy="108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27 at 9.33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" y="1988102"/>
            <a:ext cx="5702300" cy="249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509406" y="2220841"/>
            <a:ext cx="5177394" cy="22467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&gt;&gt;&gt; </a:t>
            </a:r>
            <a:r>
              <a:rPr lang="it-IT" sz="2000" dirty="0" err="1" smtClean="0">
                <a:solidFill>
                  <a:srgbClr val="FFFF00"/>
                </a:solidFill>
              </a:rPr>
              <a:t>drivevol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FFFF00"/>
                </a:solidFill>
              </a:rPr>
              <a:t>= 5.8 * 4 * </a:t>
            </a:r>
            <a:r>
              <a:rPr lang="it-IT" sz="2000" dirty="0" smtClean="0">
                <a:solidFill>
                  <a:srgbClr val="FFFF00"/>
                </a:solidFill>
              </a:rPr>
              <a:t>1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container </a:t>
            </a:r>
            <a:r>
              <a:rPr lang="fr-FR" sz="2000" dirty="0">
                <a:solidFill>
                  <a:srgbClr val="FFFF00"/>
                </a:solidFill>
              </a:rPr>
              <a:t>= 232.5 * 92.5 * </a:t>
            </a:r>
            <a:r>
              <a:rPr lang="fr-FR" sz="2000" dirty="0" smtClean="0">
                <a:solidFill>
                  <a:srgbClr val="FFFF00"/>
                </a:solidFill>
              </a:rPr>
              <a:t>93.9</a:t>
            </a:r>
          </a:p>
          <a:p>
            <a:r>
              <a:rPr lang="fr-FR" sz="2000" dirty="0">
                <a:solidFill>
                  <a:srgbClr val="FFFF00"/>
                </a:solidFill>
              </a:rPr>
              <a:t>&gt;&gt;&gt; container / </a:t>
            </a:r>
            <a:r>
              <a:rPr lang="fr-FR" sz="2000" dirty="0" err="1">
                <a:solidFill>
                  <a:srgbClr val="FFFF00"/>
                </a:solidFill>
              </a:rPr>
              <a:t>drivevol</a:t>
            </a:r>
            <a:endParaRPr lang="fr-FR" sz="2000" dirty="0">
              <a:solidFill>
                <a:srgbClr val="FFFF00"/>
              </a:solidFill>
            </a:endParaRPr>
          </a:p>
          <a:p>
            <a:r>
              <a:rPr lang="fr-FR" sz="2000" dirty="0" smtClean="0">
                <a:solidFill>
                  <a:srgbClr val="FFFF00"/>
                </a:solidFill>
              </a:rPr>
              <a:t>87044.69288793104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</a:t>
            </a:r>
            <a:r>
              <a:rPr lang="fr-FR" sz="2000" dirty="0" err="1" smtClean="0">
                <a:solidFill>
                  <a:srgbClr val="FFFF00"/>
                </a:solidFill>
              </a:rPr>
              <a:t>bpc</a:t>
            </a:r>
            <a:r>
              <a:rPr lang="fr-FR" sz="2000" dirty="0">
                <a:solidFill>
                  <a:srgbClr val="FFFF00"/>
                </a:solidFill>
              </a:rPr>
              <a:t> = _ * </a:t>
            </a:r>
            <a:r>
              <a:rPr lang="fr-FR" sz="2000" dirty="0" smtClean="0">
                <a:solidFill>
                  <a:srgbClr val="FFFF00"/>
                </a:solidFill>
              </a:rPr>
              <a:t>8 * 4 </a:t>
            </a:r>
            <a:r>
              <a:rPr lang="fr-FR" sz="2000" dirty="0">
                <a:solidFill>
                  <a:srgbClr val="FFFF00"/>
                </a:solidFill>
              </a:rPr>
              <a:t>* 1024 * 1024 * 1024 * </a:t>
            </a:r>
            <a:r>
              <a:rPr lang="fr-FR" sz="2000" dirty="0" smtClean="0">
                <a:solidFill>
                  <a:srgbClr val="FFFF00"/>
                </a:solidFill>
              </a:rPr>
              <a:t>1024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</a:t>
            </a:r>
            <a:r>
              <a:rPr lang="fr-FR" sz="2000" dirty="0" err="1" smtClean="0">
                <a:solidFill>
                  <a:srgbClr val="FFFF00"/>
                </a:solidFill>
              </a:rPr>
              <a:t>bpc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3.0626128629270743e+18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369240" y="3650400"/>
              <a:ext cx="5392800" cy="1289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9880" y="3641040"/>
                <a:ext cx="5411520" cy="130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631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 descr="Screen Shot 2014-03-27 at 9.3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53751"/>
            <a:ext cx="8801343" cy="108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27 at 9.33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" y="1988102"/>
            <a:ext cx="5702300" cy="249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509406" y="2220841"/>
            <a:ext cx="5177394" cy="22467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&gt;&gt;&gt; </a:t>
            </a:r>
            <a:r>
              <a:rPr lang="it-IT" sz="2000" dirty="0" err="1" smtClean="0">
                <a:solidFill>
                  <a:srgbClr val="FFFF00"/>
                </a:solidFill>
              </a:rPr>
              <a:t>drivevol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FFFF00"/>
                </a:solidFill>
              </a:rPr>
              <a:t>= 5.8 * 4 * </a:t>
            </a:r>
            <a:r>
              <a:rPr lang="it-IT" sz="2000" dirty="0" smtClean="0">
                <a:solidFill>
                  <a:srgbClr val="FFFF00"/>
                </a:solidFill>
              </a:rPr>
              <a:t>1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container </a:t>
            </a:r>
            <a:r>
              <a:rPr lang="fr-FR" sz="2000" dirty="0">
                <a:solidFill>
                  <a:srgbClr val="FFFF00"/>
                </a:solidFill>
              </a:rPr>
              <a:t>= 232.5 * 92.5 * </a:t>
            </a:r>
            <a:r>
              <a:rPr lang="fr-FR" sz="2000" dirty="0" smtClean="0">
                <a:solidFill>
                  <a:srgbClr val="FFFF00"/>
                </a:solidFill>
              </a:rPr>
              <a:t>93.9</a:t>
            </a:r>
          </a:p>
          <a:p>
            <a:r>
              <a:rPr lang="fr-FR" sz="2000" dirty="0">
                <a:solidFill>
                  <a:srgbClr val="FFFF00"/>
                </a:solidFill>
              </a:rPr>
              <a:t>&gt;&gt;&gt; container / </a:t>
            </a:r>
            <a:r>
              <a:rPr lang="fr-FR" sz="2000" dirty="0" err="1">
                <a:solidFill>
                  <a:srgbClr val="FFFF00"/>
                </a:solidFill>
              </a:rPr>
              <a:t>drivevol</a:t>
            </a:r>
            <a:endParaRPr lang="fr-FR" sz="2000" dirty="0">
              <a:solidFill>
                <a:srgbClr val="FFFF00"/>
              </a:solidFill>
            </a:endParaRPr>
          </a:p>
          <a:p>
            <a:r>
              <a:rPr lang="fr-FR" sz="2000" dirty="0" smtClean="0">
                <a:solidFill>
                  <a:srgbClr val="FFFF00"/>
                </a:solidFill>
              </a:rPr>
              <a:t>87044.69288793104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</a:t>
            </a:r>
            <a:r>
              <a:rPr lang="fr-FR" sz="2000" dirty="0" err="1" smtClean="0">
                <a:solidFill>
                  <a:srgbClr val="FFFF00"/>
                </a:solidFill>
              </a:rPr>
              <a:t>bpc</a:t>
            </a:r>
            <a:r>
              <a:rPr lang="fr-FR" sz="2000" dirty="0">
                <a:solidFill>
                  <a:srgbClr val="FFFF00"/>
                </a:solidFill>
              </a:rPr>
              <a:t> = _ * </a:t>
            </a:r>
            <a:r>
              <a:rPr lang="fr-FR" sz="2000" dirty="0" smtClean="0">
                <a:solidFill>
                  <a:srgbClr val="FFFF00"/>
                </a:solidFill>
              </a:rPr>
              <a:t>8 * 4 </a:t>
            </a:r>
            <a:r>
              <a:rPr lang="fr-FR" sz="2000" dirty="0">
                <a:solidFill>
                  <a:srgbClr val="FFFF00"/>
                </a:solidFill>
              </a:rPr>
              <a:t>* 1024 * 1024 * 1024 * </a:t>
            </a:r>
            <a:r>
              <a:rPr lang="fr-FR" sz="2000" dirty="0" smtClean="0">
                <a:solidFill>
                  <a:srgbClr val="FFFF00"/>
                </a:solidFill>
              </a:rPr>
              <a:t>1024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</a:t>
            </a:r>
            <a:r>
              <a:rPr lang="fr-FR" sz="2000" dirty="0" err="1" smtClean="0">
                <a:solidFill>
                  <a:srgbClr val="FFFF00"/>
                </a:solidFill>
              </a:rPr>
              <a:t>bpc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3.0626128629270743e+18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 descr="Screen Shot 2014-03-27 at 9.47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27" y="612999"/>
            <a:ext cx="5856321" cy="1375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 descr="Screen Shot 2014-03-27 at 9.37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3" y="119200"/>
            <a:ext cx="2710616" cy="4921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4-03-27 at 9.48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61" y="304957"/>
            <a:ext cx="6647903" cy="435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021680" y="567720"/>
              <a:ext cx="7790760" cy="4014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2320" y="558360"/>
                <a:ext cx="7809480" cy="403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086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 descr="Screen Shot 2014-03-27 at 9.50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66" y="383189"/>
            <a:ext cx="3340100" cy="698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9517" y="1541517"/>
            <a:ext cx="69181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Bandwidth of container ship full of 4TB drives: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6.9 ZB at 40km/h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76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Screen Shot 2014-03-27 at 9.50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66" y="383189"/>
            <a:ext cx="3340100" cy="698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9517" y="1541517"/>
            <a:ext cx="69181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Bandwidth of container ship full of 4TB drives: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6.9 ZB at 40km/h </a:t>
            </a:r>
            <a:endParaRPr lang="en-US" sz="2800" dirty="0"/>
          </a:p>
        </p:txBody>
      </p:sp>
      <p:pic>
        <p:nvPicPr>
          <p:cNvPr id="5" name="Picture 4" descr="Screen Shot 2014-03-27 at 9.54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2557464"/>
            <a:ext cx="54610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909880" y="2728440"/>
              <a:ext cx="5301720" cy="20772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0520" y="2719080"/>
                <a:ext cx="5320440" cy="209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9199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579320" y="761400"/>
              <a:ext cx="7178040" cy="1810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69960" y="752040"/>
                <a:ext cx="7196760" cy="182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8465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93379"/>
            <a:ext cx="9155677" cy="6866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3013"/>
            <a:ext cx="8073697" cy="2526712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How does this compare to </a:t>
            </a:r>
            <a:r>
              <a:rPr lang="en-US" sz="5400" dirty="0" err="1" smtClean="0">
                <a:solidFill>
                  <a:srgbClr val="FFFF00"/>
                </a:solidFill>
              </a:rPr>
              <a:t>Gbit</a:t>
            </a:r>
            <a:r>
              <a:rPr lang="en-US" sz="5400" dirty="0" smtClean="0">
                <a:solidFill>
                  <a:srgbClr val="FFFF00"/>
                </a:solidFill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</a:rPr>
              <a:t>ethernet</a:t>
            </a:r>
            <a:r>
              <a:rPr lang="en-US" sz="5400" dirty="0" smtClean="0">
                <a:solidFill>
                  <a:srgbClr val="FFFF00"/>
                </a:solidFill>
              </a:rPr>
              <a:t>?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6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71448" y="405430"/>
            <a:ext cx="6148552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&gt;&gt;&gt; </a:t>
            </a:r>
            <a:r>
              <a:rPr lang="en-US" sz="2400" dirty="0" err="1"/>
              <a:t>gb</a:t>
            </a:r>
            <a:r>
              <a:rPr lang="en-US" sz="2400" dirty="0"/>
              <a:t> = 1024 * 1024 * 1024</a:t>
            </a:r>
          </a:p>
          <a:p>
            <a:r>
              <a:rPr lang="en-US" sz="2400" dirty="0"/>
              <a:t>&gt;&gt;&gt; </a:t>
            </a:r>
            <a:r>
              <a:rPr lang="en-US" sz="2400" dirty="0" err="1"/>
              <a:t>speedoflight</a:t>
            </a:r>
            <a:r>
              <a:rPr lang="en-US" sz="2400" dirty="0"/>
              <a:t> = 299792458 # </a:t>
            </a:r>
            <a:r>
              <a:rPr lang="en-US" sz="2400" dirty="0" err="1"/>
              <a:t>mps</a:t>
            </a:r>
            <a:endParaRPr lang="en-US" sz="2400" dirty="0"/>
          </a:p>
          <a:p>
            <a:r>
              <a:rPr lang="en-US" sz="2400" dirty="0"/>
              <a:t>&gt;&gt;&gt; </a:t>
            </a:r>
            <a:r>
              <a:rPr lang="en-US" sz="2400" dirty="0" err="1"/>
              <a:t>gbmps</a:t>
            </a:r>
            <a:r>
              <a:rPr lang="en-US" sz="2400" dirty="0"/>
              <a:t> = </a:t>
            </a:r>
            <a:r>
              <a:rPr lang="en-US" sz="2400" dirty="0" err="1"/>
              <a:t>gb</a:t>
            </a:r>
            <a:r>
              <a:rPr lang="en-US" sz="2400" dirty="0"/>
              <a:t> * </a:t>
            </a:r>
            <a:r>
              <a:rPr lang="en-US" sz="2400" dirty="0" err="1"/>
              <a:t>speedoflight</a:t>
            </a:r>
            <a:endParaRPr lang="en-US" sz="2400" dirty="0"/>
          </a:p>
          <a:p>
            <a:r>
              <a:rPr lang="en-US" sz="2400" dirty="0"/>
              <a:t>&gt;&gt;&gt; </a:t>
            </a:r>
            <a:r>
              <a:rPr lang="en-US" sz="2400" dirty="0" err="1"/>
              <a:t>gbmps</a:t>
            </a:r>
            <a:endParaRPr lang="en-US" sz="2400" dirty="0"/>
          </a:p>
          <a:p>
            <a:r>
              <a:rPr lang="en-US" sz="2400" dirty="0" smtClean="0"/>
              <a:t>321899700674363392</a:t>
            </a:r>
          </a:p>
          <a:p>
            <a:r>
              <a:rPr lang="fr-FR" sz="2400" dirty="0"/>
              <a:t>&gt;&gt;&gt; </a:t>
            </a:r>
            <a:r>
              <a:rPr lang="fr-FR" sz="2400" dirty="0" err="1"/>
              <a:t>ethernet_zbmps</a:t>
            </a:r>
            <a:r>
              <a:rPr lang="fr-FR" sz="2400" dirty="0"/>
              <a:t> </a:t>
            </a:r>
            <a:r>
              <a:rPr lang="fr-FR" sz="2400" dirty="0" smtClean="0"/>
              <a:t>= </a:t>
            </a:r>
            <a:r>
              <a:rPr lang="fr-FR" sz="2400" dirty="0" err="1" smtClean="0"/>
              <a:t>gbmps</a:t>
            </a:r>
            <a:r>
              <a:rPr lang="fr-FR" sz="2400" dirty="0" smtClean="0"/>
              <a:t> </a:t>
            </a:r>
            <a:r>
              <a:rPr lang="fr-FR" sz="2400" dirty="0"/>
              <a:t>/ (8 * 10**21</a:t>
            </a:r>
            <a:r>
              <a:rPr lang="fr-FR" sz="2400" dirty="0" smtClean="0"/>
              <a:t>)</a:t>
            </a:r>
          </a:p>
          <a:p>
            <a:r>
              <a:rPr lang="fr-FR" sz="2400" dirty="0" smtClean="0"/>
              <a:t>4.023746258429542e</a:t>
            </a:r>
            <a:r>
              <a:rPr lang="fr-FR" sz="2400" dirty="0"/>
              <a:t>-</a:t>
            </a:r>
            <a:r>
              <a:rPr lang="fr-FR" sz="2400" dirty="0" smtClean="0"/>
              <a:t>05</a:t>
            </a:r>
          </a:p>
          <a:p>
            <a:r>
              <a:rPr lang="fr-FR" sz="2400" dirty="0"/>
              <a:t>&gt;&gt;&gt; </a:t>
            </a:r>
            <a:r>
              <a:rPr lang="fr-FR" sz="2400" dirty="0" err="1" smtClean="0"/>
              <a:t>ship_zbmps</a:t>
            </a:r>
            <a:r>
              <a:rPr lang="fr-FR" sz="2400" dirty="0" smtClean="0"/>
              <a:t> </a:t>
            </a:r>
            <a:r>
              <a:rPr lang="fr-FR" sz="2400" dirty="0"/>
              <a:t>/ </a:t>
            </a:r>
            <a:r>
              <a:rPr lang="fr-FR" sz="2400" dirty="0" err="1" smtClean="0"/>
              <a:t>ethernet_zbmps</a:t>
            </a:r>
            <a:endParaRPr lang="fr-FR" sz="2400" dirty="0" smtClean="0"/>
          </a:p>
          <a:p>
            <a:r>
              <a:rPr lang="fr-FR" sz="2400" b="1" dirty="0">
                <a:solidFill>
                  <a:srgbClr val="0000FF"/>
                </a:solidFill>
              </a:rPr>
              <a:t>1902.8367261672238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4414" y="3976414"/>
            <a:ext cx="4818447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/>
              <a:t>Moral: Latency Matters!</a:t>
            </a:r>
            <a:endParaRPr lang="en-US" sz="36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167480" y="1113480"/>
              <a:ext cx="3840120" cy="3701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8120" y="1104120"/>
                <a:ext cx="3858840" cy="372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084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792117"/>
              </p:ext>
            </p:extLst>
          </p:nvPr>
        </p:nvGraphicFramePr>
        <p:xfrm>
          <a:off x="718886" y="991778"/>
          <a:ext cx="7717804" cy="348282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29451"/>
                <a:gridCol w="1929451"/>
                <a:gridCol w="1929451"/>
                <a:gridCol w="1929451"/>
              </a:tblGrid>
              <a:tr h="5239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10725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Mercury (Gin) Delay Line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UNIVAC (1951)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220,000ns (average)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$ 0.38 (1968)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(a</a:t>
                      </a:r>
                      <a:r>
                        <a:rPr lang="en-US" sz="1400" baseline="0" dirty="0" smtClean="0"/>
                        <a:t> bazillion n$)</a:t>
                      </a:r>
                      <a:endParaRPr lang="en-US" sz="1400" dirty="0" smtClean="0"/>
                    </a:p>
                  </a:txBody>
                  <a:tcPr marT="34290" marB="34290" anchor="ctr"/>
                </a:tc>
              </a:tr>
              <a:tr h="8138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($40)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10725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Hard Drive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0.0046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656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3398582" y="205978"/>
            <a:ext cx="5167111" cy="506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14" y="205978"/>
            <a:ext cx="2540000" cy="2923923"/>
          </a:xfrm>
        </p:spPr>
        <p:txBody>
          <a:bodyPr/>
          <a:lstStyle/>
          <a:p>
            <a:r>
              <a:rPr lang="en-US" dirty="0" smtClean="0"/>
              <a:t>Accessing a Hard Drive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53380" y="1937392"/>
            <a:ext cx="1477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FFCC"/>
                </a:solidFill>
              </a:rPr>
              <a:t>5900 rpm spindle</a:t>
            </a:r>
            <a:endParaRPr lang="en-US" sz="2000" dirty="0">
              <a:solidFill>
                <a:srgbClr val="CCFF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05924" y="554867"/>
            <a:ext cx="18928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“seek time”</a:t>
            </a:r>
          </a:p>
          <a:p>
            <a:r>
              <a:rPr lang="en-US" sz="2800" dirty="0" smtClean="0"/>
              <a:t>~ 0.1ms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870549" y="3349145"/>
            <a:ext cx="3165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rotate time:</a:t>
            </a:r>
          </a:p>
          <a:p>
            <a:r>
              <a:rPr lang="en-US" sz="2400" dirty="0" smtClean="0"/>
              <a:t>1/5900rpm ~ max 10ms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041480" y="915120"/>
              <a:ext cx="5915520" cy="3427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2120" y="905760"/>
                <a:ext cx="5934240" cy="344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1576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236" b="10180"/>
          <a:stretch/>
        </p:blipFill>
        <p:spPr>
          <a:xfrm>
            <a:off x="0" y="-780220"/>
            <a:ext cx="9144000" cy="5923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63" y="3705014"/>
            <a:ext cx="4688537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Passing the Drop 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54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2236" b="10180"/>
          <a:stretch/>
        </p:blipFill>
        <p:spPr>
          <a:xfrm>
            <a:off x="0" y="-780220"/>
            <a:ext cx="9144000" cy="5923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63" y="3705014"/>
            <a:ext cx="4688537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Passing the Drop 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9" name="Picture 8" descr="Screen Shot 2013-11-21 at 7.00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90" y="92525"/>
            <a:ext cx="5467350" cy="2171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Bent-Up Arrow 10"/>
          <p:cNvSpPr/>
          <p:nvPr/>
        </p:nvSpPr>
        <p:spPr>
          <a:xfrm rot="5400000">
            <a:off x="3787284" y="1054058"/>
            <a:ext cx="2127482" cy="3890655"/>
          </a:xfrm>
          <a:prstGeom prst="bentUpArrow">
            <a:avLst>
              <a:gd name="adj1" fmla="val 18320"/>
              <a:gd name="adj2" fmla="val 25000"/>
              <a:gd name="adj3" fmla="val 3274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6618140" y="2574054"/>
            <a:ext cx="2307617" cy="2261920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1055880" y="306720"/>
              <a:ext cx="7145640" cy="3428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6520" y="297360"/>
                <a:ext cx="7164360" cy="344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647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739241"/>
              </p:ext>
            </p:extLst>
          </p:nvPr>
        </p:nvGraphicFramePr>
        <p:xfrm>
          <a:off x="718886" y="991778"/>
          <a:ext cx="7717804" cy="348282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29451"/>
                <a:gridCol w="1929451"/>
                <a:gridCol w="1929451"/>
                <a:gridCol w="1929451"/>
              </a:tblGrid>
              <a:tr h="5239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10725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Mercury (Gin) Delay Line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UNIVAC (1951)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220,000ns (average)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$ 0.38 (1968)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(a</a:t>
                      </a:r>
                      <a:r>
                        <a:rPr lang="en-US" sz="1400" baseline="0" dirty="0" smtClean="0"/>
                        <a:t> bazillion n$)</a:t>
                      </a:r>
                      <a:endParaRPr lang="en-US" sz="1400" dirty="0" smtClean="0"/>
                    </a:p>
                  </a:txBody>
                  <a:tcPr marT="34290" marB="34290" anchor="ctr"/>
                </a:tc>
              </a:tr>
              <a:tr h="8138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($40)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10725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Hard Drive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5ms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500" baseline="0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sz="1500" baseline="0" dirty="0" err="1" smtClean="0">
                          <a:solidFill>
                            <a:srgbClr val="FF0000"/>
                          </a:solidFill>
                        </a:rPr>
                        <a:t>ave</a:t>
                      </a:r>
                      <a:r>
                        <a:rPr lang="en-US" sz="1500" baseline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0.0046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549360" y="1602000"/>
              <a:ext cx="5765760" cy="3349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0000" y="1592640"/>
                <a:ext cx="5784480" cy="336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211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000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Storage Abstractions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22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 descr="Screen Shot 2013-11-20 at 10.34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2" y="128578"/>
            <a:ext cx="7267601" cy="4912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986760" y="976680"/>
              <a:ext cx="3769200" cy="3905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7400" y="967320"/>
                <a:ext cx="3787920" cy="392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6551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11-20 at 10.38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793" y="101497"/>
            <a:ext cx="4870814" cy="4939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3-11-20 at 10.39.33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4" r="12260"/>
          <a:stretch/>
        </p:blipFill>
        <p:spPr>
          <a:xfrm>
            <a:off x="383897" y="461278"/>
            <a:ext cx="2528786" cy="386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006920" y="1158480"/>
              <a:ext cx="3531960" cy="3784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7560" y="1149120"/>
                <a:ext cx="3550680" cy="380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92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196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is storage complicated?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“Modern?” Storage Abstractions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2529" y="1095378"/>
            <a:ext cx="280089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Memory Location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0068" y="1095378"/>
            <a:ext cx="2535093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File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9153" y="4316953"/>
            <a:ext cx="3115657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What about: database, URI?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50287" y="4316953"/>
            <a:ext cx="2728556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Do we really need both?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239480" y="860040"/>
              <a:ext cx="6949800" cy="3375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0120" y="850680"/>
                <a:ext cx="6968520" cy="339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4856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084"/>
            <a:ext cx="9155914" cy="7324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745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Unix File Abstraction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8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are files?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27794" y="1207733"/>
            <a:ext cx="2982324" cy="10291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class16.pptx</a:t>
            </a:r>
            <a:endParaRPr lang="en-US" sz="4000" dirty="0"/>
          </a:p>
        </p:txBody>
      </p:sp>
      <p:sp>
        <p:nvSpPr>
          <p:cNvPr id="8" name="Rounded Rectangle 7"/>
          <p:cNvSpPr/>
          <p:nvPr/>
        </p:nvSpPr>
        <p:spPr>
          <a:xfrm>
            <a:off x="2838973" y="2374406"/>
            <a:ext cx="6100725" cy="7739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/Users/</a:t>
            </a:r>
            <a:r>
              <a:rPr lang="en-US" sz="4000" dirty="0" err="1" smtClean="0"/>
              <a:t>dave</a:t>
            </a:r>
            <a:r>
              <a:rPr lang="en-US" sz="4000" dirty="0" smtClean="0"/>
              <a:t>/OS/classes/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709423" y="3338316"/>
            <a:ext cx="397882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OS-provided random numbers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074572" y="3324423"/>
            <a:ext cx="178667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434" y="3384410"/>
            <a:ext cx="1483396" cy="14833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43023" y="428104"/>
            <a:ext cx="178667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154" y="576224"/>
            <a:ext cx="1723493" cy="12630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4850" y="4115081"/>
            <a:ext cx="280339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 list of current interrupts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5802120" y="3477960"/>
              <a:ext cx="176400" cy="1041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2760" y="3468600"/>
                <a:ext cx="195120" cy="106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8647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b="1" i="1" dirty="0"/>
              <a:t>Everything</a:t>
            </a:r>
            <a:r>
              <a:rPr lang="en-US" dirty="0"/>
              <a:t> is a File”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27794" y="1207733"/>
            <a:ext cx="2982324" cy="10291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class16.pptx</a:t>
            </a:r>
            <a:endParaRPr lang="en-US" sz="4000" dirty="0"/>
          </a:p>
        </p:txBody>
      </p:sp>
      <p:sp>
        <p:nvSpPr>
          <p:cNvPr id="8" name="Rounded Rectangle 7"/>
          <p:cNvSpPr/>
          <p:nvPr/>
        </p:nvSpPr>
        <p:spPr>
          <a:xfrm>
            <a:off x="2698835" y="2470751"/>
            <a:ext cx="6100725" cy="7739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/Users/</a:t>
            </a:r>
            <a:r>
              <a:rPr lang="en-US" sz="4000" dirty="0" err="1" smtClean="0"/>
              <a:t>dave</a:t>
            </a:r>
            <a:r>
              <a:rPr lang="en-US" sz="4000" dirty="0" smtClean="0"/>
              <a:t>/OS/classes/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3454521"/>
            <a:ext cx="397882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OS-provided random numbers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584089" y="3454521"/>
            <a:ext cx="178667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157" y="3513391"/>
            <a:ext cx="1451475" cy="10886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61225" y="1059613"/>
            <a:ext cx="178667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1" y="1207733"/>
            <a:ext cx="1729685" cy="950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2632" y="1868663"/>
            <a:ext cx="1790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/</a:t>
            </a:r>
            <a:r>
              <a:rPr lang="en-US" sz="2400" b="1" dirty="0" err="1" smtClean="0"/>
              <a:t>mnt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cdrom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500485" y="3742273"/>
            <a:ext cx="1418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/</a:t>
            </a:r>
            <a:r>
              <a:rPr lang="en-US" sz="2400" b="1" dirty="0" err="1" smtClean="0"/>
              <a:t>dev</a:t>
            </a:r>
            <a:r>
              <a:rPr lang="en-US" sz="2400" b="1" dirty="0" smtClean="0"/>
              <a:t>/tty0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767555" y="4029697"/>
            <a:ext cx="1922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/</a:t>
            </a:r>
            <a:r>
              <a:rPr lang="en-US" sz="2400" b="1" dirty="0" err="1" smtClean="0"/>
              <a:t>dev</a:t>
            </a:r>
            <a:r>
              <a:rPr lang="en-US" sz="2400" b="1" dirty="0" smtClean="0"/>
              <a:t>/random</a:t>
            </a:r>
            <a:endParaRPr lang="en-US" sz="24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948320" y="4123440"/>
              <a:ext cx="6830280" cy="377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38960" y="4114080"/>
                <a:ext cx="6849000" cy="39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8324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 descr="Screen Shot 2014-03-27 at 10.22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8" y="53993"/>
            <a:ext cx="9008794" cy="5036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9105" y="4359743"/>
            <a:ext cx="232103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Note: this is on Ubuntu, not Mac OS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97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79894"/>
              </p:ext>
            </p:extLst>
          </p:nvPr>
        </p:nvGraphicFramePr>
        <p:xfrm>
          <a:off x="3231930" y="651988"/>
          <a:ext cx="5772531" cy="4389120"/>
        </p:xfrm>
        <a:graphic>
          <a:graphicData uri="http://schemas.openxmlformats.org/drawingml/2006/table">
            <a:tbl>
              <a:tblPr bandRow="1">
                <a:tableStyleId>{35758FB7-9AC5-4552-8A53-C91805E547FA}</a:tableStyleId>
              </a:tblPr>
              <a:tblGrid>
                <a:gridCol w="5772531"/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Size of File (bytes)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Device ID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User ID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Group ID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File Mode (permission bits)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Link count (number of hard links to node)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1668780">
                <a:tc>
                  <a:txBody>
                    <a:bodyPr/>
                    <a:lstStyle/>
                    <a:p>
                      <a:pPr algn="ctr"/>
                      <a:endParaRPr lang="en-US" sz="2100" dirty="0" smtClean="0"/>
                    </a:p>
                    <a:p>
                      <a:pPr algn="ctr"/>
                      <a:endParaRPr lang="en-US" sz="2100" dirty="0" smtClean="0"/>
                    </a:p>
                    <a:p>
                      <a:pPr algn="ctr"/>
                      <a:r>
                        <a:rPr lang="en-US" sz="2100" b="1" dirty="0" err="1" smtClean="0"/>
                        <a:t>Diskmap</a:t>
                      </a:r>
                      <a:endParaRPr lang="en-US" sz="2100" b="1" dirty="0" smtClean="0"/>
                    </a:p>
                    <a:p>
                      <a:pPr algn="ctr"/>
                      <a:endParaRPr lang="en-US" sz="2100" dirty="0" smtClean="0"/>
                    </a:p>
                    <a:p>
                      <a:pPr algn="ctr"/>
                      <a:endParaRPr lang="en-US" sz="2100" dirty="0" smtClean="0"/>
                    </a:p>
                  </a:txBody>
                  <a:tcPr marT="34290" marB="34290">
                    <a:solidFill>
                      <a:srgbClr val="FFFF66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13" y="95411"/>
            <a:ext cx="3575196" cy="126956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err="1" smtClean="0"/>
              <a:t>inode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represents a file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584360" y="606960"/>
              <a:ext cx="6155640" cy="4156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75000" y="597600"/>
                <a:ext cx="6174360" cy="417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353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 descr="Screen Shot 2013-11-20 at 7.2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6" y="202005"/>
            <a:ext cx="5767682" cy="3653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079625" y="254261"/>
            <a:ext cx="183396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include/linux/fs.h</a:t>
            </a:r>
            <a:endParaRPr lang="en-US" dirty="0"/>
          </a:p>
        </p:txBody>
      </p:sp>
      <p:pic>
        <p:nvPicPr>
          <p:cNvPr id="7" name="Picture 6" descr="Screen Shot 2013-11-20 at 7.31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42" y="3812327"/>
            <a:ext cx="7588951" cy="122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850680" y="51840"/>
              <a:ext cx="4730760" cy="4911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1320" y="42480"/>
                <a:ext cx="4749480" cy="492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31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982083"/>
              </p:ext>
            </p:extLst>
          </p:nvPr>
        </p:nvGraphicFramePr>
        <p:xfrm>
          <a:off x="4659340" y="301364"/>
          <a:ext cx="4027460" cy="2743200"/>
        </p:xfrm>
        <a:graphic>
          <a:graphicData uri="http://schemas.openxmlformats.org/drawingml/2006/table">
            <a:tbl>
              <a:tblPr bandRow="1">
                <a:tableStyleId>{35758FB7-9AC5-4552-8A53-C91805E547FA}</a:tableStyleId>
              </a:tblPr>
              <a:tblGrid>
                <a:gridCol w="4027460"/>
              </a:tblGrid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Size of File (bytes)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Device ID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User ID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Group ID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File Mode (permission bits)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Link count (number of hard links to node)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924580"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="1" dirty="0" err="1" smtClean="0"/>
                        <a:t>Diskmap</a:t>
                      </a:r>
                      <a:endParaRPr lang="en-US" sz="1200" b="1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</a:txBody>
                  <a:tcPr marT="34290" marB="34290">
                    <a:solidFill>
                      <a:srgbClr val="FFFF66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84284" y="910052"/>
            <a:ext cx="974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stat</a:t>
            </a:r>
            <a:endParaRPr lang="en-US" sz="4000" dirty="0"/>
          </a:p>
        </p:txBody>
      </p:sp>
      <p:pic>
        <p:nvPicPr>
          <p:cNvPr id="3" name="Picture 2" descr="Screen Shot 2014-03-27 at 11.1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" y="2861742"/>
            <a:ext cx="8796471" cy="18792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019880" y="3084480"/>
              <a:ext cx="2564280" cy="967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0520" y="3075120"/>
                <a:ext cx="2583000" cy="98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140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2" name="Picture 1" descr="Screen Shot 2014-03-27 at 11.17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2" y="239110"/>
            <a:ext cx="8632775" cy="20994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321200" y="457920"/>
              <a:ext cx="3741120" cy="1305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11840" y="448560"/>
                <a:ext cx="3759840" cy="132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919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2" name="Picture 1" descr="Screen Shot 2014-03-27 at 11.17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2" y="239110"/>
            <a:ext cx="8632775" cy="2099441"/>
          </a:xfrm>
          <a:prstGeom prst="rect">
            <a:avLst/>
          </a:prstGeom>
        </p:spPr>
      </p:pic>
      <p:pic>
        <p:nvPicPr>
          <p:cNvPr id="3" name="Picture 2" descr="Screen Shot 2014-03-27 at 11.19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79" y="2419130"/>
            <a:ext cx="8625768" cy="25346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315800" y="489960"/>
              <a:ext cx="4532400" cy="4554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6440" y="480600"/>
                <a:ext cx="4551120" cy="457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725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342" y="785814"/>
            <a:ext cx="5588000" cy="3981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456" y="2884097"/>
            <a:ext cx="2711743" cy="1539117"/>
          </a:xfrm>
        </p:spPr>
        <p:txBody>
          <a:bodyPr>
            <a:normAutofit/>
          </a:bodyPr>
          <a:lstStyle/>
          <a:p>
            <a:r>
              <a:rPr lang="en-US" dirty="0" smtClean="0"/>
              <a:t>Delay Lines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6" y="57652"/>
            <a:ext cx="3239156" cy="22691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4361760" y="1559160"/>
              <a:ext cx="3963600" cy="2080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52400" y="1549800"/>
                <a:ext cx="3982320" cy="209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919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3" name="Picture 2" descr="Screen Shot 2014-03-27 at 11.1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79" y="229475"/>
            <a:ext cx="8625768" cy="2534661"/>
          </a:xfrm>
          <a:prstGeom prst="rect">
            <a:avLst/>
          </a:prstGeom>
        </p:spPr>
      </p:pic>
      <p:pic>
        <p:nvPicPr>
          <p:cNvPr id="5" name="Picture 4" descr="Screen Shot 2014-03-27 at 11.19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9" y="2860946"/>
            <a:ext cx="8746637" cy="19063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245600" y="468360"/>
              <a:ext cx="3717360" cy="3684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6240" y="459000"/>
                <a:ext cx="3736080" cy="370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484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81326" y="3997429"/>
            <a:ext cx="6255175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Removing a linked file like this is very confusing for PowerPoint…</a:t>
            </a:r>
            <a:endParaRPr lang="en-US" dirty="0"/>
          </a:p>
        </p:txBody>
      </p:sp>
      <p:pic>
        <p:nvPicPr>
          <p:cNvPr id="2" name="Picture 1" descr="Screen Shot 2014-03-27 at 11.21.2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" t="2988" r="6961" b="17120"/>
          <a:stretch/>
        </p:blipFill>
        <p:spPr>
          <a:xfrm>
            <a:off x="683172" y="621862"/>
            <a:ext cx="7637976" cy="2575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586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434349"/>
              </p:ext>
            </p:extLst>
          </p:nvPr>
        </p:nvGraphicFramePr>
        <p:xfrm>
          <a:off x="4819347" y="117433"/>
          <a:ext cx="4027460" cy="2560320"/>
        </p:xfrm>
        <a:graphic>
          <a:graphicData uri="http://schemas.openxmlformats.org/drawingml/2006/table">
            <a:tbl>
              <a:tblPr bandRow="1">
                <a:tableStyleId>{35758FB7-9AC5-4552-8A53-C91805E547FA}</a:tableStyleId>
              </a:tblPr>
              <a:tblGrid>
                <a:gridCol w="402746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Size of File (bytes)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Device ID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User ID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Group ID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File Mode (permission bits)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Link count (number of hard links to node)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…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868680">
                <a:tc>
                  <a:txBody>
                    <a:bodyPr/>
                    <a:lstStyle/>
                    <a:p>
                      <a:pPr algn="ctr"/>
                      <a:endParaRPr lang="en-US" sz="1100" dirty="0" smtClean="0"/>
                    </a:p>
                    <a:p>
                      <a:pPr algn="ctr"/>
                      <a:endParaRPr lang="en-US" sz="1100" dirty="0" smtClean="0"/>
                    </a:p>
                    <a:p>
                      <a:pPr algn="ctr"/>
                      <a:r>
                        <a:rPr lang="en-US" sz="1100" b="1" dirty="0" err="1" smtClean="0"/>
                        <a:t>Diskmap</a:t>
                      </a:r>
                      <a:endParaRPr lang="en-US" sz="1100" b="1" dirty="0" smtClean="0"/>
                    </a:p>
                    <a:p>
                      <a:pPr algn="ctr"/>
                      <a:endParaRPr lang="en-US" sz="1100" dirty="0" smtClean="0"/>
                    </a:p>
                    <a:p>
                      <a:pPr algn="ctr"/>
                      <a:endParaRPr lang="en-US" sz="1100" dirty="0" smtClean="0"/>
                    </a:p>
                  </a:txBody>
                  <a:tcPr marT="34290" marB="34290">
                    <a:solidFill>
                      <a:srgbClr val="FFFF66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6552" y="86188"/>
            <a:ext cx="4359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2400" dirty="0" smtClean="0"/>
              <a:t>(Unix System 5)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591961"/>
              </p:ext>
            </p:extLst>
          </p:nvPr>
        </p:nvGraphicFramePr>
        <p:xfrm>
          <a:off x="684868" y="1152944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821459" y="2849231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618108" y="2852964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2" name="Curved Connector 11"/>
          <p:cNvCxnSpPr>
            <a:endCxn id="9" idx="0"/>
          </p:cNvCxnSpPr>
          <p:nvPr/>
        </p:nvCxnSpPr>
        <p:spPr>
          <a:xfrm>
            <a:off x="2369984" y="1292786"/>
            <a:ext cx="2296278" cy="155644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endCxn id="10" idx="2"/>
          </p:cNvCxnSpPr>
          <p:nvPr/>
        </p:nvCxnSpPr>
        <p:spPr>
          <a:xfrm>
            <a:off x="2369985" y="1667013"/>
            <a:ext cx="4092927" cy="1993942"/>
          </a:xfrm>
          <a:prstGeom prst="curvedConnector4">
            <a:avLst>
              <a:gd name="adj1" fmla="val 20563"/>
              <a:gd name="adj2" fmla="val 13504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endCxn id="23" idx="1"/>
          </p:cNvCxnSpPr>
          <p:nvPr/>
        </p:nvCxnSpPr>
        <p:spPr>
          <a:xfrm>
            <a:off x="2369984" y="2951293"/>
            <a:ext cx="4409752" cy="1385420"/>
          </a:xfrm>
          <a:prstGeom prst="curvedConnector3">
            <a:avLst>
              <a:gd name="adj1" fmla="val 1528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79736" y="393271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617840" y="94320"/>
              <a:ext cx="5529960" cy="4824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08480" y="84960"/>
                <a:ext cx="5548680" cy="484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732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52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086285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821459" y="2849231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618108" y="2852964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2" name="Curved Connector 11"/>
          <p:cNvCxnSpPr>
            <a:endCxn id="9" idx="0"/>
          </p:cNvCxnSpPr>
          <p:nvPr/>
        </p:nvCxnSpPr>
        <p:spPr>
          <a:xfrm>
            <a:off x="2369984" y="1292786"/>
            <a:ext cx="2296278" cy="155644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endCxn id="10" idx="2"/>
          </p:cNvCxnSpPr>
          <p:nvPr/>
        </p:nvCxnSpPr>
        <p:spPr>
          <a:xfrm>
            <a:off x="2369985" y="1667013"/>
            <a:ext cx="4092927" cy="1993942"/>
          </a:xfrm>
          <a:prstGeom prst="curvedConnector4">
            <a:avLst>
              <a:gd name="adj1" fmla="val 20563"/>
              <a:gd name="adj2" fmla="val 13504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endCxn id="23" idx="1"/>
          </p:cNvCxnSpPr>
          <p:nvPr/>
        </p:nvCxnSpPr>
        <p:spPr>
          <a:xfrm>
            <a:off x="2369984" y="2951293"/>
            <a:ext cx="4409752" cy="1385420"/>
          </a:xfrm>
          <a:prstGeom prst="curvedConnector3">
            <a:avLst>
              <a:gd name="adj1" fmla="val 1528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79736" y="393271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5" y="857496"/>
            <a:ext cx="2296277" cy="2502045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324977"/>
            <a:ext cx="1689606" cy="106503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30" y="3317015"/>
            <a:ext cx="158755" cy="8505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390014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15600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3249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4392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9" y="643923"/>
            <a:ext cx="561265" cy="79909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 flipV="1">
            <a:off x="6355868" y="843274"/>
            <a:ext cx="713666" cy="1422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6552" y="86188"/>
            <a:ext cx="4359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2400" dirty="0" smtClean="0"/>
              <a:t>(Unix System 5)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079280" y="98280"/>
              <a:ext cx="7088760" cy="4099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9920" y="88920"/>
                <a:ext cx="7107480" cy="411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921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/>
      <p:bldP spid="27" grpId="0" animBg="1"/>
      <p:bldP spid="28" grpId="0" animBg="1"/>
      <p:bldP spid="2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53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06063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5" y="853413"/>
            <a:ext cx="2296277" cy="250612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324977"/>
            <a:ext cx="1689606" cy="105687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30" y="3317015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390014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15600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3249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4392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9" y="643923"/>
            <a:ext cx="561265" cy="79909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 flipV="1">
            <a:off x="6355868" y="843273"/>
            <a:ext cx="713666" cy="10140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4870" y="3694970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>
            <a:stCxn id="24" idx="3"/>
            <a:endCxn id="31" idx="1"/>
          </p:cNvCxnSpPr>
          <p:nvPr/>
        </p:nvCxnSpPr>
        <p:spPr>
          <a:xfrm flipV="1">
            <a:off x="2363625" y="2511920"/>
            <a:ext cx="2137522" cy="1225576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01147" y="1983484"/>
            <a:ext cx="1689606" cy="10568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Double</a:t>
            </a:r>
          </a:p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</a:t>
            </a:r>
            <a:endParaRPr lang="en-US" sz="2400" dirty="0"/>
          </a:p>
        </p:txBody>
      </p:sp>
      <p:cxnSp>
        <p:nvCxnSpPr>
          <p:cNvPr id="32" name="Curved Connector 31"/>
          <p:cNvCxnSpPr>
            <a:endCxn id="33" idx="1"/>
          </p:cNvCxnSpPr>
          <p:nvPr/>
        </p:nvCxnSpPr>
        <p:spPr>
          <a:xfrm>
            <a:off x="6190753" y="2092271"/>
            <a:ext cx="453590" cy="15771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44343" y="1766083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4" name="Curved Connector 33"/>
          <p:cNvCxnSpPr>
            <a:endCxn id="36" idx="1"/>
          </p:cNvCxnSpPr>
          <p:nvPr/>
        </p:nvCxnSpPr>
        <p:spPr>
          <a:xfrm>
            <a:off x="6190753" y="2249987"/>
            <a:ext cx="583310" cy="252387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74063" y="1973938"/>
            <a:ext cx="1689606" cy="105687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8912909" y="205384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8759139" y="22228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8911539" y="23371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40" name="Curved Connector 39"/>
          <p:cNvCxnSpPr/>
          <p:nvPr/>
        </p:nvCxnSpPr>
        <p:spPr>
          <a:xfrm flipV="1">
            <a:off x="8463669" y="2541764"/>
            <a:ext cx="295470" cy="7990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8469343" y="2706722"/>
            <a:ext cx="442197" cy="3439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06552" y="86188"/>
            <a:ext cx="4359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2400" dirty="0" smtClean="0"/>
              <a:t>(Unix System 5)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200960" y="2079000"/>
              <a:ext cx="6478560" cy="1907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1600" y="2069640"/>
                <a:ext cx="6497280" cy="192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9479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54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618307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5" y="848640"/>
            <a:ext cx="2296277" cy="2510901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324977"/>
            <a:ext cx="1689606" cy="1047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30" y="3317015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390014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15600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3249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4392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9" y="643923"/>
            <a:ext cx="561265" cy="79909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 flipV="1">
            <a:off x="6355868" y="843274"/>
            <a:ext cx="713666" cy="536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4870" y="3694970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>
            <a:stCxn id="24" idx="3"/>
            <a:endCxn id="31" idx="1"/>
          </p:cNvCxnSpPr>
          <p:nvPr/>
        </p:nvCxnSpPr>
        <p:spPr>
          <a:xfrm flipV="1">
            <a:off x="2363625" y="2507147"/>
            <a:ext cx="2137522" cy="1230349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01147" y="1983484"/>
            <a:ext cx="1689606" cy="1047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Double</a:t>
            </a:r>
          </a:p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</a:t>
            </a:r>
            <a:endParaRPr lang="en-US" sz="2400" dirty="0"/>
          </a:p>
        </p:txBody>
      </p:sp>
      <p:cxnSp>
        <p:nvCxnSpPr>
          <p:cNvPr id="32" name="Curved Connector 31"/>
          <p:cNvCxnSpPr>
            <a:endCxn id="33" idx="1"/>
          </p:cNvCxnSpPr>
          <p:nvPr/>
        </p:nvCxnSpPr>
        <p:spPr>
          <a:xfrm>
            <a:off x="6190753" y="2092271"/>
            <a:ext cx="453590" cy="15771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44343" y="1766083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4" name="Curved Connector 33"/>
          <p:cNvCxnSpPr>
            <a:endCxn id="36" idx="1"/>
          </p:cNvCxnSpPr>
          <p:nvPr/>
        </p:nvCxnSpPr>
        <p:spPr>
          <a:xfrm>
            <a:off x="6190753" y="2249987"/>
            <a:ext cx="583310" cy="247614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74063" y="1973938"/>
            <a:ext cx="1689606" cy="1047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8912909" y="205384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8759139" y="22228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8911539" y="23371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40" name="Curved Connector 39"/>
          <p:cNvCxnSpPr/>
          <p:nvPr/>
        </p:nvCxnSpPr>
        <p:spPr>
          <a:xfrm flipV="1">
            <a:off x="8463669" y="2541764"/>
            <a:ext cx="295470" cy="7990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8469343" y="2706722"/>
            <a:ext cx="442197" cy="3439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764760" y="3780022"/>
            <a:ext cx="4569189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How would you determine if your file system has this structure?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306552" y="86188"/>
            <a:ext cx="4359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2400" dirty="0" smtClean="0"/>
              <a:t>(Unix System 5)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033280" y="524880"/>
              <a:ext cx="5048280" cy="3255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3920" y="515520"/>
                <a:ext cx="5067000" cy="327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2038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55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881124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22" name="Curved Connector 21"/>
          <p:cNvCxnSpPr>
            <a:endCxn id="23" idx="1"/>
          </p:cNvCxnSpPr>
          <p:nvPr/>
        </p:nvCxnSpPr>
        <p:spPr>
          <a:xfrm>
            <a:off x="2369984" y="2951293"/>
            <a:ext cx="4409752" cy="1385420"/>
          </a:xfrm>
          <a:prstGeom prst="curvedConnector3">
            <a:avLst>
              <a:gd name="adj1" fmla="val 1528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79736" y="393271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5" y="870754"/>
            <a:ext cx="2296277" cy="2488787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289941"/>
            <a:ext cx="1689606" cy="11616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30" y="3317015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390014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15600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3249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4392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9" y="643923"/>
            <a:ext cx="561265" cy="79909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 flipV="1">
            <a:off x="6355868" y="808238"/>
            <a:ext cx="713666" cy="6251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4870" y="3694970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>
            <a:stCxn id="24" idx="3"/>
            <a:endCxn id="31" idx="1"/>
          </p:cNvCxnSpPr>
          <p:nvPr/>
        </p:nvCxnSpPr>
        <p:spPr>
          <a:xfrm flipV="1">
            <a:off x="2363625" y="2564297"/>
            <a:ext cx="2137522" cy="1173199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01147" y="1983484"/>
            <a:ext cx="1689606" cy="11616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Double</a:t>
            </a:r>
          </a:p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</a:t>
            </a:r>
            <a:endParaRPr lang="en-US" sz="2400" dirty="0"/>
          </a:p>
        </p:txBody>
      </p:sp>
      <p:cxnSp>
        <p:nvCxnSpPr>
          <p:cNvPr id="32" name="Curved Connector 31"/>
          <p:cNvCxnSpPr>
            <a:endCxn id="33" idx="1"/>
          </p:cNvCxnSpPr>
          <p:nvPr/>
        </p:nvCxnSpPr>
        <p:spPr>
          <a:xfrm>
            <a:off x="6190753" y="2092271"/>
            <a:ext cx="453590" cy="15771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44343" y="1766083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4" name="Curved Connector 33"/>
          <p:cNvCxnSpPr>
            <a:endCxn id="36" idx="1"/>
          </p:cNvCxnSpPr>
          <p:nvPr/>
        </p:nvCxnSpPr>
        <p:spPr>
          <a:xfrm>
            <a:off x="6190753" y="2249987"/>
            <a:ext cx="583310" cy="304764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74063" y="1973938"/>
            <a:ext cx="1689606" cy="11616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8912909" y="205384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8759139" y="22228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8911539" y="23371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40" name="Curved Connector 39"/>
          <p:cNvCxnSpPr/>
          <p:nvPr/>
        </p:nvCxnSpPr>
        <p:spPr>
          <a:xfrm flipV="1">
            <a:off x="8463669" y="2541764"/>
            <a:ext cx="295470" cy="7990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8469343" y="2706722"/>
            <a:ext cx="442197" cy="3439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06552" y="86188"/>
            <a:ext cx="4359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2400" dirty="0" smtClean="0"/>
              <a:t>(Unix System 5)</a:t>
            </a:r>
          </a:p>
        </p:txBody>
      </p:sp>
    </p:spTree>
    <p:extLst>
      <p:ext uri="{BB962C8B-B14F-4D97-AF65-F5344CB8AC3E}">
        <p14:creationId xmlns:p14="http://schemas.microsoft.com/office/powerpoint/2010/main" val="395119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5"/>
            <a:ext cx="8229600" cy="857250"/>
          </a:xfrm>
        </p:spPr>
        <p:txBody>
          <a:bodyPr/>
          <a:lstStyle/>
          <a:p>
            <a:r>
              <a:rPr lang="en-US" dirty="0" smtClean="0"/>
              <a:t>Directories are Files Too!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177745"/>
              </p:ext>
            </p:extLst>
          </p:nvPr>
        </p:nvGraphicFramePr>
        <p:xfrm>
          <a:off x="326487" y="833589"/>
          <a:ext cx="5261514" cy="411480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2630757"/>
                <a:gridCol w="2630757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Filename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Inode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.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..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494205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8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DS_Store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494212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class0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6565946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6565826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class10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1467012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class11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2252968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class16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5649155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class2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143735" y="1063229"/>
            <a:ext cx="1364426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400" dirty="0" err="1"/>
              <a:t>ls</a:t>
            </a:r>
            <a:r>
              <a:rPr lang="en-US" sz="4400" dirty="0"/>
              <a:t> -</a:t>
            </a:r>
            <a:r>
              <a:rPr lang="en-US" sz="4400" dirty="0" err="1"/>
              <a:t>ali</a:t>
            </a:r>
            <a:endParaRPr lang="en-US" sz="4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66680" y="2187360"/>
              <a:ext cx="4013640" cy="954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7320" y="2178000"/>
                <a:ext cx="4032360" cy="97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419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61424" y="67479"/>
            <a:ext cx="735942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&gt; </a:t>
            </a:r>
            <a:r>
              <a:rPr lang="en-US" b="1" dirty="0"/>
              <a:t>brew install tree</a:t>
            </a:r>
            <a:r>
              <a:rPr lang="en-US" dirty="0"/>
              <a:t>  # needed on </a:t>
            </a:r>
            <a:r>
              <a:rPr lang="en-US" dirty="0" err="1"/>
              <a:t>MacOS</a:t>
            </a:r>
            <a:r>
              <a:rPr lang="en-US" dirty="0"/>
              <a:t> X, but </a:t>
            </a:r>
            <a:r>
              <a:rPr lang="en-US" dirty="0" err="1"/>
              <a:t>builtin</a:t>
            </a:r>
            <a:r>
              <a:rPr lang="en-US" dirty="0"/>
              <a:t> to most </a:t>
            </a:r>
            <a:r>
              <a:rPr lang="en-US" dirty="0" err="1"/>
              <a:t>Unixes</a:t>
            </a:r>
            <a:endParaRPr lang="en-US" dirty="0"/>
          </a:p>
        </p:txBody>
      </p:sp>
      <p:pic>
        <p:nvPicPr>
          <p:cNvPr id="8" name="Picture 7" descr="Screen Shot 2013-11-21 at 10.16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8" y="563116"/>
            <a:ext cx="6795418" cy="4387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553200" y="3853793"/>
            <a:ext cx="2269371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(from last year’s class)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235520" y="473400"/>
              <a:ext cx="2424600" cy="2629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6160" y="464040"/>
                <a:ext cx="2443320" cy="264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0577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1943" y="147981"/>
            <a:ext cx="5033549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Exam 2: Due at 11:59pm Tonight</a:t>
            </a:r>
            <a:endParaRPr lang="en-US" sz="2800" b="1" dirty="0"/>
          </a:p>
        </p:txBody>
      </p:sp>
      <p:pic>
        <p:nvPicPr>
          <p:cNvPr id="9" name="Picture 8" descr="Screen Shot 2013-11-20 at 4.08.5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"/>
          <a:stretch/>
        </p:blipFill>
        <p:spPr>
          <a:xfrm>
            <a:off x="4224670" y="758297"/>
            <a:ext cx="4814722" cy="2853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222" y="928014"/>
            <a:ext cx="3947595" cy="1739617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We’ll continue with file </a:t>
            </a:r>
            <a:r>
              <a:rPr lang="en-US" dirty="0"/>
              <a:t>s</a:t>
            </a:r>
            <a:r>
              <a:rPr lang="en-US" dirty="0" smtClean="0"/>
              <a:t>ystems in the next class.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7" name="Picture 6" descr="Screen Shot 2013-11-20 at 4.10.1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r="3547" b="58530"/>
          <a:stretch/>
        </p:blipFill>
        <p:spPr>
          <a:xfrm>
            <a:off x="289813" y="3692596"/>
            <a:ext cx="6637116" cy="10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287554" y="3969949"/>
            <a:ext cx="139924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More from Wilkes 1967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1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Mercury Delay 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96" y="1574181"/>
            <a:ext cx="1587500" cy="158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158" y="1483715"/>
            <a:ext cx="2702779" cy="1914525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634629" y="2203148"/>
            <a:ext cx="952530" cy="3572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urved Connector 10"/>
          <p:cNvCxnSpPr>
            <a:stCxn id="8" idx="3"/>
            <a:endCxn id="7" idx="1"/>
          </p:cNvCxnSpPr>
          <p:nvPr/>
        </p:nvCxnSpPr>
        <p:spPr>
          <a:xfrm flipH="1" flipV="1">
            <a:off x="1977496" y="2367931"/>
            <a:ext cx="5312441" cy="73047"/>
          </a:xfrm>
          <a:prstGeom prst="curvedConnector5">
            <a:avLst>
              <a:gd name="adj1" fmla="val -20403"/>
              <a:gd name="adj2" fmla="val -3166413"/>
              <a:gd name="adj3" fmla="val 115687"/>
            </a:avLst>
          </a:prstGeom>
          <a:ln w="76200" cmpd="tri">
            <a:solidFill>
              <a:schemeClr val="accent5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3" idx="2"/>
          </p:cNvCxnSpPr>
          <p:nvPr/>
        </p:nvCxnSpPr>
        <p:spPr>
          <a:xfrm flipV="1">
            <a:off x="3918108" y="1662632"/>
            <a:ext cx="335024" cy="540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09465" y="1139412"/>
            <a:ext cx="687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0/1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753560" y="1146600"/>
              <a:ext cx="7171560" cy="3879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4200" y="1137240"/>
                <a:ext cx="7190280" cy="389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406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18246"/>
          <a:stretch/>
        </p:blipFill>
        <p:spPr bwMode="auto">
          <a:xfrm rot="5400000">
            <a:off x="2012355" y="-1737050"/>
            <a:ext cx="5163691" cy="863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427120" y="959040"/>
              <a:ext cx="5378760" cy="3776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17760" y="949680"/>
                <a:ext cx="5397480" cy="379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285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Screen Shot 2013-11-19 at 10.09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8" y="941860"/>
            <a:ext cx="4768688" cy="2721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5374" y="84845"/>
            <a:ext cx="3178276" cy="489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639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Screen Shot 2013-11-19 at 10.10.4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/>
          <a:stretch/>
        </p:blipFill>
        <p:spPr>
          <a:xfrm>
            <a:off x="156026" y="682488"/>
            <a:ext cx="8765620" cy="351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58640" y="989640"/>
              <a:ext cx="8128440" cy="2212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280" y="980280"/>
                <a:ext cx="8147160" cy="223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167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49818</TotalTime>
  <Words>1303</Words>
  <Application>Microsoft Macintosh PowerPoint</Application>
  <PresentationFormat>On-screen Show (16:9)</PresentationFormat>
  <Paragraphs>400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Class 16: Storage</vt:lpstr>
      <vt:lpstr>Plan for Today</vt:lpstr>
      <vt:lpstr>PowerPoint Presentation</vt:lpstr>
      <vt:lpstr>Why is storage complicated?</vt:lpstr>
      <vt:lpstr>Delay Lines</vt:lpstr>
      <vt:lpstr>Mercury Delay Lines</vt:lpstr>
      <vt:lpstr>PowerPoint Presentation</vt:lpstr>
      <vt:lpstr>PowerPoint Presentation</vt:lpstr>
      <vt:lpstr>PowerPoint Presentation</vt:lpstr>
      <vt:lpstr>Why Mercury?</vt:lpstr>
      <vt:lpstr>Why Mercury?</vt:lpstr>
      <vt:lpstr>Magnetic Core Memory</vt:lpstr>
      <vt:lpstr>SRAM</vt:lpstr>
      <vt:lpstr>4-Transistor SRAM Bit</vt:lpstr>
      <vt:lpstr>PowerPoint Presentation</vt:lpstr>
      <vt:lpstr>PowerPoint Presentation</vt:lpstr>
      <vt:lpstr>PowerPoint Presentation</vt:lpstr>
      <vt:lpstr>PowerPoint Presentation</vt:lpstr>
      <vt:lpstr>Storage Systems</vt:lpstr>
      <vt:lpstr>Cheaper, More Persistent Storage</vt:lpstr>
      <vt:lpstr>Review: what is the bandwidth of a storage container on an ocean liner full of these?</vt:lpstr>
      <vt:lpstr>PowerPoint Presentation</vt:lpstr>
      <vt:lpstr>PowerPoint Presentation</vt:lpstr>
      <vt:lpstr>How big is a TB?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this compare to Gbit ethernet?</vt:lpstr>
      <vt:lpstr>PowerPoint Presentation</vt:lpstr>
      <vt:lpstr>Storage Systems</vt:lpstr>
      <vt:lpstr>Accessing a Hard Drive</vt:lpstr>
      <vt:lpstr>Passing the Drop Test</vt:lpstr>
      <vt:lpstr>Passing the Drop Test</vt:lpstr>
      <vt:lpstr>Storage Systems</vt:lpstr>
      <vt:lpstr>Storage Abstractions</vt:lpstr>
      <vt:lpstr>PowerPoint Presentation</vt:lpstr>
      <vt:lpstr>PowerPoint Presentation</vt:lpstr>
      <vt:lpstr>“Modern?” Storage Abstractions</vt:lpstr>
      <vt:lpstr>Unix File Abstraction</vt:lpstr>
      <vt:lpstr>Which are files?</vt:lpstr>
      <vt:lpstr>“Everything is a File”</vt:lpstr>
      <vt:lpstr>PowerPoint Presentation</vt:lpstr>
      <vt:lpstr>inode represents a 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Directories are Files Too!</vt:lpstr>
      <vt:lpstr>PowerPoint Presentation</vt:lpstr>
      <vt:lpstr>PowerPoint Presentation</vt:lpstr>
    </vt:vector>
  </TitlesOfParts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creator>David Evans</dc:creator>
  <cp:lastModifiedBy>David Evans</cp:lastModifiedBy>
  <cp:revision>430</cp:revision>
  <cp:lastPrinted>2014-02-18T16:56:09Z</cp:lastPrinted>
  <dcterms:created xsi:type="dcterms:W3CDTF">2013-08-26T17:24:32Z</dcterms:created>
  <dcterms:modified xsi:type="dcterms:W3CDTF">2014-03-31T17:32:11Z</dcterms:modified>
</cp:coreProperties>
</file>