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5" r:id="rId2"/>
  </p:sldMasterIdLst>
  <p:notesMasterIdLst>
    <p:notesMasterId r:id="rId42"/>
  </p:notesMasterIdLst>
  <p:sldIdLst>
    <p:sldId id="256" r:id="rId3"/>
    <p:sldId id="258" r:id="rId4"/>
    <p:sldId id="259" r:id="rId5"/>
    <p:sldId id="267" r:id="rId6"/>
    <p:sldId id="268" r:id="rId7"/>
    <p:sldId id="260" r:id="rId8"/>
    <p:sldId id="261" r:id="rId9"/>
    <p:sldId id="292" r:id="rId10"/>
    <p:sldId id="262" r:id="rId11"/>
    <p:sldId id="263" r:id="rId12"/>
    <p:sldId id="270" r:id="rId13"/>
    <p:sldId id="286" r:id="rId14"/>
    <p:sldId id="290" r:id="rId15"/>
    <p:sldId id="287" r:id="rId16"/>
    <p:sldId id="291" r:id="rId17"/>
    <p:sldId id="288" r:id="rId18"/>
    <p:sldId id="289" r:id="rId19"/>
    <p:sldId id="295" r:id="rId20"/>
    <p:sldId id="293" r:id="rId21"/>
    <p:sldId id="294" r:id="rId22"/>
    <p:sldId id="296" r:id="rId23"/>
    <p:sldId id="297" r:id="rId24"/>
    <p:sldId id="269" r:id="rId25"/>
    <p:sldId id="298" r:id="rId26"/>
    <p:sldId id="299" r:id="rId27"/>
    <p:sldId id="271" r:id="rId28"/>
    <p:sldId id="283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4" r:id="rId39"/>
    <p:sldId id="285" r:id="rId40"/>
    <p:sldId id="281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99"/>
    <a:srgbClr val="F8F8F8"/>
    <a:srgbClr val="D9D9D9"/>
    <a:srgbClr val="EAEAEA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792" autoAdjust="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5138"/>
          </a:xfrm>
          <a:prstGeom prst="rect">
            <a:avLst/>
          </a:prstGeom>
        </p:spPr>
        <p:txBody>
          <a:bodyPr vert="horz" lIns="91421" tIns="45709" rIns="91421" bIns="4570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3"/>
            <a:ext cx="3038475" cy="465138"/>
          </a:xfrm>
          <a:prstGeom prst="rect">
            <a:avLst/>
          </a:prstGeom>
        </p:spPr>
        <p:txBody>
          <a:bodyPr vert="horz" lIns="91421" tIns="45709" rIns="91421" bIns="45709" rtlCol="0"/>
          <a:lstStyle>
            <a:lvl1pPr algn="r">
              <a:defRPr sz="1100"/>
            </a:lvl1pPr>
          </a:lstStyle>
          <a:p>
            <a:fld id="{B6C5BB7B-BDE9-4EC6-A47A-9CF580BA88A7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09" rIns="91421" bIns="457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5"/>
            <a:ext cx="5607050" cy="4183063"/>
          </a:xfrm>
          <a:prstGeom prst="rect">
            <a:avLst/>
          </a:prstGeom>
        </p:spPr>
        <p:txBody>
          <a:bodyPr vert="horz" lIns="91421" tIns="45709" rIns="91421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21" tIns="45709" rIns="91421" bIns="4570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21" tIns="45709" rIns="91421" bIns="45709" rtlCol="0" anchor="b"/>
          <a:lstStyle>
            <a:lvl1pPr algn="r">
              <a:defRPr sz="1100"/>
            </a:lvl1pPr>
          </a:lstStyle>
          <a:p>
            <a:fld id="{5B74C0C7-22EC-429C-80F3-B3FF6307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4C0C7-22EC-429C-80F3-B3FF630791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36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4C0C7-22EC-429C-80F3-B3FF630791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4FE09-513C-4C2A-B0B7-80539D02F5D1}" type="slidenum">
              <a:rPr lang="en-US"/>
              <a:pPr/>
              <a:t>26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33552-D7B2-483F-B7C6-A25B44E75F80}" type="slidenum">
              <a:rPr lang="en-US"/>
              <a:pPr/>
              <a:t>28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525F5-9BAA-4B7A-8F25-5BFBE6CE8C7C}" type="slidenum">
              <a:rPr lang="en-US"/>
              <a:pPr/>
              <a:t>31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51284-E9E5-44AC-9F8B-570035106C74}" type="slidenum">
              <a:rPr lang="en-US"/>
              <a:pPr/>
              <a:t>32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33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34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91699-717E-4241-A8CD-75247BCC485F}" type="slidenum">
              <a:rPr lang="en-US"/>
              <a:pPr/>
              <a:t>35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524001"/>
            <a:ext cx="3962400" cy="2076450"/>
          </a:xfrm>
          <a:solidFill>
            <a:srgbClr val="F2F2F2">
              <a:alpha val="61176"/>
            </a:srgbClr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800" y="3886200"/>
            <a:ext cx="3962400" cy="1421969"/>
          </a:xfrm>
          <a:solidFill>
            <a:srgbClr val="EAEAEA">
              <a:alpha val="60000"/>
            </a:srgbClr>
          </a:solidFill>
        </p:spPr>
        <p:txBody>
          <a:bodyPr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6DBC345A-5C75-4AC9-AA95-EEF046341209}" type="datetime3">
              <a:rPr lang="en-US" smtClean="0"/>
              <a:pPr/>
              <a:t>23 August 2011</a:t>
            </a:fld>
            <a:endParaRPr lang="en-US" dirty="0" smtClean="0"/>
          </a:p>
          <a:p>
            <a:r>
              <a:rPr lang="en-US" dirty="0" smtClean="0"/>
              <a:t>cs1120 Fall 2011</a:t>
            </a:r>
          </a:p>
          <a:p>
            <a:r>
              <a:rPr lang="en-US" dirty="0" smtClean="0"/>
              <a:t>David Evans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42963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n-lt"/>
                <a:ea typeface="Droid Sans" pitchFamily="34" charset="0"/>
                <a:cs typeface="Droid Sans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42963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42963"/>
            <a:ext cx="1066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6B80A1A-7165-45C4-A01A-4D80827661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1120-logo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6462258"/>
            <a:ext cx="2141349" cy="33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6B80A1A-7165-45C4-A01A-4D80827661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B6B80A1A-7165-45C4-A01A-4D80827661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1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3962400" cy="2076450"/>
          </a:xfrm>
          <a:solidFill>
            <a:srgbClr val="000000">
              <a:alpha val="61176"/>
            </a:srgb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Class 29: </a:t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Inheritance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07431"/>
            <a:ext cx="3962400" cy="1421969"/>
          </a:xfrm>
          <a:solidFill>
            <a:srgbClr val="000000">
              <a:alpha val="61176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cs1120 Fall 2011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David Evans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31 October 2011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PALATINO-ITALIC"/>
              </a:rPr>
              <a:t>A</a:t>
            </a:r>
            <a:r>
              <a:rPr lang="en-US" smtClean="0">
                <a:latin typeface="PALATINO-ROMAN"/>
              </a:rPr>
              <a:t>A</a:t>
            </a:r>
            <a:r>
              <a:rPr lang="en-US" smtClean="0">
                <a:latin typeface="PXSY"/>
              </a:rPr>
              <a:t>A</a:t>
            </a:r>
            <a:endParaRPr lang="en-US"/>
          </a:p>
        </p:txBody>
      </p:sp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8230313" y="955090800"/>
            <a:ext cx="0" cy="0"/>
          </a:xfrm>
          <a:custGeom>
            <a:avLst/>
            <a:gdLst>
              <a:gd name="T0" fmla="+- 0 2008 2008"/>
              <a:gd name="T1" fmla="*/ T0 w 1"/>
              <a:gd name="T2" fmla="+- 0 14956 14956"/>
              <a:gd name="T3" fmla="*/ 14956 h 1"/>
              <a:gd name="T4" fmla="+- 0 2008 2008"/>
              <a:gd name="T5" fmla="*/ T4 w 1"/>
              <a:gd name="T6" fmla="+- 0 14956 14956"/>
              <a:gd name="T7" fmla="*/ 14956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One-Way-</a:t>
            </a:r>
            <a:r>
              <a:rPr lang="en-US" dirty="0" err="1" smtClean="0"/>
              <a:t>ish</a:t>
            </a:r>
            <a:r>
              <a:rPr lang="en-US" dirty="0" smtClean="0"/>
              <a:t> Function: </a:t>
            </a:r>
            <a:r>
              <a:rPr lang="en-US" b="1" dirty="0" smtClean="0"/>
              <a:t>Factoring</a:t>
            </a:r>
            <a:endParaRPr lang="en-US" b="1" dirty="0"/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	</a:t>
            </a:r>
            <a:r>
              <a:rPr lang="en-US" sz="3600" b="1" dirty="0" smtClean="0"/>
              <a:t>Forward:</a:t>
            </a:r>
            <a:r>
              <a:rPr lang="en-US" sz="3600" dirty="0" smtClean="0"/>
              <a:t>  given </a:t>
            </a:r>
            <a:r>
              <a:rPr lang="en-US" sz="3600" i="1" dirty="0" smtClean="0">
                <a:latin typeface="Palatino Linotype" pitchFamily="18" charset="0"/>
              </a:rPr>
              <a:t>p</a:t>
            </a:r>
            <a:r>
              <a:rPr lang="en-US" sz="3600" dirty="0" smtClean="0"/>
              <a:t> and </a:t>
            </a:r>
            <a:r>
              <a:rPr lang="en-US" sz="3600" i="1" dirty="0" smtClean="0">
                <a:latin typeface="Palatino Linotype" pitchFamily="18" charset="0"/>
              </a:rPr>
              <a:t>q</a:t>
            </a:r>
            <a:r>
              <a:rPr lang="en-US" sz="3600" dirty="0" smtClean="0"/>
              <a:t> are 200-digit prime 	numbers, output </a:t>
            </a:r>
            <a:r>
              <a:rPr lang="en-US" sz="3600" i="1" dirty="0" smtClean="0">
                <a:latin typeface="Palatino Linotype" pitchFamily="18" charset="0"/>
              </a:rPr>
              <a:t>n = </a:t>
            </a:r>
            <a:r>
              <a:rPr lang="en-US" sz="3600" i="1" dirty="0" err="1" smtClean="0">
                <a:latin typeface="Palatino Linotype" pitchFamily="18" charset="0"/>
              </a:rPr>
              <a:t>pq</a:t>
            </a:r>
            <a:endParaRPr lang="en-US" sz="3600" dirty="0" smtClean="0"/>
          </a:p>
          <a:p>
            <a:pPr>
              <a:buFontTx/>
              <a:buNone/>
            </a:pPr>
            <a:r>
              <a:rPr lang="en-US" sz="3600" dirty="0"/>
              <a:t>	</a:t>
            </a:r>
            <a:r>
              <a:rPr lang="en-US" sz="3600" b="1" dirty="0" smtClean="0"/>
              <a:t>Backward: </a:t>
            </a:r>
            <a:r>
              <a:rPr lang="en-US" sz="3600" dirty="0" smtClean="0"/>
              <a:t>given </a:t>
            </a:r>
            <a:r>
              <a:rPr lang="en-US" sz="3600" i="1" dirty="0" smtClean="0">
                <a:latin typeface="Palatino Linotype" pitchFamily="18" charset="0"/>
              </a:rPr>
              <a:t>n</a:t>
            </a:r>
            <a:r>
              <a:rPr lang="en-US" sz="3600" dirty="0" smtClean="0"/>
              <a:t>, output </a:t>
            </a:r>
            <a:r>
              <a:rPr lang="en-US" sz="3600" dirty="0" smtClean="0">
                <a:latin typeface="Palatino Linotype" pitchFamily="18" charset="0"/>
              </a:rPr>
              <a:t>(</a:t>
            </a:r>
            <a:r>
              <a:rPr lang="en-US" sz="3600" i="1" dirty="0" smtClean="0">
                <a:latin typeface="Palatino Linotype" pitchFamily="18" charset="0"/>
              </a:rPr>
              <a:t>p</a:t>
            </a:r>
            <a:r>
              <a:rPr lang="en-US" sz="3600" dirty="0" smtClean="0">
                <a:latin typeface="Palatino Linotype" pitchFamily="18" charset="0"/>
              </a:rPr>
              <a:t>, </a:t>
            </a:r>
            <a:r>
              <a:rPr lang="en-US" sz="3600" i="1" dirty="0" smtClean="0">
                <a:latin typeface="Palatino Linotype" pitchFamily="18" charset="0"/>
              </a:rPr>
              <a:t>q</a:t>
            </a:r>
            <a:r>
              <a:rPr lang="en-US" sz="3600" dirty="0" smtClean="0">
                <a:latin typeface="Palatino Linotype" pitchFamily="18" charset="0"/>
              </a:rPr>
              <a:t>)</a:t>
            </a:r>
            <a:endParaRPr lang="en-US" sz="3600" i="1" dirty="0">
              <a:latin typeface="Palatino Linotype" pitchFamily="18" charset="0"/>
            </a:endParaRPr>
          </a:p>
        </p:txBody>
      </p:sp>
      <p:sp>
        <p:nvSpPr>
          <p:cNvPr id="1120260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8396914" cy="206210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Forward: </a:t>
            </a:r>
            <a:r>
              <a:rPr lang="en-US" sz="3200" dirty="0" smtClean="0">
                <a:latin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</a:rPr>
              <a:t>q</a:t>
            </a:r>
            <a:r>
              <a:rPr lang="en-US" sz="3200" dirty="0" smtClean="0">
                <a:latin typeface="Times New Roman" pitchFamily="18" charset="0"/>
              </a:rPr>
              <a:t>)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smtClean="0"/>
              <a:t>easy </a:t>
            </a:r>
            <a:r>
              <a:rPr lang="en-US" sz="3200" dirty="0"/>
              <a:t>to calculate </a:t>
            </a:r>
            <a:r>
              <a:rPr lang="en-US" sz="3200" i="1" dirty="0" smtClean="0">
                <a:latin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</a:rPr>
              <a:t> (</a:t>
            </a:r>
            <a:r>
              <a:rPr lang="en-US" sz="3200" i="1" dirty="0" smtClean="0">
                <a:latin typeface="Times New Roman" pitchFamily="18" charset="0"/>
              </a:rPr>
              <a:t>p, q</a:t>
            </a:r>
            <a:r>
              <a:rPr lang="en-US" sz="3200" dirty="0" smtClean="0">
                <a:latin typeface="Times New Roman" pitchFamily="18" charset="0"/>
              </a:rPr>
              <a:t>).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</a:p>
          <a:p>
            <a:endParaRPr lang="en-US" sz="3200" dirty="0" smtClean="0"/>
          </a:p>
          <a:p>
            <a:r>
              <a:rPr lang="en-US" sz="3200" dirty="0" smtClean="0"/>
              <a:t>Backward: given </a:t>
            </a:r>
            <a:r>
              <a:rPr lang="en-US" sz="3200" i="1" dirty="0" smtClean="0">
                <a:latin typeface="Times New Roman" pitchFamily="18" charset="0"/>
              </a:rPr>
              <a:t>n = f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</a:rPr>
              <a:t>p, q</a:t>
            </a:r>
            <a:r>
              <a:rPr lang="en-US" sz="3200" dirty="0" smtClean="0">
                <a:latin typeface="Times New Roman" pitchFamily="18" charset="0"/>
              </a:rPr>
              <a:t>)</a:t>
            </a:r>
            <a:r>
              <a:rPr lang="en-US" sz="3200" dirty="0" smtClean="0"/>
              <a:t>: </a:t>
            </a:r>
            <a:r>
              <a:rPr lang="en-US" sz="3200" dirty="0"/>
              <a:t>hard to find </a:t>
            </a:r>
            <a:r>
              <a:rPr lang="en-US" sz="3200" i="1" dirty="0" smtClean="0">
                <a:latin typeface="Palatino Linotype" pitchFamily="18" charset="0"/>
              </a:rPr>
              <a:t>p</a:t>
            </a:r>
            <a:r>
              <a:rPr lang="en-US" sz="3200" dirty="0" smtClean="0"/>
              <a:t> and </a:t>
            </a:r>
            <a:r>
              <a:rPr lang="en-US" sz="3200" i="1" dirty="0" smtClean="0">
                <a:latin typeface="Palatino Linotype" pitchFamily="18" charset="0"/>
              </a:rPr>
              <a:t>q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en-US" sz="3200" i="1" dirty="0" smtClean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6576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Easy</a:t>
            </a:r>
            <a:r>
              <a:rPr lang="en-US" sz="2800" dirty="0" smtClean="0"/>
              <a:t> means we know is an algorithm with running time in </a:t>
            </a:r>
            <a:r>
              <a:rPr lang="en-US" sz="2800" i="1" dirty="0" smtClean="0">
                <a:latin typeface="Palatino Linotype" pitchFamily="18" charset="0"/>
              </a:rPr>
              <a:t>O</a:t>
            </a:r>
            <a:r>
              <a:rPr lang="en-US" sz="2800" dirty="0" smtClean="0">
                <a:latin typeface="Palatino Linotype" pitchFamily="18" charset="0"/>
              </a:rPr>
              <a:t>(</a:t>
            </a:r>
            <a:r>
              <a:rPr lang="en-US" sz="2800" i="1" dirty="0" smtClean="0">
                <a:latin typeface="Palatino Linotype" pitchFamily="18" charset="0"/>
              </a:rPr>
              <a:t>N</a:t>
            </a:r>
            <a:r>
              <a:rPr lang="en-US" sz="2800" baseline="30000" dirty="0" smtClean="0">
                <a:latin typeface="Palatino Linotype" pitchFamily="18" charset="0"/>
              </a:rPr>
              <a:t>2</a:t>
            </a:r>
            <a:r>
              <a:rPr lang="en-US" sz="2800" dirty="0" smtClean="0">
                <a:latin typeface="Palatino Linotype" pitchFamily="18" charset="0"/>
              </a:rPr>
              <a:t>)</a:t>
            </a:r>
            <a:r>
              <a:rPr lang="en-US" sz="2800" dirty="0" smtClean="0"/>
              <a:t> where </a:t>
            </a:r>
            <a:r>
              <a:rPr lang="en-US" sz="2800" i="1" dirty="0" smtClean="0">
                <a:latin typeface="Palatino Linotype" pitchFamily="18" charset="0"/>
              </a:rPr>
              <a:t>N</a:t>
            </a:r>
            <a:r>
              <a:rPr lang="en-US" sz="2800" dirty="0" smtClean="0"/>
              <a:t> is number of digits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371600" y="51816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Hard</a:t>
            </a:r>
            <a:r>
              <a:rPr lang="en-US" sz="2800" dirty="0" smtClean="0"/>
              <a:t> means (we hope) the fastest possible procedure has running time in </a:t>
            </a:r>
            <a:r>
              <a:rPr lang="en-US" sz="2800" dirty="0" smtClean="0">
                <a:latin typeface="Palatino Linotype" pitchFamily="18" charset="0"/>
                <a:sym typeface="Symbol"/>
              </a:rPr>
              <a:t></a:t>
            </a:r>
            <a:r>
              <a:rPr lang="en-US" sz="2800" dirty="0" smtClean="0">
                <a:latin typeface="Palatino Linotype" pitchFamily="18" charset="0"/>
              </a:rPr>
              <a:t>(2</a:t>
            </a:r>
            <a:r>
              <a:rPr lang="en-US" sz="2800" i="1" baseline="30000" dirty="0" smtClean="0">
                <a:latin typeface="Palatino Linotype" pitchFamily="18" charset="0"/>
              </a:rPr>
              <a:t>N</a:t>
            </a:r>
            <a:r>
              <a:rPr lang="en-US" sz="2800" dirty="0" smtClean="0">
                <a:latin typeface="Palatino Linotype" pitchFamily="18" charset="0"/>
              </a:rPr>
              <a:t>)</a:t>
            </a:r>
            <a:r>
              <a:rPr lang="en-US" sz="2800" dirty="0" smtClean="0"/>
              <a:t> .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Is Factoring </a:t>
            </a:r>
            <a:r>
              <a:rPr lang="en-US" b="1" dirty="0" smtClean="0"/>
              <a:t>Hard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from Exam 1 (Solutions)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(define (factors n)</a:t>
            </a:r>
          </a:p>
          <a:p>
            <a:r>
              <a:rPr lang="en-US" sz="2800" dirty="0" smtClean="0"/>
              <a:t>   (list-reverse (factors-helper (- n 1) n)))</a:t>
            </a:r>
          </a:p>
          <a:p>
            <a:r>
              <a:rPr lang="en-US" sz="2800" dirty="0" smtClean="0"/>
              <a:t>(define (factors-helper t n)</a:t>
            </a:r>
          </a:p>
          <a:p>
            <a:r>
              <a:rPr lang="en-US" sz="2800" dirty="0" smtClean="0"/>
              <a:t>   (if (&lt; t 2) null</a:t>
            </a:r>
          </a:p>
          <a:p>
            <a:r>
              <a:rPr lang="en-US" sz="2800" dirty="0" smtClean="0"/>
              <a:t>        (if (is-divisible? n t)</a:t>
            </a:r>
          </a:p>
          <a:p>
            <a:r>
              <a:rPr lang="en-US" sz="2800" dirty="0" smtClean="0"/>
              <a:t>             (cons t (factors-helper (- t 1) n))</a:t>
            </a:r>
          </a:p>
          <a:p>
            <a:r>
              <a:rPr lang="en-US" sz="2800" dirty="0" smtClean="0"/>
              <a:t>             (factors-helper (- t 1) n))))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(define (factors n)</a:t>
            </a:r>
          </a:p>
          <a:p>
            <a:r>
              <a:rPr lang="en-US" sz="2400" dirty="0" smtClean="0"/>
              <a:t>   (list-reverse (factors-helper (- n 1) n)))</a:t>
            </a:r>
          </a:p>
          <a:p>
            <a:r>
              <a:rPr lang="en-US" sz="2400" dirty="0" smtClean="0"/>
              <a:t>(define (factors-helper t n)</a:t>
            </a:r>
          </a:p>
          <a:p>
            <a:r>
              <a:rPr lang="en-US" sz="2400" dirty="0" smtClean="0"/>
              <a:t>   (if (&lt; t 2) null</a:t>
            </a:r>
          </a:p>
          <a:p>
            <a:r>
              <a:rPr lang="en-US" sz="2400" dirty="0" smtClean="0"/>
              <a:t>        (if (is-divisible? n t)</a:t>
            </a:r>
          </a:p>
          <a:p>
            <a:r>
              <a:rPr lang="en-US" sz="2400" dirty="0" smtClean="0"/>
              <a:t>             (cons t (factors-helper (- t 1) n))</a:t>
            </a:r>
          </a:p>
          <a:p>
            <a:r>
              <a:rPr lang="en-US" sz="2400" dirty="0" smtClean="0"/>
              <a:t>             (factors-helper (- t 1) n))))</a:t>
            </a:r>
            <a:endParaRPr lang="en-US" sz="2400" dirty="0"/>
          </a:p>
        </p:txBody>
      </p:sp>
      <p:sp>
        <p:nvSpPr>
          <p:cNvPr id="3072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1200" y="1857375"/>
            <a:ext cx="503238" cy="406400"/>
          </a:xfrm>
          <a:custGeom>
            <a:avLst/>
            <a:gdLst>
              <a:gd name="T0" fmla="+- 0 16418 16088"/>
              <a:gd name="T1" fmla="*/ T0 w 1398"/>
              <a:gd name="T2" fmla="+- 0 6008 5159"/>
              <a:gd name="T3" fmla="*/ 6008 h 1129"/>
              <a:gd name="T4" fmla="+- 0 16433 16088"/>
              <a:gd name="T5" fmla="*/ T4 w 1398"/>
              <a:gd name="T6" fmla="+- 0 5938 5159"/>
              <a:gd name="T7" fmla="*/ 5938 h 1129"/>
              <a:gd name="T8" fmla="+- 0 16406 16088"/>
              <a:gd name="T9" fmla="*/ T8 w 1398"/>
              <a:gd name="T10" fmla="+- 0 5856 5159"/>
              <a:gd name="T11" fmla="*/ 5856 h 1129"/>
              <a:gd name="T12" fmla="+- 0 16325 16088"/>
              <a:gd name="T13" fmla="*/ T12 w 1398"/>
              <a:gd name="T14" fmla="+- 0 5765 5159"/>
              <a:gd name="T15" fmla="*/ 5765 h 1129"/>
              <a:gd name="T16" fmla="+- 0 16212 16088"/>
              <a:gd name="T17" fmla="*/ T16 w 1398"/>
              <a:gd name="T18" fmla="+- 0 5731 5159"/>
              <a:gd name="T19" fmla="*/ 5731 h 1129"/>
              <a:gd name="T20" fmla="+- 0 16119 16088"/>
              <a:gd name="T21" fmla="*/ T20 w 1398"/>
              <a:gd name="T22" fmla="+- 0 5807 5159"/>
              <a:gd name="T23" fmla="*/ 5807 h 1129"/>
              <a:gd name="T24" fmla="+- 0 16088 16088"/>
              <a:gd name="T25" fmla="*/ T24 w 1398"/>
              <a:gd name="T26" fmla="+- 0 5963 5159"/>
              <a:gd name="T27" fmla="*/ 5963 h 1129"/>
              <a:gd name="T28" fmla="+- 0 16204 16088"/>
              <a:gd name="T29" fmla="*/ T28 w 1398"/>
              <a:gd name="T30" fmla="+- 0 6138 5159"/>
              <a:gd name="T31" fmla="*/ 6138 h 1129"/>
              <a:gd name="T32" fmla="+- 0 16344 16088"/>
              <a:gd name="T33" fmla="*/ T32 w 1398"/>
              <a:gd name="T34" fmla="+- 0 6053 5159"/>
              <a:gd name="T35" fmla="*/ 6053 h 1129"/>
              <a:gd name="T36" fmla="+- 0 16499 16088"/>
              <a:gd name="T37" fmla="*/ T36 w 1398"/>
              <a:gd name="T38" fmla="+- 0 5692 5159"/>
              <a:gd name="T39" fmla="*/ 5692 h 1129"/>
              <a:gd name="T40" fmla="+- 0 16635 16088"/>
              <a:gd name="T41" fmla="*/ T40 w 1398"/>
              <a:gd name="T42" fmla="+- 0 5159 5159"/>
              <a:gd name="T43" fmla="*/ 5159 h 1129"/>
              <a:gd name="T44" fmla="+- 0 16604 16088"/>
              <a:gd name="T45" fmla="*/ T44 w 1398"/>
              <a:gd name="T46" fmla="+- 0 5439 5159"/>
              <a:gd name="T47" fmla="*/ 5439 h 1129"/>
              <a:gd name="T48" fmla="+- 0 16529 16088"/>
              <a:gd name="T49" fmla="*/ T48 w 1398"/>
              <a:gd name="T50" fmla="+- 0 6023 5159"/>
              <a:gd name="T51" fmla="*/ 6023 h 1129"/>
              <a:gd name="T52" fmla="+- 0 16533 16088"/>
              <a:gd name="T53" fmla="*/ T52 w 1398"/>
              <a:gd name="T54" fmla="+- 0 6143 5159"/>
              <a:gd name="T55" fmla="*/ 6143 h 1129"/>
              <a:gd name="T56" fmla="+- 0 16575 16088"/>
              <a:gd name="T57" fmla="*/ T56 w 1398"/>
              <a:gd name="T58" fmla="+- 0 6087 5159"/>
              <a:gd name="T59" fmla="*/ 6087 h 1129"/>
              <a:gd name="T60" fmla="+- 0 16742 16088"/>
              <a:gd name="T61" fmla="*/ T60 w 1398"/>
              <a:gd name="T62" fmla="+- 0 5885 5159"/>
              <a:gd name="T63" fmla="*/ 5885 h 1129"/>
              <a:gd name="T64" fmla="+- 0 16755 16088"/>
              <a:gd name="T65" fmla="*/ T64 w 1398"/>
              <a:gd name="T66" fmla="+- 0 5920 5159"/>
              <a:gd name="T67" fmla="*/ 5920 h 1129"/>
              <a:gd name="T68" fmla="+- 0 16814 16088"/>
              <a:gd name="T69" fmla="*/ T68 w 1398"/>
              <a:gd name="T70" fmla="+- 0 5900 5159"/>
              <a:gd name="T71" fmla="*/ 5900 h 1129"/>
              <a:gd name="T72" fmla="+- 0 16911 16088"/>
              <a:gd name="T73" fmla="*/ T72 w 1398"/>
              <a:gd name="T74" fmla="+- 0 5792 5159"/>
              <a:gd name="T75" fmla="*/ 5792 h 1129"/>
              <a:gd name="T76" fmla="+- 0 16940 16088"/>
              <a:gd name="T77" fmla="*/ T76 w 1398"/>
              <a:gd name="T78" fmla="+- 0 5703 5159"/>
              <a:gd name="T79" fmla="*/ 5703 h 1129"/>
              <a:gd name="T80" fmla="+- 0 16869 16088"/>
              <a:gd name="T81" fmla="*/ T80 w 1398"/>
              <a:gd name="T82" fmla="+- 0 5715 5159"/>
              <a:gd name="T83" fmla="*/ 5715 h 1129"/>
              <a:gd name="T84" fmla="+- 0 16787 16088"/>
              <a:gd name="T85" fmla="*/ T84 w 1398"/>
              <a:gd name="T86" fmla="+- 0 5827 5159"/>
              <a:gd name="T87" fmla="*/ 5827 h 1129"/>
              <a:gd name="T88" fmla="+- 0 16761 16088"/>
              <a:gd name="T89" fmla="*/ T88 w 1398"/>
              <a:gd name="T90" fmla="+- 0 6002 5159"/>
              <a:gd name="T91" fmla="*/ 6002 h 1129"/>
              <a:gd name="T92" fmla="+- 0 16819 16088"/>
              <a:gd name="T93" fmla="*/ T92 w 1398"/>
              <a:gd name="T94" fmla="+- 0 6152 5159"/>
              <a:gd name="T95" fmla="*/ 6152 h 1129"/>
              <a:gd name="T96" fmla="+- 0 16942 16088"/>
              <a:gd name="T97" fmla="*/ T96 w 1398"/>
              <a:gd name="T98" fmla="+- 0 6239 5159"/>
              <a:gd name="T99" fmla="*/ 6239 h 1129"/>
              <a:gd name="T100" fmla="+- 0 16960 16088"/>
              <a:gd name="T101" fmla="*/ T100 w 1398"/>
              <a:gd name="T102" fmla="+- 0 6240 5159"/>
              <a:gd name="T103" fmla="*/ 6240 h 1129"/>
              <a:gd name="T104" fmla="+- 0 17469 16088"/>
              <a:gd name="T105" fmla="*/ T104 w 1398"/>
              <a:gd name="T106" fmla="+- 0 5459 5159"/>
              <a:gd name="T107" fmla="*/ 5459 h 1129"/>
              <a:gd name="T108" fmla="+- 0 17482 16088"/>
              <a:gd name="T109" fmla="*/ T108 w 1398"/>
              <a:gd name="T110" fmla="+- 0 5336 5159"/>
              <a:gd name="T111" fmla="*/ 5336 h 1129"/>
              <a:gd name="T112" fmla="+- 0 17468 16088"/>
              <a:gd name="T113" fmla="*/ T112 w 1398"/>
              <a:gd name="T114" fmla="+- 0 5217 5159"/>
              <a:gd name="T115" fmla="*/ 5217 h 1129"/>
              <a:gd name="T116" fmla="+- 0 17416 16088"/>
              <a:gd name="T117" fmla="*/ T116 w 1398"/>
              <a:gd name="T118" fmla="+- 0 5187 5159"/>
              <a:gd name="T119" fmla="*/ 5187 h 1129"/>
              <a:gd name="T120" fmla="+- 0 17338 16088"/>
              <a:gd name="T121" fmla="*/ T120 w 1398"/>
              <a:gd name="T122" fmla="+- 0 5304 5159"/>
              <a:gd name="T123" fmla="*/ 5304 h 1129"/>
              <a:gd name="T124" fmla="+- 0 17262 16088"/>
              <a:gd name="T125" fmla="*/ T124 w 1398"/>
              <a:gd name="T126" fmla="+- 0 5593 5159"/>
              <a:gd name="T127" fmla="*/ 5593 h 1129"/>
              <a:gd name="T128" fmla="+- 0 17205 16088"/>
              <a:gd name="T129" fmla="*/ T128 w 1398"/>
              <a:gd name="T130" fmla="+- 0 5926 5159"/>
              <a:gd name="T131" fmla="*/ 5926 h 1129"/>
              <a:gd name="T132" fmla="+- 0 17129 16088"/>
              <a:gd name="T133" fmla="*/ T132 w 1398"/>
              <a:gd name="T134" fmla="+- 0 6263 5159"/>
              <a:gd name="T135" fmla="*/ 6263 h 1129"/>
              <a:gd name="T136" fmla="+- 0 17118 16088"/>
              <a:gd name="T137" fmla="*/ T136 w 1398"/>
              <a:gd name="T138" fmla="+- 0 6254 5159"/>
              <a:gd name="T139" fmla="*/ 6254 h 1129"/>
              <a:gd name="T140" fmla="+- 0 17323 16088"/>
              <a:gd name="T141" fmla="*/ T140 w 1398"/>
              <a:gd name="T142" fmla="+- 0 5977 5159"/>
              <a:gd name="T143" fmla="*/ 5977 h 1129"/>
              <a:gd name="T144" fmla="+- 0 17270 16088"/>
              <a:gd name="T145" fmla="*/ T144 w 1398"/>
              <a:gd name="T146" fmla="+- 0 5935 5159"/>
              <a:gd name="T147" fmla="*/ 5935 h 1129"/>
              <a:gd name="T148" fmla="+- 0 17156 16088"/>
              <a:gd name="T149" fmla="*/ T148 w 1398"/>
              <a:gd name="T150" fmla="+- 0 5926 5159"/>
              <a:gd name="T151" fmla="*/ 5926 h 1129"/>
              <a:gd name="T152" fmla="+- 0 17059 16088"/>
              <a:gd name="T153" fmla="*/ T152 w 1398"/>
              <a:gd name="T154" fmla="+- 0 5924 5159"/>
              <a:gd name="T155" fmla="*/ 5924 h 1129"/>
              <a:gd name="T156" fmla="+- 0 17033 16088"/>
              <a:gd name="T157" fmla="*/ T156 w 1398"/>
              <a:gd name="T158" fmla="+- 0 5921 5159"/>
              <a:gd name="T159" fmla="*/ 5921 h 1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398" h="1129" extrusionOk="0">
                <a:moveTo>
                  <a:pt x="330" y="849"/>
                </a:moveTo>
                <a:cubicBezTo>
                  <a:pt x="339" y="823"/>
                  <a:pt x="349" y="809"/>
                  <a:pt x="345" y="779"/>
                </a:cubicBezTo>
                <a:cubicBezTo>
                  <a:pt x="342" y="750"/>
                  <a:pt x="331" y="723"/>
                  <a:pt x="318" y="697"/>
                </a:cubicBezTo>
                <a:cubicBezTo>
                  <a:pt x="300" y="660"/>
                  <a:pt x="270" y="630"/>
                  <a:pt x="237" y="606"/>
                </a:cubicBezTo>
                <a:cubicBezTo>
                  <a:pt x="204" y="582"/>
                  <a:pt x="165" y="565"/>
                  <a:pt x="124" y="572"/>
                </a:cubicBezTo>
                <a:cubicBezTo>
                  <a:pt x="84" y="578"/>
                  <a:pt x="50" y="614"/>
                  <a:pt x="31" y="648"/>
                </a:cubicBezTo>
                <a:cubicBezTo>
                  <a:pt x="6" y="693"/>
                  <a:pt x="-4" y="753"/>
                  <a:pt x="0" y="804"/>
                </a:cubicBezTo>
                <a:cubicBezTo>
                  <a:pt x="5" y="871"/>
                  <a:pt x="39" y="967"/>
                  <a:pt x="116" y="979"/>
                </a:cubicBezTo>
                <a:cubicBezTo>
                  <a:pt x="174" y="988"/>
                  <a:pt x="225" y="936"/>
                  <a:pt x="256" y="894"/>
                </a:cubicBezTo>
                <a:cubicBezTo>
                  <a:pt x="334" y="789"/>
                  <a:pt x="373" y="656"/>
                  <a:pt x="411" y="533"/>
                </a:cubicBezTo>
                <a:cubicBezTo>
                  <a:pt x="465" y="357"/>
                  <a:pt x="500" y="177"/>
                  <a:pt x="547" y="0"/>
                </a:cubicBezTo>
                <a:cubicBezTo>
                  <a:pt x="544" y="94"/>
                  <a:pt x="527" y="187"/>
                  <a:pt x="516" y="280"/>
                </a:cubicBezTo>
                <a:cubicBezTo>
                  <a:pt x="492" y="475"/>
                  <a:pt x="461" y="669"/>
                  <a:pt x="441" y="864"/>
                </a:cubicBezTo>
                <a:cubicBezTo>
                  <a:pt x="441" y="868"/>
                  <a:pt x="425" y="984"/>
                  <a:pt x="445" y="984"/>
                </a:cubicBezTo>
                <a:cubicBezTo>
                  <a:pt x="468" y="984"/>
                  <a:pt x="479" y="941"/>
                  <a:pt x="487" y="928"/>
                </a:cubicBezTo>
              </a:path>
              <a:path w="1398" h="1129" extrusionOk="0">
                <a:moveTo>
                  <a:pt x="654" y="726"/>
                </a:moveTo>
                <a:cubicBezTo>
                  <a:pt x="655" y="745"/>
                  <a:pt x="655" y="747"/>
                  <a:pt x="667" y="761"/>
                </a:cubicBezTo>
                <a:cubicBezTo>
                  <a:pt x="689" y="761"/>
                  <a:pt x="708" y="755"/>
                  <a:pt x="726" y="741"/>
                </a:cubicBezTo>
                <a:cubicBezTo>
                  <a:pt x="765" y="712"/>
                  <a:pt x="797" y="673"/>
                  <a:pt x="823" y="633"/>
                </a:cubicBezTo>
                <a:cubicBezTo>
                  <a:pt x="841" y="606"/>
                  <a:pt x="858" y="575"/>
                  <a:pt x="852" y="544"/>
                </a:cubicBezTo>
                <a:cubicBezTo>
                  <a:pt x="822" y="531"/>
                  <a:pt x="810" y="537"/>
                  <a:pt x="781" y="556"/>
                </a:cubicBezTo>
                <a:cubicBezTo>
                  <a:pt x="741" y="582"/>
                  <a:pt x="718" y="625"/>
                  <a:pt x="699" y="668"/>
                </a:cubicBezTo>
                <a:cubicBezTo>
                  <a:pt x="675" y="724"/>
                  <a:pt x="667" y="782"/>
                  <a:pt x="673" y="843"/>
                </a:cubicBezTo>
                <a:cubicBezTo>
                  <a:pt x="679" y="899"/>
                  <a:pt x="697" y="948"/>
                  <a:pt x="731" y="993"/>
                </a:cubicBezTo>
                <a:cubicBezTo>
                  <a:pt x="761" y="1033"/>
                  <a:pt x="804" y="1070"/>
                  <a:pt x="854" y="1080"/>
                </a:cubicBezTo>
                <a:cubicBezTo>
                  <a:pt x="860" y="1080"/>
                  <a:pt x="866" y="1081"/>
                  <a:pt x="872" y="1081"/>
                </a:cubicBezTo>
              </a:path>
              <a:path w="1398" h="1129" extrusionOk="0">
                <a:moveTo>
                  <a:pt x="1381" y="300"/>
                </a:moveTo>
                <a:cubicBezTo>
                  <a:pt x="1387" y="258"/>
                  <a:pt x="1391" y="219"/>
                  <a:pt x="1394" y="177"/>
                </a:cubicBezTo>
                <a:cubicBezTo>
                  <a:pt x="1396" y="140"/>
                  <a:pt x="1400" y="92"/>
                  <a:pt x="1380" y="58"/>
                </a:cubicBezTo>
                <a:cubicBezTo>
                  <a:pt x="1370" y="40"/>
                  <a:pt x="1353" y="15"/>
                  <a:pt x="1328" y="28"/>
                </a:cubicBezTo>
                <a:cubicBezTo>
                  <a:pt x="1290" y="47"/>
                  <a:pt x="1264" y="110"/>
                  <a:pt x="1250" y="145"/>
                </a:cubicBezTo>
                <a:cubicBezTo>
                  <a:pt x="1212" y="237"/>
                  <a:pt x="1194" y="337"/>
                  <a:pt x="1174" y="434"/>
                </a:cubicBezTo>
                <a:cubicBezTo>
                  <a:pt x="1152" y="544"/>
                  <a:pt x="1134" y="656"/>
                  <a:pt x="1117" y="767"/>
                </a:cubicBezTo>
                <a:cubicBezTo>
                  <a:pt x="1099" y="883"/>
                  <a:pt x="1079" y="995"/>
                  <a:pt x="1041" y="1104"/>
                </a:cubicBezTo>
                <a:cubicBezTo>
                  <a:pt x="1024" y="1152"/>
                  <a:pt x="1030" y="1116"/>
                  <a:pt x="1030" y="1095"/>
                </a:cubicBezTo>
              </a:path>
              <a:path w="1398" h="1129" extrusionOk="0">
                <a:moveTo>
                  <a:pt x="1235" y="818"/>
                </a:moveTo>
                <a:cubicBezTo>
                  <a:pt x="1226" y="791"/>
                  <a:pt x="1214" y="781"/>
                  <a:pt x="1182" y="776"/>
                </a:cubicBezTo>
                <a:cubicBezTo>
                  <a:pt x="1145" y="770"/>
                  <a:pt x="1106" y="769"/>
                  <a:pt x="1068" y="767"/>
                </a:cubicBezTo>
                <a:cubicBezTo>
                  <a:pt x="1035" y="765"/>
                  <a:pt x="1003" y="762"/>
                  <a:pt x="971" y="765"/>
                </a:cubicBezTo>
                <a:cubicBezTo>
                  <a:pt x="957" y="766"/>
                  <a:pt x="953" y="767"/>
                  <a:pt x="945" y="76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53188" y="1871663"/>
            <a:ext cx="1552575" cy="625475"/>
          </a:xfrm>
          <a:custGeom>
            <a:avLst/>
            <a:gdLst>
              <a:gd name="T0" fmla="+- 0 18507 17927"/>
              <a:gd name="T1" fmla="*/ T0 w 4313"/>
              <a:gd name="T2" fmla="+- 0 5295 5197"/>
              <a:gd name="T3" fmla="*/ 5295 h 1740"/>
              <a:gd name="T4" fmla="+- 0 18368 17927"/>
              <a:gd name="T5" fmla="*/ T4 w 4313"/>
              <a:gd name="T6" fmla="+- 0 5205 5197"/>
              <a:gd name="T7" fmla="*/ 5205 h 1740"/>
              <a:gd name="T8" fmla="+- 0 18177 17927"/>
              <a:gd name="T9" fmla="*/ T8 w 4313"/>
              <a:gd name="T10" fmla="+- 0 5630 5197"/>
              <a:gd name="T11" fmla="*/ 5630 h 1740"/>
              <a:gd name="T12" fmla="+- 0 18016 17927"/>
              <a:gd name="T13" fmla="*/ T12 w 4313"/>
              <a:gd name="T14" fmla="+- 0 6298 5197"/>
              <a:gd name="T15" fmla="*/ 6298 h 1740"/>
              <a:gd name="T16" fmla="+- 0 18275 17927"/>
              <a:gd name="T17" fmla="*/ T16 w 4313"/>
              <a:gd name="T18" fmla="+- 0 6069 5197"/>
              <a:gd name="T19" fmla="*/ 6069 h 1740"/>
              <a:gd name="T20" fmla="+- 0 18130 17927"/>
              <a:gd name="T21" fmla="*/ T20 w 4313"/>
              <a:gd name="T22" fmla="+- 0 5935 5197"/>
              <a:gd name="T23" fmla="*/ 5935 h 1740"/>
              <a:gd name="T24" fmla="+- 0 17927 17927"/>
              <a:gd name="T25" fmla="*/ T24 w 4313"/>
              <a:gd name="T26" fmla="+- 0 5924 5197"/>
              <a:gd name="T27" fmla="*/ 5924 h 1740"/>
              <a:gd name="T28" fmla="+- 0 18593 17927"/>
              <a:gd name="T29" fmla="*/ T28 w 4313"/>
              <a:gd name="T30" fmla="+- 0 6102 5197"/>
              <a:gd name="T31" fmla="*/ 6102 h 1740"/>
              <a:gd name="T32" fmla="+- 0 18415 17927"/>
              <a:gd name="T33" fmla="*/ T32 w 4313"/>
              <a:gd name="T34" fmla="+- 0 6173 5197"/>
              <a:gd name="T35" fmla="*/ 6173 h 1740"/>
              <a:gd name="T36" fmla="+- 0 18348 17927"/>
              <a:gd name="T37" fmla="*/ T36 w 4313"/>
              <a:gd name="T38" fmla="+- 0 6390 5197"/>
              <a:gd name="T39" fmla="*/ 6390 h 1740"/>
              <a:gd name="T40" fmla="+- 0 18522 17927"/>
              <a:gd name="T41" fmla="*/ T40 w 4313"/>
              <a:gd name="T42" fmla="+- 0 6282 5197"/>
              <a:gd name="T43" fmla="*/ 6282 h 1740"/>
              <a:gd name="T44" fmla="+- 0 18563 17927"/>
              <a:gd name="T45" fmla="*/ T44 w 4313"/>
              <a:gd name="T46" fmla="+- 0 6362 5197"/>
              <a:gd name="T47" fmla="*/ 6362 h 1740"/>
              <a:gd name="T48" fmla="+- 0 18559 17927"/>
              <a:gd name="T49" fmla="*/ T48 w 4313"/>
              <a:gd name="T50" fmla="+- 0 6588 5197"/>
              <a:gd name="T51" fmla="*/ 6588 h 1740"/>
              <a:gd name="T52" fmla="+- 0 19141 17927"/>
              <a:gd name="T53" fmla="*/ T52 w 4313"/>
              <a:gd name="T54" fmla="+- 0 6210 5197"/>
              <a:gd name="T55" fmla="*/ 6210 h 1740"/>
              <a:gd name="T56" fmla="+- 0 18990 17927"/>
              <a:gd name="T57" fmla="*/ T56 w 4313"/>
              <a:gd name="T58" fmla="+- 0 6064 5197"/>
              <a:gd name="T59" fmla="*/ 6064 h 1740"/>
              <a:gd name="T60" fmla="+- 0 18846 17927"/>
              <a:gd name="T61" fmla="*/ T60 w 4313"/>
              <a:gd name="T62" fmla="+- 0 6294 5197"/>
              <a:gd name="T63" fmla="*/ 6294 h 1740"/>
              <a:gd name="T64" fmla="+- 0 19009 17927"/>
              <a:gd name="T65" fmla="*/ T64 w 4313"/>
              <a:gd name="T66" fmla="+- 0 6484 5197"/>
              <a:gd name="T67" fmla="*/ 6484 h 1740"/>
              <a:gd name="T68" fmla="+- 0 19529 17927"/>
              <a:gd name="T69" fmla="*/ T68 w 4313"/>
              <a:gd name="T70" fmla="+- 0 5502 5197"/>
              <a:gd name="T71" fmla="*/ 5502 h 1740"/>
              <a:gd name="T72" fmla="+- 0 19411 17927"/>
              <a:gd name="T73" fmla="*/ T72 w 4313"/>
              <a:gd name="T74" fmla="+- 0 5957 5197"/>
              <a:gd name="T75" fmla="*/ 5957 h 1740"/>
              <a:gd name="T76" fmla="+- 0 19300 17927"/>
              <a:gd name="T77" fmla="*/ T76 w 4313"/>
              <a:gd name="T78" fmla="+- 0 6433 5197"/>
              <a:gd name="T79" fmla="*/ 6433 h 1740"/>
              <a:gd name="T80" fmla="+- 0 19341 17927"/>
              <a:gd name="T81" fmla="*/ T80 w 4313"/>
              <a:gd name="T82" fmla="+- 0 6150 5197"/>
              <a:gd name="T83" fmla="*/ 6150 h 1740"/>
              <a:gd name="T84" fmla="+- 0 19137 17927"/>
              <a:gd name="T85" fmla="*/ T84 w 4313"/>
              <a:gd name="T86" fmla="+- 0 6092 5197"/>
              <a:gd name="T87" fmla="*/ 6092 h 1740"/>
              <a:gd name="T88" fmla="+- 0 19584 17927"/>
              <a:gd name="T89" fmla="*/ T88 w 4313"/>
              <a:gd name="T90" fmla="+- 0 6222 5197"/>
              <a:gd name="T91" fmla="*/ 6222 h 1740"/>
              <a:gd name="T92" fmla="+- 0 19464 17927"/>
              <a:gd name="T93" fmla="*/ T92 w 4313"/>
              <a:gd name="T94" fmla="+- 0 6417 5197"/>
              <a:gd name="T95" fmla="*/ 6417 h 1740"/>
              <a:gd name="T96" fmla="+- 0 19586 17927"/>
              <a:gd name="T97" fmla="*/ T96 w 4313"/>
              <a:gd name="T98" fmla="+- 0 6401 5197"/>
              <a:gd name="T99" fmla="*/ 6401 h 1740"/>
              <a:gd name="T100" fmla="+- 0 19639 17927"/>
              <a:gd name="T101" fmla="*/ T100 w 4313"/>
              <a:gd name="T102" fmla="+- 0 6217 5197"/>
              <a:gd name="T103" fmla="*/ 6217 h 1740"/>
              <a:gd name="T104" fmla="+- 0 19772 17927"/>
              <a:gd name="T105" fmla="*/ T104 w 4313"/>
              <a:gd name="T106" fmla="+- 0 6470 5197"/>
              <a:gd name="T107" fmla="*/ 6470 h 1740"/>
              <a:gd name="T108" fmla="+- 0 19845 17927"/>
              <a:gd name="T109" fmla="*/ T108 w 4313"/>
              <a:gd name="T110" fmla="+- 0 6258 5197"/>
              <a:gd name="T111" fmla="*/ 6258 h 1740"/>
              <a:gd name="T112" fmla="+- 0 20024 17927"/>
              <a:gd name="T113" fmla="*/ T112 w 4313"/>
              <a:gd name="T114" fmla="+- 0 6062 5197"/>
              <a:gd name="T115" fmla="*/ 6062 h 1740"/>
              <a:gd name="T116" fmla="+- 0 20333 17927"/>
              <a:gd name="T117" fmla="*/ T116 w 4313"/>
              <a:gd name="T118" fmla="+- 0 6122 5197"/>
              <a:gd name="T119" fmla="*/ 6122 h 1740"/>
              <a:gd name="T120" fmla="+- 0 20259 17927"/>
              <a:gd name="T121" fmla="*/ T120 w 4313"/>
              <a:gd name="T122" fmla="+- 0 6084 5197"/>
              <a:gd name="T123" fmla="*/ 6084 h 1740"/>
              <a:gd name="T124" fmla="+- 0 20203 17927"/>
              <a:gd name="T125" fmla="*/ T124 w 4313"/>
              <a:gd name="T126" fmla="+- 0 6237 5197"/>
              <a:gd name="T127" fmla="*/ 6237 h 1740"/>
              <a:gd name="T128" fmla="+- 0 20252 17927"/>
              <a:gd name="T129" fmla="*/ T128 w 4313"/>
              <a:gd name="T130" fmla="+- 0 6423 5197"/>
              <a:gd name="T131" fmla="*/ 6423 h 1740"/>
              <a:gd name="T132" fmla="+- 0 20069 17927"/>
              <a:gd name="T133" fmla="*/ T132 w 4313"/>
              <a:gd name="T134" fmla="+- 0 6512 5197"/>
              <a:gd name="T135" fmla="*/ 6512 h 1740"/>
              <a:gd name="T136" fmla="+- 0 20983 17927"/>
              <a:gd name="T137" fmla="*/ T136 w 4313"/>
              <a:gd name="T138" fmla="+- 0 5575 5197"/>
              <a:gd name="T139" fmla="*/ 5575 h 1740"/>
              <a:gd name="T140" fmla="+- 0 20816 17927"/>
              <a:gd name="T141" fmla="*/ T140 w 4313"/>
              <a:gd name="T142" fmla="+- 0 5597 5197"/>
              <a:gd name="T143" fmla="*/ 5597 h 1740"/>
              <a:gd name="T144" fmla="+- 0 20596 17927"/>
              <a:gd name="T145" fmla="*/ T144 w 4313"/>
              <a:gd name="T146" fmla="+- 0 6139 5197"/>
              <a:gd name="T147" fmla="*/ 6139 h 1740"/>
              <a:gd name="T148" fmla="+- 0 20552 17927"/>
              <a:gd name="T149" fmla="*/ T148 w 4313"/>
              <a:gd name="T150" fmla="+- 0 6602 5197"/>
              <a:gd name="T151" fmla="*/ 6602 h 1740"/>
              <a:gd name="T152" fmla="+- 0 20647 17927"/>
              <a:gd name="T153" fmla="*/ T152 w 4313"/>
              <a:gd name="T154" fmla="+- 0 6640 5197"/>
              <a:gd name="T155" fmla="*/ 6640 h 1740"/>
              <a:gd name="T156" fmla="+- 0 20823 17927"/>
              <a:gd name="T157" fmla="*/ T156 w 4313"/>
              <a:gd name="T158" fmla="+- 0 6259 5197"/>
              <a:gd name="T159" fmla="*/ 6259 h 1740"/>
              <a:gd name="T160" fmla="+- 0 20965 17927"/>
              <a:gd name="T161" fmla="*/ T160 w 4313"/>
              <a:gd name="T162" fmla="+- 0 6166 5197"/>
              <a:gd name="T163" fmla="*/ 6166 h 1740"/>
              <a:gd name="T164" fmla="+- 0 20952 17927"/>
              <a:gd name="T165" fmla="*/ T164 w 4313"/>
              <a:gd name="T166" fmla="+- 0 6469 5197"/>
              <a:gd name="T167" fmla="*/ 6469 h 1740"/>
              <a:gd name="T168" fmla="+- 0 20899 17927"/>
              <a:gd name="T169" fmla="*/ T168 w 4313"/>
              <a:gd name="T170" fmla="+- 0 6628 5197"/>
              <a:gd name="T171" fmla="*/ 6628 h 1740"/>
              <a:gd name="T172" fmla="+- 0 21118 17927"/>
              <a:gd name="T173" fmla="*/ T172 w 4313"/>
              <a:gd name="T174" fmla="+- 0 6368 5197"/>
              <a:gd name="T175" fmla="*/ 6368 h 1740"/>
              <a:gd name="T176" fmla="+- 0 21204 17927"/>
              <a:gd name="T177" fmla="*/ T176 w 4313"/>
              <a:gd name="T178" fmla="+- 0 6478 5197"/>
              <a:gd name="T179" fmla="*/ 6478 h 1740"/>
              <a:gd name="T180" fmla="+- 0 21265 17927"/>
              <a:gd name="T181" fmla="*/ T180 w 4313"/>
              <a:gd name="T182" fmla="+- 0 6681 5197"/>
              <a:gd name="T183" fmla="*/ 6681 h 1740"/>
              <a:gd name="T184" fmla="+- 0 21667 17927"/>
              <a:gd name="T185" fmla="*/ T184 w 4313"/>
              <a:gd name="T186" fmla="+- 0 5560 5197"/>
              <a:gd name="T187" fmla="*/ 5560 h 1740"/>
              <a:gd name="T188" fmla="+- 0 21743 17927"/>
              <a:gd name="T189" fmla="*/ T188 w 4313"/>
              <a:gd name="T190" fmla="+- 0 5692 5197"/>
              <a:gd name="T191" fmla="*/ 5692 h 1740"/>
              <a:gd name="T192" fmla="+- 0 21730 17927"/>
              <a:gd name="T193" fmla="*/ T192 w 4313"/>
              <a:gd name="T194" fmla="+- 0 6228 5197"/>
              <a:gd name="T195" fmla="*/ 6228 h 1740"/>
              <a:gd name="T196" fmla="+- 0 21446 17927"/>
              <a:gd name="T197" fmla="*/ T196 w 4313"/>
              <a:gd name="T198" fmla="+- 0 6907 5197"/>
              <a:gd name="T199" fmla="*/ 6907 h 1740"/>
              <a:gd name="T200" fmla="+- 0 22239 17927"/>
              <a:gd name="T201" fmla="*/ T200 w 4313"/>
              <a:gd name="T202" fmla="+- 0 6106 5197"/>
              <a:gd name="T203" fmla="*/ 6106 h 1740"/>
              <a:gd name="T204" fmla="+- 0 22196 17927"/>
              <a:gd name="T205" fmla="*/ T204 w 4313"/>
              <a:gd name="T206" fmla="+- 0 6007 5197"/>
              <a:gd name="T207" fmla="*/ 6007 h 1740"/>
              <a:gd name="T208" fmla="+- 0 22106 17927"/>
              <a:gd name="T209" fmla="*/ T208 w 4313"/>
              <a:gd name="T210" fmla="+- 0 6123 5197"/>
              <a:gd name="T211" fmla="*/ 6123 h 1740"/>
              <a:gd name="T212" fmla="+- 0 22136 17927"/>
              <a:gd name="T213" fmla="*/ T212 w 4313"/>
              <a:gd name="T214" fmla="+- 0 6117 5197"/>
              <a:gd name="T215" fmla="*/ 6117 h 1740"/>
              <a:gd name="T216" fmla="+- 0 22085 17927"/>
              <a:gd name="T217" fmla="*/ T216 w 4313"/>
              <a:gd name="T218" fmla="+- 0 6090 5197"/>
              <a:gd name="T219" fmla="*/ 6090 h 1740"/>
              <a:gd name="T220" fmla="+- 0 21973 17927"/>
              <a:gd name="T221" fmla="*/ T220 w 4313"/>
              <a:gd name="T222" fmla="+- 0 6687 5197"/>
              <a:gd name="T223" fmla="*/ 6687 h 1740"/>
              <a:gd name="T224" fmla="+- 0 21979 17927"/>
              <a:gd name="T225" fmla="*/ T224 w 4313"/>
              <a:gd name="T226" fmla="+- 0 6651 5197"/>
              <a:gd name="T227" fmla="*/ 6651 h 1740"/>
              <a:gd name="T228" fmla="+- 0 21960 17927"/>
              <a:gd name="T229" fmla="*/ T228 w 4313"/>
              <a:gd name="T230" fmla="+- 0 6594 5197"/>
              <a:gd name="T231" fmla="*/ 6594 h 1740"/>
              <a:gd name="T232" fmla="+- 0 21933 17927"/>
              <a:gd name="T233" fmla="*/ T232 w 4313"/>
              <a:gd name="T234" fmla="+- 0 6745 5197"/>
              <a:gd name="T235" fmla="*/ 6745 h 1740"/>
              <a:gd name="T236" fmla="+- 0 21998 17927"/>
              <a:gd name="T237" fmla="*/ T236 w 4313"/>
              <a:gd name="T238" fmla="+- 0 6689 5197"/>
              <a:gd name="T239" fmla="*/ 6689 h 1740"/>
              <a:gd name="T240" fmla="+- 0 21928 17927"/>
              <a:gd name="T241" fmla="*/ T240 w 4313"/>
              <a:gd name="T242" fmla="+- 0 6722 5197"/>
              <a:gd name="T243" fmla="*/ 6722 h 17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4313" h="1740" extrusionOk="0">
                <a:moveTo>
                  <a:pt x="592" y="151"/>
                </a:moveTo>
                <a:cubicBezTo>
                  <a:pt x="587" y="134"/>
                  <a:pt x="585" y="115"/>
                  <a:pt x="580" y="98"/>
                </a:cubicBezTo>
                <a:cubicBezTo>
                  <a:pt x="573" y="73"/>
                  <a:pt x="565" y="48"/>
                  <a:pt x="546" y="29"/>
                </a:cubicBezTo>
                <a:cubicBezTo>
                  <a:pt x="518" y="1"/>
                  <a:pt x="478" y="-7"/>
                  <a:pt x="441" y="8"/>
                </a:cubicBezTo>
                <a:cubicBezTo>
                  <a:pt x="391" y="29"/>
                  <a:pt x="358" y="97"/>
                  <a:pt x="338" y="143"/>
                </a:cubicBezTo>
                <a:cubicBezTo>
                  <a:pt x="298" y="236"/>
                  <a:pt x="272" y="335"/>
                  <a:pt x="250" y="433"/>
                </a:cubicBezTo>
                <a:cubicBezTo>
                  <a:pt x="225" y="544"/>
                  <a:pt x="203" y="656"/>
                  <a:pt x="179" y="767"/>
                </a:cubicBezTo>
                <a:cubicBezTo>
                  <a:pt x="155" y="881"/>
                  <a:pt x="121" y="990"/>
                  <a:pt x="89" y="1101"/>
                </a:cubicBezTo>
                <a:cubicBezTo>
                  <a:pt x="77" y="1142"/>
                  <a:pt x="68" y="1159"/>
                  <a:pt x="49" y="1195"/>
                </a:cubicBezTo>
              </a:path>
              <a:path w="4313" h="1740" extrusionOk="0">
                <a:moveTo>
                  <a:pt x="348" y="872"/>
                </a:moveTo>
                <a:cubicBezTo>
                  <a:pt x="377" y="849"/>
                  <a:pt x="364" y="837"/>
                  <a:pt x="335" y="814"/>
                </a:cubicBezTo>
                <a:cubicBezTo>
                  <a:pt x="296" y="784"/>
                  <a:pt x="249" y="758"/>
                  <a:pt x="203" y="738"/>
                </a:cubicBezTo>
                <a:cubicBezTo>
                  <a:pt x="155" y="717"/>
                  <a:pt x="108" y="703"/>
                  <a:pt x="57" y="697"/>
                </a:cubicBezTo>
                <a:cubicBezTo>
                  <a:pt x="36" y="695"/>
                  <a:pt x="-4" y="692"/>
                  <a:pt x="0" y="727"/>
                </a:cubicBezTo>
                <a:cubicBezTo>
                  <a:pt x="3" y="735"/>
                  <a:pt x="5" y="742"/>
                  <a:pt x="8" y="750"/>
                </a:cubicBezTo>
              </a:path>
              <a:path w="4313" h="1740" extrusionOk="0">
                <a:moveTo>
                  <a:pt x="666" y="905"/>
                </a:moveTo>
                <a:cubicBezTo>
                  <a:pt x="647" y="879"/>
                  <a:pt x="631" y="874"/>
                  <a:pt x="598" y="887"/>
                </a:cubicBezTo>
                <a:cubicBezTo>
                  <a:pt x="552" y="905"/>
                  <a:pt x="520" y="940"/>
                  <a:pt x="488" y="976"/>
                </a:cubicBezTo>
                <a:cubicBezTo>
                  <a:pt x="451" y="1018"/>
                  <a:pt x="425" y="1064"/>
                  <a:pt x="408" y="1118"/>
                </a:cubicBezTo>
                <a:cubicBezTo>
                  <a:pt x="401" y="1139"/>
                  <a:pt x="391" y="1182"/>
                  <a:pt x="421" y="1193"/>
                </a:cubicBezTo>
                <a:cubicBezTo>
                  <a:pt x="449" y="1204"/>
                  <a:pt x="491" y="1172"/>
                  <a:pt x="511" y="1157"/>
                </a:cubicBezTo>
                <a:cubicBezTo>
                  <a:pt x="541" y="1135"/>
                  <a:pt x="566" y="1107"/>
                  <a:pt x="595" y="1085"/>
                </a:cubicBezTo>
                <a:cubicBezTo>
                  <a:pt x="600" y="1082"/>
                  <a:pt x="604" y="1079"/>
                  <a:pt x="609" y="1076"/>
                </a:cubicBezTo>
                <a:cubicBezTo>
                  <a:pt x="641" y="1095"/>
                  <a:pt x="636" y="1125"/>
                  <a:pt x="636" y="1165"/>
                </a:cubicBezTo>
                <a:cubicBezTo>
                  <a:pt x="635" y="1228"/>
                  <a:pt x="631" y="1290"/>
                  <a:pt x="626" y="1353"/>
                </a:cubicBezTo>
                <a:cubicBezTo>
                  <a:pt x="624" y="1373"/>
                  <a:pt x="623" y="1379"/>
                  <a:pt x="632" y="1391"/>
                </a:cubicBezTo>
                <a:cubicBezTo>
                  <a:pt x="658" y="1378"/>
                  <a:pt x="670" y="1365"/>
                  <a:pt x="691" y="1343"/>
                </a:cubicBezTo>
              </a:path>
              <a:path w="4313" h="1740" extrusionOk="0">
                <a:moveTo>
                  <a:pt x="1214" y="1013"/>
                </a:moveTo>
                <a:cubicBezTo>
                  <a:pt x="1204" y="981"/>
                  <a:pt x="1190" y="956"/>
                  <a:pt x="1167" y="932"/>
                </a:cubicBezTo>
                <a:cubicBezTo>
                  <a:pt x="1138" y="902"/>
                  <a:pt x="1104" y="875"/>
                  <a:pt x="1063" y="867"/>
                </a:cubicBezTo>
                <a:cubicBezTo>
                  <a:pt x="1014" y="857"/>
                  <a:pt x="979" y="883"/>
                  <a:pt x="954" y="923"/>
                </a:cubicBezTo>
                <a:cubicBezTo>
                  <a:pt x="923" y="972"/>
                  <a:pt x="915" y="1041"/>
                  <a:pt x="919" y="1097"/>
                </a:cubicBezTo>
                <a:cubicBezTo>
                  <a:pt x="923" y="1154"/>
                  <a:pt x="939" y="1206"/>
                  <a:pt x="976" y="1250"/>
                </a:cubicBezTo>
                <a:cubicBezTo>
                  <a:pt x="1002" y="1281"/>
                  <a:pt x="1040" y="1299"/>
                  <a:pt x="1082" y="1287"/>
                </a:cubicBezTo>
                <a:cubicBezTo>
                  <a:pt x="1111" y="1272"/>
                  <a:pt x="1122" y="1267"/>
                  <a:pt x="1141" y="1255"/>
                </a:cubicBezTo>
              </a:path>
              <a:path w="4313" h="1740" extrusionOk="0">
                <a:moveTo>
                  <a:pt x="1602" y="305"/>
                </a:moveTo>
                <a:cubicBezTo>
                  <a:pt x="1598" y="346"/>
                  <a:pt x="1591" y="393"/>
                  <a:pt x="1578" y="437"/>
                </a:cubicBezTo>
                <a:cubicBezTo>
                  <a:pt x="1546" y="545"/>
                  <a:pt x="1514" y="652"/>
                  <a:pt x="1484" y="760"/>
                </a:cubicBezTo>
                <a:cubicBezTo>
                  <a:pt x="1452" y="874"/>
                  <a:pt x="1415" y="989"/>
                  <a:pt x="1390" y="1105"/>
                </a:cubicBezTo>
                <a:cubicBezTo>
                  <a:pt x="1383" y="1139"/>
                  <a:pt x="1372" y="1226"/>
                  <a:pt x="1373" y="1236"/>
                </a:cubicBezTo>
              </a:path>
              <a:path w="4313" h="1740" extrusionOk="0">
                <a:moveTo>
                  <a:pt x="1526" y="971"/>
                </a:moveTo>
                <a:cubicBezTo>
                  <a:pt x="1484" y="971"/>
                  <a:pt x="1455" y="965"/>
                  <a:pt x="1414" y="953"/>
                </a:cubicBezTo>
                <a:cubicBezTo>
                  <a:pt x="1366" y="939"/>
                  <a:pt x="1320" y="920"/>
                  <a:pt x="1274" y="900"/>
                </a:cubicBezTo>
                <a:cubicBezTo>
                  <a:pt x="1247" y="888"/>
                  <a:pt x="1217" y="864"/>
                  <a:pt x="1210" y="895"/>
                </a:cubicBezTo>
              </a:path>
              <a:path w="4313" h="1740" extrusionOk="0">
                <a:moveTo>
                  <a:pt x="1727" y="992"/>
                </a:moveTo>
                <a:cubicBezTo>
                  <a:pt x="1703" y="1000"/>
                  <a:pt x="1677" y="1009"/>
                  <a:pt x="1657" y="1025"/>
                </a:cubicBezTo>
                <a:cubicBezTo>
                  <a:pt x="1625" y="1051"/>
                  <a:pt x="1585" y="1084"/>
                  <a:pt x="1564" y="1120"/>
                </a:cubicBezTo>
                <a:cubicBezTo>
                  <a:pt x="1549" y="1146"/>
                  <a:pt x="1530" y="1188"/>
                  <a:pt x="1537" y="1220"/>
                </a:cubicBezTo>
                <a:cubicBezTo>
                  <a:pt x="1542" y="1244"/>
                  <a:pt x="1568" y="1248"/>
                  <a:pt x="1588" y="1243"/>
                </a:cubicBezTo>
                <a:cubicBezTo>
                  <a:pt x="1612" y="1237"/>
                  <a:pt x="1642" y="1221"/>
                  <a:pt x="1659" y="1204"/>
                </a:cubicBezTo>
                <a:cubicBezTo>
                  <a:pt x="1676" y="1186"/>
                  <a:pt x="1694" y="1157"/>
                  <a:pt x="1699" y="1133"/>
                </a:cubicBezTo>
                <a:cubicBezTo>
                  <a:pt x="1707" y="1097"/>
                  <a:pt x="1707" y="1057"/>
                  <a:pt x="1712" y="1020"/>
                </a:cubicBezTo>
              </a:path>
              <a:path w="4313" h="1740" extrusionOk="0">
                <a:moveTo>
                  <a:pt x="1842" y="1261"/>
                </a:moveTo>
                <a:cubicBezTo>
                  <a:pt x="1843" y="1265"/>
                  <a:pt x="1844" y="1269"/>
                  <a:pt x="1845" y="1273"/>
                </a:cubicBezTo>
                <a:cubicBezTo>
                  <a:pt x="1859" y="1249"/>
                  <a:pt x="1860" y="1223"/>
                  <a:pt x="1868" y="1195"/>
                </a:cubicBezTo>
                <a:cubicBezTo>
                  <a:pt x="1881" y="1149"/>
                  <a:pt x="1897" y="1104"/>
                  <a:pt x="1918" y="1061"/>
                </a:cubicBezTo>
                <a:cubicBezTo>
                  <a:pt x="1940" y="1016"/>
                  <a:pt x="1967" y="982"/>
                  <a:pt x="1999" y="945"/>
                </a:cubicBezTo>
                <a:cubicBezTo>
                  <a:pt x="2028" y="912"/>
                  <a:pt x="2056" y="883"/>
                  <a:pt x="2097" y="865"/>
                </a:cubicBezTo>
                <a:cubicBezTo>
                  <a:pt x="2107" y="862"/>
                  <a:pt x="2116" y="859"/>
                  <a:pt x="2126" y="856"/>
                </a:cubicBezTo>
              </a:path>
              <a:path w="4313" h="1740" extrusionOk="0">
                <a:moveTo>
                  <a:pt x="2406" y="925"/>
                </a:moveTo>
                <a:cubicBezTo>
                  <a:pt x="2413" y="908"/>
                  <a:pt x="2423" y="889"/>
                  <a:pt x="2399" y="872"/>
                </a:cubicBezTo>
                <a:cubicBezTo>
                  <a:pt x="2376" y="856"/>
                  <a:pt x="2350" y="873"/>
                  <a:pt x="2332" y="887"/>
                </a:cubicBezTo>
                <a:cubicBezTo>
                  <a:pt x="2307" y="906"/>
                  <a:pt x="2291" y="933"/>
                  <a:pt x="2278" y="962"/>
                </a:cubicBezTo>
                <a:cubicBezTo>
                  <a:pt x="2266" y="989"/>
                  <a:pt x="2267" y="1012"/>
                  <a:pt x="2276" y="1040"/>
                </a:cubicBezTo>
                <a:cubicBezTo>
                  <a:pt x="2286" y="1068"/>
                  <a:pt x="2304" y="1092"/>
                  <a:pt x="2315" y="1120"/>
                </a:cubicBezTo>
                <a:cubicBezTo>
                  <a:pt x="2328" y="1153"/>
                  <a:pt x="2335" y="1191"/>
                  <a:pt x="2325" y="1226"/>
                </a:cubicBezTo>
                <a:cubicBezTo>
                  <a:pt x="2314" y="1265"/>
                  <a:pt x="2286" y="1301"/>
                  <a:pt x="2251" y="1321"/>
                </a:cubicBezTo>
                <a:cubicBezTo>
                  <a:pt x="2220" y="1339"/>
                  <a:pt x="2171" y="1336"/>
                  <a:pt x="2142" y="1315"/>
                </a:cubicBezTo>
                <a:cubicBezTo>
                  <a:pt x="2112" y="1294"/>
                  <a:pt x="2105" y="1264"/>
                  <a:pt x="2092" y="1232"/>
                </a:cubicBezTo>
              </a:path>
              <a:path w="4313" h="1740" extrusionOk="0">
                <a:moveTo>
                  <a:pt x="3056" y="378"/>
                </a:moveTo>
                <a:cubicBezTo>
                  <a:pt x="3031" y="353"/>
                  <a:pt x="3008" y="322"/>
                  <a:pt x="2972" y="329"/>
                </a:cubicBezTo>
                <a:cubicBezTo>
                  <a:pt x="2932" y="337"/>
                  <a:pt x="2913" y="367"/>
                  <a:pt x="2889" y="400"/>
                </a:cubicBezTo>
                <a:cubicBezTo>
                  <a:pt x="2841" y="465"/>
                  <a:pt x="2805" y="540"/>
                  <a:pt x="2773" y="614"/>
                </a:cubicBezTo>
                <a:cubicBezTo>
                  <a:pt x="2727" y="719"/>
                  <a:pt x="2697" y="831"/>
                  <a:pt x="2669" y="942"/>
                </a:cubicBezTo>
                <a:cubicBezTo>
                  <a:pt x="2644" y="1041"/>
                  <a:pt x="2625" y="1142"/>
                  <a:pt x="2616" y="1243"/>
                </a:cubicBezTo>
                <a:cubicBezTo>
                  <a:pt x="2612" y="1292"/>
                  <a:pt x="2603" y="1358"/>
                  <a:pt x="2625" y="1405"/>
                </a:cubicBezTo>
                <a:cubicBezTo>
                  <a:pt x="2642" y="1440"/>
                  <a:pt x="2667" y="1445"/>
                  <a:pt x="2701" y="1449"/>
                </a:cubicBezTo>
                <a:cubicBezTo>
                  <a:pt x="2707" y="1447"/>
                  <a:pt x="2714" y="1445"/>
                  <a:pt x="2720" y="1443"/>
                </a:cubicBezTo>
              </a:path>
              <a:path w="4313" h="1740" extrusionOk="0">
                <a:moveTo>
                  <a:pt x="2866" y="1092"/>
                </a:moveTo>
                <a:cubicBezTo>
                  <a:pt x="2880" y="1078"/>
                  <a:pt x="2881" y="1075"/>
                  <a:pt x="2896" y="1062"/>
                </a:cubicBezTo>
                <a:cubicBezTo>
                  <a:pt x="2919" y="1041"/>
                  <a:pt x="2941" y="1019"/>
                  <a:pt x="2966" y="1000"/>
                </a:cubicBezTo>
                <a:cubicBezTo>
                  <a:pt x="2987" y="984"/>
                  <a:pt x="3010" y="963"/>
                  <a:pt x="3038" y="969"/>
                </a:cubicBezTo>
                <a:cubicBezTo>
                  <a:pt x="3075" y="977"/>
                  <a:pt x="3066" y="1051"/>
                  <a:pt x="3064" y="1073"/>
                </a:cubicBezTo>
                <a:cubicBezTo>
                  <a:pt x="3059" y="1140"/>
                  <a:pt x="3042" y="1207"/>
                  <a:pt x="3025" y="1272"/>
                </a:cubicBezTo>
                <a:cubicBezTo>
                  <a:pt x="3012" y="1321"/>
                  <a:pt x="2994" y="1367"/>
                  <a:pt x="2977" y="1415"/>
                </a:cubicBezTo>
                <a:cubicBezTo>
                  <a:pt x="2975" y="1420"/>
                  <a:pt x="2974" y="1426"/>
                  <a:pt x="2972" y="1431"/>
                </a:cubicBezTo>
                <a:cubicBezTo>
                  <a:pt x="2999" y="1375"/>
                  <a:pt x="3033" y="1327"/>
                  <a:pt x="3073" y="1279"/>
                </a:cubicBezTo>
                <a:cubicBezTo>
                  <a:pt x="3108" y="1237"/>
                  <a:pt x="3145" y="1201"/>
                  <a:pt x="3191" y="1171"/>
                </a:cubicBezTo>
                <a:cubicBezTo>
                  <a:pt x="3211" y="1158"/>
                  <a:pt x="3243" y="1139"/>
                  <a:pt x="3262" y="1166"/>
                </a:cubicBezTo>
                <a:cubicBezTo>
                  <a:pt x="3282" y="1194"/>
                  <a:pt x="3276" y="1249"/>
                  <a:pt x="3277" y="1281"/>
                </a:cubicBezTo>
                <a:cubicBezTo>
                  <a:pt x="3280" y="1340"/>
                  <a:pt x="3274" y="1404"/>
                  <a:pt x="3288" y="1462"/>
                </a:cubicBezTo>
                <a:cubicBezTo>
                  <a:pt x="3295" y="1492"/>
                  <a:pt x="3313" y="1510"/>
                  <a:pt x="3338" y="1484"/>
                </a:cubicBezTo>
                <a:cubicBezTo>
                  <a:pt x="3342" y="1478"/>
                  <a:pt x="3346" y="1473"/>
                  <a:pt x="3350" y="1467"/>
                </a:cubicBezTo>
              </a:path>
              <a:path w="4313" h="1740" extrusionOk="0">
                <a:moveTo>
                  <a:pt x="3740" y="363"/>
                </a:moveTo>
                <a:cubicBezTo>
                  <a:pt x="3769" y="377"/>
                  <a:pt x="3771" y="369"/>
                  <a:pt x="3791" y="402"/>
                </a:cubicBezTo>
                <a:cubicBezTo>
                  <a:pt x="3808" y="430"/>
                  <a:pt x="3812" y="463"/>
                  <a:pt x="3816" y="495"/>
                </a:cubicBezTo>
                <a:cubicBezTo>
                  <a:pt x="3826" y="568"/>
                  <a:pt x="3830" y="641"/>
                  <a:pt x="3829" y="714"/>
                </a:cubicBezTo>
                <a:cubicBezTo>
                  <a:pt x="3828" y="819"/>
                  <a:pt x="3820" y="927"/>
                  <a:pt x="3803" y="1031"/>
                </a:cubicBezTo>
                <a:cubicBezTo>
                  <a:pt x="3781" y="1164"/>
                  <a:pt x="3744" y="1291"/>
                  <a:pt x="3691" y="1415"/>
                </a:cubicBezTo>
                <a:cubicBezTo>
                  <a:pt x="3649" y="1514"/>
                  <a:pt x="3598" y="1634"/>
                  <a:pt x="3519" y="1710"/>
                </a:cubicBezTo>
                <a:cubicBezTo>
                  <a:pt x="3476" y="1751"/>
                  <a:pt x="3490" y="1718"/>
                  <a:pt x="3483" y="1717"/>
                </a:cubicBezTo>
              </a:path>
              <a:path w="4313" h="1740" extrusionOk="0">
                <a:moveTo>
                  <a:pt x="4312" y="909"/>
                </a:moveTo>
                <a:cubicBezTo>
                  <a:pt x="4310" y="891"/>
                  <a:pt x="4308" y="874"/>
                  <a:pt x="4301" y="857"/>
                </a:cubicBezTo>
                <a:cubicBezTo>
                  <a:pt x="4295" y="841"/>
                  <a:pt x="4287" y="817"/>
                  <a:pt x="4269" y="810"/>
                </a:cubicBezTo>
                <a:cubicBezTo>
                  <a:pt x="4247" y="802"/>
                  <a:pt x="4227" y="819"/>
                  <a:pt x="4215" y="835"/>
                </a:cubicBezTo>
                <a:cubicBezTo>
                  <a:pt x="4196" y="861"/>
                  <a:pt x="4184" y="895"/>
                  <a:pt x="4179" y="926"/>
                </a:cubicBezTo>
                <a:cubicBezTo>
                  <a:pt x="4175" y="950"/>
                  <a:pt x="4172" y="968"/>
                  <a:pt x="4187" y="986"/>
                </a:cubicBezTo>
                <a:cubicBezTo>
                  <a:pt x="4198" y="965"/>
                  <a:pt x="4206" y="944"/>
                  <a:pt x="4209" y="920"/>
                </a:cubicBezTo>
                <a:cubicBezTo>
                  <a:pt x="4211" y="904"/>
                  <a:pt x="4209" y="891"/>
                  <a:pt x="4206" y="875"/>
                </a:cubicBezTo>
                <a:cubicBezTo>
                  <a:pt x="4189" y="876"/>
                  <a:pt x="4170" y="880"/>
                  <a:pt x="4158" y="893"/>
                </a:cubicBezTo>
                <a:cubicBezTo>
                  <a:pt x="4150" y="908"/>
                  <a:pt x="4147" y="916"/>
                  <a:pt x="4145" y="929"/>
                </a:cubicBezTo>
              </a:path>
              <a:path w="4313" h="1740" extrusionOk="0">
                <a:moveTo>
                  <a:pt x="4046" y="1490"/>
                </a:moveTo>
                <a:cubicBezTo>
                  <a:pt x="4046" y="1498"/>
                  <a:pt x="4045" y="1505"/>
                  <a:pt x="4045" y="1513"/>
                </a:cubicBezTo>
                <a:cubicBezTo>
                  <a:pt x="4048" y="1493"/>
                  <a:pt x="4051" y="1474"/>
                  <a:pt x="4052" y="1454"/>
                </a:cubicBezTo>
                <a:cubicBezTo>
                  <a:pt x="4053" y="1441"/>
                  <a:pt x="4055" y="1416"/>
                  <a:pt x="4045" y="1405"/>
                </a:cubicBezTo>
                <a:cubicBezTo>
                  <a:pt x="4041" y="1402"/>
                  <a:pt x="4037" y="1400"/>
                  <a:pt x="4033" y="1397"/>
                </a:cubicBezTo>
                <a:cubicBezTo>
                  <a:pt x="4006" y="1417"/>
                  <a:pt x="4002" y="1430"/>
                  <a:pt x="3992" y="1462"/>
                </a:cubicBezTo>
                <a:cubicBezTo>
                  <a:pt x="3984" y="1488"/>
                  <a:pt x="3970" y="1535"/>
                  <a:pt x="4006" y="1548"/>
                </a:cubicBezTo>
                <a:cubicBezTo>
                  <a:pt x="4017" y="1552"/>
                  <a:pt x="4043" y="1532"/>
                  <a:pt x="4050" y="1525"/>
                </a:cubicBezTo>
                <a:cubicBezTo>
                  <a:pt x="4062" y="1514"/>
                  <a:pt x="4065" y="1506"/>
                  <a:pt x="4071" y="1492"/>
                </a:cubicBezTo>
                <a:cubicBezTo>
                  <a:pt x="4056" y="1492"/>
                  <a:pt x="4043" y="1497"/>
                  <a:pt x="4028" y="1503"/>
                </a:cubicBezTo>
                <a:cubicBezTo>
                  <a:pt x="4011" y="1511"/>
                  <a:pt x="4005" y="1513"/>
                  <a:pt x="4001" y="152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56325" y="2609850"/>
            <a:ext cx="587375" cy="252413"/>
          </a:xfrm>
          <a:custGeom>
            <a:avLst/>
            <a:gdLst>
              <a:gd name="T0" fmla="+- 0 17131 17102"/>
              <a:gd name="T1" fmla="*/ T0 w 1632"/>
              <a:gd name="T2" fmla="+- 0 7268 7251"/>
              <a:gd name="T3" fmla="*/ 7268 h 700"/>
              <a:gd name="T4" fmla="+- 0 17107 17102"/>
              <a:gd name="T5" fmla="*/ T4 w 1632"/>
              <a:gd name="T6" fmla="+- 0 7251 7251"/>
              <a:gd name="T7" fmla="*/ 7251 h 700"/>
              <a:gd name="T8" fmla="+- 0 17124 17102"/>
              <a:gd name="T9" fmla="*/ T8 w 1632"/>
              <a:gd name="T10" fmla="+- 0 7327 7251"/>
              <a:gd name="T11" fmla="*/ 7327 h 700"/>
              <a:gd name="T12" fmla="+- 0 17157 17102"/>
              <a:gd name="T13" fmla="*/ T12 w 1632"/>
              <a:gd name="T14" fmla="+- 0 7480 7251"/>
              <a:gd name="T15" fmla="*/ 7480 h 700"/>
              <a:gd name="T16" fmla="+- 0 17154 17102"/>
              <a:gd name="T17" fmla="*/ T16 w 1632"/>
              <a:gd name="T18" fmla="+- 0 7610 7251"/>
              <a:gd name="T19" fmla="*/ 7610 h 700"/>
              <a:gd name="T20" fmla="+- 0 17132 17102"/>
              <a:gd name="T21" fmla="*/ T20 w 1632"/>
              <a:gd name="T22" fmla="+- 0 7638 7251"/>
              <a:gd name="T23" fmla="*/ 7638 h 700"/>
              <a:gd name="T24" fmla="+- 0 17133 17102"/>
              <a:gd name="T25" fmla="*/ T24 w 1632"/>
              <a:gd name="T26" fmla="+- 0 7554 7251"/>
              <a:gd name="T27" fmla="*/ 7554 h 700"/>
              <a:gd name="T28" fmla="+- 0 17170 17102"/>
              <a:gd name="T29" fmla="*/ T28 w 1632"/>
              <a:gd name="T30" fmla="+- 0 7409 7251"/>
              <a:gd name="T31" fmla="*/ 7409 h 700"/>
              <a:gd name="T32" fmla="+- 0 17245 17102"/>
              <a:gd name="T33" fmla="*/ T32 w 1632"/>
              <a:gd name="T34" fmla="+- 0 7322 7251"/>
              <a:gd name="T35" fmla="*/ 7322 h 700"/>
              <a:gd name="T36" fmla="+- 0 17337 17102"/>
              <a:gd name="T37" fmla="*/ T36 w 1632"/>
              <a:gd name="T38" fmla="+- 0 7343 7251"/>
              <a:gd name="T39" fmla="*/ 7343 h 700"/>
              <a:gd name="T40" fmla="+- 0 17419 17102"/>
              <a:gd name="T41" fmla="*/ T40 w 1632"/>
              <a:gd name="T42" fmla="+- 0 7407 7251"/>
              <a:gd name="T43" fmla="*/ 7407 h 700"/>
              <a:gd name="T44" fmla="+- 0 17431 17102"/>
              <a:gd name="T45" fmla="*/ T44 w 1632"/>
              <a:gd name="T46" fmla="+- 0 7412 7251"/>
              <a:gd name="T47" fmla="*/ 7412 h 700"/>
              <a:gd name="T48" fmla="+- 0 17522 17102"/>
              <a:gd name="T49" fmla="*/ T48 w 1632"/>
              <a:gd name="T50" fmla="+- 0 7512 7251"/>
              <a:gd name="T51" fmla="*/ 7512 h 700"/>
              <a:gd name="T52" fmla="+- 0 17581 17102"/>
              <a:gd name="T53" fmla="*/ T52 w 1632"/>
              <a:gd name="T54" fmla="+- 0 7554 7251"/>
              <a:gd name="T55" fmla="*/ 7554 h 700"/>
              <a:gd name="T56" fmla="+- 0 17648 17102"/>
              <a:gd name="T57" fmla="*/ T56 w 1632"/>
              <a:gd name="T58" fmla="+- 0 7549 7251"/>
              <a:gd name="T59" fmla="*/ 7549 h 700"/>
              <a:gd name="T60" fmla="+- 0 17736 17102"/>
              <a:gd name="T61" fmla="*/ T60 w 1632"/>
              <a:gd name="T62" fmla="+- 0 7490 7251"/>
              <a:gd name="T63" fmla="*/ 7490 h 700"/>
              <a:gd name="T64" fmla="+- 0 17765 17102"/>
              <a:gd name="T65" fmla="*/ T64 w 1632"/>
              <a:gd name="T66" fmla="+- 0 7417 7251"/>
              <a:gd name="T67" fmla="*/ 7417 h 700"/>
              <a:gd name="T68" fmla="+- 0 17682 17102"/>
              <a:gd name="T69" fmla="*/ T68 w 1632"/>
              <a:gd name="T70" fmla="+- 0 7419 7251"/>
              <a:gd name="T71" fmla="*/ 7419 h 700"/>
              <a:gd name="T72" fmla="+- 0 17561 17102"/>
              <a:gd name="T73" fmla="*/ T72 w 1632"/>
              <a:gd name="T74" fmla="+- 0 7545 7251"/>
              <a:gd name="T75" fmla="*/ 7545 h 700"/>
              <a:gd name="T76" fmla="+- 0 17527 17102"/>
              <a:gd name="T77" fmla="*/ T76 w 1632"/>
              <a:gd name="T78" fmla="+- 0 7738 7251"/>
              <a:gd name="T79" fmla="*/ 7738 h 700"/>
              <a:gd name="T80" fmla="+- 0 17687 17102"/>
              <a:gd name="T81" fmla="*/ T80 w 1632"/>
              <a:gd name="T82" fmla="+- 0 7942 7251"/>
              <a:gd name="T83" fmla="*/ 7942 h 700"/>
              <a:gd name="T84" fmla="+- 0 17810 17102"/>
              <a:gd name="T85" fmla="*/ T84 w 1632"/>
              <a:gd name="T86" fmla="+- 0 7922 7251"/>
              <a:gd name="T87" fmla="*/ 7922 h 700"/>
              <a:gd name="T88" fmla="+- 0 17860 17102"/>
              <a:gd name="T89" fmla="*/ T88 w 1632"/>
              <a:gd name="T90" fmla="+- 0 7867 7251"/>
              <a:gd name="T91" fmla="*/ 7867 h 700"/>
              <a:gd name="T92" fmla="+- 0 18060 17102"/>
              <a:gd name="T93" fmla="*/ T92 w 1632"/>
              <a:gd name="T94" fmla="+- 0 7500 7251"/>
              <a:gd name="T95" fmla="*/ 7500 h 700"/>
              <a:gd name="T96" fmla="+- 0 17989 17102"/>
              <a:gd name="T97" fmla="*/ T96 w 1632"/>
              <a:gd name="T98" fmla="+- 0 7513 7251"/>
              <a:gd name="T99" fmla="*/ 7513 h 700"/>
              <a:gd name="T100" fmla="+- 0 17918 17102"/>
              <a:gd name="T101" fmla="*/ T100 w 1632"/>
              <a:gd name="T102" fmla="+- 0 7569 7251"/>
              <a:gd name="T103" fmla="*/ 7569 h 700"/>
              <a:gd name="T104" fmla="+- 0 17964 17102"/>
              <a:gd name="T105" fmla="*/ T104 w 1632"/>
              <a:gd name="T106" fmla="+- 0 7680 7251"/>
              <a:gd name="T107" fmla="*/ 7680 h 700"/>
              <a:gd name="T108" fmla="+- 0 18051 17102"/>
              <a:gd name="T109" fmla="*/ T108 w 1632"/>
              <a:gd name="T110" fmla="+- 0 7741 7251"/>
              <a:gd name="T111" fmla="*/ 7741 h 700"/>
              <a:gd name="T112" fmla="+- 0 18101 17102"/>
              <a:gd name="T113" fmla="*/ T112 w 1632"/>
              <a:gd name="T114" fmla="+- 0 7816 7251"/>
              <a:gd name="T115" fmla="*/ 7816 h 700"/>
              <a:gd name="T116" fmla="+- 0 18056 17102"/>
              <a:gd name="T117" fmla="*/ T116 w 1632"/>
              <a:gd name="T118" fmla="+- 0 7894 7251"/>
              <a:gd name="T119" fmla="*/ 7894 h 700"/>
              <a:gd name="T120" fmla="+- 0 17963 17102"/>
              <a:gd name="T121" fmla="*/ T120 w 1632"/>
              <a:gd name="T122" fmla="+- 0 7881 7251"/>
              <a:gd name="T123" fmla="*/ 7881 h 700"/>
              <a:gd name="T124" fmla="+- 0 17920 17102"/>
              <a:gd name="T125" fmla="*/ T124 w 1632"/>
              <a:gd name="T126" fmla="+- 0 7846 7251"/>
              <a:gd name="T127" fmla="*/ 7846 h 700"/>
              <a:gd name="T128" fmla="+- 0 18733 17102"/>
              <a:gd name="T129" fmla="*/ T128 w 1632"/>
              <a:gd name="T130" fmla="+- 0 7434 7251"/>
              <a:gd name="T131" fmla="*/ 7434 h 700"/>
              <a:gd name="T132" fmla="+- 0 18687 17102"/>
              <a:gd name="T133" fmla="*/ T132 w 1632"/>
              <a:gd name="T134" fmla="+- 0 7441 7251"/>
              <a:gd name="T135" fmla="*/ 7441 h 700"/>
              <a:gd name="T136" fmla="+- 0 18602 17102"/>
              <a:gd name="T137" fmla="*/ T136 w 1632"/>
              <a:gd name="T138" fmla="+- 0 7464 7251"/>
              <a:gd name="T139" fmla="*/ 7464 h 700"/>
              <a:gd name="T140" fmla="+- 0 18497 17102"/>
              <a:gd name="T141" fmla="*/ T140 w 1632"/>
              <a:gd name="T142" fmla="+- 0 7483 7251"/>
              <a:gd name="T143" fmla="*/ 7483 h 700"/>
              <a:gd name="T144" fmla="+- 0 18424 17102"/>
              <a:gd name="T145" fmla="*/ T144 w 1632"/>
              <a:gd name="T146" fmla="+- 0 7494 7251"/>
              <a:gd name="T147" fmla="*/ 7494 h 700"/>
              <a:gd name="T148" fmla="+- 0 18443 17102"/>
              <a:gd name="T149" fmla="*/ T148 w 1632"/>
              <a:gd name="T150" fmla="+- 0 7514 7251"/>
              <a:gd name="T151" fmla="*/ 7514 h 700"/>
              <a:gd name="T152" fmla="+- 0 18672 17102"/>
              <a:gd name="T153" fmla="*/ T152 w 1632"/>
              <a:gd name="T154" fmla="+- 0 7643 7251"/>
              <a:gd name="T155" fmla="*/ 7643 h 700"/>
              <a:gd name="T156" fmla="+- 0 18634 17102"/>
              <a:gd name="T157" fmla="*/ T156 w 1632"/>
              <a:gd name="T158" fmla="+- 0 7694 7251"/>
              <a:gd name="T159" fmla="*/ 7694 h 700"/>
              <a:gd name="T160" fmla="+- 0 18547 17102"/>
              <a:gd name="T161" fmla="*/ T160 w 1632"/>
              <a:gd name="T162" fmla="+- 0 7720 7251"/>
              <a:gd name="T163" fmla="*/ 7720 h 700"/>
              <a:gd name="T164" fmla="+- 0 18461 17102"/>
              <a:gd name="T165" fmla="*/ T164 w 1632"/>
              <a:gd name="T166" fmla="+- 0 7731 7251"/>
              <a:gd name="T167" fmla="*/ 7731 h 700"/>
              <a:gd name="T168" fmla="+- 0 18418 17102"/>
              <a:gd name="T169" fmla="*/ T168 w 1632"/>
              <a:gd name="T170" fmla="+- 0 7753 7251"/>
              <a:gd name="T171" fmla="*/ 7753 h 700"/>
              <a:gd name="T172" fmla="+- 0 18427 17102"/>
              <a:gd name="T173" fmla="*/ T172 w 1632"/>
              <a:gd name="T174" fmla="+- 0 7761 7251"/>
              <a:gd name="T175" fmla="*/ 7761 h 7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32" h="700" extrusionOk="0">
                <a:moveTo>
                  <a:pt x="29" y="17"/>
                </a:moveTo>
                <a:cubicBezTo>
                  <a:pt x="14" y="13"/>
                  <a:pt x="9" y="11"/>
                  <a:pt x="5" y="0"/>
                </a:cubicBezTo>
                <a:cubicBezTo>
                  <a:pt x="1" y="26"/>
                  <a:pt x="14" y="49"/>
                  <a:pt x="22" y="76"/>
                </a:cubicBezTo>
                <a:cubicBezTo>
                  <a:pt x="36" y="126"/>
                  <a:pt x="49" y="177"/>
                  <a:pt x="55" y="229"/>
                </a:cubicBezTo>
                <a:cubicBezTo>
                  <a:pt x="60" y="271"/>
                  <a:pt x="62" y="317"/>
                  <a:pt x="52" y="359"/>
                </a:cubicBezTo>
                <a:cubicBezTo>
                  <a:pt x="47" y="381"/>
                  <a:pt x="40" y="377"/>
                  <a:pt x="30" y="387"/>
                </a:cubicBezTo>
                <a:cubicBezTo>
                  <a:pt x="25" y="358"/>
                  <a:pt x="27" y="332"/>
                  <a:pt x="31" y="303"/>
                </a:cubicBezTo>
                <a:cubicBezTo>
                  <a:pt x="37" y="253"/>
                  <a:pt x="47" y="204"/>
                  <a:pt x="68" y="158"/>
                </a:cubicBezTo>
                <a:cubicBezTo>
                  <a:pt x="82" y="127"/>
                  <a:pt x="107" y="82"/>
                  <a:pt x="143" y="71"/>
                </a:cubicBezTo>
                <a:cubicBezTo>
                  <a:pt x="175" y="61"/>
                  <a:pt x="208" y="76"/>
                  <a:pt x="235" y="92"/>
                </a:cubicBezTo>
                <a:cubicBezTo>
                  <a:pt x="265" y="110"/>
                  <a:pt x="288" y="137"/>
                  <a:pt x="317" y="156"/>
                </a:cubicBezTo>
                <a:cubicBezTo>
                  <a:pt x="321" y="158"/>
                  <a:pt x="325" y="159"/>
                  <a:pt x="329" y="161"/>
                </a:cubicBezTo>
              </a:path>
              <a:path w="1632" h="700" extrusionOk="0">
                <a:moveTo>
                  <a:pt x="420" y="261"/>
                </a:moveTo>
                <a:cubicBezTo>
                  <a:pt x="439" y="278"/>
                  <a:pt x="455" y="293"/>
                  <a:pt x="479" y="303"/>
                </a:cubicBezTo>
                <a:cubicBezTo>
                  <a:pt x="504" y="313"/>
                  <a:pt x="522" y="307"/>
                  <a:pt x="546" y="298"/>
                </a:cubicBezTo>
                <a:cubicBezTo>
                  <a:pt x="580" y="285"/>
                  <a:pt x="608" y="265"/>
                  <a:pt x="634" y="239"/>
                </a:cubicBezTo>
                <a:cubicBezTo>
                  <a:pt x="649" y="224"/>
                  <a:pt x="679" y="190"/>
                  <a:pt x="663" y="166"/>
                </a:cubicBezTo>
                <a:cubicBezTo>
                  <a:pt x="646" y="139"/>
                  <a:pt x="600" y="157"/>
                  <a:pt x="580" y="168"/>
                </a:cubicBezTo>
                <a:cubicBezTo>
                  <a:pt x="531" y="195"/>
                  <a:pt x="485" y="244"/>
                  <a:pt x="459" y="294"/>
                </a:cubicBezTo>
                <a:cubicBezTo>
                  <a:pt x="429" y="352"/>
                  <a:pt x="415" y="423"/>
                  <a:pt x="425" y="487"/>
                </a:cubicBezTo>
                <a:cubicBezTo>
                  <a:pt x="438" y="570"/>
                  <a:pt x="501" y="665"/>
                  <a:pt x="585" y="691"/>
                </a:cubicBezTo>
                <a:cubicBezTo>
                  <a:pt x="632" y="706"/>
                  <a:pt x="670" y="699"/>
                  <a:pt x="708" y="671"/>
                </a:cubicBezTo>
                <a:cubicBezTo>
                  <a:pt x="737" y="647"/>
                  <a:pt x="746" y="639"/>
                  <a:pt x="758" y="616"/>
                </a:cubicBezTo>
              </a:path>
              <a:path w="1632" h="700" extrusionOk="0">
                <a:moveTo>
                  <a:pt x="958" y="249"/>
                </a:moveTo>
                <a:cubicBezTo>
                  <a:pt x="931" y="248"/>
                  <a:pt x="913" y="253"/>
                  <a:pt x="887" y="262"/>
                </a:cubicBezTo>
                <a:cubicBezTo>
                  <a:pt x="859" y="272"/>
                  <a:pt x="828" y="289"/>
                  <a:pt x="816" y="318"/>
                </a:cubicBezTo>
                <a:cubicBezTo>
                  <a:pt x="797" y="363"/>
                  <a:pt x="828" y="403"/>
                  <a:pt x="862" y="429"/>
                </a:cubicBezTo>
                <a:cubicBezTo>
                  <a:pt x="890" y="451"/>
                  <a:pt x="922" y="466"/>
                  <a:pt x="949" y="490"/>
                </a:cubicBezTo>
                <a:cubicBezTo>
                  <a:pt x="973" y="511"/>
                  <a:pt x="994" y="533"/>
                  <a:pt x="999" y="565"/>
                </a:cubicBezTo>
                <a:cubicBezTo>
                  <a:pt x="1005" y="601"/>
                  <a:pt x="986" y="629"/>
                  <a:pt x="954" y="643"/>
                </a:cubicBezTo>
                <a:cubicBezTo>
                  <a:pt x="925" y="656"/>
                  <a:pt x="888" y="645"/>
                  <a:pt x="861" y="630"/>
                </a:cubicBezTo>
                <a:cubicBezTo>
                  <a:pt x="837" y="613"/>
                  <a:pt x="830" y="609"/>
                  <a:pt x="818" y="595"/>
                </a:cubicBezTo>
              </a:path>
              <a:path w="1632" h="700" extrusionOk="0">
                <a:moveTo>
                  <a:pt x="1631" y="183"/>
                </a:moveTo>
                <a:cubicBezTo>
                  <a:pt x="1616" y="183"/>
                  <a:pt x="1599" y="185"/>
                  <a:pt x="1585" y="190"/>
                </a:cubicBezTo>
                <a:cubicBezTo>
                  <a:pt x="1557" y="200"/>
                  <a:pt x="1529" y="206"/>
                  <a:pt x="1500" y="213"/>
                </a:cubicBezTo>
                <a:cubicBezTo>
                  <a:pt x="1466" y="222"/>
                  <a:pt x="1430" y="228"/>
                  <a:pt x="1395" y="232"/>
                </a:cubicBezTo>
                <a:cubicBezTo>
                  <a:pt x="1370" y="235"/>
                  <a:pt x="1346" y="238"/>
                  <a:pt x="1322" y="243"/>
                </a:cubicBezTo>
                <a:cubicBezTo>
                  <a:pt x="1327" y="259"/>
                  <a:pt x="1327" y="265"/>
                  <a:pt x="1341" y="263"/>
                </a:cubicBezTo>
              </a:path>
              <a:path w="1632" h="700" extrusionOk="0">
                <a:moveTo>
                  <a:pt x="1570" y="392"/>
                </a:moveTo>
                <a:cubicBezTo>
                  <a:pt x="1569" y="416"/>
                  <a:pt x="1554" y="432"/>
                  <a:pt x="1532" y="443"/>
                </a:cubicBezTo>
                <a:cubicBezTo>
                  <a:pt x="1506" y="456"/>
                  <a:pt x="1473" y="463"/>
                  <a:pt x="1445" y="469"/>
                </a:cubicBezTo>
                <a:cubicBezTo>
                  <a:pt x="1418" y="475"/>
                  <a:pt x="1385" y="472"/>
                  <a:pt x="1359" y="480"/>
                </a:cubicBezTo>
                <a:cubicBezTo>
                  <a:pt x="1350" y="483"/>
                  <a:pt x="1310" y="487"/>
                  <a:pt x="1316" y="502"/>
                </a:cubicBezTo>
                <a:cubicBezTo>
                  <a:pt x="1319" y="505"/>
                  <a:pt x="1322" y="507"/>
                  <a:pt x="1325" y="51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2546350"/>
            <a:ext cx="288925" cy="377825"/>
          </a:xfrm>
          <a:custGeom>
            <a:avLst/>
            <a:gdLst>
              <a:gd name="T0" fmla="+- 0 19597 19125"/>
              <a:gd name="T1" fmla="*/ T0 w 804"/>
              <a:gd name="T2" fmla="+- 0 7148 7071"/>
              <a:gd name="T3" fmla="*/ 7148 h 1050"/>
              <a:gd name="T4" fmla="+- 0 19546 19125"/>
              <a:gd name="T5" fmla="*/ T4 w 804"/>
              <a:gd name="T6" fmla="+- 0 7122 7071"/>
              <a:gd name="T7" fmla="*/ 7122 h 1050"/>
              <a:gd name="T8" fmla="+- 0 19461 19125"/>
              <a:gd name="T9" fmla="*/ T8 w 804"/>
              <a:gd name="T10" fmla="+- 0 7115 7071"/>
              <a:gd name="T11" fmla="*/ 7115 h 1050"/>
              <a:gd name="T12" fmla="+- 0 19340 19125"/>
              <a:gd name="T13" fmla="*/ T12 w 804"/>
              <a:gd name="T14" fmla="+- 0 7109 7071"/>
              <a:gd name="T15" fmla="*/ 7109 h 1050"/>
              <a:gd name="T16" fmla="+- 0 19229 19125"/>
              <a:gd name="T17" fmla="*/ T16 w 804"/>
              <a:gd name="T18" fmla="+- 0 7094 7071"/>
              <a:gd name="T19" fmla="*/ 7094 h 1050"/>
              <a:gd name="T20" fmla="+- 0 19175 19125"/>
              <a:gd name="T21" fmla="*/ T20 w 804"/>
              <a:gd name="T22" fmla="+- 0 7080 7071"/>
              <a:gd name="T23" fmla="*/ 7080 h 1050"/>
              <a:gd name="T24" fmla="+- 0 19173 19125"/>
              <a:gd name="T25" fmla="*/ T24 w 804"/>
              <a:gd name="T26" fmla="+- 0 7146 7071"/>
              <a:gd name="T27" fmla="*/ 7146 h 1050"/>
              <a:gd name="T28" fmla="+- 0 19125 19125"/>
              <a:gd name="T29" fmla="*/ T28 w 804"/>
              <a:gd name="T30" fmla="+- 0 7685 7071"/>
              <a:gd name="T31" fmla="*/ 7685 h 1050"/>
              <a:gd name="T32" fmla="+- 0 19136 19125"/>
              <a:gd name="T33" fmla="*/ T32 w 804"/>
              <a:gd name="T34" fmla="+- 0 7871 7071"/>
              <a:gd name="T35" fmla="*/ 7871 h 1050"/>
              <a:gd name="T36" fmla="+- 0 19156 19125"/>
              <a:gd name="T37" fmla="*/ T36 w 804"/>
              <a:gd name="T38" fmla="+- 0 7969 7071"/>
              <a:gd name="T39" fmla="*/ 7969 h 1050"/>
              <a:gd name="T40" fmla="+- 0 19195 19125"/>
              <a:gd name="T41" fmla="*/ T40 w 804"/>
              <a:gd name="T42" fmla="+- 0 8001 7071"/>
              <a:gd name="T43" fmla="*/ 8001 h 1050"/>
              <a:gd name="T44" fmla="+- 0 19272 19125"/>
              <a:gd name="T45" fmla="*/ T44 w 804"/>
              <a:gd name="T46" fmla="+- 0 8016 7071"/>
              <a:gd name="T47" fmla="*/ 8016 h 1050"/>
              <a:gd name="T48" fmla="+- 0 19364 19125"/>
              <a:gd name="T49" fmla="*/ T48 w 804"/>
              <a:gd name="T50" fmla="+- 0 8029 7071"/>
              <a:gd name="T51" fmla="*/ 8029 h 1050"/>
              <a:gd name="T52" fmla="+- 0 19417 19125"/>
              <a:gd name="T53" fmla="*/ T52 w 804"/>
              <a:gd name="T54" fmla="+- 0 8011 7071"/>
              <a:gd name="T55" fmla="*/ 8011 h 1050"/>
              <a:gd name="T56" fmla="+- 0 19422 19125"/>
              <a:gd name="T57" fmla="*/ T56 w 804"/>
              <a:gd name="T58" fmla="+- 0 7996 7071"/>
              <a:gd name="T59" fmla="*/ 7996 h 1050"/>
              <a:gd name="T60" fmla="+- 0 19656 19125"/>
              <a:gd name="T61" fmla="*/ T60 w 804"/>
              <a:gd name="T62" fmla="+- 0 7126 7071"/>
              <a:gd name="T63" fmla="*/ 7126 h 1050"/>
              <a:gd name="T64" fmla="+- 0 19645 19125"/>
              <a:gd name="T65" fmla="*/ T64 w 804"/>
              <a:gd name="T66" fmla="+- 0 7072 7071"/>
              <a:gd name="T67" fmla="*/ 7072 h 1050"/>
              <a:gd name="T68" fmla="+- 0 19711 19125"/>
              <a:gd name="T69" fmla="*/ T68 w 804"/>
              <a:gd name="T70" fmla="+- 0 7096 7071"/>
              <a:gd name="T71" fmla="*/ 7096 h 1050"/>
              <a:gd name="T72" fmla="+- 0 19867 19125"/>
              <a:gd name="T73" fmla="*/ T72 w 804"/>
              <a:gd name="T74" fmla="+- 0 7165 7071"/>
              <a:gd name="T75" fmla="*/ 7165 h 1050"/>
              <a:gd name="T76" fmla="+- 0 19900 19125"/>
              <a:gd name="T77" fmla="*/ T76 w 804"/>
              <a:gd name="T78" fmla="+- 0 7189 7071"/>
              <a:gd name="T79" fmla="*/ 7189 h 1050"/>
              <a:gd name="T80" fmla="+- 0 19898 19125"/>
              <a:gd name="T81" fmla="*/ T80 w 804"/>
              <a:gd name="T82" fmla="+- 0 7463 7071"/>
              <a:gd name="T83" fmla="*/ 7463 h 1050"/>
              <a:gd name="T84" fmla="+- 0 19927 19125"/>
              <a:gd name="T85" fmla="*/ T84 w 804"/>
              <a:gd name="T86" fmla="+- 0 7884 7071"/>
              <a:gd name="T87" fmla="*/ 7884 h 1050"/>
              <a:gd name="T88" fmla="+- 0 19892 19125"/>
              <a:gd name="T89" fmla="*/ T88 w 804"/>
              <a:gd name="T90" fmla="+- 0 8043 7071"/>
              <a:gd name="T91" fmla="*/ 8043 h 1050"/>
              <a:gd name="T92" fmla="+- 0 19807 19125"/>
              <a:gd name="T93" fmla="*/ T92 w 804"/>
              <a:gd name="T94" fmla="+- 0 8114 7071"/>
              <a:gd name="T95" fmla="*/ 8114 h 1050"/>
              <a:gd name="T96" fmla="+- 0 19641 19125"/>
              <a:gd name="T97" fmla="*/ T96 w 804"/>
              <a:gd name="T98" fmla="+- 0 8088 7071"/>
              <a:gd name="T99" fmla="*/ 8088 h 1050"/>
              <a:gd name="T100" fmla="+- 0 19617 19125"/>
              <a:gd name="T101" fmla="*/ T100 w 804"/>
              <a:gd name="T102" fmla="+- 0 8086 7071"/>
              <a:gd name="T103" fmla="*/ 8086 h 10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</a:cxnLst>
            <a:rect l="0" t="0" r="r" b="b"/>
            <a:pathLst>
              <a:path w="804" h="1050" extrusionOk="0">
                <a:moveTo>
                  <a:pt x="472" y="77"/>
                </a:moveTo>
                <a:cubicBezTo>
                  <a:pt x="453" y="66"/>
                  <a:pt x="443" y="56"/>
                  <a:pt x="421" y="51"/>
                </a:cubicBezTo>
                <a:cubicBezTo>
                  <a:pt x="395" y="45"/>
                  <a:pt x="363" y="45"/>
                  <a:pt x="336" y="44"/>
                </a:cubicBezTo>
                <a:cubicBezTo>
                  <a:pt x="295" y="43"/>
                  <a:pt x="255" y="41"/>
                  <a:pt x="215" y="38"/>
                </a:cubicBezTo>
                <a:cubicBezTo>
                  <a:pt x="178" y="35"/>
                  <a:pt x="141" y="31"/>
                  <a:pt x="104" y="23"/>
                </a:cubicBezTo>
                <a:cubicBezTo>
                  <a:pt x="85" y="19"/>
                  <a:pt x="68" y="14"/>
                  <a:pt x="50" y="9"/>
                </a:cubicBezTo>
                <a:cubicBezTo>
                  <a:pt x="48" y="30"/>
                  <a:pt x="47" y="50"/>
                  <a:pt x="48" y="75"/>
                </a:cubicBezTo>
                <a:cubicBezTo>
                  <a:pt x="59" y="255"/>
                  <a:pt x="6" y="434"/>
                  <a:pt x="0" y="614"/>
                </a:cubicBezTo>
                <a:cubicBezTo>
                  <a:pt x="-2" y="676"/>
                  <a:pt x="3" y="738"/>
                  <a:pt x="11" y="800"/>
                </a:cubicBezTo>
                <a:cubicBezTo>
                  <a:pt x="15" y="832"/>
                  <a:pt x="17" y="868"/>
                  <a:pt x="31" y="898"/>
                </a:cubicBezTo>
                <a:cubicBezTo>
                  <a:pt x="40" y="917"/>
                  <a:pt x="51" y="924"/>
                  <a:pt x="70" y="930"/>
                </a:cubicBezTo>
                <a:cubicBezTo>
                  <a:pt x="94" y="938"/>
                  <a:pt x="122" y="941"/>
                  <a:pt x="147" y="945"/>
                </a:cubicBezTo>
                <a:cubicBezTo>
                  <a:pt x="178" y="950"/>
                  <a:pt x="208" y="954"/>
                  <a:pt x="239" y="958"/>
                </a:cubicBezTo>
                <a:cubicBezTo>
                  <a:pt x="269" y="962"/>
                  <a:pt x="273" y="963"/>
                  <a:pt x="292" y="940"/>
                </a:cubicBezTo>
                <a:cubicBezTo>
                  <a:pt x="294" y="935"/>
                  <a:pt x="295" y="930"/>
                  <a:pt x="297" y="925"/>
                </a:cubicBezTo>
              </a:path>
              <a:path w="804" h="1050" extrusionOk="0">
                <a:moveTo>
                  <a:pt x="531" y="55"/>
                </a:moveTo>
                <a:cubicBezTo>
                  <a:pt x="525" y="34"/>
                  <a:pt x="523" y="21"/>
                  <a:pt x="520" y="1"/>
                </a:cubicBezTo>
                <a:cubicBezTo>
                  <a:pt x="542" y="8"/>
                  <a:pt x="564" y="14"/>
                  <a:pt x="586" y="25"/>
                </a:cubicBezTo>
                <a:cubicBezTo>
                  <a:pt x="638" y="49"/>
                  <a:pt x="689" y="72"/>
                  <a:pt x="742" y="94"/>
                </a:cubicBezTo>
                <a:cubicBezTo>
                  <a:pt x="758" y="101"/>
                  <a:pt x="773" y="99"/>
                  <a:pt x="775" y="118"/>
                </a:cubicBezTo>
                <a:cubicBezTo>
                  <a:pt x="783" y="205"/>
                  <a:pt x="763" y="300"/>
                  <a:pt x="773" y="392"/>
                </a:cubicBezTo>
                <a:cubicBezTo>
                  <a:pt x="788" y="533"/>
                  <a:pt x="806" y="671"/>
                  <a:pt x="802" y="813"/>
                </a:cubicBezTo>
                <a:cubicBezTo>
                  <a:pt x="800" y="868"/>
                  <a:pt x="791" y="922"/>
                  <a:pt x="767" y="972"/>
                </a:cubicBezTo>
                <a:cubicBezTo>
                  <a:pt x="749" y="1010"/>
                  <a:pt x="722" y="1031"/>
                  <a:pt x="682" y="1043"/>
                </a:cubicBezTo>
                <a:cubicBezTo>
                  <a:pt x="626" y="1060"/>
                  <a:pt x="568" y="1037"/>
                  <a:pt x="516" y="1017"/>
                </a:cubicBezTo>
                <a:cubicBezTo>
                  <a:pt x="501" y="1011"/>
                  <a:pt x="507" y="1009"/>
                  <a:pt x="492" y="101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02688" y="3328988"/>
            <a:ext cx="15875" cy="34925"/>
          </a:xfrm>
          <a:custGeom>
            <a:avLst/>
            <a:gdLst>
              <a:gd name="T0" fmla="+- 0 24486 24452"/>
              <a:gd name="T1" fmla="*/ T0 w 42"/>
              <a:gd name="T2" fmla="+- 0 9246 9246"/>
              <a:gd name="T3" fmla="*/ 9246 h 97"/>
              <a:gd name="T4" fmla="+- 0 24468 24452"/>
              <a:gd name="T5" fmla="*/ T4 w 42"/>
              <a:gd name="T6" fmla="+- 0 9385 9246"/>
              <a:gd name="T7" fmla="*/ 9385 h 97"/>
              <a:gd name="T8" fmla="+- 0 24477 24452"/>
              <a:gd name="T9" fmla="*/ T8 w 42"/>
              <a:gd name="T10" fmla="+- 0 9205 9246"/>
              <a:gd name="T11" fmla="*/ 9205 h 97"/>
              <a:gd name="T12" fmla="+- 0 24459 24452"/>
              <a:gd name="T13" fmla="*/ T12 w 42"/>
              <a:gd name="T14" fmla="+- 0 9342 9246"/>
              <a:gd name="T15" fmla="*/ 9342 h 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2" h="97" extrusionOk="0">
                <a:moveTo>
                  <a:pt x="34" y="0"/>
                </a:moveTo>
                <a:cubicBezTo>
                  <a:pt x="16" y="139"/>
                  <a:pt x="25" y="-41"/>
                  <a:pt x="7" y="96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59500" y="2990850"/>
            <a:ext cx="444500" cy="376238"/>
          </a:xfrm>
          <a:custGeom>
            <a:avLst/>
            <a:gdLst>
              <a:gd name="T0" fmla="+- 0 17569 17108"/>
              <a:gd name="T1" fmla="*/ T0 w 1235"/>
              <a:gd name="T2" fmla="+- 0 8331 8306"/>
              <a:gd name="T3" fmla="*/ 8331 h 1049"/>
              <a:gd name="T4" fmla="+- 0 17625 17108"/>
              <a:gd name="T5" fmla="*/ T4 w 1235"/>
              <a:gd name="T6" fmla="+- 0 8321 8306"/>
              <a:gd name="T7" fmla="*/ 8321 h 1049"/>
              <a:gd name="T8" fmla="+- 0 17555 17108"/>
              <a:gd name="T9" fmla="*/ T8 w 1235"/>
              <a:gd name="T10" fmla="+- 0 8306 8306"/>
              <a:gd name="T11" fmla="*/ 8306 h 1049"/>
              <a:gd name="T12" fmla="+- 0 17401 17108"/>
              <a:gd name="T13" fmla="*/ T12 w 1235"/>
              <a:gd name="T14" fmla="+- 0 8344 8306"/>
              <a:gd name="T15" fmla="*/ 8344 h 1049"/>
              <a:gd name="T16" fmla="+- 0 17339 17108"/>
              <a:gd name="T17" fmla="*/ T16 w 1235"/>
              <a:gd name="T18" fmla="+- 0 8450 8306"/>
              <a:gd name="T19" fmla="*/ 8450 h 1049"/>
              <a:gd name="T20" fmla="+- 0 17331 17108"/>
              <a:gd name="T21" fmla="*/ T20 w 1235"/>
              <a:gd name="T22" fmla="+- 0 8634 8306"/>
              <a:gd name="T23" fmla="*/ 8634 h 1049"/>
              <a:gd name="T24" fmla="+- 0 17376 17108"/>
              <a:gd name="T25" fmla="*/ T24 w 1235"/>
              <a:gd name="T26" fmla="+- 0 9008 8306"/>
              <a:gd name="T27" fmla="*/ 9008 h 1049"/>
              <a:gd name="T28" fmla="+- 0 17369 17108"/>
              <a:gd name="T29" fmla="*/ T28 w 1235"/>
              <a:gd name="T30" fmla="+- 0 9309 8306"/>
              <a:gd name="T31" fmla="*/ 9309 h 1049"/>
              <a:gd name="T32" fmla="+- 0 17341 17108"/>
              <a:gd name="T33" fmla="*/ T32 w 1235"/>
              <a:gd name="T34" fmla="+- 0 9334 8306"/>
              <a:gd name="T35" fmla="*/ 9334 h 1049"/>
              <a:gd name="T36" fmla="+- 0 17339 17108"/>
              <a:gd name="T37" fmla="*/ T36 w 1235"/>
              <a:gd name="T38" fmla="+- 0 9315 8306"/>
              <a:gd name="T39" fmla="*/ 9315 h 1049"/>
              <a:gd name="T40" fmla="+- 0 17572 17108"/>
              <a:gd name="T41" fmla="*/ T40 w 1235"/>
              <a:gd name="T42" fmla="+- 0 8936 8306"/>
              <a:gd name="T43" fmla="*/ 8936 h 1049"/>
              <a:gd name="T44" fmla="+- 0 17496 17108"/>
              <a:gd name="T45" fmla="*/ T44 w 1235"/>
              <a:gd name="T46" fmla="+- 0 8932 8306"/>
              <a:gd name="T47" fmla="*/ 8932 h 1049"/>
              <a:gd name="T48" fmla="+- 0 17372 17108"/>
              <a:gd name="T49" fmla="*/ T48 w 1235"/>
              <a:gd name="T50" fmla="+- 0 8936 8306"/>
              <a:gd name="T51" fmla="*/ 8936 h 1049"/>
              <a:gd name="T52" fmla="+- 0 17239 17108"/>
              <a:gd name="T53" fmla="*/ T52 w 1235"/>
              <a:gd name="T54" fmla="+- 0 8962 8306"/>
              <a:gd name="T55" fmla="*/ 8962 h 1049"/>
              <a:gd name="T56" fmla="+- 0 17129 17108"/>
              <a:gd name="T57" fmla="*/ T56 w 1235"/>
              <a:gd name="T58" fmla="+- 0 9004 8306"/>
              <a:gd name="T59" fmla="*/ 9004 h 1049"/>
              <a:gd name="T60" fmla="+- 0 17132 17108"/>
              <a:gd name="T61" fmla="*/ T60 w 1235"/>
              <a:gd name="T62" fmla="+- 0 8990 8306"/>
              <a:gd name="T63" fmla="*/ 8990 h 1049"/>
              <a:gd name="T64" fmla="+- 0 17767 17108"/>
              <a:gd name="T65" fmla="*/ T64 w 1235"/>
              <a:gd name="T66" fmla="+- 0 8917 8306"/>
              <a:gd name="T67" fmla="*/ 8917 h 1049"/>
              <a:gd name="T68" fmla="+- 0 17727 17108"/>
              <a:gd name="T69" fmla="*/ T68 w 1235"/>
              <a:gd name="T70" fmla="+- 0 8952 8306"/>
              <a:gd name="T71" fmla="*/ 8952 h 1049"/>
              <a:gd name="T72" fmla="+- 0 17631 17108"/>
              <a:gd name="T73" fmla="*/ T72 w 1235"/>
              <a:gd name="T74" fmla="+- 0 9029 8306"/>
              <a:gd name="T75" fmla="*/ 9029 h 1049"/>
              <a:gd name="T76" fmla="+- 0 17537 17108"/>
              <a:gd name="T77" fmla="*/ T76 w 1235"/>
              <a:gd name="T78" fmla="+- 0 9166 8306"/>
              <a:gd name="T79" fmla="*/ 9166 h 1049"/>
              <a:gd name="T80" fmla="+- 0 17549 17108"/>
              <a:gd name="T81" fmla="*/ T80 w 1235"/>
              <a:gd name="T82" fmla="+- 0 9305 8306"/>
              <a:gd name="T83" fmla="*/ 9305 h 1049"/>
              <a:gd name="T84" fmla="+- 0 17720 17108"/>
              <a:gd name="T85" fmla="*/ T84 w 1235"/>
              <a:gd name="T86" fmla="+- 0 9346 8306"/>
              <a:gd name="T87" fmla="*/ 9346 h 1049"/>
              <a:gd name="T88" fmla="+- 0 17851 17108"/>
              <a:gd name="T89" fmla="*/ T88 w 1235"/>
              <a:gd name="T90" fmla="+- 0 9242 8306"/>
              <a:gd name="T91" fmla="*/ 9242 h 1049"/>
              <a:gd name="T92" fmla="+- 0 17878 17108"/>
              <a:gd name="T93" fmla="*/ T92 w 1235"/>
              <a:gd name="T94" fmla="+- 0 9105 8306"/>
              <a:gd name="T95" fmla="*/ 9105 h 1049"/>
              <a:gd name="T96" fmla="+- 0 17787 17108"/>
              <a:gd name="T97" fmla="*/ T96 w 1235"/>
              <a:gd name="T98" fmla="+- 0 8945 8306"/>
              <a:gd name="T99" fmla="*/ 8945 h 1049"/>
              <a:gd name="T100" fmla="+- 0 17768 17108"/>
              <a:gd name="T101" fmla="*/ T100 w 1235"/>
              <a:gd name="T102" fmla="+- 0 8920 8306"/>
              <a:gd name="T103" fmla="*/ 8920 h 1049"/>
              <a:gd name="T104" fmla="+- 0 18054 17108"/>
              <a:gd name="T105" fmla="*/ T104 w 1235"/>
              <a:gd name="T106" fmla="+- 0 9219 8306"/>
              <a:gd name="T107" fmla="*/ 9219 h 1049"/>
              <a:gd name="T108" fmla="+- 0 18071 17108"/>
              <a:gd name="T109" fmla="*/ T108 w 1235"/>
              <a:gd name="T110" fmla="+- 0 9233 8306"/>
              <a:gd name="T111" fmla="*/ 9233 h 1049"/>
              <a:gd name="T112" fmla="+- 0 18073 17108"/>
              <a:gd name="T113" fmla="*/ T112 w 1235"/>
              <a:gd name="T114" fmla="+- 0 9165 8306"/>
              <a:gd name="T115" fmla="*/ 9165 h 1049"/>
              <a:gd name="T116" fmla="+- 0 18094 17108"/>
              <a:gd name="T117" fmla="*/ T116 w 1235"/>
              <a:gd name="T118" fmla="+- 0 9055 8306"/>
              <a:gd name="T119" fmla="*/ 9055 h 1049"/>
              <a:gd name="T120" fmla="+- 0 18182 17108"/>
              <a:gd name="T121" fmla="*/ T120 w 1235"/>
              <a:gd name="T122" fmla="+- 0 8963 8306"/>
              <a:gd name="T123" fmla="*/ 8963 h 1049"/>
              <a:gd name="T124" fmla="+- 0 18296 17108"/>
              <a:gd name="T125" fmla="*/ T124 w 1235"/>
              <a:gd name="T126" fmla="+- 0 8952 8306"/>
              <a:gd name="T127" fmla="*/ 8952 h 1049"/>
              <a:gd name="T128" fmla="+- 0 18342 17108"/>
              <a:gd name="T129" fmla="*/ T128 w 1235"/>
              <a:gd name="T130" fmla="+- 0 8966 8306"/>
              <a:gd name="T131" fmla="*/ 8966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235" h="1049" extrusionOk="0">
                <a:moveTo>
                  <a:pt x="461" y="25"/>
                </a:moveTo>
                <a:cubicBezTo>
                  <a:pt x="483" y="23"/>
                  <a:pt x="501" y="19"/>
                  <a:pt x="517" y="15"/>
                </a:cubicBezTo>
                <a:cubicBezTo>
                  <a:pt x="493" y="9"/>
                  <a:pt x="473" y="1"/>
                  <a:pt x="447" y="0"/>
                </a:cubicBezTo>
                <a:cubicBezTo>
                  <a:pt x="396" y="-3"/>
                  <a:pt x="334" y="4"/>
                  <a:pt x="293" y="38"/>
                </a:cubicBezTo>
                <a:cubicBezTo>
                  <a:pt x="264" y="63"/>
                  <a:pt x="240" y="107"/>
                  <a:pt x="231" y="144"/>
                </a:cubicBezTo>
                <a:cubicBezTo>
                  <a:pt x="217" y="203"/>
                  <a:pt x="219" y="268"/>
                  <a:pt x="223" y="328"/>
                </a:cubicBezTo>
                <a:cubicBezTo>
                  <a:pt x="232" y="453"/>
                  <a:pt x="255" y="577"/>
                  <a:pt x="268" y="702"/>
                </a:cubicBezTo>
                <a:cubicBezTo>
                  <a:pt x="278" y="802"/>
                  <a:pt x="282" y="904"/>
                  <a:pt x="261" y="1003"/>
                </a:cubicBezTo>
                <a:cubicBezTo>
                  <a:pt x="257" y="1024"/>
                  <a:pt x="250" y="1060"/>
                  <a:pt x="233" y="1028"/>
                </a:cubicBezTo>
                <a:cubicBezTo>
                  <a:pt x="232" y="1022"/>
                  <a:pt x="232" y="1015"/>
                  <a:pt x="231" y="1009"/>
                </a:cubicBezTo>
              </a:path>
              <a:path w="1235" h="1049" extrusionOk="0">
                <a:moveTo>
                  <a:pt x="464" y="630"/>
                </a:moveTo>
                <a:cubicBezTo>
                  <a:pt x="440" y="631"/>
                  <a:pt x="411" y="625"/>
                  <a:pt x="388" y="626"/>
                </a:cubicBezTo>
                <a:cubicBezTo>
                  <a:pt x="348" y="629"/>
                  <a:pt x="305" y="626"/>
                  <a:pt x="264" y="630"/>
                </a:cubicBezTo>
                <a:cubicBezTo>
                  <a:pt x="220" y="634"/>
                  <a:pt x="173" y="643"/>
                  <a:pt x="131" y="656"/>
                </a:cubicBezTo>
                <a:cubicBezTo>
                  <a:pt x="96" y="667"/>
                  <a:pt x="53" y="680"/>
                  <a:pt x="21" y="698"/>
                </a:cubicBezTo>
                <a:cubicBezTo>
                  <a:pt x="-9" y="715"/>
                  <a:pt x="7" y="698"/>
                  <a:pt x="24" y="684"/>
                </a:cubicBezTo>
              </a:path>
              <a:path w="1235" h="1049" extrusionOk="0">
                <a:moveTo>
                  <a:pt x="659" y="611"/>
                </a:moveTo>
                <a:cubicBezTo>
                  <a:pt x="650" y="624"/>
                  <a:pt x="640" y="631"/>
                  <a:pt x="619" y="646"/>
                </a:cubicBezTo>
                <a:cubicBezTo>
                  <a:pt x="586" y="669"/>
                  <a:pt x="552" y="694"/>
                  <a:pt x="523" y="723"/>
                </a:cubicBezTo>
                <a:cubicBezTo>
                  <a:pt x="484" y="762"/>
                  <a:pt x="448" y="807"/>
                  <a:pt x="429" y="860"/>
                </a:cubicBezTo>
                <a:cubicBezTo>
                  <a:pt x="412" y="908"/>
                  <a:pt x="410" y="957"/>
                  <a:pt x="441" y="999"/>
                </a:cubicBezTo>
                <a:cubicBezTo>
                  <a:pt x="479" y="1051"/>
                  <a:pt x="554" y="1059"/>
                  <a:pt x="612" y="1040"/>
                </a:cubicBezTo>
                <a:cubicBezTo>
                  <a:pt x="664" y="1023"/>
                  <a:pt x="713" y="981"/>
                  <a:pt x="743" y="936"/>
                </a:cubicBezTo>
                <a:cubicBezTo>
                  <a:pt x="769" y="896"/>
                  <a:pt x="777" y="846"/>
                  <a:pt x="770" y="799"/>
                </a:cubicBezTo>
                <a:cubicBezTo>
                  <a:pt x="760" y="737"/>
                  <a:pt x="717" y="686"/>
                  <a:pt x="679" y="639"/>
                </a:cubicBezTo>
                <a:cubicBezTo>
                  <a:pt x="668" y="626"/>
                  <a:pt x="666" y="623"/>
                  <a:pt x="660" y="614"/>
                </a:cubicBezTo>
              </a:path>
              <a:path w="1235" h="1049" extrusionOk="0">
                <a:moveTo>
                  <a:pt x="946" y="913"/>
                </a:moveTo>
                <a:cubicBezTo>
                  <a:pt x="953" y="922"/>
                  <a:pt x="955" y="925"/>
                  <a:pt x="963" y="927"/>
                </a:cubicBezTo>
                <a:cubicBezTo>
                  <a:pt x="969" y="903"/>
                  <a:pt x="967" y="884"/>
                  <a:pt x="965" y="859"/>
                </a:cubicBezTo>
                <a:cubicBezTo>
                  <a:pt x="962" y="819"/>
                  <a:pt x="969" y="785"/>
                  <a:pt x="986" y="749"/>
                </a:cubicBezTo>
                <a:cubicBezTo>
                  <a:pt x="1003" y="713"/>
                  <a:pt x="1036" y="672"/>
                  <a:pt x="1074" y="657"/>
                </a:cubicBezTo>
                <a:cubicBezTo>
                  <a:pt x="1111" y="642"/>
                  <a:pt x="1149" y="641"/>
                  <a:pt x="1188" y="646"/>
                </a:cubicBezTo>
                <a:cubicBezTo>
                  <a:pt x="1212" y="650"/>
                  <a:pt x="1220" y="651"/>
                  <a:pt x="1234" y="660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21488" y="3057525"/>
            <a:ext cx="131762" cy="341313"/>
          </a:xfrm>
          <a:custGeom>
            <a:avLst/>
            <a:gdLst>
              <a:gd name="T0" fmla="+- 0 19194 18950"/>
              <a:gd name="T1" fmla="*/ T0 w 366"/>
              <a:gd name="T2" fmla="+- 0 9143 8493"/>
              <a:gd name="T3" fmla="*/ 9143 h 950"/>
              <a:gd name="T4" fmla="+- 0 19196 18950"/>
              <a:gd name="T5" fmla="*/ T4 w 366"/>
              <a:gd name="T6" fmla="+- 0 9122 8493"/>
              <a:gd name="T7" fmla="*/ 9122 h 950"/>
              <a:gd name="T8" fmla="+- 0 19203 18950"/>
              <a:gd name="T9" fmla="*/ T8 w 366"/>
              <a:gd name="T10" fmla="+- 0 9118 8493"/>
              <a:gd name="T11" fmla="*/ 9118 h 950"/>
              <a:gd name="T12" fmla="+- 0 19190 18950"/>
              <a:gd name="T13" fmla="*/ T12 w 366"/>
              <a:gd name="T14" fmla="+- 0 9091 8493"/>
              <a:gd name="T15" fmla="*/ 9091 h 950"/>
              <a:gd name="T16" fmla="+- 0 19177 18950"/>
              <a:gd name="T17" fmla="*/ T16 w 366"/>
              <a:gd name="T18" fmla="+- 0 9063 8493"/>
              <a:gd name="T19" fmla="*/ 9063 h 950"/>
              <a:gd name="T20" fmla="+- 0 19157 18950"/>
              <a:gd name="T21" fmla="*/ T20 w 366"/>
              <a:gd name="T22" fmla="+- 0 9058 8493"/>
              <a:gd name="T23" fmla="*/ 9058 h 950"/>
              <a:gd name="T24" fmla="+- 0 19129 18950"/>
              <a:gd name="T25" fmla="*/ T24 w 366"/>
              <a:gd name="T26" fmla="+- 0 9060 8493"/>
              <a:gd name="T27" fmla="*/ 9060 h 950"/>
              <a:gd name="T28" fmla="+- 0 19095 18950"/>
              <a:gd name="T29" fmla="*/ T28 w 366"/>
              <a:gd name="T30" fmla="+- 0 9062 8493"/>
              <a:gd name="T31" fmla="*/ 9062 h 950"/>
              <a:gd name="T32" fmla="+- 0 19056 18950"/>
              <a:gd name="T33" fmla="*/ T32 w 366"/>
              <a:gd name="T34" fmla="+- 0 9085 8493"/>
              <a:gd name="T35" fmla="*/ 9085 h 950"/>
              <a:gd name="T36" fmla="+- 0 19030 18950"/>
              <a:gd name="T37" fmla="*/ T36 w 366"/>
              <a:gd name="T38" fmla="+- 0 9105 8493"/>
              <a:gd name="T39" fmla="*/ 9105 h 950"/>
              <a:gd name="T40" fmla="+- 0 18992 18950"/>
              <a:gd name="T41" fmla="*/ T40 w 366"/>
              <a:gd name="T42" fmla="+- 0 9134 8493"/>
              <a:gd name="T43" fmla="*/ 9134 h 950"/>
              <a:gd name="T44" fmla="+- 0 18961 18950"/>
              <a:gd name="T45" fmla="*/ T44 w 366"/>
              <a:gd name="T46" fmla="+- 0 9176 8493"/>
              <a:gd name="T47" fmla="*/ 9176 h 950"/>
              <a:gd name="T48" fmla="+- 0 18952 18950"/>
              <a:gd name="T49" fmla="*/ T48 w 366"/>
              <a:gd name="T50" fmla="+- 0 9224 8493"/>
              <a:gd name="T51" fmla="*/ 9224 h 950"/>
              <a:gd name="T52" fmla="+- 0 18943 18950"/>
              <a:gd name="T53" fmla="*/ T52 w 366"/>
              <a:gd name="T54" fmla="+- 0 9274 8493"/>
              <a:gd name="T55" fmla="*/ 9274 h 950"/>
              <a:gd name="T56" fmla="+- 0 18957 18950"/>
              <a:gd name="T57" fmla="*/ T56 w 366"/>
              <a:gd name="T58" fmla="+- 0 9330 8493"/>
              <a:gd name="T59" fmla="*/ 9330 h 950"/>
              <a:gd name="T60" fmla="+- 0 18981 18950"/>
              <a:gd name="T61" fmla="*/ T60 w 366"/>
              <a:gd name="T62" fmla="+- 0 9374 8493"/>
              <a:gd name="T63" fmla="*/ 9374 h 950"/>
              <a:gd name="T64" fmla="+- 0 19003 18950"/>
              <a:gd name="T65" fmla="*/ T64 w 366"/>
              <a:gd name="T66" fmla="+- 0 9413 8493"/>
              <a:gd name="T67" fmla="*/ 9413 h 950"/>
              <a:gd name="T68" fmla="+- 0 19023 18950"/>
              <a:gd name="T69" fmla="*/ T68 w 366"/>
              <a:gd name="T70" fmla="+- 0 9433 8493"/>
              <a:gd name="T71" fmla="*/ 9433 h 950"/>
              <a:gd name="T72" fmla="+- 0 19065 18950"/>
              <a:gd name="T73" fmla="*/ T72 w 366"/>
              <a:gd name="T74" fmla="+- 0 9442 8493"/>
              <a:gd name="T75" fmla="*/ 9442 h 950"/>
              <a:gd name="T76" fmla="+- 0 19115 18950"/>
              <a:gd name="T77" fmla="*/ T76 w 366"/>
              <a:gd name="T78" fmla="+- 0 9409 8493"/>
              <a:gd name="T79" fmla="*/ 9409 h 950"/>
              <a:gd name="T80" fmla="+- 0 19122 18950"/>
              <a:gd name="T81" fmla="*/ T80 w 366"/>
              <a:gd name="T82" fmla="+- 0 9360 8493"/>
              <a:gd name="T83" fmla="*/ 9360 h 950"/>
              <a:gd name="T84" fmla="+- 0 19134 18950"/>
              <a:gd name="T85" fmla="*/ T84 w 366"/>
              <a:gd name="T86" fmla="+- 0 9300 8493"/>
              <a:gd name="T87" fmla="*/ 9300 h 950"/>
              <a:gd name="T88" fmla="+- 0 19171 18950"/>
              <a:gd name="T89" fmla="*/ T88 w 366"/>
              <a:gd name="T90" fmla="+- 0 9118 8493"/>
              <a:gd name="T91" fmla="*/ 9118 h 950"/>
              <a:gd name="T92" fmla="+- 0 19173 18950"/>
              <a:gd name="T93" fmla="*/ T92 w 366"/>
              <a:gd name="T94" fmla="+- 0 8932 8493"/>
              <a:gd name="T95" fmla="*/ 8932 h 950"/>
              <a:gd name="T96" fmla="+- 0 19178 18950"/>
              <a:gd name="T97" fmla="*/ T96 w 366"/>
              <a:gd name="T98" fmla="+- 0 8747 8493"/>
              <a:gd name="T99" fmla="*/ 8747 h 950"/>
              <a:gd name="T100" fmla="+- 0 19180 18950"/>
              <a:gd name="T101" fmla="*/ T100 w 366"/>
              <a:gd name="T102" fmla="+- 0 8670 8493"/>
              <a:gd name="T103" fmla="*/ 8670 h 950"/>
              <a:gd name="T104" fmla="+- 0 19178 18950"/>
              <a:gd name="T105" fmla="*/ T104 w 366"/>
              <a:gd name="T106" fmla="+- 0 8593 8493"/>
              <a:gd name="T107" fmla="*/ 8593 h 950"/>
              <a:gd name="T108" fmla="+- 0 19181 18950"/>
              <a:gd name="T109" fmla="*/ T108 w 366"/>
              <a:gd name="T110" fmla="+- 0 8516 8493"/>
              <a:gd name="T111" fmla="*/ 8516 h 950"/>
              <a:gd name="T112" fmla="+- 0 19182 18950"/>
              <a:gd name="T113" fmla="*/ T112 w 366"/>
              <a:gd name="T114" fmla="+- 0 8508 8493"/>
              <a:gd name="T115" fmla="*/ 8508 h 950"/>
              <a:gd name="T116" fmla="+- 0 19182 18950"/>
              <a:gd name="T117" fmla="*/ T116 w 366"/>
              <a:gd name="T118" fmla="+- 0 8501 8493"/>
              <a:gd name="T119" fmla="*/ 8501 h 950"/>
              <a:gd name="T120" fmla="+- 0 19183 18950"/>
              <a:gd name="T121" fmla="*/ T120 w 366"/>
              <a:gd name="T122" fmla="+- 0 8493 8493"/>
              <a:gd name="T123" fmla="*/ 8493 h 950"/>
              <a:gd name="T124" fmla="+- 0 19195 18950"/>
              <a:gd name="T125" fmla="*/ T124 w 366"/>
              <a:gd name="T126" fmla="+- 0 8546 8493"/>
              <a:gd name="T127" fmla="*/ 8546 h 950"/>
              <a:gd name="T128" fmla="+- 0 19192 18950"/>
              <a:gd name="T129" fmla="*/ T128 w 366"/>
              <a:gd name="T130" fmla="+- 0 8599 8493"/>
              <a:gd name="T131" fmla="*/ 8599 h 950"/>
              <a:gd name="T132" fmla="+- 0 19191 18950"/>
              <a:gd name="T133" fmla="*/ T132 w 366"/>
              <a:gd name="T134" fmla="+- 0 8654 8493"/>
              <a:gd name="T135" fmla="*/ 8654 h 950"/>
              <a:gd name="T136" fmla="+- 0 19188 18950"/>
              <a:gd name="T137" fmla="*/ T136 w 366"/>
              <a:gd name="T138" fmla="+- 0 8779 8493"/>
              <a:gd name="T139" fmla="*/ 8779 h 950"/>
              <a:gd name="T140" fmla="+- 0 19181 18950"/>
              <a:gd name="T141" fmla="*/ T140 w 366"/>
              <a:gd name="T142" fmla="+- 0 8903 8493"/>
              <a:gd name="T143" fmla="*/ 8903 h 950"/>
              <a:gd name="T144" fmla="+- 0 19182 18950"/>
              <a:gd name="T145" fmla="*/ T144 w 366"/>
              <a:gd name="T146" fmla="+- 0 9028 8493"/>
              <a:gd name="T147" fmla="*/ 9028 h 950"/>
              <a:gd name="T148" fmla="+- 0 19182 18950"/>
              <a:gd name="T149" fmla="*/ T148 w 366"/>
              <a:gd name="T150" fmla="+- 0 9105 8493"/>
              <a:gd name="T151" fmla="*/ 9105 h 950"/>
              <a:gd name="T152" fmla="+- 0 19188 18950"/>
              <a:gd name="T153" fmla="*/ T152 w 366"/>
              <a:gd name="T154" fmla="+- 0 9181 8493"/>
              <a:gd name="T155" fmla="*/ 9181 h 950"/>
              <a:gd name="T156" fmla="+- 0 19201 18950"/>
              <a:gd name="T157" fmla="*/ T156 w 366"/>
              <a:gd name="T158" fmla="+- 0 9257 8493"/>
              <a:gd name="T159" fmla="*/ 9257 h 950"/>
              <a:gd name="T160" fmla="+- 0 19208 18950"/>
              <a:gd name="T161" fmla="*/ T160 w 366"/>
              <a:gd name="T162" fmla="+- 0 9298 8493"/>
              <a:gd name="T163" fmla="*/ 9298 h 950"/>
              <a:gd name="T164" fmla="+- 0 19217 18950"/>
              <a:gd name="T165" fmla="*/ T164 w 366"/>
              <a:gd name="T166" fmla="+- 0 9335 8493"/>
              <a:gd name="T167" fmla="*/ 9335 h 950"/>
              <a:gd name="T168" fmla="+- 0 19261 18950"/>
              <a:gd name="T169" fmla="*/ T168 w 366"/>
              <a:gd name="T170" fmla="+- 0 9331 8493"/>
              <a:gd name="T171" fmla="*/ 9331 h 950"/>
              <a:gd name="T172" fmla="+- 0 19276 18950"/>
              <a:gd name="T173" fmla="*/ T172 w 366"/>
              <a:gd name="T174" fmla="+- 0 9330 8493"/>
              <a:gd name="T175" fmla="*/ 9330 h 950"/>
              <a:gd name="T176" fmla="+- 0 19309 18950"/>
              <a:gd name="T177" fmla="*/ T176 w 366"/>
              <a:gd name="T178" fmla="+- 0 9271 8493"/>
              <a:gd name="T179" fmla="*/ 9271 h 950"/>
              <a:gd name="T180" fmla="+- 0 19315 18950"/>
              <a:gd name="T181" fmla="*/ T180 w 366"/>
              <a:gd name="T182" fmla="+- 0 9262 8493"/>
              <a:gd name="T183" fmla="*/ 9262 h 9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66" h="950" extrusionOk="0">
                <a:moveTo>
                  <a:pt x="244" y="650"/>
                </a:moveTo>
                <a:cubicBezTo>
                  <a:pt x="246" y="629"/>
                  <a:pt x="253" y="625"/>
                  <a:pt x="240" y="598"/>
                </a:cubicBezTo>
                <a:cubicBezTo>
                  <a:pt x="227" y="570"/>
                  <a:pt x="207" y="565"/>
                  <a:pt x="179" y="567"/>
                </a:cubicBezTo>
                <a:cubicBezTo>
                  <a:pt x="145" y="569"/>
                  <a:pt x="106" y="592"/>
                  <a:pt x="80" y="612"/>
                </a:cubicBezTo>
                <a:cubicBezTo>
                  <a:pt x="42" y="641"/>
                  <a:pt x="11" y="683"/>
                  <a:pt x="2" y="731"/>
                </a:cubicBezTo>
                <a:cubicBezTo>
                  <a:pt x="-7" y="781"/>
                  <a:pt x="7" y="837"/>
                  <a:pt x="31" y="881"/>
                </a:cubicBezTo>
                <a:cubicBezTo>
                  <a:pt x="53" y="920"/>
                  <a:pt x="73" y="940"/>
                  <a:pt x="115" y="949"/>
                </a:cubicBezTo>
                <a:cubicBezTo>
                  <a:pt x="165" y="916"/>
                  <a:pt x="172" y="867"/>
                  <a:pt x="184" y="807"/>
                </a:cubicBezTo>
                <a:cubicBezTo>
                  <a:pt x="221" y="625"/>
                  <a:pt x="223" y="439"/>
                  <a:pt x="228" y="254"/>
                </a:cubicBezTo>
                <a:cubicBezTo>
                  <a:pt x="230" y="177"/>
                  <a:pt x="228" y="100"/>
                  <a:pt x="231" y="23"/>
                </a:cubicBezTo>
                <a:cubicBezTo>
                  <a:pt x="232" y="15"/>
                  <a:pt x="232" y="8"/>
                  <a:pt x="233" y="0"/>
                </a:cubicBezTo>
                <a:cubicBezTo>
                  <a:pt x="245" y="53"/>
                  <a:pt x="242" y="106"/>
                  <a:pt x="241" y="161"/>
                </a:cubicBezTo>
                <a:cubicBezTo>
                  <a:pt x="238" y="286"/>
                  <a:pt x="231" y="410"/>
                  <a:pt x="232" y="535"/>
                </a:cubicBezTo>
                <a:cubicBezTo>
                  <a:pt x="232" y="612"/>
                  <a:pt x="238" y="688"/>
                  <a:pt x="251" y="764"/>
                </a:cubicBezTo>
                <a:cubicBezTo>
                  <a:pt x="258" y="805"/>
                  <a:pt x="267" y="842"/>
                  <a:pt x="311" y="838"/>
                </a:cubicBezTo>
                <a:cubicBezTo>
                  <a:pt x="326" y="837"/>
                  <a:pt x="359" y="778"/>
                  <a:pt x="365" y="769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04063" y="3170238"/>
            <a:ext cx="157162" cy="219075"/>
          </a:xfrm>
          <a:custGeom>
            <a:avLst/>
            <a:gdLst>
              <a:gd name="T0" fmla="+- 0 19856 19733"/>
              <a:gd name="T1" fmla="*/ T0 w 439"/>
              <a:gd name="T2" fmla="+- 0 9051 8805"/>
              <a:gd name="T3" fmla="*/ 9051 h 609"/>
              <a:gd name="T4" fmla="+- 0 19832 19733"/>
              <a:gd name="T5" fmla="*/ T4 w 439"/>
              <a:gd name="T6" fmla="+- 0 9121 8805"/>
              <a:gd name="T7" fmla="*/ 9121 h 609"/>
              <a:gd name="T8" fmla="+- 0 19828 19733"/>
              <a:gd name="T9" fmla="*/ T8 w 439"/>
              <a:gd name="T10" fmla="+- 0 9253 8805"/>
              <a:gd name="T11" fmla="*/ 9253 h 609"/>
              <a:gd name="T12" fmla="+- 0 19826 19733"/>
              <a:gd name="T13" fmla="*/ T12 w 439"/>
              <a:gd name="T14" fmla="+- 0 9349 8805"/>
              <a:gd name="T15" fmla="*/ 9349 h 609"/>
              <a:gd name="T16" fmla="+- 0 19802 19733"/>
              <a:gd name="T17" fmla="*/ T16 w 439"/>
              <a:gd name="T18" fmla="+- 0 9285 8805"/>
              <a:gd name="T19" fmla="*/ 9285 h 609"/>
              <a:gd name="T20" fmla="+- 0 19733 19733"/>
              <a:gd name="T21" fmla="*/ T20 w 439"/>
              <a:gd name="T22" fmla="+- 0 8849 8805"/>
              <a:gd name="T23" fmla="*/ 8849 h 609"/>
              <a:gd name="T24" fmla="+- 0 19764 19733"/>
              <a:gd name="T25" fmla="*/ T24 w 439"/>
              <a:gd name="T26" fmla="+- 0 8805 8805"/>
              <a:gd name="T27" fmla="*/ 8805 h 609"/>
              <a:gd name="T28" fmla="+- 0 19808 19733"/>
              <a:gd name="T29" fmla="*/ T28 w 439"/>
              <a:gd name="T30" fmla="+- 0 8830 8805"/>
              <a:gd name="T31" fmla="*/ 8830 h 609"/>
              <a:gd name="T32" fmla="+- 0 20020 19733"/>
              <a:gd name="T33" fmla="*/ T32 w 439"/>
              <a:gd name="T34" fmla="+- 0 9089 8805"/>
              <a:gd name="T35" fmla="*/ 9089 h 609"/>
              <a:gd name="T36" fmla="+- 0 20030 19733"/>
              <a:gd name="T37" fmla="*/ T36 w 439"/>
              <a:gd name="T38" fmla="+- 0 9203 8805"/>
              <a:gd name="T39" fmla="*/ 9203 h 609"/>
              <a:gd name="T40" fmla="+- 0 20015 19733"/>
              <a:gd name="T41" fmla="*/ T40 w 439"/>
              <a:gd name="T42" fmla="+- 0 9309 8805"/>
              <a:gd name="T43" fmla="*/ 9309 h 609"/>
              <a:gd name="T44" fmla="+- 0 20012 19733"/>
              <a:gd name="T45" fmla="*/ T44 w 439"/>
              <a:gd name="T46" fmla="+- 0 9343 8805"/>
              <a:gd name="T47" fmla="*/ 9343 h 609"/>
              <a:gd name="T48" fmla="+- 0 20028 19733"/>
              <a:gd name="T49" fmla="*/ T48 w 439"/>
              <a:gd name="T50" fmla="+- 0 9275 8805"/>
              <a:gd name="T51" fmla="*/ 9275 h 609"/>
              <a:gd name="T52" fmla="+- 0 20074 19733"/>
              <a:gd name="T53" fmla="*/ T52 w 439"/>
              <a:gd name="T54" fmla="+- 0 9240 8805"/>
              <a:gd name="T55" fmla="*/ 9240 h 609"/>
              <a:gd name="T56" fmla="+- 0 20152 19733"/>
              <a:gd name="T57" fmla="*/ T56 w 439"/>
              <a:gd name="T58" fmla="+- 0 9352 8805"/>
              <a:gd name="T59" fmla="*/ 9352 h 609"/>
              <a:gd name="T60" fmla="+- 0 20170 19733"/>
              <a:gd name="T61" fmla="*/ T60 w 439"/>
              <a:gd name="T62" fmla="+- 0 9413 8805"/>
              <a:gd name="T63" fmla="*/ 9413 h 6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439" h="609" extrusionOk="0">
                <a:moveTo>
                  <a:pt x="123" y="246"/>
                </a:moveTo>
                <a:cubicBezTo>
                  <a:pt x="96" y="272"/>
                  <a:pt x="103" y="279"/>
                  <a:pt x="99" y="316"/>
                </a:cubicBezTo>
                <a:cubicBezTo>
                  <a:pt x="95" y="360"/>
                  <a:pt x="94" y="403"/>
                  <a:pt x="95" y="448"/>
                </a:cubicBezTo>
                <a:cubicBezTo>
                  <a:pt x="96" y="481"/>
                  <a:pt x="102" y="513"/>
                  <a:pt x="93" y="544"/>
                </a:cubicBezTo>
                <a:cubicBezTo>
                  <a:pt x="78" y="512"/>
                  <a:pt x="73" y="503"/>
                  <a:pt x="69" y="480"/>
                </a:cubicBezTo>
              </a:path>
              <a:path w="439" h="609" extrusionOk="0">
                <a:moveTo>
                  <a:pt x="0" y="44"/>
                </a:moveTo>
                <a:cubicBezTo>
                  <a:pt x="12" y="24"/>
                  <a:pt x="17" y="17"/>
                  <a:pt x="31" y="0"/>
                </a:cubicBezTo>
                <a:cubicBezTo>
                  <a:pt x="47" y="9"/>
                  <a:pt x="59" y="15"/>
                  <a:pt x="75" y="25"/>
                </a:cubicBezTo>
              </a:path>
              <a:path w="439" h="609" extrusionOk="0">
                <a:moveTo>
                  <a:pt x="287" y="284"/>
                </a:moveTo>
                <a:cubicBezTo>
                  <a:pt x="291" y="319"/>
                  <a:pt x="299" y="362"/>
                  <a:pt x="297" y="398"/>
                </a:cubicBezTo>
                <a:cubicBezTo>
                  <a:pt x="295" y="433"/>
                  <a:pt x="287" y="469"/>
                  <a:pt x="282" y="504"/>
                </a:cubicBezTo>
                <a:cubicBezTo>
                  <a:pt x="279" y="522"/>
                  <a:pt x="278" y="527"/>
                  <a:pt x="279" y="538"/>
                </a:cubicBezTo>
                <a:cubicBezTo>
                  <a:pt x="282" y="515"/>
                  <a:pt x="285" y="492"/>
                  <a:pt x="295" y="470"/>
                </a:cubicBezTo>
                <a:cubicBezTo>
                  <a:pt x="304" y="450"/>
                  <a:pt x="313" y="423"/>
                  <a:pt x="341" y="435"/>
                </a:cubicBezTo>
                <a:cubicBezTo>
                  <a:pt x="386" y="455"/>
                  <a:pt x="401" y="506"/>
                  <a:pt x="419" y="547"/>
                </a:cubicBezTo>
                <a:cubicBezTo>
                  <a:pt x="429" y="570"/>
                  <a:pt x="436" y="583"/>
                  <a:pt x="437" y="608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56488" y="3030538"/>
            <a:ext cx="811212" cy="503237"/>
          </a:xfrm>
          <a:custGeom>
            <a:avLst/>
            <a:gdLst>
              <a:gd name="T0" fmla="+- 0 20730 20714"/>
              <a:gd name="T1" fmla="*/ T0 w 2250"/>
              <a:gd name="T2" fmla="+- 0 9251 8419"/>
              <a:gd name="T3" fmla="*/ 9251 h 1399"/>
              <a:gd name="T4" fmla="+- 0 20723 20714"/>
              <a:gd name="T5" fmla="*/ T4 w 2250"/>
              <a:gd name="T6" fmla="+- 0 9364 8419"/>
              <a:gd name="T7" fmla="*/ 9364 h 1399"/>
              <a:gd name="T8" fmla="+- 0 20718 20714"/>
              <a:gd name="T9" fmla="*/ T8 w 2250"/>
              <a:gd name="T10" fmla="+- 0 9084 8419"/>
              <a:gd name="T11" fmla="*/ 9084 h 1399"/>
              <a:gd name="T12" fmla="+- 0 20797 20714"/>
              <a:gd name="T13" fmla="*/ T12 w 2250"/>
              <a:gd name="T14" fmla="+- 0 8961 8419"/>
              <a:gd name="T15" fmla="*/ 8961 h 1399"/>
              <a:gd name="T16" fmla="+- 0 20900 20714"/>
              <a:gd name="T17" fmla="*/ T16 w 2250"/>
              <a:gd name="T18" fmla="+- 0 8976 8419"/>
              <a:gd name="T19" fmla="*/ 8976 h 1399"/>
              <a:gd name="T20" fmla="+- 0 21118 20714"/>
              <a:gd name="T21" fmla="*/ T20 w 2250"/>
              <a:gd name="T22" fmla="+- 0 9010 8419"/>
              <a:gd name="T23" fmla="*/ 9010 h 1399"/>
              <a:gd name="T24" fmla="+- 0 20964 20714"/>
              <a:gd name="T25" fmla="*/ T24 w 2250"/>
              <a:gd name="T26" fmla="+- 0 9091 8419"/>
              <a:gd name="T27" fmla="*/ 9091 h 1399"/>
              <a:gd name="T28" fmla="+- 0 20936 20714"/>
              <a:gd name="T29" fmla="*/ T28 w 2250"/>
              <a:gd name="T30" fmla="+- 0 9316 8419"/>
              <a:gd name="T31" fmla="*/ 9316 h 1399"/>
              <a:gd name="T32" fmla="+- 0 21096 20714"/>
              <a:gd name="T33" fmla="*/ T32 w 2250"/>
              <a:gd name="T34" fmla="+- 0 9204 8419"/>
              <a:gd name="T35" fmla="*/ 9204 h 1399"/>
              <a:gd name="T36" fmla="+- 0 21104 20714"/>
              <a:gd name="T37" fmla="*/ T36 w 2250"/>
              <a:gd name="T38" fmla="+- 0 9277 8419"/>
              <a:gd name="T39" fmla="*/ 9277 h 1399"/>
              <a:gd name="T40" fmla="+- 0 21078 20714"/>
              <a:gd name="T41" fmla="*/ T40 w 2250"/>
              <a:gd name="T42" fmla="+- 0 9454 8419"/>
              <a:gd name="T43" fmla="*/ 9454 h 1399"/>
              <a:gd name="T44" fmla="+- 0 21236 20714"/>
              <a:gd name="T45" fmla="*/ T44 w 2250"/>
              <a:gd name="T46" fmla="+- 0 9052 8419"/>
              <a:gd name="T47" fmla="*/ 9052 h 1399"/>
              <a:gd name="T48" fmla="+- 0 21288 20714"/>
              <a:gd name="T49" fmla="*/ T48 w 2250"/>
              <a:gd name="T50" fmla="+- 0 9237 8419"/>
              <a:gd name="T51" fmla="*/ 9237 h 1399"/>
              <a:gd name="T52" fmla="+- 0 21244 20714"/>
              <a:gd name="T53" fmla="*/ T52 w 2250"/>
              <a:gd name="T54" fmla="+- 0 9504 8419"/>
              <a:gd name="T55" fmla="*/ 9504 h 1399"/>
              <a:gd name="T56" fmla="+- 0 21365 20714"/>
              <a:gd name="T57" fmla="*/ T56 w 2250"/>
              <a:gd name="T58" fmla="+- 0 9305 8419"/>
              <a:gd name="T59" fmla="*/ 9305 h 1399"/>
              <a:gd name="T60" fmla="+- 0 21426 20714"/>
              <a:gd name="T61" fmla="*/ T60 w 2250"/>
              <a:gd name="T62" fmla="+- 0 9343 8419"/>
              <a:gd name="T63" fmla="*/ 9343 h 1399"/>
              <a:gd name="T64" fmla="+- 0 21369 20714"/>
              <a:gd name="T65" fmla="*/ T64 w 2250"/>
              <a:gd name="T66" fmla="+- 0 9501 8419"/>
              <a:gd name="T67" fmla="*/ 9501 h 1399"/>
              <a:gd name="T68" fmla="+- 0 21658 20714"/>
              <a:gd name="T69" fmla="*/ T68 w 2250"/>
              <a:gd name="T70" fmla="+- 0 9218 8419"/>
              <a:gd name="T71" fmla="*/ 9218 h 1399"/>
              <a:gd name="T72" fmla="+- 0 21626 20714"/>
              <a:gd name="T73" fmla="*/ T72 w 2250"/>
              <a:gd name="T74" fmla="+- 0 9181 8419"/>
              <a:gd name="T75" fmla="*/ 9181 h 1399"/>
              <a:gd name="T76" fmla="+- 0 21510 20714"/>
              <a:gd name="T77" fmla="*/ T76 w 2250"/>
              <a:gd name="T78" fmla="+- 0 9350 8419"/>
              <a:gd name="T79" fmla="*/ 9350 h 1399"/>
              <a:gd name="T80" fmla="+- 0 21557 20714"/>
              <a:gd name="T81" fmla="*/ T80 w 2250"/>
              <a:gd name="T82" fmla="+- 0 9398 8419"/>
              <a:gd name="T83" fmla="*/ 9398 h 1399"/>
              <a:gd name="T84" fmla="+- 0 21646 20714"/>
              <a:gd name="T85" fmla="*/ T84 w 2250"/>
              <a:gd name="T86" fmla="+- 0 9415 8419"/>
              <a:gd name="T87" fmla="*/ 9415 h 1399"/>
              <a:gd name="T88" fmla="+- 0 21650 20714"/>
              <a:gd name="T89" fmla="*/ T88 w 2250"/>
              <a:gd name="T90" fmla="+- 0 9739 8419"/>
              <a:gd name="T91" fmla="*/ 9739 h 1399"/>
              <a:gd name="T92" fmla="+- 0 21445 20714"/>
              <a:gd name="T93" fmla="*/ T92 w 2250"/>
              <a:gd name="T94" fmla="+- 0 9686 8419"/>
              <a:gd name="T95" fmla="*/ 9686 h 1399"/>
              <a:gd name="T96" fmla="+- 0 21805 20714"/>
              <a:gd name="T97" fmla="*/ T96 w 2250"/>
              <a:gd name="T98" fmla="+- 0 9311 8419"/>
              <a:gd name="T99" fmla="*/ 9311 h 1399"/>
              <a:gd name="T100" fmla="+- 0 21932 20714"/>
              <a:gd name="T101" fmla="*/ T100 w 2250"/>
              <a:gd name="T102" fmla="+- 0 9146 8419"/>
              <a:gd name="T103" fmla="*/ 9146 h 1399"/>
              <a:gd name="T104" fmla="+- 0 21832 20714"/>
              <a:gd name="T105" fmla="*/ T104 w 2250"/>
              <a:gd name="T106" fmla="+- 0 9120 8419"/>
              <a:gd name="T107" fmla="*/ 9120 h 1399"/>
              <a:gd name="T108" fmla="+- 0 21757 20714"/>
              <a:gd name="T109" fmla="*/ T108 w 2250"/>
              <a:gd name="T110" fmla="+- 0 9387 8419"/>
              <a:gd name="T111" fmla="*/ 9387 h 1399"/>
              <a:gd name="T112" fmla="+- 0 22001 20714"/>
              <a:gd name="T113" fmla="*/ T112 w 2250"/>
              <a:gd name="T114" fmla="+- 0 9496 8419"/>
              <a:gd name="T115" fmla="*/ 9496 h 1399"/>
              <a:gd name="T116" fmla="+- 0 22506 20714"/>
              <a:gd name="T117" fmla="*/ T116 w 2250"/>
              <a:gd name="T118" fmla="+- 0 8500 8419"/>
              <a:gd name="T119" fmla="*/ 8500 h 1399"/>
              <a:gd name="T120" fmla="+- 0 22515 20714"/>
              <a:gd name="T121" fmla="*/ T120 w 2250"/>
              <a:gd name="T122" fmla="+- 0 8419 8419"/>
              <a:gd name="T123" fmla="*/ 8419 h 1399"/>
              <a:gd name="T124" fmla="+- 0 22320 20714"/>
              <a:gd name="T125" fmla="*/ T124 w 2250"/>
              <a:gd name="T126" fmla="+- 0 8646 8419"/>
              <a:gd name="T127" fmla="*/ 8646 h 1399"/>
              <a:gd name="T128" fmla="+- 0 22201 20714"/>
              <a:gd name="T129" fmla="*/ T128 w 2250"/>
              <a:gd name="T130" fmla="+- 0 9173 8419"/>
              <a:gd name="T131" fmla="*/ 9173 h 1399"/>
              <a:gd name="T132" fmla="+- 0 22385 20714"/>
              <a:gd name="T133" fmla="*/ T132 w 2250"/>
              <a:gd name="T134" fmla="+- 0 9640 8419"/>
              <a:gd name="T135" fmla="*/ 9640 h 1399"/>
              <a:gd name="T136" fmla="+- 0 22553 20714"/>
              <a:gd name="T137" fmla="*/ T136 w 2250"/>
              <a:gd name="T138" fmla="+- 0 8837 8419"/>
              <a:gd name="T139" fmla="*/ 8837 h 1399"/>
              <a:gd name="T140" fmla="+- 0 22603 20714"/>
              <a:gd name="T141" fmla="*/ T140 w 2250"/>
              <a:gd name="T142" fmla="+- 0 8688 8419"/>
              <a:gd name="T143" fmla="*/ 8688 h 1399"/>
              <a:gd name="T144" fmla="+- 0 22693 20714"/>
              <a:gd name="T145" fmla="*/ T144 w 2250"/>
              <a:gd name="T146" fmla="+- 0 8650 8419"/>
              <a:gd name="T147" fmla="*/ 8650 h 1399"/>
              <a:gd name="T148" fmla="+- 0 22647 20714"/>
              <a:gd name="T149" fmla="*/ T148 w 2250"/>
              <a:gd name="T150" fmla="+- 0 9108 8419"/>
              <a:gd name="T151" fmla="*/ 9108 h 1399"/>
              <a:gd name="T152" fmla="+- 0 22575 20714"/>
              <a:gd name="T153" fmla="*/ T152 w 2250"/>
              <a:gd name="T154" fmla="+- 0 9268 8419"/>
              <a:gd name="T155" fmla="*/ 9268 h 1399"/>
              <a:gd name="T156" fmla="+- 0 22656 20714"/>
              <a:gd name="T157" fmla="*/ T156 w 2250"/>
              <a:gd name="T158" fmla="+- 0 9234 8419"/>
              <a:gd name="T159" fmla="*/ 9234 h 1399"/>
              <a:gd name="T160" fmla="+- 0 22852 20714"/>
              <a:gd name="T161" fmla="*/ T160 w 2250"/>
              <a:gd name="T162" fmla="+- 0 9327 8419"/>
              <a:gd name="T163" fmla="*/ 9327 h 1399"/>
              <a:gd name="T164" fmla="+- 0 22963 20714"/>
              <a:gd name="T165" fmla="*/ T164 w 2250"/>
              <a:gd name="T166" fmla="+- 0 9346 8419"/>
              <a:gd name="T167" fmla="*/ 9346 h 1399"/>
              <a:gd name="T168" fmla="+- 0 22901 20714"/>
              <a:gd name="T169" fmla="*/ T168 w 2250"/>
              <a:gd name="T170" fmla="+- 0 9568 8419"/>
              <a:gd name="T171" fmla="*/ 9568 h 1399"/>
              <a:gd name="T172" fmla="+- 0 22805 20714"/>
              <a:gd name="T173" fmla="*/ T172 w 2250"/>
              <a:gd name="T174" fmla="+- 0 9684 8419"/>
              <a:gd name="T175" fmla="*/ 9684 h 13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250" h="1399" extrusionOk="0">
                <a:moveTo>
                  <a:pt x="28" y="744"/>
                </a:moveTo>
                <a:cubicBezTo>
                  <a:pt x="22" y="772"/>
                  <a:pt x="16" y="803"/>
                  <a:pt x="16" y="832"/>
                </a:cubicBezTo>
                <a:cubicBezTo>
                  <a:pt x="16" y="864"/>
                  <a:pt x="10" y="896"/>
                  <a:pt x="8" y="927"/>
                </a:cubicBezTo>
                <a:cubicBezTo>
                  <a:pt x="8" y="933"/>
                  <a:pt x="9" y="939"/>
                  <a:pt x="9" y="945"/>
                </a:cubicBezTo>
                <a:cubicBezTo>
                  <a:pt x="3" y="906"/>
                  <a:pt x="0" y="869"/>
                  <a:pt x="0" y="830"/>
                </a:cubicBezTo>
                <a:cubicBezTo>
                  <a:pt x="-1" y="775"/>
                  <a:pt x="-1" y="720"/>
                  <a:pt x="4" y="665"/>
                </a:cubicBezTo>
                <a:cubicBezTo>
                  <a:pt x="7" y="636"/>
                  <a:pt x="12" y="579"/>
                  <a:pt x="37" y="558"/>
                </a:cubicBezTo>
                <a:cubicBezTo>
                  <a:pt x="47" y="550"/>
                  <a:pt x="73" y="541"/>
                  <a:pt x="83" y="542"/>
                </a:cubicBezTo>
                <a:cubicBezTo>
                  <a:pt x="108" y="544"/>
                  <a:pt x="135" y="552"/>
                  <a:pt x="161" y="555"/>
                </a:cubicBezTo>
                <a:cubicBezTo>
                  <a:pt x="169" y="556"/>
                  <a:pt x="178" y="556"/>
                  <a:pt x="186" y="557"/>
                </a:cubicBezTo>
              </a:path>
              <a:path w="2250" h="1399" extrusionOk="0">
                <a:moveTo>
                  <a:pt x="347" y="581"/>
                </a:moveTo>
                <a:cubicBezTo>
                  <a:pt x="366" y="583"/>
                  <a:pt x="385" y="587"/>
                  <a:pt x="404" y="591"/>
                </a:cubicBezTo>
                <a:cubicBezTo>
                  <a:pt x="384" y="594"/>
                  <a:pt x="368" y="597"/>
                  <a:pt x="349" y="604"/>
                </a:cubicBezTo>
                <a:cubicBezTo>
                  <a:pt x="311" y="618"/>
                  <a:pt x="276" y="641"/>
                  <a:pt x="250" y="672"/>
                </a:cubicBezTo>
                <a:cubicBezTo>
                  <a:pt x="220" y="707"/>
                  <a:pt x="202" y="755"/>
                  <a:pt x="197" y="800"/>
                </a:cubicBezTo>
                <a:cubicBezTo>
                  <a:pt x="193" y="833"/>
                  <a:pt x="195" y="873"/>
                  <a:pt x="222" y="897"/>
                </a:cubicBezTo>
                <a:cubicBezTo>
                  <a:pt x="243" y="917"/>
                  <a:pt x="270" y="907"/>
                  <a:pt x="291" y="893"/>
                </a:cubicBezTo>
                <a:cubicBezTo>
                  <a:pt x="331" y="867"/>
                  <a:pt x="356" y="824"/>
                  <a:pt x="382" y="785"/>
                </a:cubicBezTo>
                <a:cubicBezTo>
                  <a:pt x="389" y="774"/>
                  <a:pt x="391" y="771"/>
                  <a:pt x="399" y="767"/>
                </a:cubicBezTo>
                <a:cubicBezTo>
                  <a:pt x="398" y="797"/>
                  <a:pt x="394" y="828"/>
                  <a:pt x="390" y="858"/>
                </a:cubicBezTo>
                <a:cubicBezTo>
                  <a:pt x="385" y="901"/>
                  <a:pt x="376" y="942"/>
                  <a:pt x="371" y="985"/>
                </a:cubicBezTo>
                <a:cubicBezTo>
                  <a:pt x="368" y="1008"/>
                  <a:pt x="368" y="1012"/>
                  <a:pt x="364" y="1035"/>
                </a:cubicBezTo>
                <a:cubicBezTo>
                  <a:pt x="369" y="1007"/>
                  <a:pt x="374" y="978"/>
                  <a:pt x="379" y="950"/>
                </a:cubicBezTo>
              </a:path>
              <a:path w="2250" h="1399" extrusionOk="0">
                <a:moveTo>
                  <a:pt x="522" y="633"/>
                </a:moveTo>
                <a:cubicBezTo>
                  <a:pt x="549" y="646"/>
                  <a:pt x="561" y="653"/>
                  <a:pt x="569" y="684"/>
                </a:cubicBezTo>
                <a:cubicBezTo>
                  <a:pt x="580" y="726"/>
                  <a:pt x="578" y="775"/>
                  <a:pt x="574" y="818"/>
                </a:cubicBezTo>
                <a:cubicBezTo>
                  <a:pt x="569" y="876"/>
                  <a:pt x="564" y="938"/>
                  <a:pt x="552" y="995"/>
                </a:cubicBezTo>
                <a:cubicBezTo>
                  <a:pt x="545" y="1025"/>
                  <a:pt x="536" y="1055"/>
                  <a:pt x="530" y="1085"/>
                </a:cubicBezTo>
                <a:cubicBezTo>
                  <a:pt x="551" y="1055"/>
                  <a:pt x="567" y="1023"/>
                  <a:pt x="586" y="991"/>
                </a:cubicBezTo>
                <a:cubicBezTo>
                  <a:pt x="607" y="956"/>
                  <a:pt x="628" y="920"/>
                  <a:pt x="651" y="886"/>
                </a:cubicBezTo>
                <a:cubicBezTo>
                  <a:pt x="663" y="868"/>
                  <a:pt x="668" y="863"/>
                  <a:pt x="687" y="856"/>
                </a:cubicBezTo>
                <a:cubicBezTo>
                  <a:pt x="705" y="876"/>
                  <a:pt x="710" y="897"/>
                  <a:pt x="712" y="924"/>
                </a:cubicBezTo>
                <a:cubicBezTo>
                  <a:pt x="716" y="968"/>
                  <a:pt x="706" y="999"/>
                  <a:pt x="694" y="1038"/>
                </a:cubicBezTo>
                <a:cubicBezTo>
                  <a:pt x="689" y="1055"/>
                  <a:pt x="683" y="1093"/>
                  <a:pt x="655" y="1082"/>
                </a:cubicBezTo>
                <a:cubicBezTo>
                  <a:pt x="652" y="1078"/>
                  <a:pt x="650" y="1073"/>
                  <a:pt x="647" y="1069"/>
                </a:cubicBezTo>
              </a:path>
              <a:path w="2250" h="1399" extrusionOk="0">
                <a:moveTo>
                  <a:pt x="944" y="799"/>
                </a:moveTo>
                <a:cubicBezTo>
                  <a:pt x="949" y="798"/>
                  <a:pt x="953" y="797"/>
                  <a:pt x="958" y="796"/>
                </a:cubicBezTo>
                <a:cubicBezTo>
                  <a:pt x="951" y="771"/>
                  <a:pt x="943" y="761"/>
                  <a:pt x="912" y="762"/>
                </a:cubicBezTo>
                <a:cubicBezTo>
                  <a:pt x="880" y="763"/>
                  <a:pt x="856" y="795"/>
                  <a:pt x="840" y="819"/>
                </a:cubicBezTo>
                <a:cubicBezTo>
                  <a:pt x="819" y="853"/>
                  <a:pt x="804" y="892"/>
                  <a:pt x="796" y="931"/>
                </a:cubicBezTo>
                <a:cubicBezTo>
                  <a:pt x="792" y="953"/>
                  <a:pt x="792" y="966"/>
                  <a:pt x="797" y="986"/>
                </a:cubicBezTo>
                <a:cubicBezTo>
                  <a:pt x="821" y="993"/>
                  <a:pt x="818" y="990"/>
                  <a:pt x="843" y="979"/>
                </a:cubicBezTo>
                <a:cubicBezTo>
                  <a:pt x="857" y="973"/>
                  <a:pt x="881" y="956"/>
                  <a:pt x="897" y="956"/>
                </a:cubicBezTo>
                <a:cubicBezTo>
                  <a:pt x="918" y="956"/>
                  <a:pt x="926" y="978"/>
                  <a:pt x="932" y="996"/>
                </a:cubicBezTo>
                <a:cubicBezTo>
                  <a:pt x="947" y="1044"/>
                  <a:pt x="950" y="1094"/>
                  <a:pt x="953" y="1144"/>
                </a:cubicBezTo>
                <a:cubicBezTo>
                  <a:pt x="957" y="1202"/>
                  <a:pt x="956" y="1264"/>
                  <a:pt x="936" y="1320"/>
                </a:cubicBezTo>
                <a:cubicBezTo>
                  <a:pt x="926" y="1349"/>
                  <a:pt x="895" y="1402"/>
                  <a:pt x="855" y="1398"/>
                </a:cubicBezTo>
                <a:cubicBezTo>
                  <a:pt x="788" y="1391"/>
                  <a:pt x="754" y="1318"/>
                  <a:pt x="731" y="1267"/>
                </a:cubicBezTo>
              </a:path>
              <a:path w="2250" h="1399" extrusionOk="0">
                <a:moveTo>
                  <a:pt x="991" y="930"/>
                </a:moveTo>
                <a:cubicBezTo>
                  <a:pt x="1031" y="923"/>
                  <a:pt x="1057" y="914"/>
                  <a:pt x="1091" y="892"/>
                </a:cubicBezTo>
                <a:cubicBezTo>
                  <a:pt x="1125" y="869"/>
                  <a:pt x="1150" y="839"/>
                  <a:pt x="1174" y="807"/>
                </a:cubicBezTo>
                <a:cubicBezTo>
                  <a:pt x="1191" y="784"/>
                  <a:pt x="1213" y="757"/>
                  <a:pt x="1218" y="727"/>
                </a:cubicBezTo>
                <a:cubicBezTo>
                  <a:pt x="1221" y="708"/>
                  <a:pt x="1215" y="688"/>
                  <a:pt x="1196" y="680"/>
                </a:cubicBezTo>
                <a:cubicBezTo>
                  <a:pt x="1169" y="669"/>
                  <a:pt x="1139" y="686"/>
                  <a:pt x="1118" y="701"/>
                </a:cubicBezTo>
                <a:cubicBezTo>
                  <a:pt x="1080" y="729"/>
                  <a:pt x="1053" y="772"/>
                  <a:pt x="1040" y="817"/>
                </a:cubicBezTo>
                <a:cubicBezTo>
                  <a:pt x="1025" y="867"/>
                  <a:pt x="1024" y="919"/>
                  <a:pt x="1043" y="968"/>
                </a:cubicBezTo>
                <a:cubicBezTo>
                  <a:pt x="1060" y="1012"/>
                  <a:pt x="1099" y="1047"/>
                  <a:pt x="1142" y="1066"/>
                </a:cubicBezTo>
                <a:cubicBezTo>
                  <a:pt x="1185" y="1085"/>
                  <a:pt x="1242" y="1087"/>
                  <a:pt x="1287" y="1077"/>
                </a:cubicBezTo>
                <a:cubicBezTo>
                  <a:pt x="1340" y="1065"/>
                  <a:pt x="1370" y="1026"/>
                  <a:pt x="1402" y="987"/>
                </a:cubicBezTo>
              </a:path>
              <a:path w="2250" h="1399" extrusionOk="0">
                <a:moveTo>
                  <a:pt x="1792" y="81"/>
                </a:moveTo>
                <a:cubicBezTo>
                  <a:pt x="1796" y="59"/>
                  <a:pt x="1798" y="39"/>
                  <a:pt x="1800" y="16"/>
                </a:cubicBezTo>
                <a:cubicBezTo>
                  <a:pt x="1800" y="11"/>
                  <a:pt x="1801" y="5"/>
                  <a:pt x="1801" y="0"/>
                </a:cubicBezTo>
                <a:cubicBezTo>
                  <a:pt x="1770" y="20"/>
                  <a:pt x="1749" y="41"/>
                  <a:pt x="1723" y="70"/>
                </a:cubicBezTo>
                <a:cubicBezTo>
                  <a:pt x="1678" y="119"/>
                  <a:pt x="1642" y="171"/>
                  <a:pt x="1606" y="227"/>
                </a:cubicBezTo>
                <a:cubicBezTo>
                  <a:pt x="1559" y="299"/>
                  <a:pt x="1521" y="375"/>
                  <a:pt x="1497" y="458"/>
                </a:cubicBezTo>
                <a:cubicBezTo>
                  <a:pt x="1470" y="554"/>
                  <a:pt x="1472" y="656"/>
                  <a:pt x="1487" y="754"/>
                </a:cubicBezTo>
                <a:cubicBezTo>
                  <a:pt x="1501" y="846"/>
                  <a:pt x="1531" y="938"/>
                  <a:pt x="1566" y="1024"/>
                </a:cubicBezTo>
                <a:cubicBezTo>
                  <a:pt x="1594" y="1092"/>
                  <a:pt x="1615" y="1172"/>
                  <a:pt x="1671" y="1221"/>
                </a:cubicBezTo>
              </a:path>
              <a:path w="2250" h="1399" extrusionOk="0">
                <a:moveTo>
                  <a:pt x="1831" y="461"/>
                </a:moveTo>
                <a:cubicBezTo>
                  <a:pt x="1834" y="446"/>
                  <a:pt x="1837" y="433"/>
                  <a:pt x="1839" y="418"/>
                </a:cubicBezTo>
                <a:cubicBezTo>
                  <a:pt x="1842" y="396"/>
                  <a:pt x="1852" y="377"/>
                  <a:pt x="1857" y="355"/>
                </a:cubicBezTo>
                <a:cubicBezTo>
                  <a:pt x="1864" y="325"/>
                  <a:pt x="1874" y="297"/>
                  <a:pt x="1889" y="269"/>
                </a:cubicBezTo>
                <a:cubicBezTo>
                  <a:pt x="1900" y="249"/>
                  <a:pt x="1917" y="222"/>
                  <a:pt x="1938" y="211"/>
                </a:cubicBezTo>
                <a:cubicBezTo>
                  <a:pt x="1963" y="199"/>
                  <a:pt x="1966" y="210"/>
                  <a:pt x="1979" y="231"/>
                </a:cubicBezTo>
                <a:cubicBezTo>
                  <a:pt x="1996" y="259"/>
                  <a:pt x="1984" y="318"/>
                  <a:pt x="1982" y="348"/>
                </a:cubicBezTo>
                <a:cubicBezTo>
                  <a:pt x="1973" y="462"/>
                  <a:pt x="1957" y="577"/>
                  <a:pt x="1933" y="689"/>
                </a:cubicBezTo>
                <a:cubicBezTo>
                  <a:pt x="1924" y="732"/>
                  <a:pt x="1911" y="773"/>
                  <a:pt x="1892" y="812"/>
                </a:cubicBezTo>
                <a:cubicBezTo>
                  <a:pt x="1882" y="831"/>
                  <a:pt x="1876" y="835"/>
                  <a:pt x="1861" y="849"/>
                </a:cubicBezTo>
                <a:cubicBezTo>
                  <a:pt x="1864" y="835"/>
                  <a:pt x="1849" y="817"/>
                  <a:pt x="1883" y="807"/>
                </a:cubicBezTo>
                <a:cubicBezTo>
                  <a:pt x="1902" y="802"/>
                  <a:pt x="1924" y="810"/>
                  <a:pt x="1942" y="815"/>
                </a:cubicBezTo>
                <a:cubicBezTo>
                  <a:pt x="1995" y="831"/>
                  <a:pt x="2040" y="865"/>
                  <a:pt x="2090" y="887"/>
                </a:cubicBezTo>
                <a:cubicBezTo>
                  <a:pt x="2105" y="894"/>
                  <a:pt x="2122" y="900"/>
                  <a:pt x="2138" y="908"/>
                </a:cubicBezTo>
                <a:cubicBezTo>
                  <a:pt x="2142" y="910"/>
                  <a:pt x="2145" y="911"/>
                  <a:pt x="2149" y="913"/>
                </a:cubicBezTo>
              </a:path>
              <a:path w="2250" h="1399" extrusionOk="0">
                <a:moveTo>
                  <a:pt x="2249" y="927"/>
                </a:moveTo>
                <a:cubicBezTo>
                  <a:pt x="2246" y="959"/>
                  <a:pt x="2237" y="995"/>
                  <a:pt x="2228" y="1025"/>
                </a:cubicBezTo>
                <a:cubicBezTo>
                  <a:pt x="2216" y="1065"/>
                  <a:pt x="2203" y="1110"/>
                  <a:pt x="2187" y="1149"/>
                </a:cubicBezTo>
                <a:cubicBezTo>
                  <a:pt x="2173" y="1183"/>
                  <a:pt x="2152" y="1212"/>
                  <a:pt x="2126" y="1234"/>
                </a:cubicBezTo>
                <a:cubicBezTo>
                  <a:pt x="2114" y="1244"/>
                  <a:pt x="2103" y="1254"/>
                  <a:pt x="2091" y="1265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82000" y="3049588"/>
            <a:ext cx="271463" cy="428625"/>
          </a:xfrm>
          <a:custGeom>
            <a:avLst/>
            <a:gdLst>
              <a:gd name="T0" fmla="+- 0 23368 23283"/>
              <a:gd name="T1" fmla="*/ T0 w 753"/>
              <a:gd name="T2" fmla="+- 0 9134 8471"/>
              <a:gd name="T3" fmla="*/ 9134 h 1190"/>
              <a:gd name="T4" fmla="+- 0 23343 23283"/>
              <a:gd name="T5" fmla="*/ T4 w 753"/>
              <a:gd name="T6" fmla="+- 0 9168 8471"/>
              <a:gd name="T7" fmla="*/ 9168 h 1190"/>
              <a:gd name="T8" fmla="+- 0 23321 23283"/>
              <a:gd name="T9" fmla="*/ T8 w 753"/>
              <a:gd name="T10" fmla="+- 0 9290 8471"/>
              <a:gd name="T11" fmla="*/ 9290 h 1190"/>
              <a:gd name="T12" fmla="+- 0 23295 23283"/>
              <a:gd name="T13" fmla="*/ T12 w 753"/>
              <a:gd name="T14" fmla="+- 0 9413 8471"/>
              <a:gd name="T15" fmla="*/ 9413 h 1190"/>
              <a:gd name="T16" fmla="+- 0 23287 23283"/>
              <a:gd name="T17" fmla="*/ T16 w 753"/>
              <a:gd name="T18" fmla="+- 0 9444 8471"/>
              <a:gd name="T19" fmla="*/ 9444 h 1190"/>
              <a:gd name="T20" fmla="+- 0 23301 23283"/>
              <a:gd name="T21" fmla="*/ T20 w 753"/>
              <a:gd name="T22" fmla="+- 0 9338 8471"/>
              <a:gd name="T23" fmla="*/ 9338 h 1190"/>
              <a:gd name="T24" fmla="+- 0 23349 23283"/>
              <a:gd name="T25" fmla="*/ T24 w 753"/>
              <a:gd name="T26" fmla="+- 0 9196 8471"/>
              <a:gd name="T27" fmla="*/ 9196 h 1190"/>
              <a:gd name="T28" fmla="+- 0 23398 23283"/>
              <a:gd name="T29" fmla="*/ T28 w 753"/>
              <a:gd name="T30" fmla="+- 0 9116 8471"/>
              <a:gd name="T31" fmla="*/ 9116 h 1190"/>
              <a:gd name="T32" fmla="+- 0 23409 23283"/>
              <a:gd name="T33" fmla="*/ T32 w 753"/>
              <a:gd name="T34" fmla="+- 0 9111 8471"/>
              <a:gd name="T35" fmla="*/ 9111 h 1190"/>
              <a:gd name="T36" fmla="+- 0 23450 23283"/>
              <a:gd name="T37" fmla="*/ T36 w 753"/>
              <a:gd name="T38" fmla="+- 0 9162 8471"/>
              <a:gd name="T39" fmla="*/ 9162 h 1190"/>
              <a:gd name="T40" fmla="+- 0 23490 23283"/>
              <a:gd name="T41" fmla="*/ T40 w 753"/>
              <a:gd name="T42" fmla="+- 0 9339 8471"/>
              <a:gd name="T43" fmla="*/ 9339 h 1190"/>
              <a:gd name="T44" fmla="+- 0 23514 23283"/>
              <a:gd name="T45" fmla="*/ T44 w 753"/>
              <a:gd name="T46" fmla="+- 0 9449 8471"/>
              <a:gd name="T47" fmla="*/ 9449 h 1190"/>
              <a:gd name="T48" fmla="+- 0 23598 23283"/>
              <a:gd name="T49" fmla="*/ T48 w 753"/>
              <a:gd name="T50" fmla="+- 0 9450 8471"/>
              <a:gd name="T51" fmla="*/ 9450 h 1190"/>
              <a:gd name="T52" fmla="+- 0 23711 23283"/>
              <a:gd name="T53" fmla="*/ T52 w 753"/>
              <a:gd name="T54" fmla="+- 0 8471 8471"/>
              <a:gd name="T55" fmla="*/ 8471 h 1190"/>
              <a:gd name="T56" fmla="+- 0 23775 23283"/>
              <a:gd name="T57" fmla="*/ T56 w 753"/>
              <a:gd name="T58" fmla="+- 0 8528 8471"/>
              <a:gd name="T59" fmla="*/ 8528 h 1190"/>
              <a:gd name="T60" fmla="+- 0 23895 23283"/>
              <a:gd name="T61" fmla="*/ T60 w 753"/>
              <a:gd name="T62" fmla="+- 0 8720 8471"/>
              <a:gd name="T63" fmla="*/ 8720 h 1190"/>
              <a:gd name="T64" fmla="+- 0 24033 23283"/>
              <a:gd name="T65" fmla="*/ T64 w 753"/>
              <a:gd name="T66" fmla="+- 0 9129 8471"/>
              <a:gd name="T67" fmla="*/ 9129 h 1190"/>
              <a:gd name="T68" fmla="+- 0 23992 23283"/>
              <a:gd name="T69" fmla="*/ T68 w 753"/>
              <a:gd name="T70" fmla="+- 0 9379 8471"/>
              <a:gd name="T71" fmla="*/ 9379 h 1190"/>
              <a:gd name="T72" fmla="+- 0 23773 23283"/>
              <a:gd name="T73" fmla="*/ T72 w 753"/>
              <a:gd name="T74" fmla="+- 0 9610 8471"/>
              <a:gd name="T75" fmla="*/ 9610 h 1190"/>
              <a:gd name="T76" fmla="+- 0 23687 23283"/>
              <a:gd name="T77" fmla="*/ T76 w 753"/>
              <a:gd name="T78" fmla="+- 0 9660 8471"/>
              <a:gd name="T79" fmla="*/ 9660 h 11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753" h="1190" extrusionOk="0">
                <a:moveTo>
                  <a:pt x="85" y="663"/>
                </a:moveTo>
                <a:cubicBezTo>
                  <a:pt x="62" y="657"/>
                  <a:pt x="67" y="674"/>
                  <a:pt x="60" y="697"/>
                </a:cubicBezTo>
                <a:cubicBezTo>
                  <a:pt x="48" y="737"/>
                  <a:pt x="46" y="778"/>
                  <a:pt x="38" y="819"/>
                </a:cubicBezTo>
                <a:cubicBezTo>
                  <a:pt x="30" y="860"/>
                  <a:pt x="22" y="901"/>
                  <a:pt x="12" y="942"/>
                </a:cubicBezTo>
                <a:cubicBezTo>
                  <a:pt x="7" y="958"/>
                  <a:pt x="6" y="962"/>
                  <a:pt x="4" y="973"/>
                </a:cubicBezTo>
                <a:cubicBezTo>
                  <a:pt x="1" y="937"/>
                  <a:pt x="9" y="903"/>
                  <a:pt x="18" y="867"/>
                </a:cubicBezTo>
                <a:cubicBezTo>
                  <a:pt x="30" y="817"/>
                  <a:pt x="45" y="771"/>
                  <a:pt x="66" y="725"/>
                </a:cubicBezTo>
                <a:cubicBezTo>
                  <a:pt x="79" y="696"/>
                  <a:pt x="88" y="664"/>
                  <a:pt x="115" y="645"/>
                </a:cubicBezTo>
                <a:cubicBezTo>
                  <a:pt x="119" y="643"/>
                  <a:pt x="122" y="642"/>
                  <a:pt x="126" y="640"/>
                </a:cubicBezTo>
                <a:cubicBezTo>
                  <a:pt x="154" y="647"/>
                  <a:pt x="157" y="664"/>
                  <a:pt x="167" y="691"/>
                </a:cubicBezTo>
                <a:cubicBezTo>
                  <a:pt x="188" y="746"/>
                  <a:pt x="201" y="810"/>
                  <a:pt x="207" y="868"/>
                </a:cubicBezTo>
                <a:cubicBezTo>
                  <a:pt x="210" y="899"/>
                  <a:pt x="209" y="951"/>
                  <a:pt x="231" y="978"/>
                </a:cubicBezTo>
                <a:cubicBezTo>
                  <a:pt x="254" y="1007"/>
                  <a:pt x="287" y="989"/>
                  <a:pt x="315" y="979"/>
                </a:cubicBezTo>
              </a:path>
              <a:path w="753" h="1190" extrusionOk="0">
                <a:moveTo>
                  <a:pt x="428" y="0"/>
                </a:moveTo>
                <a:cubicBezTo>
                  <a:pt x="451" y="17"/>
                  <a:pt x="472" y="36"/>
                  <a:pt x="492" y="57"/>
                </a:cubicBezTo>
                <a:cubicBezTo>
                  <a:pt x="544" y="111"/>
                  <a:pt x="578" y="183"/>
                  <a:pt x="612" y="249"/>
                </a:cubicBezTo>
                <a:cubicBezTo>
                  <a:pt x="675" y="373"/>
                  <a:pt x="735" y="519"/>
                  <a:pt x="750" y="658"/>
                </a:cubicBezTo>
                <a:cubicBezTo>
                  <a:pt x="759" y="745"/>
                  <a:pt x="746" y="829"/>
                  <a:pt x="709" y="908"/>
                </a:cubicBezTo>
                <a:cubicBezTo>
                  <a:pt x="662" y="1010"/>
                  <a:pt x="569" y="1067"/>
                  <a:pt x="490" y="1139"/>
                </a:cubicBezTo>
                <a:cubicBezTo>
                  <a:pt x="458" y="1168"/>
                  <a:pt x="444" y="1178"/>
                  <a:pt x="404" y="1189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02688" y="3162300"/>
            <a:ext cx="22225" cy="33338"/>
          </a:xfrm>
          <a:custGeom>
            <a:avLst/>
            <a:gdLst>
              <a:gd name="T0" fmla="+- 0 24492 24452"/>
              <a:gd name="T1" fmla="*/ T0 w 60"/>
              <a:gd name="T2" fmla="+- 0 8877 8782"/>
              <a:gd name="T3" fmla="*/ 8877 h 96"/>
              <a:gd name="T4" fmla="+- 0 24439 24452"/>
              <a:gd name="T5" fmla="*/ T4 w 60"/>
              <a:gd name="T6" fmla="+- 0 8698 8782"/>
              <a:gd name="T7" fmla="*/ 8698 h 96"/>
              <a:gd name="T8" fmla="+- 0 24458 24452"/>
              <a:gd name="T9" fmla="*/ T8 w 60"/>
              <a:gd name="T10" fmla="+- 0 8878 8782"/>
              <a:gd name="T11" fmla="*/ 8878 h 96"/>
              <a:gd name="T12" fmla="+- 0 24492 24452"/>
              <a:gd name="T13" fmla="*/ T12 w 60"/>
              <a:gd name="T14" fmla="+- 0 8865 8782"/>
              <a:gd name="T15" fmla="*/ 8865 h 96"/>
              <a:gd name="T16" fmla="+- 0 24498 24452"/>
              <a:gd name="T17" fmla="*/ T16 w 60"/>
              <a:gd name="T18" fmla="+- 0 8849 8782"/>
              <a:gd name="T19" fmla="*/ 8849 h 96"/>
              <a:gd name="T20" fmla="+- 0 24505 24452"/>
              <a:gd name="T21" fmla="*/ T20 w 60"/>
              <a:gd name="T22" fmla="+- 0 8834 8782"/>
              <a:gd name="T23" fmla="*/ 8834 h 96"/>
              <a:gd name="T24" fmla="+- 0 24511 24452"/>
              <a:gd name="T25" fmla="*/ T24 w 60"/>
              <a:gd name="T26" fmla="+- 0 8818 8782"/>
              <a:gd name="T27" fmla="*/ 8818 h 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0" h="96" extrusionOk="0">
                <a:moveTo>
                  <a:pt x="40" y="95"/>
                </a:moveTo>
                <a:cubicBezTo>
                  <a:pt x="-13" y="-84"/>
                  <a:pt x="6" y="96"/>
                  <a:pt x="40" y="83"/>
                </a:cubicBezTo>
                <a:cubicBezTo>
                  <a:pt x="46" y="67"/>
                  <a:pt x="53" y="52"/>
                  <a:pt x="59" y="36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2888" y="3532188"/>
            <a:ext cx="127000" cy="280987"/>
          </a:xfrm>
          <a:custGeom>
            <a:avLst/>
            <a:gdLst>
              <a:gd name="T0" fmla="+- 0 18341 18312"/>
              <a:gd name="T1" fmla="*/ T0 w 354"/>
              <a:gd name="T2" fmla="+- 0 10180 9811"/>
              <a:gd name="T3" fmla="*/ 10180 h 781"/>
              <a:gd name="T4" fmla="+- 0 18342 18312"/>
              <a:gd name="T5" fmla="*/ T4 w 354"/>
              <a:gd name="T6" fmla="+- 0 10290 9811"/>
              <a:gd name="T7" fmla="*/ 10290 h 781"/>
              <a:gd name="T8" fmla="+- 0 18329 18312"/>
              <a:gd name="T9" fmla="*/ T8 w 354"/>
              <a:gd name="T10" fmla="+- 0 10422 9811"/>
              <a:gd name="T11" fmla="*/ 10422 h 781"/>
              <a:gd name="T12" fmla="+- 0 18316 18312"/>
              <a:gd name="T13" fmla="*/ T12 w 354"/>
              <a:gd name="T14" fmla="+- 0 10534 9811"/>
              <a:gd name="T15" fmla="*/ 10534 h 781"/>
              <a:gd name="T16" fmla="+- 0 18326 18312"/>
              <a:gd name="T17" fmla="*/ T16 w 354"/>
              <a:gd name="T18" fmla="+- 0 10591 9811"/>
              <a:gd name="T19" fmla="*/ 10591 h 781"/>
              <a:gd name="T20" fmla="+- 0 18316 18312"/>
              <a:gd name="T21" fmla="*/ T20 w 354"/>
              <a:gd name="T22" fmla="+- 0 10114 9811"/>
              <a:gd name="T23" fmla="*/ 10114 h 781"/>
              <a:gd name="T24" fmla="+- 0 18337 18312"/>
              <a:gd name="T25" fmla="*/ T24 w 354"/>
              <a:gd name="T26" fmla="+- 0 10065 9811"/>
              <a:gd name="T27" fmla="*/ 10065 h 781"/>
              <a:gd name="T28" fmla="+- 0 18345 18312"/>
              <a:gd name="T29" fmla="*/ T28 w 354"/>
              <a:gd name="T30" fmla="+- 0 10061 9811"/>
              <a:gd name="T31" fmla="*/ 10061 h 781"/>
              <a:gd name="T32" fmla="+- 0 18653 18312"/>
              <a:gd name="T33" fmla="*/ T32 w 354"/>
              <a:gd name="T34" fmla="+- 0 9834 9811"/>
              <a:gd name="T35" fmla="*/ 9834 h 781"/>
              <a:gd name="T36" fmla="+- 0 18663 18312"/>
              <a:gd name="T37" fmla="*/ T36 w 354"/>
              <a:gd name="T38" fmla="+- 0 9811 9811"/>
              <a:gd name="T39" fmla="*/ 9811 h 781"/>
              <a:gd name="T40" fmla="+- 0 18601 18312"/>
              <a:gd name="T41" fmla="*/ T40 w 354"/>
              <a:gd name="T42" fmla="+- 0 9859 9811"/>
              <a:gd name="T43" fmla="*/ 9859 h 781"/>
              <a:gd name="T44" fmla="+- 0 18559 18312"/>
              <a:gd name="T45" fmla="*/ T44 w 354"/>
              <a:gd name="T46" fmla="+- 0 9997 9811"/>
              <a:gd name="T47" fmla="*/ 9997 h 781"/>
              <a:gd name="T48" fmla="+- 0 18542 18312"/>
              <a:gd name="T49" fmla="*/ T48 w 354"/>
              <a:gd name="T50" fmla="+- 0 10192 9811"/>
              <a:gd name="T51" fmla="*/ 10192 h 781"/>
              <a:gd name="T52" fmla="+- 0 18529 18312"/>
              <a:gd name="T53" fmla="*/ T52 w 354"/>
              <a:gd name="T54" fmla="+- 0 10450 9811"/>
              <a:gd name="T55" fmla="*/ 10450 h 781"/>
              <a:gd name="T56" fmla="+- 0 18520 18312"/>
              <a:gd name="T57" fmla="*/ T56 w 354"/>
              <a:gd name="T58" fmla="+- 0 10504 9811"/>
              <a:gd name="T59" fmla="*/ 10504 h 781"/>
              <a:gd name="T60" fmla="+- 0 18640 18312"/>
              <a:gd name="T61" fmla="*/ T60 w 354"/>
              <a:gd name="T62" fmla="+- 0 10257 9811"/>
              <a:gd name="T63" fmla="*/ 10257 h 781"/>
              <a:gd name="T64" fmla="+- 0 18597 18312"/>
              <a:gd name="T65" fmla="*/ T64 w 354"/>
              <a:gd name="T66" fmla="+- 0 10254 9811"/>
              <a:gd name="T67" fmla="*/ 10254 h 781"/>
              <a:gd name="T68" fmla="+- 0 18514 18312"/>
              <a:gd name="T69" fmla="*/ T68 w 354"/>
              <a:gd name="T70" fmla="+- 0 10256 9811"/>
              <a:gd name="T71" fmla="*/ 10256 h 781"/>
              <a:gd name="T72" fmla="+- 0 18463 18312"/>
              <a:gd name="T73" fmla="*/ T72 w 354"/>
              <a:gd name="T74" fmla="+- 0 10261 9811"/>
              <a:gd name="T75" fmla="*/ 10261 h 7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354" h="781" extrusionOk="0">
                <a:moveTo>
                  <a:pt x="29" y="369"/>
                </a:moveTo>
                <a:cubicBezTo>
                  <a:pt x="27" y="406"/>
                  <a:pt x="32" y="442"/>
                  <a:pt x="30" y="479"/>
                </a:cubicBezTo>
                <a:cubicBezTo>
                  <a:pt x="28" y="523"/>
                  <a:pt x="23" y="568"/>
                  <a:pt x="17" y="611"/>
                </a:cubicBezTo>
                <a:cubicBezTo>
                  <a:pt x="11" y="648"/>
                  <a:pt x="6" y="685"/>
                  <a:pt x="4" y="723"/>
                </a:cubicBezTo>
                <a:cubicBezTo>
                  <a:pt x="2" y="749"/>
                  <a:pt x="-5" y="762"/>
                  <a:pt x="14" y="780"/>
                </a:cubicBezTo>
              </a:path>
              <a:path w="354" h="781" extrusionOk="0">
                <a:moveTo>
                  <a:pt x="4" y="303"/>
                </a:moveTo>
                <a:cubicBezTo>
                  <a:pt x="17" y="289"/>
                  <a:pt x="16" y="270"/>
                  <a:pt x="25" y="254"/>
                </a:cubicBezTo>
                <a:cubicBezTo>
                  <a:pt x="28" y="253"/>
                  <a:pt x="30" y="251"/>
                  <a:pt x="33" y="250"/>
                </a:cubicBezTo>
              </a:path>
              <a:path w="354" h="781" extrusionOk="0">
                <a:moveTo>
                  <a:pt x="341" y="23"/>
                </a:moveTo>
                <a:cubicBezTo>
                  <a:pt x="353" y="8"/>
                  <a:pt x="348" y="27"/>
                  <a:pt x="351" y="0"/>
                </a:cubicBezTo>
                <a:cubicBezTo>
                  <a:pt x="323" y="6"/>
                  <a:pt x="303" y="21"/>
                  <a:pt x="289" y="48"/>
                </a:cubicBezTo>
                <a:cubicBezTo>
                  <a:pt x="267" y="89"/>
                  <a:pt x="254" y="141"/>
                  <a:pt x="247" y="186"/>
                </a:cubicBezTo>
                <a:cubicBezTo>
                  <a:pt x="237" y="250"/>
                  <a:pt x="234" y="316"/>
                  <a:pt x="230" y="381"/>
                </a:cubicBezTo>
                <a:cubicBezTo>
                  <a:pt x="225" y="466"/>
                  <a:pt x="230" y="555"/>
                  <a:pt x="217" y="639"/>
                </a:cubicBezTo>
                <a:cubicBezTo>
                  <a:pt x="213" y="661"/>
                  <a:pt x="207" y="671"/>
                  <a:pt x="208" y="693"/>
                </a:cubicBezTo>
              </a:path>
              <a:path w="354" h="781" extrusionOk="0">
                <a:moveTo>
                  <a:pt x="328" y="446"/>
                </a:moveTo>
                <a:cubicBezTo>
                  <a:pt x="307" y="435"/>
                  <a:pt x="304" y="444"/>
                  <a:pt x="285" y="443"/>
                </a:cubicBezTo>
                <a:cubicBezTo>
                  <a:pt x="257" y="442"/>
                  <a:pt x="231" y="445"/>
                  <a:pt x="202" y="445"/>
                </a:cubicBezTo>
                <a:cubicBezTo>
                  <a:pt x="184" y="445"/>
                  <a:pt x="169" y="448"/>
                  <a:pt x="151" y="450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35788" y="3529013"/>
            <a:ext cx="1220787" cy="307975"/>
          </a:xfrm>
          <a:custGeom>
            <a:avLst/>
            <a:gdLst>
              <a:gd name="T0" fmla="+- 0 19323 19266"/>
              <a:gd name="T1" fmla="*/ T0 w 3391"/>
              <a:gd name="T2" fmla="+- 0 10320 9803"/>
              <a:gd name="T3" fmla="*/ 10320 h 854"/>
              <a:gd name="T4" fmla="+- 0 19269 19266"/>
              <a:gd name="T5" fmla="*/ T4 w 3391"/>
              <a:gd name="T6" fmla="+- 0 10610 9803"/>
              <a:gd name="T7" fmla="*/ 10610 h 854"/>
              <a:gd name="T8" fmla="+- 0 19283 19266"/>
              <a:gd name="T9" fmla="*/ T8 w 3391"/>
              <a:gd name="T10" fmla="+- 0 10534 9803"/>
              <a:gd name="T11" fmla="*/ 10534 h 854"/>
              <a:gd name="T12" fmla="+- 0 19426 19266"/>
              <a:gd name="T13" fmla="*/ T12 w 3391"/>
              <a:gd name="T14" fmla="+- 0 10260 9803"/>
              <a:gd name="T15" fmla="*/ 10260 h 854"/>
              <a:gd name="T16" fmla="+- 0 19526 19266"/>
              <a:gd name="T17" fmla="*/ T16 w 3391"/>
              <a:gd name="T18" fmla="+- 0 10525 9803"/>
              <a:gd name="T19" fmla="*/ 10525 h 854"/>
              <a:gd name="T20" fmla="+- 0 20115 19266"/>
              <a:gd name="T21" fmla="*/ T20 w 3391"/>
              <a:gd name="T22" fmla="+- 0 9967 9803"/>
              <a:gd name="T23" fmla="*/ 9967 h 854"/>
              <a:gd name="T24" fmla="+- 0 20093 19266"/>
              <a:gd name="T25" fmla="*/ T24 w 3391"/>
              <a:gd name="T26" fmla="+- 0 10039 9803"/>
              <a:gd name="T27" fmla="*/ 10039 h 854"/>
              <a:gd name="T28" fmla="+- 0 19800 19266"/>
              <a:gd name="T29" fmla="*/ T28 w 3391"/>
              <a:gd name="T30" fmla="+- 0 10558 9803"/>
              <a:gd name="T31" fmla="*/ 10558 h 854"/>
              <a:gd name="T32" fmla="+- 0 19952 19266"/>
              <a:gd name="T33" fmla="*/ T32 w 3391"/>
              <a:gd name="T34" fmla="+- 0 9924 9803"/>
              <a:gd name="T35" fmla="*/ 9924 h 854"/>
              <a:gd name="T36" fmla="+- 0 19850 19266"/>
              <a:gd name="T37" fmla="*/ T36 w 3391"/>
              <a:gd name="T38" fmla="+- 0 10002 9803"/>
              <a:gd name="T39" fmla="*/ 10002 h 854"/>
              <a:gd name="T40" fmla="+- 0 19868 19266"/>
              <a:gd name="T41" fmla="*/ T40 w 3391"/>
              <a:gd name="T42" fmla="+- 0 10103 9803"/>
              <a:gd name="T43" fmla="*/ 10103 h 854"/>
              <a:gd name="T44" fmla="+- 0 19939 19266"/>
              <a:gd name="T45" fmla="*/ T44 w 3391"/>
              <a:gd name="T46" fmla="+- 0 9945 9803"/>
              <a:gd name="T47" fmla="*/ 9945 h 854"/>
              <a:gd name="T48" fmla="+- 0 19848 19266"/>
              <a:gd name="T49" fmla="*/ T48 w 3391"/>
              <a:gd name="T50" fmla="+- 0 9953 9803"/>
              <a:gd name="T51" fmla="*/ 9953 h 854"/>
              <a:gd name="T52" fmla="+- 0 20077 19266"/>
              <a:gd name="T53" fmla="*/ T52 w 3391"/>
              <a:gd name="T54" fmla="+- 0 10434 9803"/>
              <a:gd name="T55" fmla="*/ 10434 h 854"/>
              <a:gd name="T56" fmla="+- 0 20088 19266"/>
              <a:gd name="T57" fmla="*/ T56 w 3391"/>
              <a:gd name="T58" fmla="+- 0 10586 9803"/>
              <a:gd name="T59" fmla="*/ 10586 h 854"/>
              <a:gd name="T60" fmla="+- 0 20172 19266"/>
              <a:gd name="T61" fmla="*/ T60 w 3391"/>
              <a:gd name="T62" fmla="+- 0 10498 9803"/>
              <a:gd name="T63" fmla="*/ 10498 h 854"/>
              <a:gd name="T64" fmla="+- 0 20111 19266"/>
              <a:gd name="T65" fmla="*/ T64 w 3391"/>
              <a:gd name="T66" fmla="+- 0 10397 9803"/>
              <a:gd name="T67" fmla="*/ 10397 h 854"/>
              <a:gd name="T68" fmla="+- 0 20531 19266"/>
              <a:gd name="T69" fmla="*/ T68 w 3391"/>
              <a:gd name="T70" fmla="+- 0 10408 9803"/>
              <a:gd name="T71" fmla="*/ 10408 h 854"/>
              <a:gd name="T72" fmla="+- 0 20401 19266"/>
              <a:gd name="T73" fmla="*/ T72 w 3391"/>
              <a:gd name="T74" fmla="+- 0 10582 9803"/>
              <a:gd name="T75" fmla="*/ 10582 h 854"/>
              <a:gd name="T76" fmla="+- 0 20498 19266"/>
              <a:gd name="T77" fmla="*/ T76 w 3391"/>
              <a:gd name="T78" fmla="+- 0 10579 9803"/>
              <a:gd name="T79" fmla="*/ 10579 h 854"/>
              <a:gd name="T80" fmla="+- 0 20618 19266"/>
              <a:gd name="T81" fmla="*/ T80 w 3391"/>
              <a:gd name="T82" fmla="+- 0 9936 9803"/>
              <a:gd name="T83" fmla="*/ 9936 h 854"/>
              <a:gd name="T84" fmla="+- 0 20601 19266"/>
              <a:gd name="T85" fmla="*/ T84 w 3391"/>
              <a:gd name="T86" fmla="+- 0 9986 9803"/>
              <a:gd name="T87" fmla="*/ 9986 h 854"/>
              <a:gd name="T88" fmla="+- 0 20606 19266"/>
              <a:gd name="T89" fmla="*/ T88 w 3391"/>
              <a:gd name="T90" fmla="+- 0 10607 9803"/>
              <a:gd name="T91" fmla="*/ 10607 h 854"/>
              <a:gd name="T92" fmla="+- 0 21265 19266"/>
              <a:gd name="T93" fmla="*/ T92 w 3391"/>
              <a:gd name="T94" fmla="+- 0 10218 9803"/>
              <a:gd name="T95" fmla="*/ 10218 h 854"/>
              <a:gd name="T96" fmla="+- 0 21057 19266"/>
              <a:gd name="T97" fmla="*/ T96 w 3391"/>
              <a:gd name="T98" fmla="+- 0 10172 9803"/>
              <a:gd name="T99" fmla="*/ 10172 h 854"/>
              <a:gd name="T100" fmla="+- 0 20948 19266"/>
              <a:gd name="T101" fmla="*/ T100 w 3391"/>
              <a:gd name="T102" fmla="+- 0 10212 9803"/>
              <a:gd name="T103" fmla="*/ 10212 h 854"/>
              <a:gd name="T104" fmla="+- 0 21236 19266"/>
              <a:gd name="T105" fmla="*/ T104 w 3391"/>
              <a:gd name="T106" fmla="+- 0 10371 9803"/>
              <a:gd name="T107" fmla="*/ 10371 h 854"/>
              <a:gd name="T108" fmla="+- 0 21178 19266"/>
              <a:gd name="T109" fmla="*/ T108 w 3391"/>
              <a:gd name="T110" fmla="+- 0 10399 9803"/>
              <a:gd name="T111" fmla="*/ 10399 h 854"/>
              <a:gd name="T112" fmla="+- 0 20960 19266"/>
              <a:gd name="T113" fmla="*/ T112 w 3391"/>
              <a:gd name="T114" fmla="+- 0 10408 9803"/>
              <a:gd name="T115" fmla="*/ 10408 h 854"/>
              <a:gd name="T116" fmla="+- 0 20898 19266"/>
              <a:gd name="T117" fmla="*/ T116 w 3391"/>
              <a:gd name="T118" fmla="+- 0 10367 9803"/>
              <a:gd name="T119" fmla="*/ 10367 h 854"/>
              <a:gd name="T120" fmla="+- 0 21720 19266"/>
              <a:gd name="T121" fmla="*/ T120 w 3391"/>
              <a:gd name="T122" fmla="+- 0 10147 9803"/>
              <a:gd name="T123" fmla="*/ 10147 h 854"/>
              <a:gd name="T124" fmla="+- 0 21544 19266"/>
              <a:gd name="T125" fmla="*/ T124 w 3391"/>
              <a:gd name="T126" fmla="+- 0 10217 9803"/>
              <a:gd name="T127" fmla="*/ 10217 h 854"/>
              <a:gd name="T128" fmla="+- 0 21430 19266"/>
              <a:gd name="T129" fmla="*/ T128 w 3391"/>
              <a:gd name="T130" fmla="+- 0 10243 9803"/>
              <a:gd name="T131" fmla="*/ 10243 h 854"/>
              <a:gd name="T132" fmla="+- 0 21616 19266"/>
              <a:gd name="T133" fmla="*/ T132 w 3391"/>
              <a:gd name="T134" fmla="+- 0 10390 9803"/>
              <a:gd name="T135" fmla="*/ 10390 h 854"/>
              <a:gd name="T136" fmla="+- 0 21455 19266"/>
              <a:gd name="T137" fmla="*/ T136 w 3391"/>
              <a:gd name="T138" fmla="+- 0 10404 9803"/>
              <a:gd name="T139" fmla="*/ 10404 h 854"/>
              <a:gd name="T140" fmla="+- 0 21327 19266"/>
              <a:gd name="T141" fmla="*/ T140 w 3391"/>
              <a:gd name="T142" fmla="+- 0 10369 9803"/>
              <a:gd name="T143" fmla="*/ 10369 h 854"/>
              <a:gd name="T144" fmla="+- 0 22265 19266"/>
              <a:gd name="T145" fmla="*/ T144 w 3391"/>
              <a:gd name="T146" fmla="+- 0 9893 9803"/>
              <a:gd name="T147" fmla="*/ 9893 h 854"/>
              <a:gd name="T148" fmla="+- 0 22074 19266"/>
              <a:gd name="T149" fmla="*/ T148 w 3391"/>
              <a:gd name="T150" fmla="+- 0 10010 9803"/>
              <a:gd name="T151" fmla="*/ 10010 h 854"/>
              <a:gd name="T152" fmla="+- 0 21860 19266"/>
              <a:gd name="T153" fmla="*/ T152 w 3391"/>
              <a:gd name="T154" fmla="+- 0 10456 9803"/>
              <a:gd name="T155" fmla="*/ 10456 h 854"/>
              <a:gd name="T156" fmla="+- 0 22152 19266"/>
              <a:gd name="T157" fmla="*/ T156 w 3391"/>
              <a:gd name="T158" fmla="+- 0 10496 9803"/>
              <a:gd name="T159" fmla="*/ 10496 h 854"/>
              <a:gd name="T160" fmla="+- 0 22342 19266"/>
              <a:gd name="T161" fmla="*/ T160 w 3391"/>
              <a:gd name="T162" fmla="+- 0 9949 9803"/>
              <a:gd name="T163" fmla="*/ 9949 h 854"/>
              <a:gd name="T164" fmla="+- 0 22170 19266"/>
              <a:gd name="T165" fmla="*/ T164 w 3391"/>
              <a:gd name="T166" fmla="+- 0 9838 9803"/>
              <a:gd name="T167" fmla="*/ 9838 h 854"/>
              <a:gd name="T168" fmla="+- 0 22621 19266"/>
              <a:gd name="T169" fmla="*/ T168 w 3391"/>
              <a:gd name="T170" fmla="+- 0 10128 9803"/>
              <a:gd name="T171" fmla="*/ 10128 h 854"/>
              <a:gd name="T172" fmla="+- 0 22595 19266"/>
              <a:gd name="T173" fmla="*/ T172 w 3391"/>
              <a:gd name="T174" fmla="+- 0 10183 9803"/>
              <a:gd name="T175" fmla="*/ 10183 h 854"/>
              <a:gd name="T176" fmla="+- 0 22618 19266"/>
              <a:gd name="T177" fmla="*/ T176 w 3391"/>
              <a:gd name="T178" fmla="+- 0 10126 9803"/>
              <a:gd name="T179" fmla="*/ 10126 h 854"/>
              <a:gd name="T180" fmla="+- 0 22565 19266"/>
              <a:gd name="T181" fmla="*/ T180 w 3391"/>
              <a:gd name="T182" fmla="+- 0 10535 9803"/>
              <a:gd name="T183" fmla="*/ 10535 h 854"/>
              <a:gd name="T184" fmla="+- 0 22505 19266"/>
              <a:gd name="T185" fmla="*/ T184 w 3391"/>
              <a:gd name="T186" fmla="+- 0 10559 9803"/>
              <a:gd name="T187" fmla="*/ 10559 h 854"/>
              <a:gd name="T188" fmla="+- 0 22580 19266"/>
              <a:gd name="T189" fmla="*/ T188 w 3391"/>
              <a:gd name="T190" fmla="+- 0 10589 9803"/>
              <a:gd name="T191" fmla="*/ 10589 h 854"/>
              <a:gd name="T192" fmla="+- 0 22548 19266"/>
              <a:gd name="T193" fmla="*/ T192 w 3391"/>
              <a:gd name="T194" fmla="+- 0 10532 9803"/>
              <a:gd name="T195" fmla="*/ 10532 h 8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3391" h="854" extrusionOk="0">
                <a:moveTo>
                  <a:pt x="55" y="423"/>
                </a:moveTo>
                <a:cubicBezTo>
                  <a:pt x="72" y="445"/>
                  <a:pt x="62" y="483"/>
                  <a:pt x="57" y="517"/>
                </a:cubicBezTo>
                <a:cubicBezTo>
                  <a:pt x="48" y="574"/>
                  <a:pt x="38" y="630"/>
                  <a:pt x="27" y="687"/>
                </a:cubicBezTo>
                <a:cubicBezTo>
                  <a:pt x="19" y="727"/>
                  <a:pt x="10" y="767"/>
                  <a:pt x="3" y="807"/>
                </a:cubicBezTo>
                <a:cubicBezTo>
                  <a:pt x="2" y="811"/>
                  <a:pt x="1" y="816"/>
                  <a:pt x="0" y="820"/>
                </a:cubicBezTo>
                <a:cubicBezTo>
                  <a:pt x="4" y="790"/>
                  <a:pt x="10" y="760"/>
                  <a:pt x="17" y="731"/>
                </a:cubicBezTo>
                <a:cubicBezTo>
                  <a:pt x="35" y="657"/>
                  <a:pt x="59" y="582"/>
                  <a:pt x="99" y="517"/>
                </a:cubicBezTo>
                <a:cubicBezTo>
                  <a:pt x="118" y="485"/>
                  <a:pt x="129" y="474"/>
                  <a:pt x="160" y="457"/>
                </a:cubicBezTo>
                <a:cubicBezTo>
                  <a:pt x="198" y="471"/>
                  <a:pt x="209" y="501"/>
                  <a:pt x="223" y="540"/>
                </a:cubicBezTo>
                <a:cubicBezTo>
                  <a:pt x="243" y="597"/>
                  <a:pt x="253" y="662"/>
                  <a:pt x="260" y="722"/>
                </a:cubicBezTo>
                <a:cubicBezTo>
                  <a:pt x="265" y="766"/>
                  <a:pt x="270" y="812"/>
                  <a:pt x="258" y="853"/>
                </a:cubicBezTo>
              </a:path>
              <a:path w="3391" h="854" extrusionOk="0">
                <a:moveTo>
                  <a:pt x="849" y="164"/>
                </a:moveTo>
                <a:cubicBezTo>
                  <a:pt x="858" y="151"/>
                  <a:pt x="854" y="150"/>
                  <a:pt x="863" y="139"/>
                </a:cubicBezTo>
                <a:cubicBezTo>
                  <a:pt x="859" y="177"/>
                  <a:pt x="845" y="202"/>
                  <a:pt x="827" y="236"/>
                </a:cubicBezTo>
                <a:cubicBezTo>
                  <a:pt x="793" y="302"/>
                  <a:pt x="753" y="366"/>
                  <a:pt x="714" y="429"/>
                </a:cubicBezTo>
                <a:cubicBezTo>
                  <a:pt x="649" y="535"/>
                  <a:pt x="580" y="639"/>
                  <a:pt x="534" y="755"/>
                </a:cubicBezTo>
                <a:cubicBezTo>
                  <a:pt x="526" y="775"/>
                  <a:pt x="517" y="829"/>
                  <a:pt x="526" y="762"/>
                </a:cubicBezTo>
              </a:path>
              <a:path w="3391" h="854" extrusionOk="0">
                <a:moveTo>
                  <a:pt x="686" y="121"/>
                </a:moveTo>
                <a:cubicBezTo>
                  <a:pt x="707" y="119"/>
                  <a:pt x="659" y="128"/>
                  <a:pt x="647" y="135"/>
                </a:cubicBezTo>
                <a:cubicBezTo>
                  <a:pt x="621" y="150"/>
                  <a:pt x="600" y="173"/>
                  <a:pt x="584" y="199"/>
                </a:cubicBezTo>
                <a:cubicBezTo>
                  <a:pt x="569" y="223"/>
                  <a:pt x="556" y="256"/>
                  <a:pt x="560" y="284"/>
                </a:cubicBezTo>
                <a:cubicBezTo>
                  <a:pt x="563" y="304"/>
                  <a:pt x="586" y="308"/>
                  <a:pt x="602" y="300"/>
                </a:cubicBezTo>
                <a:cubicBezTo>
                  <a:pt x="630" y="286"/>
                  <a:pt x="651" y="256"/>
                  <a:pt x="664" y="229"/>
                </a:cubicBezTo>
                <a:cubicBezTo>
                  <a:pt x="677" y="201"/>
                  <a:pt x="681" y="172"/>
                  <a:pt x="673" y="142"/>
                </a:cubicBezTo>
                <a:cubicBezTo>
                  <a:pt x="667" y="120"/>
                  <a:pt x="649" y="110"/>
                  <a:pt x="627" y="109"/>
                </a:cubicBezTo>
                <a:cubicBezTo>
                  <a:pt x="600" y="107"/>
                  <a:pt x="592" y="130"/>
                  <a:pt x="582" y="150"/>
                </a:cubicBezTo>
              </a:path>
              <a:path w="3391" h="854" extrusionOk="0">
                <a:moveTo>
                  <a:pt x="811" y="572"/>
                </a:moveTo>
                <a:cubicBezTo>
                  <a:pt x="842" y="586"/>
                  <a:pt x="819" y="602"/>
                  <a:pt x="811" y="631"/>
                </a:cubicBezTo>
                <a:cubicBezTo>
                  <a:pt x="803" y="659"/>
                  <a:pt x="793" y="694"/>
                  <a:pt x="795" y="723"/>
                </a:cubicBezTo>
                <a:cubicBezTo>
                  <a:pt x="796" y="746"/>
                  <a:pt x="800" y="772"/>
                  <a:pt x="822" y="783"/>
                </a:cubicBezTo>
                <a:cubicBezTo>
                  <a:pt x="842" y="793"/>
                  <a:pt x="865" y="781"/>
                  <a:pt x="880" y="767"/>
                </a:cubicBezTo>
                <a:cubicBezTo>
                  <a:pt x="898" y="750"/>
                  <a:pt x="910" y="720"/>
                  <a:pt x="906" y="695"/>
                </a:cubicBezTo>
                <a:cubicBezTo>
                  <a:pt x="901" y="663"/>
                  <a:pt x="883" y="636"/>
                  <a:pt x="862" y="612"/>
                </a:cubicBezTo>
                <a:cubicBezTo>
                  <a:pt x="856" y="606"/>
                  <a:pt x="851" y="600"/>
                  <a:pt x="845" y="594"/>
                </a:cubicBezTo>
              </a:path>
              <a:path w="3391" h="854" extrusionOk="0">
                <a:moveTo>
                  <a:pt x="1343" y="576"/>
                </a:moveTo>
                <a:cubicBezTo>
                  <a:pt x="1308" y="575"/>
                  <a:pt x="1295" y="586"/>
                  <a:pt x="1265" y="605"/>
                </a:cubicBezTo>
                <a:cubicBezTo>
                  <a:pt x="1230" y="627"/>
                  <a:pt x="1207" y="652"/>
                  <a:pt x="1181" y="684"/>
                </a:cubicBezTo>
                <a:cubicBezTo>
                  <a:pt x="1157" y="714"/>
                  <a:pt x="1140" y="742"/>
                  <a:pt x="1135" y="779"/>
                </a:cubicBezTo>
                <a:cubicBezTo>
                  <a:pt x="1132" y="804"/>
                  <a:pt x="1143" y="804"/>
                  <a:pt x="1153" y="821"/>
                </a:cubicBezTo>
                <a:cubicBezTo>
                  <a:pt x="1189" y="827"/>
                  <a:pt x="1210" y="809"/>
                  <a:pt x="1232" y="776"/>
                </a:cubicBezTo>
                <a:cubicBezTo>
                  <a:pt x="1281" y="702"/>
                  <a:pt x="1305" y="613"/>
                  <a:pt x="1322" y="527"/>
                </a:cubicBezTo>
                <a:cubicBezTo>
                  <a:pt x="1347" y="398"/>
                  <a:pt x="1361" y="265"/>
                  <a:pt x="1352" y="133"/>
                </a:cubicBezTo>
                <a:cubicBezTo>
                  <a:pt x="1349" y="88"/>
                  <a:pt x="1343" y="44"/>
                  <a:pt x="1336" y="0"/>
                </a:cubicBezTo>
                <a:cubicBezTo>
                  <a:pt x="1335" y="61"/>
                  <a:pt x="1335" y="122"/>
                  <a:pt x="1335" y="183"/>
                </a:cubicBezTo>
                <a:cubicBezTo>
                  <a:pt x="1335" y="336"/>
                  <a:pt x="1325" y="489"/>
                  <a:pt x="1325" y="642"/>
                </a:cubicBezTo>
                <a:cubicBezTo>
                  <a:pt x="1325" y="696"/>
                  <a:pt x="1327" y="752"/>
                  <a:pt x="1340" y="804"/>
                </a:cubicBezTo>
              </a:path>
              <a:path w="3391" h="854" extrusionOk="0">
                <a:moveTo>
                  <a:pt x="2060" y="452"/>
                </a:moveTo>
                <a:cubicBezTo>
                  <a:pt x="2041" y="427"/>
                  <a:pt x="2026" y="425"/>
                  <a:pt x="1999" y="415"/>
                </a:cubicBezTo>
                <a:cubicBezTo>
                  <a:pt x="1966" y="402"/>
                  <a:pt x="1935" y="396"/>
                  <a:pt x="1900" y="387"/>
                </a:cubicBezTo>
                <a:cubicBezTo>
                  <a:pt x="1864" y="378"/>
                  <a:pt x="1828" y="372"/>
                  <a:pt x="1791" y="369"/>
                </a:cubicBezTo>
                <a:cubicBezTo>
                  <a:pt x="1764" y="367"/>
                  <a:pt x="1728" y="364"/>
                  <a:pt x="1701" y="370"/>
                </a:cubicBezTo>
                <a:cubicBezTo>
                  <a:pt x="1674" y="376"/>
                  <a:pt x="1650" y="382"/>
                  <a:pt x="1682" y="409"/>
                </a:cubicBezTo>
                <a:cubicBezTo>
                  <a:pt x="1687" y="411"/>
                  <a:pt x="1692" y="414"/>
                  <a:pt x="1697" y="416"/>
                </a:cubicBezTo>
              </a:path>
              <a:path w="3391" h="854" extrusionOk="0">
                <a:moveTo>
                  <a:pt x="1970" y="568"/>
                </a:moveTo>
                <a:cubicBezTo>
                  <a:pt x="1987" y="584"/>
                  <a:pt x="1998" y="585"/>
                  <a:pt x="1987" y="598"/>
                </a:cubicBezTo>
                <a:cubicBezTo>
                  <a:pt x="1961" y="593"/>
                  <a:pt x="1940" y="597"/>
                  <a:pt x="1912" y="596"/>
                </a:cubicBezTo>
                <a:cubicBezTo>
                  <a:pt x="1873" y="594"/>
                  <a:pt x="1836" y="594"/>
                  <a:pt x="1797" y="596"/>
                </a:cubicBezTo>
                <a:cubicBezTo>
                  <a:pt x="1763" y="598"/>
                  <a:pt x="1728" y="601"/>
                  <a:pt x="1694" y="605"/>
                </a:cubicBezTo>
                <a:cubicBezTo>
                  <a:pt x="1667" y="608"/>
                  <a:pt x="1641" y="605"/>
                  <a:pt x="1631" y="576"/>
                </a:cubicBezTo>
                <a:cubicBezTo>
                  <a:pt x="1631" y="572"/>
                  <a:pt x="1632" y="568"/>
                  <a:pt x="1632" y="564"/>
                </a:cubicBezTo>
              </a:path>
              <a:path w="3391" h="854" extrusionOk="0">
                <a:moveTo>
                  <a:pt x="2443" y="353"/>
                </a:moveTo>
                <a:cubicBezTo>
                  <a:pt x="2447" y="350"/>
                  <a:pt x="2450" y="347"/>
                  <a:pt x="2454" y="344"/>
                </a:cubicBezTo>
                <a:cubicBezTo>
                  <a:pt x="2438" y="372"/>
                  <a:pt x="2423" y="372"/>
                  <a:pt x="2392" y="384"/>
                </a:cubicBezTo>
                <a:cubicBezTo>
                  <a:pt x="2355" y="398"/>
                  <a:pt x="2317" y="409"/>
                  <a:pt x="2278" y="414"/>
                </a:cubicBezTo>
                <a:cubicBezTo>
                  <a:pt x="2249" y="418"/>
                  <a:pt x="2213" y="425"/>
                  <a:pt x="2186" y="427"/>
                </a:cubicBezTo>
                <a:cubicBezTo>
                  <a:pt x="2161" y="429"/>
                  <a:pt x="2157" y="416"/>
                  <a:pt x="2164" y="440"/>
                </a:cubicBezTo>
              </a:path>
              <a:path w="3391" h="854" extrusionOk="0">
                <a:moveTo>
                  <a:pt x="2339" y="552"/>
                </a:moveTo>
                <a:cubicBezTo>
                  <a:pt x="2351" y="569"/>
                  <a:pt x="2356" y="573"/>
                  <a:pt x="2350" y="587"/>
                </a:cubicBezTo>
                <a:cubicBezTo>
                  <a:pt x="2327" y="588"/>
                  <a:pt x="2309" y="597"/>
                  <a:pt x="2284" y="600"/>
                </a:cubicBezTo>
                <a:cubicBezTo>
                  <a:pt x="2253" y="604"/>
                  <a:pt x="2220" y="601"/>
                  <a:pt x="2189" y="601"/>
                </a:cubicBezTo>
                <a:cubicBezTo>
                  <a:pt x="2162" y="601"/>
                  <a:pt x="2133" y="604"/>
                  <a:pt x="2107" y="600"/>
                </a:cubicBezTo>
                <a:cubicBezTo>
                  <a:pt x="2085" y="596"/>
                  <a:pt x="2074" y="583"/>
                  <a:pt x="2061" y="566"/>
                </a:cubicBezTo>
              </a:path>
              <a:path w="3391" h="854" extrusionOk="0">
                <a:moveTo>
                  <a:pt x="2994" y="128"/>
                </a:moveTo>
                <a:cubicBezTo>
                  <a:pt x="3000" y="105"/>
                  <a:pt x="2999" y="111"/>
                  <a:pt x="2999" y="90"/>
                </a:cubicBezTo>
                <a:cubicBezTo>
                  <a:pt x="2975" y="96"/>
                  <a:pt x="2956" y="101"/>
                  <a:pt x="2934" y="113"/>
                </a:cubicBezTo>
                <a:cubicBezTo>
                  <a:pt x="2889" y="138"/>
                  <a:pt x="2845" y="171"/>
                  <a:pt x="2808" y="207"/>
                </a:cubicBezTo>
                <a:cubicBezTo>
                  <a:pt x="2752" y="261"/>
                  <a:pt x="2703" y="322"/>
                  <a:pt x="2664" y="389"/>
                </a:cubicBezTo>
                <a:cubicBezTo>
                  <a:pt x="2618" y="467"/>
                  <a:pt x="2576" y="560"/>
                  <a:pt x="2594" y="653"/>
                </a:cubicBezTo>
                <a:cubicBezTo>
                  <a:pt x="2605" y="708"/>
                  <a:pt x="2642" y="757"/>
                  <a:pt x="2698" y="770"/>
                </a:cubicBezTo>
                <a:cubicBezTo>
                  <a:pt x="2770" y="786"/>
                  <a:pt x="2836" y="739"/>
                  <a:pt x="2886" y="693"/>
                </a:cubicBezTo>
                <a:cubicBezTo>
                  <a:pt x="2985" y="601"/>
                  <a:pt x="3056" y="472"/>
                  <a:pt x="3085" y="341"/>
                </a:cubicBezTo>
                <a:cubicBezTo>
                  <a:pt x="3099" y="276"/>
                  <a:pt x="3097" y="209"/>
                  <a:pt x="3076" y="146"/>
                </a:cubicBezTo>
                <a:cubicBezTo>
                  <a:pt x="3061" y="101"/>
                  <a:pt x="3033" y="63"/>
                  <a:pt x="2991" y="41"/>
                </a:cubicBezTo>
                <a:cubicBezTo>
                  <a:pt x="2959" y="25"/>
                  <a:pt x="2937" y="31"/>
                  <a:pt x="2904" y="35"/>
                </a:cubicBezTo>
              </a:path>
              <a:path w="3391" h="854" extrusionOk="0">
                <a:moveTo>
                  <a:pt x="3380" y="355"/>
                </a:moveTo>
                <a:cubicBezTo>
                  <a:pt x="3389" y="348"/>
                  <a:pt x="3377" y="329"/>
                  <a:pt x="3355" y="325"/>
                </a:cubicBezTo>
                <a:cubicBezTo>
                  <a:pt x="3334" y="321"/>
                  <a:pt x="3322" y="333"/>
                  <a:pt x="3317" y="353"/>
                </a:cubicBezTo>
                <a:cubicBezTo>
                  <a:pt x="3315" y="370"/>
                  <a:pt x="3314" y="376"/>
                  <a:pt x="3329" y="380"/>
                </a:cubicBezTo>
                <a:cubicBezTo>
                  <a:pt x="3350" y="374"/>
                  <a:pt x="3370" y="364"/>
                  <a:pt x="3375" y="340"/>
                </a:cubicBezTo>
                <a:cubicBezTo>
                  <a:pt x="3379" y="321"/>
                  <a:pt x="3362" y="323"/>
                  <a:pt x="3352" y="323"/>
                </a:cubicBezTo>
              </a:path>
              <a:path w="3391" h="854" extrusionOk="0">
                <a:moveTo>
                  <a:pt x="3299" y="708"/>
                </a:moveTo>
                <a:cubicBezTo>
                  <a:pt x="3297" y="719"/>
                  <a:pt x="3296" y="724"/>
                  <a:pt x="3299" y="732"/>
                </a:cubicBezTo>
                <a:cubicBezTo>
                  <a:pt x="3299" y="704"/>
                  <a:pt x="3297" y="690"/>
                  <a:pt x="3268" y="709"/>
                </a:cubicBezTo>
                <a:cubicBezTo>
                  <a:pt x="3254" y="718"/>
                  <a:pt x="3241" y="740"/>
                  <a:pt x="3239" y="756"/>
                </a:cubicBezTo>
                <a:cubicBezTo>
                  <a:pt x="3236" y="780"/>
                  <a:pt x="3250" y="795"/>
                  <a:pt x="3272" y="802"/>
                </a:cubicBezTo>
                <a:cubicBezTo>
                  <a:pt x="3284" y="806"/>
                  <a:pt x="3308" y="798"/>
                  <a:pt x="3314" y="786"/>
                </a:cubicBezTo>
                <a:cubicBezTo>
                  <a:pt x="3323" y="765"/>
                  <a:pt x="3318" y="735"/>
                  <a:pt x="3293" y="729"/>
                </a:cubicBezTo>
                <a:cubicBezTo>
                  <a:pt x="3289" y="729"/>
                  <a:pt x="3286" y="729"/>
                  <a:pt x="3282" y="729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42125" y="4024313"/>
            <a:ext cx="1127125" cy="412750"/>
          </a:xfrm>
          <a:custGeom>
            <a:avLst/>
            <a:gdLst>
              <a:gd name="T0" fmla="+- 0 19044 19008"/>
              <a:gd name="T1" fmla="*/ T0 w 3129"/>
              <a:gd name="T2" fmla="+- 0 11446 11177"/>
              <a:gd name="T3" fmla="*/ 11446 h 1150"/>
              <a:gd name="T4" fmla="+- 0 19046 19008"/>
              <a:gd name="T5" fmla="*/ T4 w 3129"/>
              <a:gd name="T6" fmla="+- 0 11744 11177"/>
              <a:gd name="T7" fmla="*/ 11744 h 1150"/>
              <a:gd name="T8" fmla="+- 0 19019 19008"/>
              <a:gd name="T9" fmla="*/ T8 w 3129"/>
              <a:gd name="T10" fmla="+- 0 11624 11177"/>
              <a:gd name="T11" fmla="*/ 11624 h 1150"/>
              <a:gd name="T12" fmla="+- 0 19044 19008"/>
              <a:gd name="T13" fmla="*/ T12 w 3129"/>
              <a:gd name="T14" fmla="+- 0 11384 11177"/>
              <a:gd name="T15" fmla="*/ 11384 h 1150"/>
              <a:gd name="T16" fmla="+- 0 19194 19008"/>
              <a:gd name="T17" fmla="*/ T16 w 3129"/>
              <a:gd name="T18" fmla="+- 0 11301 11177"/>
              <a:gd name="T19" fmla="*/ 11301 h 1150"/>
              <a:gd name="T20" fmla="+- 0 19304 19008"/>
              <a:gd name="T21" fmla="*/ T20 w 3129"/>
              <a:gd name="T22" fmla="+- 0 11669 11177"/>
              <a:gd name="T23" fmla="*/ 11669 h 1150"/>
              <a:gd name="T24" fmla="+- 0 19382 19008"/>
              <a:gd name="T25" fmla="*/ T24 w 3129"/>
              <a:gd name="T26" fmla="+- 0 11631 11177"/>
              <a:gd name="T27" fmla="*/ 11631 h 1150"/>
              <a:gd name="T28" fmla="+- 0 19441 19008"/>
              <a:gd name="T29" fmla="*/ T28 w 3129"/>
              <a:gd name="T30" fmla="+- 0 11458 11177"/>
              <a:gd name="T31" fmla="*/ 11458 h 1150"/>
              <a:gd name="T32" fmla="+- 0 19295 19008"/>
              <a:gd name="T33" fmla="*/ T32 w 3129"/>
              <a:gd name="T34" fmla="+- 0 11545 11177"/>
              <a:gd name="T35" fmla="*/ 11545 h 1150"/>
              <a:gd name="T36" fmla="+- 0 19360 19008"/>
              <a:gd name="T37" fmla="*/ T36 w 3129"/>
              <a:gd name="T38" fmla="+- 0 11770 11177"/>
              <a:gd name="T39" fmla="*/ 11770 h 1150"/>
              <a:gd name="T40" fmla="+- 0 19474 19008"/>
              <a:gd name="T41" fmla="*/ T40 w 3129"/>
              <a:gd name="T42" fmla="+- 0 11646 11177"/>
              <a:gd name="T43" fmla="*/ 11646 h 1150"/>
              <a:gd name="T44" fmla="+- 0 19631 19008"/>
              <a:gd name="T45" fmla="*/ T44 w 3129"/>
              <a:gd name="T46" fmla="+- 0 11378 11177"/>
              <a:gd name="T47" fmla="*/ 11378 h 1150"/>
              <a:gd name="T48" fmla="+- 0 19521 19008"/>
              <a:gd name="T49" fmla="*/ T48 w 3129"/>
              <a:gd name="T50" fmla="+- 0 11493 11177"/>
              <a:gd name="T51" fmla="*/ 11493 h 1150"/>
              <a:gd name="T52" fmla="+- 0 19702 19008"/>
              <a:gd name="T53" fmla="*/ T52 w 3129"/>
              <a:gd name="T54" fmla="+- 0 11633 11177"/>
              <a:gd name="T55" fmla="*/ 11633 h 1150"/>
              <a:gd name="T56" fmla="+- 0 19677 19008"/>
              <a:gd name="T57" fmla="*/ T56 w 3129"/>
              <a:gd name="T58" fmla="+- 0 11774 11177"/>
              <a:gd name="T59" fmla="*/ 11774 h 1150"/>
              <a:gd name="T60" fmla="+- 0 19562 19008"/>
              <a:gd name="T61" fmla="*/ T60 w 3129"/>
              <a:gd name="T62" fmla="+- 0 11752 11177"/>
              <a:gd name="T63" fmla="*/ 11752 h 1150"/>
              <a:gd name="T64" fmla="+- 0 19877 19008"/>
              <a:gd name="T65" fmla="*/ T64 w 3129"/>
              <a:gd name="T66" fmla="+- 0 11757 11177"/>
              <a:gd name="T67" fmla="*/ 11757 h 1150"/>
              <a:gd name="T68" fmla="+- 0 19903 19008"/>
              <a:gd name="T69" fmla="*/ T68 w 3129"/>
              <a:gd name="T70" fmla="+- 0 11731 11177"/>
              <a:gd name="T71" fmla="*/ 11731 h 1150"/>
              <a:gd name="T72" fmla="+- 0 20287 19008"/>
              <a:gd name="T73" fmla="*/ T72 w 3129"/>
              <a:gd name="T74" fmla="+- 0 11475 11177"/>
              <a:gd name="T75" fmla="*/ 11475 h 1150"/>
              <a:gd name="T76" fmla="+- 0 20199 19008"/>
              <a:gd name="T77" fmla="*/ T76 w 3129"/>
              <a:gd name="T78" fmla="+- 0 11457 11177"/>
              <a:gd name="T79" fmla="*/ 11457 h 1150"/>
              <a:gd name="T80" fmla="+- 0 20138 19008"/>
              <a:gd name="T81" fmla="*/ T80 w 3129"/>
              <a:gd name="T82" fmla="+- 0 11632 11177"/>
              <a:gd name="T83" fmla="*/ 11632 h 1150"/>
              <a:gd name="T84" fmla="+- 0 20279 19008"/>
              <a:gd name="T85" fmla="*/ T84 w 3129"/>
              <a:gd name="T86" fmla="+- 0 11534 11177"/>
              <a:gd name="T87" fmla="*/ 11534 h 1150"/>
              <a:gd name="T88" fmla="+- 0 20300 19008"/>
              <a:gd name="T89" fmla="*/ T88 w 3129"/>
              <a:gd name="T90" fmla="+- 0 11612 11177"/>
              <a:gd name="T91" fmla="*/ 11612 h 1150"/>
              <a:gd name="T92" fmla="+- 0 20456 19008"/>
              <a:gd name="T93" fmla="*/ T92 w 3129"/>
              <a:gd name="T94" fmla="+- 0 11650 11177"/>
              <a:gd name="T95" fmla="*/ 11650 h 1150"/>
              <a:gd name="T96" fmla="+- 0 20473 19008"/>
              <a:gd name="T97" fmla="*/ T96 w 3129"/>
              <a:gd name="T98" fmla="+- 0 11940 11177"/>
              <a:gd name="T99" fmla="*/ 11940 h 1150"/>
              <a:gd name="T100" fmla="+- 0 20482 19008"/>
              <a:gd name="T101" fmla="*/ T100 w 3129"/>
              <a:gd name="T102" fmla="+- 0 12129 11177"/>
              <a:gd name="T103" fmla="*/ 12129 h 1150"/>
              <a:gd name="T104" fmla="+- 0 20470 19008"/>
              <a:gd name="T105" fmla="*/ T104 w 3129"/>
              <a:gd name="T106" fmla="+- 0 11585 11177"/>
              <a:gd name="T107" fmla="*/ 11585 h 1150"/>
              <a:gd name="T108" fmla="+- 0 20633 19008"/>
              <a:gd name="T109" fmla="*/ T108 w 3129"/>
              <a:gd name="T110" fmla="+- 0 11438 11177"/>
              <a:gd name="T111" fmla="*/ 11438 h 1150"/>
              <a:gd name="T112" fmla="+- 0 20720 19008"/>
              <a:gd name="T113" fmla="*/ T112 w 3129"/>
              <a:gd name="T114" fmla="+- 0 11751 11177"/>
              <a:gd name="T115" fmla="*/ 11751 h 1150"/>
              <a:gd name="T116" fmla="+- 0 20543 19008"/>
              <a:gd name="T117" fmla="*/ T116 w 3129"/>
              <a:gd name="T118" fmla="+- 0 11792 11177"/>
              <a:gd name="T119" fmla="*/ 11792 h 1150"/>
              <a:gd name="T120" fmla="+- 0 20867 19008"/>
              <a:gd name="T121" fmla="*/ T120 w 3129"/>
              <a:gd name="T122" fmla="+- 0 11598 11177"/>
              <a:gd name="T123" fmla="*/ 11598 h 1150"/>
              <a:gd name="T124" fmla="+- 0 20915 19008"/>
              <a:gd name="T125" fmla="*/ T124 w 3129"/>
              <a:gd name="T126" fmla="+- 0 12010 11177"/>
              <a:gd name="T127" fmla="*/ 12010 h 1150"/>
              <a:gd name="T128" fmla="+- 0 20916 19008"/>
              <a:gd name="T129" fmla="*/ T128 w 3129"/>
              <a:gd name="T130" fmla="+- 0 12311 11177"/>
              <a:gd name="T131" fmla="*/ 12311 h 1150"/>
              <a:gd name="T132" fmla="+- 0 20876 19008"/>
              <a:gd name="T133" fmla="*/ T132 w 3129"/>
              <a:gd name="T134" fmla="+- 0 11876 11177"/>
              <a:gd name="T135" fmla="*/ 11876 h 1150"/>
              <a:gd name="T136" fmla="+- 0 20963 19008"/>
              <a:gd name="T137" fmla="*/ T136 w 3129"/>
              <a:gd name="T138" fmla="+- 0 11421 11177"/>
              <a:gd name="T139" fmla="*/ 11421 h 1150"/>
              <a:gd name="T140" fmla="+- 0 21077 19008"/>
              <a:gd name="T141" fmla="*/ T140 w 3129"/>
              <a:gd name="T142" fmla="+- 0 11734 11177"/>
              <a:gd name="T143" fmla="*/ 11734 h 1150"/>
              <a:gd name="T144" fmla="+- 0 20939 19008"/>
              <a:gd name="T145" fmla="*/ T144 w 3129"/>
              <a:gd name="T146" fmla="+- 0 11856 11177"/>
              <a:gd name="T147" fmla="*/ 11856 h 1150"/>
              <a:gd name="T148" fmla="+- 0 20972 19008"/>
              <a:gd name="T149" fmla="*/ T148 w 3129"/>
              <a:gd name="T150" fmla="+- 0 11837 11177"/>
              <a:gd name="T151" fmla="*/ 11837 h 1150"/>
              <a:gd name="T152" fmla="+- 0 21276 19008"/>
              <a:gd name="T153" fmla="*/ T152 w 3129"/>
              <a:gd name="T154" fmla="+- 0 11749 11177"/>
              <a:gd name="T155" fmla="*/ 11749 h 1150"/>
              <a:gd name="T156" fmla="+- 0 21369 19008"/>
              <a:gd name="T157" fmla="*/ T156 w 3129"/>
              <a:gd name="T158" fmla="+- 0 11408 11177"/>
              <a:gd name="T159" fmla="*/ 11408 h 1150"/>
              <a:gd name="T160" fmla="+- 0 21187 19008"/>
              <a:gd name="T161" fmla="*/ T160 w 3129"/>
              <a:gd name="T162" fmla="+- 0 11568 11177"/>
              <a:gd name="T163" fmla="*/ 11568 h 1150"/>
              <a:gd name="T164" fmla="+- 0 21348 19008"/>
              <a:gd name="T165" fmla="*/ T164 w 3129"/>
              <a:gd name="T166" fmla="+- 0 11768 11177"/>
              <a:gd name="T167" fmla="*/ 11768 h 1150"/>
              <a:gd name="T168" fmla="+- 0 21515 19008"/>
              <a:gd name="T169" fmla="*/ T168 w 3129"/>
              <a:gd name="T170" fmla="+- 0 11603 11177"/>
              <a:gd name="T171" fmla="*/ 11603 h 1150"/>
              <a:gd name="T172" fmla="+- 0 21570 19008"/>
              <a:gd name="T173" fmla="*/ T172 w 3129"/>
              <a:gd name="T174" fmla="+- 0 11691 11177"/>
              <a:gd name="T175" fmla="*/ 11691 h 1150"/>
              <a:gd name="T176" fmla="+- 0 21587 19008"/>
              <a:gd name="T177" fmla="*/ T176 w 3129"/>
              <a:gd name="T178" fmla="+- 0 11769 11177"/>
              <a:gd name="T179" fmla="*/ 11769 h 1150"/>
              <a:gd name="T180" fmla="+- 0 21679 19008"/>
              <a:gd name="T181" fmla="*/ T180 w 3129"/>
              <a:gd name="T182" fmla="+- 0 11585 11177"/>
              <a:gd name="T183" fmla="*/ 11585 h 1150"/>
              <a:gd name="T184" fmla="+- 0 21735 19008"/>
              <a:gd name="T185" fmla="*/ T184 w 3129"/>
              <a:gd name="T186" fmla="+- 0 11802 11177"/>
              <a:gd name="T187" fmla="*/ 11802 h 1150"/>
              <a:gd name="T188" fmla="+- 0 22096 19008"/>
              <a:gd name="T189" fmla="*/ T188 w 3129"/>
              <a:gd name="T190" fmla="+- 0 11579 11177"/>
              <a:gd name="T191" fmla="*/ 11579 h 1150"/>
              <a:gd name="T192" fmla="+- 0 21938 19008"/>
              <a:gd name="T193" fmla="*/ T192 w 3129"/>
              <a:gd name="T194" fmla="+- 0 11477 11177"/>
              <a:gd name="T195" fmla="*/ 11477 h 1150"/>
              <a:gd name="T196" fmla="+- 0 21864 19008"/>
              <a:gd name="T197" fmla="*/ T196 w 3129"/>
              <a:gd name="T198" fmla="+- 0 11702 11177"/>
              <a:gd name="T199" fmla="*/ 11702 h 1150"/>
              <a:gd name="T200" fmla="+- 0 21988 19008"/>
              <a:gd name="T201" fmla="*/ T200 w 3129"/>
              <a:gd name="T202" fmla="+- 0 11642 11177"/>
              <a:gd name="T203" fmla="*/ 11642 h 1150"/>
              <a:gd name="T204" fmla="+- 0 21995 19008"/>
              <a:gd name="T205" fmla="*/ T204 w 3129"/>
              <a:gd name="T206" fmla="+- 0 11177 11177"/>
              <a:gd name="T207" fmla="*/ 11177 h 1150"/>
              <a:gd name="T208" fmla="+- 0 22075 19008"/>
              <a:gd name="T209" fmla="*/ T208 w 3129"/>
              <a:gd name="T210" fmla="+- 0 11595 11177"/>
              <a:gd name="T211" fmla="*/ 11595 h 1150"/>
              <a:gd name="T212" fmla="+- 0 22136 19008"/>
              <a:gd name="T213" fmla="*/ T212 w 3129"/>
              <a:gd name="T214" fmla="+- 0 11935 11177"/>
              <a:gd name="T215" fmla="*/ 11935 h 11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3129" h="1150" extrusionOk="0">
                <a:moveTo>
                  <a:pt x="73" y="243"/>
                </a:moveTo>
                <a:cubicBezTo>
                  <a:pt x="52" y="232"/>
                  <a:pt x="43" y="242"/>
                  <a:pt x="36" y="269"/>
                </a:cubicBezTo>
                <a:cubicBezTo>
                  <a:pt x="25" y="315"/>
                  <a:pt x="24" y="367"/>
                  <a:pt x="25" y="414"/>
                </a:cubicBezTo>
                <a:cubicBezTo>
                  <a:pt x="26" y="465"/>
                  <a:pt x="32" y="517"/>
                  <a:pt x="38" y="567"/>
                </a:cubicBezTo>
                <a:cubicBezTo>
                  <a:pt x="41" y="587"/>
                  <a:pt x="42" y="592"/>
                  <a:pt x="41" y="604"/>
                </a:cubicBezTo>
                <a:cubicBezTo>
                  <a:pt x="24" y="553"/>
                  <a:pt x="19" y="500"/>
                  <a:pt x="11" y="447"/>
                </a:cubicBezTo>
                <a:cubicBezTo>
                  <a:pt x="4" y="398"/>
                  <a:pt x="-3" y="348"/>
                  <a:pt x="1" y="298"/>
                </a:cubicBezTo>
                <a:cubicBezTo>
                  <a:pt x="4" y="267"/>
                  <a:pt x="14" y="231"/>
                  <a:pt x="36" y="207"/>
                </a:cubicBezTo>
                <a:cubicBezTo>
                  <a:pt x="55" y="186"/>
                  <a:pt x="89" y="153"/>
                  <a:pt x="114" y="142"/>
                </a:cubicBezTo>
                <a:cubicBezTo>
                  <a:pt x="135" y="133"/>
                  <a:pt x="164" y="132"/>
                  <a:pt x="186" y="124"/>
                </a:cubicBezTo>
                <a:cubicBezTo>
                  <a:pt x="189" y="122"/>
                  <a:pt x="192" y="121"/>
                  <a:pt x="195" y="119"/>
                </a:cubicBezTo>
              </a:path>
              <a:path w="3129" h="1150" extrusionOk="0">
                <a:moveTo>
                  <a:pt x="296" y="492"/>
                </a:moveTo>
                <a:cubicBezTo>
                  <a:pt x="278" y="485"/>
                  <a:pt x="296" y="478"/>
                  <a:pt x="310" y="477"/>
                </a:cubicBezTo>
                <a:cubicBezTo>
                  <a:pt x="335" y="475"/>
                  <a:pt x="352" y="468"/>
                  <a:pt x="374" y="454"/>
                </a:cubicBezTo>
                <a:cubicBezTo>
                  <a:pt x="402" y="436"/>
                  <a:pt x="424" y="411"/>
                  <a:pt x="436" y="379"/>
                </a:cubicBezTo>
                <a:cubicBezTo>
                  <a:pt x="447" y="349"/>
                  <a:pt x="450" y="309"/>
                  <a:pt x="433" y="281"/>
                </a:cubicBezTo>
                <a:cubicBezTo>
                  <a:pt x="416" y="253"/>
                  <a:pt x="388" y="250"/>
                  <a:pt x="362" y="266"/>
                </a:cubicBezTo>
                <a:cubicBezTo>
                  <a:pt x="327" y="288"/>
                  <a:pt x="300" y="329"/>
                  <a:pt x="287" y="368"/>
                </a:cubicBezTo>
                <a:cubicBezTo>
                  <a:pt x="270" y="420"/>
                  <a:pt x="268" y="487"/>
                  <a:pt x="288" y="538"/>
                </a:cubicBezTo>
                <a:cubicBezTo>
                  <a:pt x="300" y="567"/>
                  <a:pt x="321" y="589"/>
                  <a:pt x="352" y="593"/>
                </a:cubicBezTo>
                <a:cubicBezTo>
                  <a:pt x="386" y="597"/>
                  <a:pt x="414" y="558"/>
                  <a:pt x="432" y="531"/>
                </a:cubicBezTo>
                <a:cubicBezTo>
                  <a:pt x="449" y="500"/>
                  <a:pt x="455" y="490"/>
                  <a:pt x="466" y="469"/>
                </a:cubicBezTo>
              </a:path>
              <a:path w="3129" h="1150" extrusionOk="0">
                <a:moveTo>
                  <a:pt x="670" y="243"/>
                </a:moveTo>
                <a:cubicBezTo>
                  <a:pt x="664" y="212"/>
                  <a:pt x="657" y="203"/>
                  <a:pt x="623" y="201"/>
                </a:cubicBezTo>
                <a:cubicBezTo>
                  <a:pt x="590" y="199"/>
                  <a:pt x="562" y="209"/>
                  <a:pt x="537" y="231"/>
                </a:cubicBezTo>
                <a:cubicBezTo>
                  <a:pt x="511" y="254"/>
                  <a:pt x="504" y="283"/>
                  <a:pt x="513" y="316"/>
                </a:cubicBezTo>
                <a:cubicBezTo>
                  <a:pt x="522" y="351"/>
                  <a:pt x="554" y="374"/>
                  <a:pt x="582" y="394"/>
                </a:cubicBezTo>
                <a:cubicBezTo>
                  <a:pt x="617" y="418"/>
                  <a:pt x="659" y="431"/>
                  <a:pt x="694" y="456"/>
                </a:cubicBezTo>
                <a:cubicBezTo>
                  <a:pt x="715" y="472"/>
                  <a:pt x="726" y="492"/>
                  <a:pt x="725" y="519"/>
                </a:cubicBezTo>
                <a:cubicBezTo>
                  <a:pt x="724" y="559"/>
                  <a:pt x="698" y="577"/>
                  <a:pt x="669" y="597"/>
                </a:cubicBezTo>
                <a:cubicBezTo>
                  <a:pt x="644" y="615"/>
                  <a:pt x="611" y="613"/>
                  <a:pt x="583" y="599"/>
                </a:cubicBezTo>
                <a:cubicBezTo>
                  <a:pt x="566" y="588"/>
                  <a:pt x="562" y="585"/>
                  <a:pt x="554" y="575"/>
                </a:cubicBezTo>
              </a:path>
              <a:path w="3129" h="1150" extrusionOk="0">
                <a:moveTo>
                  <a:pt x="891" y="620"/>
                </a:moveTo>
                <a:cubicBezTo>
                  <a:pt x="887" y="602"/>
                  <a:pt x="881" y="596"/>
                  <a:pt x="869" y="580"/>
                </a:cubicBezTo>
                <a:cubicBezTo>
                  <a:pt x="868" y="588"/>
                  <a:pt x="870" y="636"/>
                  <a:pt x="893" y="615"/>
                </a:cubicBezTo>
                <a:cubicBezTo>
                  <a:pt x="898" y="610"/>
                  <a:pt x="896" y="560"/>
                  <a:pt x="895" y="554"/>
                </a:cubicBezTo>
                <a:cubicBezTo>
                  <a:pt x="894" y="547"/>
                  <a:pt x="892" y="540"/>
                  <a:pt x="891" y="533"/>
                </a:cubicBezTo>
              </a:path>
              <a:path w="3129" h="1150" extrusionOk="0">
                <a:moveTo>
                  <a:pt x="1279" y="298"/>
                </a:moveTo>
                <a:cubicBezTo>
                  <a:pt x="1271" y="277"/>
                  <a:pt x="1268" y="260"/>
                  <a:pt x="1245" y="254"/>
                </a:cubicBezTo>
                <a:cubicBezTo>
                  <a:pt x="1222" y="248"/>
                  <a:pt x="1206" y="264"/>
                  <a:pt x="1191" y="280"/>
                </a:cubicBezTo>
                <a:cubicBezTo>
                  <a:pt x="1166" y="307"/>
                  <a:pt x="1148" y="339"/>
                  <a:pt x="1135" y="373"/>
                </a:cubicBezTo>
                <a:cubicBezTo>
                  <a:pt x="1129" y="390"/>
                  <a:pt x="1112" y="440"/>
                  <a:pt x="1130" y="455"/>
                </a:cubicBezTo>
                <a:cubicBezTo>
                  <a:pt x="1154" y="475"/>
                  <a:pt x="1183" y="449"/>
                  <a:pt x="1201" y="434"/>
                </a:cubicBezTo>
                <a:cubicBezTo>
                  <a:pt x="1227" y="412"/>
                  <a:pt x="1244" y="377"/>
                  <a:pt x="1271" y="357"/>
                </a:cubicBezTo>
                <a:cubicBezTo>
                  <a:pt x="1275" y="355"/>
                  <a:pt x="1278" y="354"/>
                  <a:pt x="1282" y="352"/>
                </a:cubicBezTo>
                <a:cubicBezTo>
                  <a:pt x="1287" y="380"/>
                  <a:pt x="1291" y="407"/>
                  <a:pt x="1292" y="435"/>
                </a:cubicBezTo>
                <a:cubicBezTo>
                  <a:pt x="1293" y="462"/>
                  <a:pt x="1292" y="489"/>
                  <a:pt x="1294" y="516"/>
                </a:cubicBezTo>
              </a:path>
              <a:path w="3129" h="1150" extrusionOk="0">
                <a:moveTo>
                  <a:pt x="1448" y="473"/>
                </a:moveTo>
                <a:cubicBezTo>
                  <a:pt x="1456" y="516"/>
                  <a:pt x="1461" y="556"/>
                  <a:pt x="1464" y="599"/>
                </a:cubicBezTo>
                <a:cubicBezTo>
                  <a:pt x="1468" y="654"/>
                  <a:pt x="1464" y="708"/>
                  <a:pt x="1465" y="763"/>
                </a:cubicBezTo>
                <a:cubicBezTo>
                  <a:pt x="1466" y="808"/>
                  <a:pt x="1466" y="853"/>
                  <a:pt x="1469" y="898"/>
                </a:cubicBezTo>
                <a:cubicBezTo>
                  <a:pt x="1470" y="916"/>
                  <a:pt x="1472" y="934"/>
                  <a:pt x="1474" y="952"/>
                </a:cubicBezTo>
                <a:cubicBezTo>
                  <a:pt x="1470" y="923"/>
                  <a:pt x="1470" y="917"/>
                  <a:pt x="1466" y="888"/>
                </a:cubicBezTo>
                <a:cubicBezTo>
                  <a:pt x="1446" y="733"/>
                  <a:pt x="1434" y="563"/>
                  <a:pt x="1462" y="408"/>
                </a:cubicBezTo>
                <a:cubicBezTo>
                  <a:pt x="1472" y="353"/>
                  <a:pt x="1487" y="295"/>
                  <a:pt x="1529" y="255"/>
                </a:cubicBezTo>
                <a:cubicBezTo>
                  <a:pt x="1558" y="227"/>
                  <a:pt x="1597" y="235"/>
                  <a:pt x="1625" y="261"/>
                </a:cubicBezTo>
                <a:cubicBezTo>
                  <a:pt x="1666" y="299"/>
                  <a:pt x="1690" y="355"/>
                  <a:pt x="1705" y="408"/>
                </a:cubicBezTo>
                <a:cubicBezTo>
                  <a:pt x="1720" y="461"/>
                  <a:pt x="1728" y="520"/>
                  <a:pt x="1712" y="574"/>
                </a:cubicBezTo>
                <a:cubicBezTo>
                  <a:pt x="1698" y="620"/>
                  <a:pt x="1669" y="630"/>
                  <a:pt x="1629" y="639"/>
                </a:cubicBezTo>
                <a:cubicBezTo>
                  <a:pt x="1595" y="647"/>
                  <a:pt x="1561" y="641"/>
                  <a:pt x="1535" y="615"/>
                </a:cubicBezTo>
                <a:cubicBezTo>
                  <a:pt x="1531" y="609"/>
                  <a:pt x="1527" y="603"/>
                  <a:pt x="1523" y="597"/>
                </a:cubicBezTo>
              </a:path>
              <a:path w="3129" h="1150" extrusionOk="0">
                <a:moveTo>
                  <a:pt x="1859" y="421"/>
                </a:moveTo>
                <a:cubicBezTo>
                  <a:pt x="1886" y="471"/>
                  <a:pt x="1899" y="519"/>
                  <a:pt x="1903" y="577"/>
                </a:cubicBezTo>
                <a:cubicBezTo>
                  <a:pt x="1909" y="661"/>
                  <a:pt x="1908" y="748"/>
                  <a:pt x="1907" y="833"/>
                </a:cubicBezTo>
                <a:cubicBezTo>
                  <a:pt x="1906" y="912"/>
                  <a:pt x="1908" y="990"/>
                  <a:pt x="1909" y="1069"/>
                </a:cubicBezTo>
                <a:cubicBezTo>
                  <a:pt x="1909" y="1103"/>
                  <a:pt x="1909" y="1112"/>
                  <a:pt x="1908" y="1134"/>
                </a:cubicBezTo>
                <a:cubicBezTo>
                  <a:pt x="1909" y="1102"/>
                  <a:pt x="1909" y="1101"/>
                  <a:pt x="1907" y="1069"/>
                </a:cubicBezTo>
                <a:cubicBezTo>
                  <a:pt x="1898" y="945"/>
                  <a:pt x="1883" y="822"/>
                  <a:pt x="1868" y="699"/>
                </a:cubicBezTo>
                <a:cubicBezTo>
                  <a:pt x="1854" y="586"/>
                  <a:pt x="1832" y="455"/>
                  <a:pt x="1863" y="343"/>
                </a:cubicBezTo>
                <a:cubicBezTo>
                  <a:pt x="1873" y="306"/>
                  <a:pt x="1906" y="241"/>
                  <a:pt x="1955" y="244"/>
                </a:cubicBezTo>
                <a:cubicBezTo>
                  <a:pt x="2035" y="250"/>
                  <a:pt x="2066" y="316"/>
                  <a:pt x="2079" y="388"/>
                </a:cubicBezTo>
                <a:cubicBezTo>
                  <a:pt x="2089" y="444"/>
                  <a:pt x="2086" y="502"/>
                  <a:pt x="2069" y="557"/>
                </a:cubicBezTo>
                <a:cubicBezTo>
                  <a:pt x="2058" y="595"/>
                  <a:pt x="2036" y="631"/>
                  <a:pt x="2003" y="654"/>
                </a:cubicBezTo>
                <a:cubicBezTo>
                  <a:pt x="1984" y="668"/>
                  <a:pt x="1954" y="676"/>
                  <a:pt x="1931" y="679"/>
                </a:cubicBezTo>
                <a:cubicBezTo>
                  <a:pt x="1926" y="678"/>
                  <a:pt x="1922" y="678"/>
                  <a:pt x="1917" y="677"/>
                </a:cubicBezTo>
                <a:cubicBezTo>
                  <a:pt x="1938" y="665"/>
                  <a:pt x="1941" y="664"/>
                  <a:pt x="1964" y="660"/>
                </a:cubicBezTo>
                <a:cubicBezTo>
                  <a:pt x="2011" y="651"/>
                  <a:pt x="2060" y="647"/>
                  <a:pt x="2106" y="636"/>
                </a:cubicBezTo>
                <a:cubicBezTo>
                  <a:pt x="2162" y="623"/>
                  <a:pt x="2219" y="602"/>
                  <a:pt x="2268" y="572"/>
                </a:cubicBezTo>
                <a:cubicBezTo>
                  <a:pt x="2333" y="531"/>
                  <a:pt x="2374" y="475"/>
                  <a:pt x="2387" y="399"/>
                </a:cubicBezTo>
                <a:cubicBezTo>
                  <a:pt x="2397" y="341"/>
                  <a:pt x="2388" y="284"/>
                  <a:pt x="2361" y="231"/>
                </a:cubicBezTo>
                <a:cubicBezTo>
                  <a:pt x="2338" y="185"/>
                  <a:pt x="2301" y="142"/>
                  <a:pt x="2247" y="163"/>
                </a:cubicBezTo>
                <a:cubicBezTo>
                  <a:pt x="2183" y="188"/>
                  <a:pt x="2177" y="338"/>
                  <a:pt x="2179" y="391"/>
                </a:cubicBezTo>
                <a:cubicBezTo>
                  <a:pt x="2181" y="444"/>
                  <a:pt x="2193" y="509"/>
                  <a:pt x="2228" y="551"/>
                </a:cubicBezTo>
                <a:cubicBezTo>
                  <a:pt x="2255" y="584"/>
                  <a:pt x="2298" y="601"/>
                  <a:pt x="2340" y="591"/>
                </a:cubicBezTo>
                <a:cubicBezTo>
                  <a:pt x="2382" y="581"/>
                  <a:pt x="2422" y="542"/>
                  <a:pt x="2448" y="509"/>
                </a:cubicBezTo>
                <a:cubicBezTo>
                  <a:pt x="2469" y="482"/>
                  <a:pt x="2481" y="449"/>
                  <a:pt x="2507" y="426"/>
                </a:cubicBezTo>
                <a:cubicBezTo>
                  <a:pt x="2510" y="426"/>
                  <a:pt x="2513" y="425"/>
                  <a:pt x="2516" y="425"/>
                </a:cubicBezTo>
                <a:cubicBezTo>
                  <a:pt x="2536" y="453"/>
                  <a:pt x="2551" y="477"/>
                  <a:pt x="2562" y="514"/>
                </a:cubicBezTo>
                <a:cubicBezTo>
                  <a:pt x="2580" y="578"/>
                  <a:pt x="2575" y="624"/>
                  <a:pt x="2559" y="679"/>
                </a:cubicBezTo>
                <a:cubicBezTo>
                  <a:pt x="2564" y="649"/>
                  <a:pt x="2570" y="622"/>
                  <a:pt x="2579" y="592"/>
                </a:cubicBezTo>
                <a:cubicBezTo>
                  <a:pt x="2593" y="547"/>
                  <a:pt x="2607" y="501"/>
                  <a:pt x="2628" y="459"/>
                </a:cubicBezTo>
                <a:cubicBezTo>
                  <a:pt x="2641" y="434"/>
                  <a:pt x="2654" y="426"/>
                  <a:pt x="2671" y="408"/>
                </a:cubicBezTo>
                <a:cubicBezTo>
                  <a:pt x="2696" y="430"/>
                  <a:pt x="2709" y="432"/>
                  <a:pt x="2722" y="472"/>
                </a:cubicBezTo>
                <a:cubicBezTo>
                  <a:pt x="2737" y="516"/>
                  <a:pt x="2741" y="581"/>
                  <a:pt x="2727" y="625"/>
                </a:cubicBezTo>
                <a:cubicBezTo>
                  <a:pt x="2721" y="641"/>
                  <a:pt x="2719" y="646"/>
                  <a:pt x="2709" y="651"/>
                </a:cubicBezTo>
              </a:path>
              <a:path w="3129" h="1150" extrusionOk="0">
                <a:moveTo>
                  <a:pt x="3088" y="402"/>
                </a:moveTo>
                <a:cubicBezTo>
                  <a:pt x="3074" y="374"/>
                  <a:pt x="3058" y="343"/>
                  <a:pt x="3033" y="323"/>
                </a:cubicBezTo>
                <a:cubicBezTo>
                  <a:pt x="3005" y="301"/>
                  <a:pt x="2965" y="288"/>
                  <a:pt x="2930" y="300"/>
                </a:cubicBezTo>
                <a:cubicBezTo>
                  <a:pt x="2891" y="313"/>
                  <a:pt x="2861" y="357"/>
                  <a:pt x="2850" y="395"/>
                </a:cubicBezTo>
                <a:cubicBezTo>
                  <a:pt x="2838" y="436"/>
                  <a:pt x="2837" y="486"/>
                  <a:pt x="2856" y="525"/>
                </a:cubicBezTo>
                <a:cubicBezTo>
                  <a:pt x="2870" y="553"/>
                  <a:pt x="2882" y="553"/>
                  <a:pt x="2909" y="561"/>
                </a:cubicBezTo>
                <a:cubicBezTo>
                  <a:pt x="2948" y="538"/>
                  <a:pt x="2967" y="510"/>
                  <a:pt x="2980" y="465"/>
                </a:cubicBezTo>
                <a:cubicBezTo>
                  <a:pt x="3001" y="390"/>
                  <a:pt x="3006" y="306"/>
                  <a:pt x="3006" y="228"/>
                </a:cubicBezTo>
                <a:cubicBezTo>
                  <a:pt x="3006" y="152"/>
                  <a:pt x="2998" y="75"/>
                  <a:pt x="2987" y="0"/>
                </a:cubicBezTo>
                <a:cubicBezTo>
                  <a:pt x="2999" y="46"/>
                  <a:pt x="3010" y="91"/>
                  <a:pt x="3018" y="137"/>
                </a:cubicBezTo>
                <a:cubicBezTo>
                  <a:pt x="3035" y="231"/>
                  <a:pt x="3051" y="324"/>
                  <a:pt x="3067" y="418"/>
                </a:cubicBezTo>
                <a:cubicBezTo>
                  <a:pt x="3082" y="502"/>
                  <a:pt x="3095" y="585"/>
                  <a:pt x="3109" y="669"/>
                </a:cubicBezTo>
                <a:cubicBezTo>
                  <a:pt x="3114" y="700"/>
                  <a:pt x="3119" y="728"/>
                  <a:pt x="3128" y="758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70850" y="3925888"/>
            <a:ext cx="438150" cy="519112"/>
          </a:xfrm>
          <a:custGeom>
            <a:avLst/>
            <a:gdLst>
              <a:gd name="T0" fmla="+- 0 22743 22420"/>
              <a:gd name="T1" fmla="*/ T0 w 1214"/>
              <a:gd name="T2" fmla="+- 0 11082 10904"/>
              <a:gd name="T3" fmla="*/ 11082 h 1445"/>
              <a:gd name="T4" fmla="+- 0 22685 22420"/>
              <a:gd name="T5" fmla="*/ T4 w 1214"/>
              <a:gd name="T6" fmla="+- 0 11100 10904"/>
              <a:gd name="T7" fmla="*/ 11100 h 1445"/>
              <a:gd name="T8" fmla="+- 0 22584 22420"/>
              <a:gd name="T9" fmla="*/ T8 w 1214"/>
              <a:gd name="T10" fmla="+- 0 11214 10904"/>
              <a:gd name="T11" fmla="*/ 11214 h 1445"/>
              <a:gd name="T12" fmla="+- 0 22481 22420"/>
              <a:gd name="T13" fmla="*/ T12 w 1214"/>
              <a:gd name="T14" fmla="+- 0 11446 10904"/>
              <a:gd name="T15" fmla="*/ 11446 h 1445"/>
              <a:gd name="T16" fmla="+- 0 22428 22420"/>
              <a:gd name="T17" fmla="*/ T16 w 1214"/>
              <a:gd name="T18" fmla="+- 0 11731 10904"/>
              <a:gd name="T19" fmla="*/ 11731 h 1445"/>
              <a:gd name="T20" fmla="+- 0 22428 22420"/>
              <a:gd name="T21" fmla="*/ T20 w 1214"/>
              <a:gd name="T22" fmla="+- 0 11934 10904"/>
              <a:gd name="T23" fmla="*/ 11934 h 1445"/>
              <a:gd name="T24" fmla="+- 0 22488 22420"/>
              <a:gd name="T25" fmla="*/ T24 w 1214"/>
              <a:gd name="T26" fmla="+- 0 12005 10904"/>
              <a:gd name="T27" fmla="*/ 12005 h 1445"/>
              <a:gd name="T28" fmla="+- 0 22612 22420"/>
              <a:gd name="T29" fmla="*/ T28 w 1214"/>
              <a:gd name="T30" fmla="+- 0 11954 10904"/>
              <a:gd name="T31" fmla="*/ 11954 h 1445"/>
              <a:gd name="T32" fmla="+- 0 22962 22420"/>
              <a:gd name="T33" fmla="*/ T32 w 1214"/>
              <a:gd name="T34" fmla="+- 0 11687 10904"/>
              <a:gd name="T35" fmla="*/ 11687 h 1445"/>
              <a:gd name="T36" fmla="+- 0 22938 22420"/>
              <a:gd name="T37" fmla="*/ T36 w 1214"/>
              <a:gd name="T38" fmla="+- 0 11639 10904"/>
              <a:gd name="T39" fmla="*/ 11639 h 1445"/>
              <a:gd name="T40" fmla="+- 0 22859 22420"/>
              <a:gd name="T41" fmla="*/ T40 w 1214"/>
              <a:gd name="T42" fmla="+- 0 11644 10904"/>
              <a:gd name="T43" fmla="*/ 11644 h 1445"/>
              <a:gd name="T44" fmla="+- 0 22755 22420"/>
              <a:gd name="T45" fmla="*/ T44 w 1214"/>
              <a:gd name="T46" fmla="+- 0 11734 10904"/>
              <a:gd name="T47" fmla="*/ 11734 h 1445"/>
              <a:gd name="T48" fmla="+- 0 22701 22420"/>
              <a:gd name="T49" fmla="*/ T48 w 1214"/>
              <a:gd name="T50" fmla="+- 0 11871 10904"/>
              <a:gd name="T51" fmla="*/ 11871 h 1445"/>
              <a:gd name="T52" fmla="+- 0 22752 22420"/>
              <a:gd name="T53" fmla="*/ T52 w 1214"/>
              <a:gd name="T54" fmla="+- 0 11952 10904"/>
              <a:gd name="T55" fmla="*/ 11952 h 1445"/>
              <a:gd name="T56" fmla="+- 0 22878 22420"/>
              <a:gd name="T57" fmla="*/ T56 w 1214"/>
              <a:gd name="T58" fmla="+- 0 11890 10904"/>
              <a:gd name="T59" fmla="*/ 11890 h 1445"/>
              <a:gd name="T60" fmla="+- 0 23022 22420"/>
              <a:gd name="T61" fmla="*/ T60 w 1214"/>
              <a:gd name="T62" fmla="+- 0 11482 10904"/>
              <a:gd name="T63" fmla="*/ 11482 h 1445"/>
              <a:gd name="T64" fmla="+- 0 23027 22420"/>
              <a:gd name="T65" fmla="*/ T64 w 1214"/>
              <a:gd name="T66" fmla="+- 0 11236 10904"/>
              <a:gd name="T67" fmla="*/ 11236 h 1445"/>
              <a:gd name="T68" fmla="+- 0 23016 22420"/>
              <a:gd name="T69" fmla="*/ T68 w 1214"/>
              <a:gd name="T70" fmla="+- 0 11165 10904"/>
              <a:gd name="T71" fmla="*/ 11165 h 1445"/>
              <a:gd name="T72" fmla="+- 0 23000 22420"/>
              <a:gd name="T73" fmla="*/ T72 w 1214"/>
              <a:gd name="T74" fmla="+- 0 11522 10904"/>
              <a:gd name="T75" fmla="*/ 11522 h 1445"/>
              <a:gd name="T76" fmla="+- 0 22992 22420"/>
              <a:gd name="T77" fmla="*/ T76 w 1214"/>
              <a:gd name="T78" fmla="+- 0 11794 10904"/>
              <a:gd name="T79" fmla="*/ 11794 h 1445"/>
              <a:gd name="T80" fmla="+- 0 23031 22420"/>
              <a:gd name="T81" fmla="*/ T80 w 1214"/>
              <a:gd name="T82" fmla="+- 0 11951 10904"/>
              <a:gd name="T83" fmla="*/ 11951 h 1445"/>
              <a:gd name="T84" fmla="+- 0 23129 22420"/>
              <a:gd name="T85" fmla="*/ T84 w 1214"/>
              <a:gd name="T86" fmla="+- 0 11937 10904"/>
              <a:gd name="T87" fmla="*/ 11937 h 1445"/>
              <a:gd name="T88" fmla="+- 0 23315 22420"/>
              <a:gd name="T89" fmla="*/ T88 w 1214"/>
              <a:gd name="T90" fmla="+- 0 10910 10904"/>
              <a:gd name="T91" fmla="*/ 10910 h 1445"/>
              <a:gd name="T92" fmla="+- 0 23356 22420"/>
              <a:gd name="T93" fmla="*/ T92 w 1214"/>
              <a:gd name="T94" fmla="+- 0 10938 10904"/>
              <a:gd name="T95" fmla="*/ 10938 h 1445"/>
              <a:gd name="T96" fmla="+- 0 23492 22420"/>
              <a:gd name="T97" fmla="*/ T96 w 1214"/>
              <a:gd name="T98" fmla="+- 0 11184 10904"/>
              <a:gd name="T99" fmla="*/ 11184 h 1445"/>
              <a:gd name="T100" fmla="+- 0 23616 22420"/>
              <a:gd name="T101" fmla="*/ T100 w 1214"/>
              <a:gd name="T102" fmla="+- 0 11548 10904"/>
              <a:gd name="T103" fmla="*/ 11548 h 1445"/>
              <a:gd name="T104" fmla="+- 0 23597 22420"/>
              <a:gd name="T105" fmla="*/ T104 w 1214"/>
              <a:gd name="T106" fmla="+- 0 11928 10904"/>
              <a:gd name="T107" fmla="*/ 11928 h 1445"/>
              <a:gd name="T108" fmla="+- 0 23353 22420"/>
              <a:gd name="T109" fmla="*/ T108 w 1214"/>
              <a:gd name="T110" fmla="+- 0 12268 10904"/>
              <a:gd name="T111" fmla="*/ 12268 h 1445"/>
              <a:gd name="T112" fmla="+- 0 23266 22420"/>
              <a:gd name="T113" fmla="*/ T112 w 1214"/>
              <a:gd name="T114" fmla="+- 0 12348 10904"/>
              <a:gd name="T115" fmla="*/ 12348 h 14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214" h="1445" extrusionOk="0">
                <a:moveTo>
                  <a:pt x="323" y="178"/>
                </a:moveTo>
                <a:cubicBezTo>
                  <a:pt x="304" y="181"/>
                  <a:pt x="283" y="182"/>
                  <a:pt x="265" y="196"/>
                </a:cubicBezTo>
                <a:cubicBezTo>
                  <a:pt x="229" y="225"/>
                  <a:pt x="189" y="271"/>
                  <a:pt x="164" y="310"/>
                </a:cubicBezTo>
                <a:cubicBezTo>
                  <a:pt x="119" y="381"/>
                  <a:pt x="83" y="461"/>
                  <a:pt x="61" y="542"/>
                </a:cubicBezTo>
                <a:cubicBezTo>
                  <a:pt x="36" y="634"/>
                  <a:pt x="18" y="732"/>
                  <a:pt x="8" y="827"/>
                </a:cubicBezTo>
                <a:cubicBezTo>
                  <a:pt x="1" y="895"/>
                  <a:pt x="-2" y="962"/>
                  <a:pt x="8" y="1030"/>
                </a:cubicBezTo>
                <a:cubicBezTo>
                  <a:pt x="14" y="1071"/>
                  <a:pt x="27" y="1092"/>
                  <a:pt x="68" y="1101"/>
                </a:cubicBezTo>
                <a:cubicBezTo>
                  <a:pt x="111" y="1111"/>
                  <a:pt x="159" y="1071"/>
                  <a:pt x="192" y="1050"/>
                </a:cubicBezTo>
              </a:path>
              <a:path w="1214" h="1445" extrusionOk="0">
                <a:moveTo>
                  <a:pt x="542" y="783"/>
                </a:moveTo>
                <a:cubicBezTo>
                  <a:pt x="535" y="760"/>
                  <a:pt x="541" y="750"/>
                  <a:pt x="518" y="735"/>
                </a:cubicBezTo>
                <a:cubicBezTo>
                  <a:pt x="495" y="720"/>
                  <a:pt x="462" y="731"/>
                  <a:pt x="439" y="740"/>
                </a:cubicBezTo>
                <a:cubicBezTo>
                  <a:pt x="394" y="758"/>
                  <a:pt x="363" y="793"/>
                  <a:pt x="335" y="830"/>
                </a:cubicBezTo>
                <a:cubicBezTo>
                  <a:pt x="303" y="872"/>
                  <a:pt x="283" y="914"/>
                  <a:pt x="281" y="967"/>
                </a:cubicBezTo>
                <a:cubicBezTo>
                  <a:pt x="280" y="1003"/>
                  <a:pt x="293" y="1039"/>
                  <a:pt x="332" y="1048"/>
                </a:cubicBezTo>
                <a:cubicBezTo>
                  <a:pt x="381" y="1059"/>
                  <a:pt x="429" y="1019"/>
                  <a:pt x="458" y="986"/>
                </a:cubicBezTo>
                <a:cubicBezTo>
                  <a:pt x="554" y="877"/>
                  <a:pt x="586" y="717"/>
                  <a:pt x="602" y="578"/>
                </a:cubicBezTo>
                <a:cubicBezTo>
                  <a:pt x="611" y="497"/>
                  <a:pt x="614" y="413"/>
                  <a:pt x="607" y="332"/>
                </a:cubicBezTo>
                <a:cubicBezTo>
                  <a:pt x="605" y="308"/>
                  <a:pt x="600" y="284"/>
                  <a:pt x="596" y="261"/>
                </a:cubicBezTo>
                <a:cubicBezTo>
                  <a:pt x="590" y="380"/>
                  <a:pt x="584" y="499"/>
                  <a:pt x="580" y="618"/>
                </a:cubicBezTo>
                <a:cubicBezTo>
                  <a:pt x="577" y="708"/>
                  <a:pt x="568" y="800"/>
                  <a:pt x="572" y="890"/>
                </a:cubicBezTo>
                <a:cubicBezTo>
                  <a:pt x="574" y="941"/>
                  <a:pt x="578" y="1006"/>
                  <a:pt x="611" y="1047"/>
                </a:cubicBezTo>
                <a:cubicBezTo>
                  <a:pt x="638" y="1081"/>
                  <a:pt x="683" y="1047"/>
                  <a:pt x="709" y="1033"/>
                </a:cubicBezTo>
              </a:path>
              <a:path w="1214" h="1445" extrusionOk="0">
                <a:moveTo>
                  <a:pt x="895" y="6"/>
                </a:moveTo>
                <a:cubicBezTo>
                  <a:pt x="907" y="15"/>
                  <a:pt x="918" y="11"/>
                  <a:pt x="936" y="34"/>
                </a:cubicBezTo>
                <a:cubicBezTo>
                  <a:pt x="992" y="106"/>
                  <a:pt x="1036" y="196"/>
                  <a:pt x="1072" y="280"/>
                </a:cubicBezTo>
                <a:cubicBezTo>
                  <a:pt x="1123" y="397"/>
                  <a:pt x="1170" y="519"/>
                  <a:pt x="1196" y="644"/>
                </a:cubicBezTo>
                <a:cubicBezTo>
                  <a:pt x="1223" y="775"/>
                  <a:pt x="1216" y="897"/>
                  <a:pt x="1177" y="1024"/>
                </a:cubicBezTo>
                <a:cubicBezTo>
                  <a:pt x="1135" y="1161"/>
                  <a:pt x="1033" y="1265"/>
                  <a:pt x="933" y="1364"/>
                </a:cubicBezTo>
                <a:cubicBezTo>
                  <a:pt x="904" y="1391"/>
                  <a:pt x="875" y="1417"/>
                  <a:pt x="846" y="1444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80138" y="4294188"/>
            <a:ext cx="712787" cy="431800"/>
          </a:xfrm>
          <a:custGeom>
            <a:avLst/>
            <a:gdLst>
              <a:gd name="T0" fmla="+- 0 17223 17165"/>
              <a:gd name="T1" fmla="*/ T0 w 1981"/>
              <a:gd name="T2" fmla="+- 0 12227 11929"/>
              <a:gd name="T3" fmla="*/ 12227 h 1198"/>
              <a:gd name="T4" fmla="+- 0 17207 17165"/>
              <a:gd name="T5" fmla="*/ T4 w 1981"/>
              <a:gd name="T6" fmla="+- 0 12288 11929"/>
              <a:gd name="T7" fmla="*/ 12288 h 1198"/>
              <a:gd name="T8" fmla="+- 0 17191 17165"/>
              <a:gd name="T9" fmla="*/ T8 w 1981"/>
              <a:gd name="T10" fmla="+- 0 12482 11929"/>
              <a:gd name="T11" fmla="*/ 12482 h 1198"/>
              <a:gd name="T12" fmla="+- 0 17170 17165"/>
              <a:gd name="T13" fmla="*/ T12 w 1981"/>
              <a:gd name="T14" fmla="+- 0 12727 11929"/>
              <a:gd name="T15" fmla="*/ 12727 h 1198"/>
              <a:gd name="T16" fmla="+- 0 17165 17165"/>
              <a:gd name="T17" fmla="*/ T16 w 1981"/>
              <a:gd name="T18" fmla="+- 0 12837 11929"/>
              <a:gd name="T19" fmla="*/ 12837 h 1198"/>
              <a:gd name="T20" fmla="+- 0 17205 17165"/>
              <a:gd name="T21" fmla="*/ T20 w 1981"/>
              <a:gd name="T22" fmla="+- 0 12614 11929"/>
              <a:gd name="T23" fmla="*/ 12614 h 1198"/>
              <a:gd name="T24" fmla="+- 0 17264 17165"/>
              <a:gd name="T25" fmla="*/ T24 w 1981"/>
              <a:gd name="T26" fmla="+- 0 12385 11929"/>
              <a:gd name="T27" fmla="*/ 12385 h 1198"/>
              <a:gd name="T28" fmla="+- 0 17345 17165"/>
              <a:gd name="T29" fmla="*/ T28 w 1981"/>
              <a:gd name="T30" fmla="+- 0 12286 11929"/>
              <a:gd name="T31" fmla="*/ 12286 h 1198"/>
              <a:gd name="T32" fmla="+- 0 17414 17165"/>
              <a:gd name="T33" fmla="*/ T32 w 1981"/>
              <a:gd name="T34" fmla="+- 0 12289 11929"/>
              <a:gd name="T35" fmla="*/ 12289 h 1198"/>
              <a:gd name="T36" fmla="+- 0 17445 17165"/>
              <a:gd name="T37" fmla="*/ T36 w 1981"/>
              <a:gd name="T38" fmla="+- 0 12317 11929"/>
              <a:gd name="T39" fmla="*/ 12317 h 1198"/>
              <a:gd name="T40" fmla="+- 0 17514 17165"/>
              <a:gd name="T41" fmla="*/ T40 w 1981"/>
              <a:gd name="T42" fmla="+- 0 12536 11929"/>
              <a:gd name="T43" fmla="*/ 12536 h 1198"/>
              <a:gd name="T44" fmla="+- 0 17583 17165"/>
              <a:gd name="T45" fmla="*/ T44 w 1981"/>
              <a:gd name="T46" fmla="+- 0 12521 11929"/>
              <a:gd name="T47" fmla="*/ 12521 h 1198"/>
              <a:gd name="T48" fmla="+- 0 17673 17165"/>
              <a:gd name="T49" fmla="*/ T48 w 1981"/>
              <a:gd name="T50" fmla="+- 0 12463 11929"/>
              <a:gd name="T51" fmla="*/ 12463 h 1198"/>
              <a:gd name="T52" fmla="+- 0 17709 17165"/>
              <a:gd name="T53" fmla="*/ T52 w 1981"/>
              <a:gd name="T54" fmla="+- 0 12379 11929"/>
              <a:gd name="T55" fmla="*/ 12379 h 1198"/>
              <a:gd name="T56" fmla="+- 0 17634 17165"/>
              <a:gd name="T57" fmla="*/ T56 w 1981"/>
              <a:gd name="T58" fmla="+- 0 12331 11929"/>
              <a:gd name="T59" fmla="*/ 12331 h 1198"/>
              <a:gd name="T60" fmla="+- 0 17513 17165"/>
              <a:gd name="T61" fmla="*/ T60 w 1981"/>
              <a:gd name="T62" fmla="+- 0 12386 11929"/>
              <a:gd name="T63" fmla="*/ 12386 h 1198"/>
              <a:gd name="T64" fmla="+- 0 17463 17165"/>
              <a:gd name="T65" fmla="*/ T64 w 1981"/>
              <a:gd name="T66" fmla="+- 0 12564 11929"/>
              <a:gd name="T67" fmla="*/ 12564 h 1198"/>
              <a:gd name="T68" fmla="+- 0 17555 17165"/>
              <a:gd name="T69" fmla="*/ T68 w 1981"/>
              <a:gd name="T70" fmla="+- 0 12791 11929"/>
              <a:gd name="T71" fmla="*/ 12791 h 1198"/>
              <a:gd name="T72" fmla="+- 0 17692 17165"/>
              <a:gd name="T73" fmla="*/ T72 w 1981"/>
              <a:gd name="T74" fmla="+- 0 12818 11929"/>
              <a:gd name="T75" fmla="*/ 12818 h 1198"/>
              <a:gd name="T76" fmla="+- 0 17785 17165"/>
              <a:gd name="T77" fmla="*/ T76 w 1981"/>
              <a:gd name="T78" fmla="+- 0 12707 11929"/>
              <a:gd name="T79" fmla="*/ 12707 h 1198"/>
              <a:gd name="T80" fmla="+- 0 17978 17165"/>
              <a:gd name="T81" fmla="*/ T80 w 1981"/>
              <a:gd name="T82" fmla="+- 0 11941 11929"/>
              <a:gd name="T83" fmla="*/ 11941 h 1198"/>
              <a:gd name="T84" fmla="+- 0 17982 17165"/>
              <a:gd name="T85" fmla="*/ T84 w 1981"/>
              <a:gd name="T86" fmla="+- 0 11984 11929"/>
              <a:gd name="T87" fmla="*/ 11984 h 1198"/>
              <a:gd name="T88" fmla="+- 0 17967 17165"/>
              <a:gd name="T89" fmla="*/ T88 w 1981"/>
              <a:gd name="T90" fmla="+- 0 12205 11929"/>
              <a:gd name="T91" fmla="*/ 12205 h 1198"/>
              <a:gd name="T92" fmla="+- 0 17959 17165"/>
              <a:gd name="T93" fmla="*/ T92 w 1981"/>
              <a:gd name="T94" fmla="+- 0 12484 11929"/>
              <a:gd name="T95" fmla="*/ 12484 h 1198"/>
              <a:gd name="T96" fmla="+- 0 17959 17165"/>
              <a:gd name="T97" fmla="*/ T96 w 1981"/>
              <a:gd name="T98" fmla="+- 0 12633 11929"/>
              <a:gd name="T99" fmla="*/ 12633 h 1198"/>
              <a:gd name="T100" fmla="+- 0 17964 17165"/>
              <a:gd name="T101" fmla="*/ T100 w 1981"/>
              <a:gd name="T102" fmla="+- 0 12645 11929"/>
              <a:gd name="T103" fmla="*/ 12645 h 1198"/>
              <a:gd name="T104" fmla="+- 0 18073 17165"/>
              <a:gd name="T105" fmla="*/ T104 w 1981"/>
              <a:gd name="T106" fmla="+- 0 12412 11929"/>
              <a:gd name="T107" fmla="*/ 12412 h 1198"/>
              <a:gd name="T108" fmla="+- 0 18004 17165"/>
              <a:gd name="T109" fmla="*/ T108 w 1981"/>
              <a:gd name="T110" fmla="+- 0 12386 11929"/>
              <a:gd name="T111" fmla="*/ 12386 h 1198"/>
              <a:gd name="T112" fmla="+- 0 17868 17165"/>
              <a:gd name="T113" fmla="*/ T112 w 1981"/>
              <a:gd name="T114" fmla="+- 0 12353 11929"/>
              <a:gd name="T115" fmla="*/ 12353 h 1198"/>
              <a:gd name="T116" fmla="+- 0 17761 17165"/>
              <a:gd name="T117" fmla="*/ T116 w 1981"/>
              <a:gd name="T118" fmla="+- 0 12344 11929"/>
              <a:gd name="T119" fmla="*/ 12344 h 1198"/>
              <a:gd name="T120" fmla="+- 0 17776 17165"/>
              <a:gd name="T121" fmla="*/ T120 w 1981"/>
              <a:gd name="T122" fmla="+- 0 12361 11929"/>
              <a:gd name="T123" fmla="*/ 12361 h 1198"/>
              <a:gd name="T124" fmla="+- 0 18148 17165"/>
              <a:gd name="T125" fmla="*/ T124 w 1981"/>
              <a:gd name="T126" fmla="+- 0 12357 11929"/>
              <a:gd name="T127" fmla="*/ 12357 h 1198"/>
              <a:gd name="T128" fmla="+- 0 18181 17165"/>
              <a:gd name="T129" fmla="*/ T128 w 1981"/>
              <a:gd name="T130" fmla="+- 0 12483 11929"/>
              <a:gd name="T131" fmla="*/ 12483 h 1198"/>
              <a:gd name="T132" fmla="+- 0 18193 17165"/>
              <a:gd name="T133" fmla="*/ T132 w 1981"/>
              <a:gd name="T134" fmla="+- 0 12670 11929"/>
              <a:gd name="T135" fmla="*/ 12670 h 1198"/>
              <a:gd name="T136" fmla="+- 0 18280 17165"/>
              <a:gd name="T137" fmla="*/ T136 w 1981"/>
              <a:gd name="T138" fmla="+- 0 12837 11929"/>
              <a:gd name="T139" fmla="*/ 12837 h 1198"/>
              <a:gd name="T140" fmla="+- 0 18376 17165"/>
              <a:gd name="T141" fmla="*/ T140 w 1981"/>
              <a:gd name="T142" fmla="+- 0 12787 11929"/>
              <a:gd name="T143" fmla="*/ 12787 h 1198"/>
              <a:gd name="T144" fmla="+- 0 18428 17165"/>
              <a:gd name="T145" fmla="*/ T144 w 1981"/>
              <a:gd name="T146" fmla="+- 0 12621 11929"/>
              <a:gd name="T147" fmla="*/ 12621 h 1198"/>
              <a:gd name="T148" fmla="+- 0 18441 17165"/>
              <a:gd name="T149" fmla="*/ T148 w 1981"/>
              <a:gd name="T150" fmla="+- 0 12517 11929"/>
              <a:gd name="T151" fmla="*/ 12517 h 1198"/>
              <a:gd name="T152" fmla="+- 0 18601 17165"/>
              <a:gd name="T153" fmla="*/ T152 w 1981"/>
              <a:gd name="T154" fmla="+- 0 12770 11929"/>
              <a:gd name="T155" fmla="*/ 12770 h 1198"/>
              <a:gd name="T156" fmla="+- 0 18617 17165"/>
              <a:gd name="T157" fmla="*/ T156 w 1981"/>
              <a:gd name="T158" fmla="+- 0 12844 11929"/>
              <a:gd name="T159" fmla="*/ 12844 h 1198"/>
              <a:gd name="T160" fmla="+- 0 18616 17165"/>
              <a:gd name="T161" fmla="*/ T160 w 1981"/>
              <a:gd name="T162" fmla="+- 0 12753 11929"/>
              <a:gd name="T163" fmla="*/ 12753 h 1198"/>
              <a:gd name="T164" fmla="+- 0 18629 17165"/>
              <a:gd name="T165" fmla="*/ T164 w 1981"/>
              <a:gd name="T166" fmla="+- 0 12592 11929"/>
              <a:gd name="T167" fmla="*/ 12592 h 1198"/>
              <a:gd name="T168" fmla="+- 0 18688 17165"/>
              <a:gd name="T169" fmla="*/ T168 w 1981"/>
              <a:gd name="T170" fmla="+- 0 12490 11929"/>
              <a:gd name="T171" fmla="*/ 12490 h 1198"/>
              <a:gd name="T172" fmla="+- 0 18707 17165"/>
              <a:gd name="T173" fmla="*/ T172 w 1981"/>
              <a:gd name="T174" fmla="+- 0 12477 11929"/>
              <a:gd name="T175" fmla="*/ 12477 h 1198"/>
              <a:gd name="T176" fmla="+- 0 18867 17165"/>
              <a:gd name="T177" fmla="*/ T176 w 1981"/>
              <a:gd name="T178" fmla="+- 0 12599 11929"/>
              <a:gd name="T179" fmla="*/ 12599 h 1198"/>
              <a:gd name="T180" fmla="+- 0 18850 17165"/>
              <a:gd name="T181" fmla="*/ T180 w 1981"/>
              <a:gd name="T182" fmla="+- 0 12734 11929"/>
              <a:gd name="T183" fmla="*/ 12734 h 1198"/>
              <a:gd name="T184" fmla="+- 0 18843 17165"/>
              <a:gd name="T185" fmla="*/ T184 w 1981"/>
              <a:gd name="T186" fmla="+- 0 12898 11929"/>
              <a:gd name="T187" fmla="*/ 12898 h 1198"/>
              <a:gd name="T188" fmla="+- 0 18846 17165"/>
              <a:gd name="T189" fmla="*/ T188 w 1981"/>
              <a:gd name="T190" fmla="+- 0 12960 11929"/>
              <a:gd name="T191" fmla="*/ 12960 h 1198"/>
              <a:gd name="T192" fmla="+- 0 18883 17165"/>
              <a:gd name="T193" fmla="*/ T192 w 1981"/>
              <a:gd name="T194" fmla="+- 0 12861 11929"/>
              <a:gd name="T195" fmla="*/ 12861 h 1198"/>
              <a:gd name="T196" fmla="+- 0 18951 17165"/>
              <a:gd name="T197" fmla="*/ T196 w 1981"/>
              <a:gd name="T198" fmla="+- 0 12673 11929"/>
              <a:gd name="T199" fmla="*/ 12673 h 1198"/>
              <a:gd name="T200" fmla="+- 0 19035 17165"/>
              <a:gd name="T201" fmla="*/ T200 w 1981"/>
              <a:gd name="T202" fmla="+- 0 12589 11929"/>
              <a:gd name="T203" fmla="*/ 12589 h 1198"/>
              <a:gd name="T204" fmla="+- 0 19108 17165"/>
              <a:gd name="T205" fmla="*/ T204 w 1981"/>
              <a:gd name="T206" fmla="+- 0 12704 11929"/>
              <a:gd name="T207" fmla="*/ 12704 h 1198"/>
              <a:gd name="T208" fmla="+- 0 19143 17165"/>
              <a:gd name="T209" fmla="*/ T208 w 1981"/>
              <a:gd name="T210" fmla="+- 0 12924 11929"/>
              <a:gd name="T211" fmla="*/ 12924 h 1198"/>
              <a:gd name="T212" fmla="+- 0 19139 17165"/>
              <a:gd name="T213" fmla="*/ T212 w 1981"/>
              <a:gd name="T214" fmla="+- 0 13093 11929"/>
              <a:gd name="T215" fmla="*/ 13093 h 1198"/>
              <a:gd name="T216" fmla="+- 0 19142 17165"/>
              <a:gd name="T217" fmla="*/ T216 w 1981"/>
              <a:gd name="T218" fmla="+- 0 13126 11929"/>
              <a:gd name="T219" fmla="*/ 13126 h 11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1981" h="1198" extrusionOk="0">
                <a:moveTo>
                  <a:pt x="58" y="298"/>
                </a:moveTo>
                <a:cubicBezTo>
                  <a:pt x="53" y="311"/>
                  <a:pt x="43" y="336"/>
                  <a:pt x="42" y="359"/>
                </a:cubicBezTo>
                <a:cubicBezTo>
                  <a:pt x="39" y="424"/>
                  <a:pt x="31" y="488"/>
                  <a:pt x="26" y="553"/>
                </a:cubicBezTo>
                <a:cubicBezTo>
                  <a:pt x="20" y="635"/>
                  <a:pt x="9" y="716"/>
                  <a:pt x="5" y="798"/>
                </a:cubicBezTo>
                <a:cubicBezTo>
                  <a:pt x="3" y="835"/>
                  <a:pt x="1" y="871"/>
                  <a:pt x="0" y="908"/>
                </a:cubicBezTo>
                <a:cubicBezTo>
                  <a:pt x="19" y="835"/>
                  <a:pt x="26" y="759"/>
                  <a:pt x="40" y="685"/>
                </a:cubicBezTo>
                <a:cubicBezTo>
                  <a:pt x="55" y="607"/>
                  <a:pt x="70" y="530"/>
                  <a:pt x="99" y="456"/>
                </a:cubicBezTo>
                <a:cubicBezTo>
                  <a:pt x="116" y="413"/>
                  <a:pt x="138" y="378"/>
                  <a:pt x="180" y="357"/>
                </a:cubicBezTo>
                <a:cubicBezTo>
                  <a:pt x="203" y="346"/>
                  <a:pt x="227" y="350"/>
                  <a:pt x="249" y="360"/>
                </a:cubicBezTo>
                <a:cubicBezTo>
                  <a:pt x="263" y="367"/>
                  <a:pt x="270" y="378"/>
                  <a:pt x="280" y="388"/>
                </a:cubicBezTo>
              </a:path>
              <a:path w="1981" h="1198" extrusionOk="0">
                <a:moveTo>
                  <a:pt x="349" y="607"/>
                </a:moveTo>
                <a:cubicBezTo>
                  <a:pt x="380" y="616"/>
                  <a:pt x="390" y="606"/>
                  <a:pt x="418" y="592"/>
                </a:cubicBezTo>
                <a:cubicBezTo>
                  <a:pt x="452" y="575"/>
                  <a:pt x="480" y="560"/>
                  <a:pt x="508" y="534"/>
                </a:cubicBezTo>
                <a:cubicBezTo>
                  <a:pt x="530" y="513"/>
                  <a:pt x="552" y="483"/>
                  <a:pt x="544" y="450"/>
                </a:cubicBezTo>
                <a:cubicBezTo>
                  <a:pt x="535" y="415"/>
                  <a:pt x="501" y="403"/>
                  <a:pt x="469" y="402"/>
                </a:cubicBezTo>
                <a:cubicBezTo>
                  <a:pt x="423" y="400"/>
                  <a:pt x="376" y="420"/>
                  <a:pt x="348" y="457"/>
                </a:cubicBezTo>
                <a:cubicBezTo>
                  <a:pt x="312" y="504"/>
                  <a:pt x="296" y="577"/>
                  <a:pt x="298" y="635"/>
                </a:cubicBezTo>
                <a:cubicBezTo>
                  <a:pt x="300" y="713"/>
                  <a:pt x="332" y="807"/>
                  <a:pt x="390" y="862"/>
                </a:cubicBezTo>
                <a:cubicBezTo>
                  <a:pt x="425" y="895"/>
                  <a:pt x="483" y="911"/>
                  <a:pt x="527" y="889"/>
                </a:cubicBezTo>
                <a:cubicBezTo>
                  <a:pt x="572" y="866"/>
                  <a:pt x="594" y="817"/>
                  <a:pt x="620" y="778"/>
                </a:cubicBezTo>
              </a:path>
              <a:path w="1981" h="1198" extrusionOk="0">
                <a:moveTo>
                  <a:pt x="813" y="12"/>
                </a:moveTo>
                <a:cubicBezTo>
                  <a:pt x="837" y="-10"/>
                  <a:pt x="818" y="38"/>
                  <a:pt x="817" y="55"/>
                </a:cubicBezTo>
                <a:cubicBezTo>
                  <a:pt x="812" y="129"/>
                  <a:pt x="806" y="202"/>
                  <a:pt x="802" y="276"/>
                </a:cubicBezTo>
                <a:cubicBezTo>
                  <a:pt x="797" y="369"/>
                  <a:pt x="797" y="462"/>
                  <a:pt x="794" y="555"/>
                </a:cubicBezTo>
                <a:cubicBezTo>
                  <a:pt x="793" y="602"/>
                  <a:pt x="786" y="658"/>
                  <a:pt x="794" y="704"/>
                </a:cubicBezTo>
                <a:cubicBezTo>
                  <a:pt x="796" y="708"/>
                  <a:pt x="797" y="712"/>
                  <a:pt x="799" y="716"/>
                </a:cubicBezTo>
              </a:path>
              <a:path w="1981" h="1198" extrusionOk="0">
                <a:moveTo>
                  <a:pt x="908" y="483"/>
                </a:moveTo>
                <a:cubicBezTo>
                  <a:pt x="888" y="470"/>
                  <a:pt x="863" y="464"/>
                  <a:pt x="839" y="457"/>
                </a:cubicBezTo>
                <a:cubicBezTo>
                  <a:pt x="794" y="445"/>
                  <a:pt x="749" y="433"/>
                  <a:pt x="703" y="424"/>
                </a:cubicBezTo>
                <a:cubicBezTo>
                  <a:pt x="667" y="416"/>
                  <a:pt x="632" y="417"/>
                  <a:pt x="596" y="415"/>
                </a:cubicBezTo>
                <a:cubicBezTo>
                  <a:pt x="554" y="413"/>
                  <a:pt x="601" y="428"/>
                  <a:pt x="611" y="432"/>
                </a:cubicBezTo>
              </a:path>
              <a:path w="1981" h="1198" extrusionOk="0">
                <a:moveTo>
                  <a:pt x="983" y="428"/>
                </a:moveTo>
                <a:cubicBezTo>
                  <a:pt x="1006" y="469"/>
                  <a:pt x="1013" y="506"/>
                  <a:pt x="1016" y="554"/>
                </a:cubicBezTo>
                <a:cubicBezTo>
                  <a:pt x="1020" y="617"/>
                  <a:pt x="1019" y="679"/>
                  <a:pt x="1028" y="741"/>
                </a:cubicBezTo>
                <a:cubicBezTo>
                  <a:pt x="1036" y="796"/>
                  <a:pt x="1055" y="883"/>
                  <a:pt x="1115" y="908"/>
                </a:cubicBezTo>
                <a:cubicBezTo>
                  <a:pt x="1155" y="925"/>
                  <a:pt x="1193" y="889"/>
                  <a:pt x="1211" y="858"/>
                </a:cubicBezTo>
                <a:cubicBezTo>
                  <a:pt x="1242" y="806"/>
                  <a:pt x="1252" y="750"/>
                  <a:pt x="1263" y="692"/>
                </a:cubicBezTo>
                <a:cubicBezTo>
                  <a:pt x="1269" y="657"/>
                  <a:pt x="1271" y="623"/>
                  <a:pt x="1276" y="588"/>
                </a:cubicBezTo>
              </a:path>
              <a:path w="1981" h="1198" extrusionOk="0">
                <a:moveTo>
                  <a:pt x="1436" y="841"/>
                </a:moveTo>
                <a:cubicBezTo>
                  <a:pt x="1441" y="867"/>
                  <a:pt x="1443" y="891"/>
                  <a:pt x="1452" y="915"/>
                </a:cubicBezTo>
                <a:cubicBezTo>
                  <a:pt x="1448" y="885"/>
                  <a:pt x="1449" y="855"/>
                  <a:pt x="1451" y="824"/>
                </a:cubicBezTo>
                <a:cubicBezTo>
                  <a:pt x="1454" y="772"/>
                  <a:pt x="1450" y="713"/>
                  <a:pt x="1464" y="663"/>
                </a:cubicBezTo>
                <a:cubicBezTo>
                  <a:pt x="1475" y="626"/>
                  <a:pt x="1494" y="586"/>
                  <a:pt x="1523" y="561"/>
                </a:cubicBezTo>
                <a:cubicBezTo>
                  <a:pt x="1529" y="557"/>
                  <a:pt x="1536" y="552"/>
                  <a:pt x="1542" y="548"/>
                </a:cubicBezTo>
              </a:path>
              <a:path w="1981" h="1198" extrusionOk="0">
                <a:moveTo>
                  <a:pt x="1702" y="670"/>
                </a:moveTo>
                <a:cubicBezTo>
                  <a:pt x="1698" y="716"/>
                  <a:pt x="1690" y="760"/>
                  <a:pt x="1685" y="805"/>
                </a:cubicBezTo>
                <a:cubicBezTo>
                  <a:pt x="1679" y="859"/>
                  <a:pt x="1677" y="915"/>
                  <a:pt x="1678" y="969"/>
                </a:cubicBezTo>
                <a:cubicBezTo>
                  <a:pt x="1678" y="990"/>
                  <a:pt x="1680" y="1011"/>
                  <a:pt x="1681" y="1031"/>
                </a:cubicBezTo>
                <a:cubicBezTo>
                  <a:pt x="1704" y="1004"/>
                  <a:pt x="1707" y="967"/>
                  <a:pt x="1718" y="932"/>
                </a:cubicBezTo>
                <a:cubicBezTo>
                  <a:pt x="1737" y="868"/>
                  <a:pt x="1759" y="805"/>
                  <a:pt x="1786" y="744"/>
                </a:cubicBezTo>
                <a:cubicBezTo>
                  <a:pt x="1801" y="711"/>
                  <a:pt x="1824" y="655"/>
                  <a:pt x="1870" y="660"/>
                </a:cubicBezTo>
                <a:cubicBezTo>
                  <a:pt x="1914" y="665"/>
                  <a:pt x="1933" y="743"/>
                  <a:pt x="1943" y="775"/>
                </a:cubicBezTo>
                <a:cubicBezTo>
                  <a:pt x="1965" y="846"/>
                  <a:pt x="1974" y="921"/>
                  <a:pt x="1978" y="995"/>
                </a:cubicBezTo>
                <a:cubicBezTo>
                  <a:pt x="1981" y="1052"/>
                  <a:pt x="1975" y="1107"/>
                  <a:pt x="1974" y="1164"/>
                </a:cubicBezTo>
                <a:cubicBezTo>
                  <a:pt x="1975" y="1183"/>
                  <a:pt x="1974" y="1186"/>
                  <a:pt x="1977" y="1197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0738" y="4527550"/>
            <a:ext cx="341312" cy="206375"/>
          </a:xfrm>
          <a:custGeom>
            <a:avLst/>
            <a:gdLst>
              <a:gd name="T0" fmla="+- 0 19942 19919"/>
              <a:gd name="T1" fmla="*/ T0 w 950"/>
              <a:gd name="T2" fmla="+- 0 12734 12575"/>
              <a:gd name="T3" fmla="*/ 12734 h 573"/>
              <a:gd name="T4" fmla="+- 0 19929 19919"/>
              <a:gd name="T5" fmla="*/ T4 w 950"/>
              <a:gd name="T6" fmla="+- 0 12839 12575"/>
              <a:gd name="T7" fmla="*/ 12839 h 573"/>
              <a:gd name="T8" fmla="+- 0 19933 19919"/>
              <a:gd name="T9" fmla="*/ T8 w 950"/>
              <a:gd name="T10" fmla="+- 0 12973 12575"/>
              <a:gd name="T11" fmla="*/ 12973 h 573"/>
              <a:gd name="T12" fmla="+- 0 19936 19919"/>
              <a:gd name="T13" fmla="*/ T12 w 950"/>
              <a:gd name="T14" fmla="+- 0 13016 12575"/>
              <a:gd name="T15" fmla="*/ 13016 h 573"/>
              <a:gd name="T16" fmla="+- 0 19926 19919"/>
              <a:gd name="T17" fmla="*/ T16 w 950"/>
              <a:gd name="T18" fmla="+- 0 12877 12575"/>
              <a:gd name="T19" fmla="*/ 12877 h 573"/>
              <a:gd name="T20" fmla="+- 0 19920 19919"/>
              <a:gd name="T21" fmla="*/ T20 w 950"/>
              <a:gd name="T22" fmla="+- 0 12675 12575"/>
              <a:gd name="T23" fmla="*/ 12675 h 573"/>
              <a:gd name="T24" fmla="+- 0 19949 19919"/>
              <a:gd name="T25" fmla="*/ T24 w 950"/>
              <a:gd name="T26" fmla="+- 0 12575 12575"/>
              <a:gd name="T27" fmla="*/ 12575 h 573"/>
              <a:gd name="T28" fmla="+- 0 20034 19919"/>
              <a:gd name="T29" fmla="*/ T28 w 950"/>
              <a:gd name="T30" fmla="+- 0 12609 12575"/>
              <a:gd name="T31" fmla="*/ 12609 h 573"/>
              <a:gd name="T32" fmla="+- 0 20127 19919"/>
              <a:gd name="T33" fmla="*/ T32 w 950"/>
              <a:gd name="T34" fmla="+- 0 12701 12575"/>
              <a:gd name="T35" fmla="*/ 12701 h 573"/>
              <a:gd name="T36" fmla="+- 0 20249 19919"/>
              <a:gd name="T37" fmla="*/ T36 w 950"/>
              <a:gd name="T38" fmla="+- 0 12795 12575"/>
              <a:gd name="T39" fmla="*/ 12795 h 573"/>
              <a:gd name="T40" fmla="+- 0 20310 19919"/>
              <a:gd name="T41" fmla="*/ T40 w 950"/>
              <a:gd name="T42" fmla="+- 0 12803 12575"/>
              <a:gd name="T43" fmla="*/ 12803 h 573"/>
              <a:gd name="T44" fmla="+- 0 20367 19919"/>
              <a:gd name="T45" fmla="*/ T44 w 950"/>
              <a:gd name="T46" fmla="+- 0 12768 12575"/>
              <a:gd name="T47" fmla="*/ 12768 h 573"/>
              <a:gd name="T48" fmla="+- 0 20406 19919"/>
              <a:gd name="T49" fmla="*/ T48 w 950"/>
              <a:gd name="T50" fmla="+- 0 12700 12575"/>
              <a:gd name="T51" fmla="*/ 12700 h 573"/>
              <a:gd name="T52" fmla="+- 0 20387 19919"/>
              <a:gd name="T53" fmla="*/ T52 w 950"/>
              <a:gd name="T54" fmla="+- 0 12638 12575"/>
              <a:gd name="T55" fmla="*/ 12638 h 573"/>
              <a:gd name="T56" fmla="+- 0 20312 19919"/>
              <a:gd name="T57" fmla="*/ T56 w 950"/>
              <a:gd name="T58" fmla="+- 0 12656 12575"/>
              <a:gd name="T59" fmla="*/ 12656 h 573"/>
              <a:gd name="T60" fmla="+- 0 20246 19919"/>
              <a:gd name="T61" fmla="*/ T60 w 950"/>
              <a:gd name="T62" fmla="+- 0 12800 12575"/>
              <a:gd name="T63" fmla="*/ 12800 h 573"/>
              <a:gd name="T64" fmla="+- 0 20253 19919"/>
              <a:gd name="T65" fmla="*/ T64 w 950"/>
              <a:gd name="T66" fmla="+- 0 13002 12575"/>
              <a:gd name="T67" fmla="*/ 13002 h 573"/>
              <a:gd name="T68" fmla="+- 0 20340 19919"/>
              <a:gd name="T69" fmla="*/ T68 w 950"/>
              <a:gd name="T70" fmla="+- 0 13137 12575"/>
              <a:gd name="T71" fmla="*/ 13137 h 573"/>
              <a:gd name="T72" fmla="+- 0 20495 19919"/>
              <a:gd name="T73" fmla="*/ T72 w 950"/>
              <a:gd name="T74" fmla="+- 0 13104 12575"/>
              <a:gd name="T75" fmla="*/ 13104 h 573"/>
              <a:gd name="T76" fmla="+- 0 20857 19919"/>
              <a:gd name="T77" fmla="*/ T76 w 950"/>
              <a:gd name="T78" fmla="+- 0 12702 12575"/>
              <a:gd name="T79" fmla="*/ 12702 h 573"/>
              <a:gd name="T80" fmla="+- 0 20841 19919"/>
              <a:gd name="T81" fmla="*/ T80 w 950"/>
              <a:gd name="T82" fmla="+- 0 12726 12575"/>
              <a:gd name="T83" fmla="*/ 12726 h 573"/>
              <a:gd name="T84" fmla="+- 0 20768 19919"/>
              <a:gd name="T85" fmla="*/ T84 w 950"/>
              <a:gd name="T86" fmla="+- 0 12788 12575"/>
              <a:gd name="T87" fmla="*/ 12788 h 573"/>
              <a:gd name="T88" fmla="+- 0 20702 19919"/>
              <a:gd name="T89" fmla="*/ T88 w 950"/>
              <a:gd name="T90" fmla="+- 0 12859 12575"/>
              <a:gd name="T91" fmla="*/ 12859 h 573"/>
              <a:gd name="T92" fmla="+- 0 20756 19919"/>
              <a:gd name="T93" fmla="*/ T92 w 950"/>
              <a:gd name="T94" fmla="+- 0 12894 12575"/>
              <a:gd name="T95" fmla="*/ 12894 h 573"/>
              <a:gd name="T96" fmla="+- 0 20840 19919"/>
              <a:gd name="T97" fmla="*/ T96 w 950"/>
              <a:gd name="T98" fmla="+- 0 13003 12575"/>
              <a:gd name="T99" fmla="*/ 13003 h 573"/>
              <a:gd name="T100" fmla="+- 0 20831 19919"/>
              <a:gd name="T101" fmla="*/ T100 w 950"/>
              <a:gd name="T102" fmla="+- 0 13107 12575"/>
              <a:gd name="T103" fmla="*/ 13107 h 573"/>
              <a:gd name="T104" fmla="+- 0 20707 19919"/>
              <a:gd name="T105" fmla="*/ T104 w 950"/>
              <a:gd name="T106" fmla="+- 0 13123 12575"/>
              <a:gd name="T107" fmla="*/ 13123 h 573"/>
              <a:gd name="T108" fmla="+- 0 20536 19919"/>
              <a:gd name="T109" fmla="*/ T108 w 950"/>
              <a:gd name="T110" fmla="+- 0 13057 12575"/>
              <a:gd name="T111" fmla="*/ 13057 h 5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950" h="573" extrusionOk="0">
                <a:moveTo>
                  <a:pt x="23" y="159"/>
                </a:moveTo>
                <a:cubicBezTo>
                  <a:pt x="13" y="196"/>
                  <a:pt x="11" y="225"/>
                  <a:pt x="10" y="264"/>
                </a:cubicBezTo>
                <a:cubicBezTo>
                  <a:pt x="9" y="309"/>
                  <a:pt x="12" y="353"/>
                  <a:pt x="14" y="398"/>
                </a:cubicBezTo>
                <a:cubicBezTo>
                  <a:pt x="14" y="420"/>
                  <a:pt x="14" y="427"/>
                  <a:pt x="17" y="441"/>
                </a:cubicBezTo>
                <a:cubicBezTo>
                  <a:pt x="12" y="395"/>
                  <a:pt x="9" y="349"/>
                  <a:pt x="7" y="302"/>
                </a:cubicBezTo>
                <a:cubicBezTo>
                  <a:pt x="4" y="235"/>
                  <a:pt x="-2" y="167"/>
                  <a:pt x="1" y="100"/>
                </a:cubicBezTo>
                <a:cubicBezTo>
                  <a:pt x="2" y="76"/>
                  <a:pt x="-2" y="11"/>
                  <a:pt x="30" y="0"/>
                </a:cubicBezTo>
                <a:cubicBezTo>
                  <a:pt x="59" y="-10"/>
                  <a:pt x="94" y="19"/>
                  <a:pt x="115" y="34"/>
                </a:cubicBezTo>
                <a:cubicBezTo>
                  <a:pt x="151" y="60"/>
                  <a:pt x="178" y="94"/>
                  <a:pt x="208" y="126"/>
                </a:cubicBezTo>
              </a:path>
              <a:path w="950" h="573" extrusionOk="0">
                <a:moveTo>
                  <a:pt x="330" y="220"/>
                </a:moveTo>
                <a:cubicBezTo>
                  <a:pt x="355" y="230"/>
                  <a:pt x="365" y="230"/>
                  <a:pt x="391" y="228"/>
                </a:cubicBezTo>
                <a:cubicBezTo>
                  <a:pt x="419" y="226"/>
                  <a:pt x="429" y="213"/>
                  <a:pt x="448" y="193"/>
                </a:cubicBezTo>
                <a:cubicBezTo>
                  <a:pt x="468" y="172"/>
                  <a:pt x="482" y="155"/>
                  <a:pt x="487" y="125"/>
                </a:cubicBezTo>
                <a:cubicBezTo>
                  <a:pt x="491" y="103"/>
                  <a:pt x="490" y="76"/>
                  <a:pt x="468" y="63"/>
                </a:cubicBezTo>
                <a:cubicBezTo>
                  <a:pt x="442" y="48"/>
                  <a:pt x="412" y="63"/>
                  <a:pt x="393" y="81"/>
                </a:cubicBezTo>
                <a:cubicBezTo>
                  <a:pt x="354" y="118"/>
                  <a:pt x="336" y="174"/>
                  <a:pt x="327" y="225"/>
                </a:cubicBezTo>
                <a:cubicBezTo>
                  <a:pt x="315" y="292"/>
                  <a:pt x="318" y="361"/>
                  <a:pt x="334" y="427"/>
                </a:cubicBezTo>
                <a:cubicBezTo>
                  <a:pt x="347" y="478"/>
                  <a:pt x="374" y="534"/>
                  <a:pt x="421" y="562"/>
                </a:cubicBezTo>
                <a:cubicBezTo>
                  <a:pt x="474" y="594"/>
                  <a:pt x="533" y="556"/>
                  <a:pt x="576" y="529"/>
                </a:cubicBezTo>
              </a:path>
              <a:path w="950" h="573" extrusionOk="0">
                <a:moveTo>
                  <a:pt x="938" y="127"/>
                </a:moveTo>
                <a:cubicBezTo>
                  <a:pt x="969" y="111"/>
                  <a:pt x="930" y="144"/>
                  <a:pt x="922" y="151"/>
                </a:cubicBezTo>
                <a:cubicBezTo>
                  <a:pt x="899" y="172"/>
                  <a:pt x="873" y="192"/>
                  <a:pt x="849" y="213"/>
                </a:cubicBezTo>
                <a:cubicBezTo>
                  <a:pt x="823" y="235"/>
                  <a:pt x="800" y="255"/>
                  <a:pt x="783" y="284"/>
                </a:cubicBezTo>
                <a:cubicBezTo>
                  <a:pt x="800" y="297"/>
                  <a:pt x="819" y="307"/>
                  <a:pt x="837" y="319"/>
                </a:cubicBezTo>
                <a:cubicBezTo>
                  <a:pt x="877" y="346"/>
                  <a:pt x="907" y="381"/>
                  <a:pt x="921" y="428"/>
                </a:cubicBezTo>
                <a:cubicBezTo>
                  <a:pt x="931" y="460"/>
                  <a:pt x="933" y="504"/>
                  <a:pt x="912" y="532"/>
                </a:cubicBezTo>
                <a:cubicBezTo>
                  <a:pt x="884" y="569"/>
                  <a:pt x="825" y="557"/>
                  <a:pt x="788" y="548"/>
                </a:cubicBezTo>
                <a:cubicBezTo>
                  <a:pt x="728" y="533"/>
                  <a:pt x="673" y="507"/>
                  <a:pt x="617" y="482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486354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(define (factors n)</a:t>
            </a:r>
          </a:p>
          <a:p>
            <a:r>
              <a:rPr lang="en-US" sz="2400" dirty="0" smtClean="0"/>
              <a:t>   (list-reverse </a:t>
            </a:r>
          </a:p>
          <a:p>
            <a:r>
              <a:rPr lang="en-US" sz="2400" dirty="0" smtClean="0"/>
              <a:t>      (factors-helper (- n 1) n)))</a:t>
            </a:r>
          </a:p>
          <a:p>
            <a:r>
              <a:rPr lang="en-US" sz="2400" dirty="0" smtClean="0"/>
              <a:t>(define (factors-helper t n)</a:t>
            </a:r>
          </a:p>
          <a:p>
            <a:r>
              <a:rPr lang="en-US" sz="2400" dirty="0" smtClean="0"/>
              <a:t>   (if (&lt; t 2) null</a:t>
            </a:r>
          </a:p>
          <a:p>
            <a:r>
              <a:rPr lang="en-US" sz="2400" dirty="0" smtClean="0"/>
              <a:t>        (if (is-divisible? n t)</a:t>
            </a:r>
          </a:p>
          <a:p>
            <a:r>
              <a:rPr lang="en-US" sz="2400" dirty="0" smtClean="0"/>
              <a:t>             (cons t </a:t>
            </a:r>
          </a:p>
          <a:p>
            <a:r>
              <a:rPr lang="en-US" sz="2400" dirty="0" smtClean="0"/>
              <a:t>                       (factors-helper (- t 1) n))</a:t>
            </a:r>
          </a:p>
          <a:p>
            <a:r>
              <a:rPr lang="en-US" sz="2400" dirty="0" smtClean="0"/>
              <a:t>             (factors-helper (- t 1) n))))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85800"/>
            <a:ext cx="32766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def</a:t>
            </a:r>
            <a:r>
              <a:rPr lang="en-US" sz="2800" dirty="0" smtClean="0"/>
              <a:t> factors(n):</a:t>
            </a:r>
          </a:p>
          <a:p>
            <a:r>
              <a:rPr lang="en-US" sz="2800" dirty="0" smtClean="0"/>
              <a:t>   res = []</a:t>
            </a:r>
          </a:p>
          <a:p>
            <a:r>
              <a:rPr lang="en-US" sz="2800" dirty="0" smtClean="0"/>
              <a:t>   </a:t>
            </a:r>
            <a:r>
              <a:rPr lang="en-US" sz="2800" b="1" dirty="0" smtClean="0"/>
              <a:t>for</a:t>
            </a:r>
            <a:r>
              <a:rPr lang="en-US" sz="2800" dirty="0" smtClean="0"/>
              <a:t> d </a:t>
            </a:r>
            <a:r>
              <a:rPr lang="en-US" sz="2800" b="1" dirty="0" smtClean="0"/>
              <a:t>in</a:t>
            </a:r>
            <a:r>
              <a:rPr lang="en-US" sz="2800" dirty="0" smtClean="0"/>
              <a:t> range(2, n):</a:t>
            </a:r>
          </a:p>
          <a:p>
            <a:r>
              <a:rPr lang="en-US" sz="2800" dirty="0" smtClean="0"/>
              <a:t>      </a:t>
            </a:r>
            <a:r>
              <a:rPr lang="en-US" sz="2800" b="1" dirty="0" smtClean="0"/>
              <a:t>if</a:t>
            </a:r>
            <a:r>
              <a:rPr lang="en-US" sz="2800" dirty="0" smtClean="0"/>
              <a:t> n % d == 0: </a:t>
            </a:r>
          </a:p>
          <a:p>
            <a:r>
              <a:rPr lang="en-US" sz="2800" dirty="0" smtClean="0"/>
              <a:t>          </a:t>
            </a:r>
            <a:r>
              <a:rPr lang="en-US" sz="2800" dirty="0" err="1" smtClean="0"/>
              <a:t>res.append</a:t>
            </a:r>
            <a:r>
              <a:rPr lang="en-US" sz="2800" dirty="0" smtClean="0"/>
              <a:t>(d)</a:t>
            </a:r>
          </a:p>
          <a:p>
            <a:r>
              <a:rPr lang="en-US" sz="2800" dirty="0" smtClean="0"/>
              <a:t>   </a:t>
            </a:r>
            <a:r>
              <a:rPr lang="en-US" sz="2800" b="1" dirty="0" smtClean="0"/>
              <a:t>return</a:t>
            </a:r>
            <a:r>
              <a:rPr lang="en-US" sz="2800" dirty="0" smtClean="0"/>
              <a:t> res</a:t>
            </a:r>
          </a:p>
        </p:txBody>
      </p:sp>
      <p:sp>
        <p:nvSpPr>
          <p:cNvPr id="3174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7875" y="4000500"/>
            <a:ext cx="153988" cy="128588"/>
          </a:xfrm>
          <a:custGeom>
            <a:avLst/>
            <a:gdLst>
              <a:gd name="T0" fmla="+- 0 2160 2160"/>
              <a:gd name="T1" fmla="*/ T0 w 428"/>
              <a:gd name="T2" fmla="+- 0 11186 11114"/>
              <a:gd name="T3" fmla="*/ 11186 h 355"/>
              <a:gd name="T4" fmla="+- 0 2173 2160"/>
              <a:gd name="T5" fmla="*/ T4 w 428"/>
              <a:gd name="T6" fmla="+- 0 11205 11114"/>
              <a:gd name="T7" fmla="*/ 11205 h 355"/>
              <a:gd name="T8" fmla="+- 0 2169 2160"/>
              <a:gd name="T9" fmla="*/ T8 w 428"/>
              <a:gd name="T10" fmla="+- 0 11208 11114"/>
              <a:gd name="T11" fmla="*/ 11208 h 355"/>
              <a:gd name="T12" fmla="+- 0 2173 2160"/>
              <a:gd name="T13" fmla="*/ T12 w 428"/>
              <a:gd name="T14" fmla="+- 0 11231 11114"/>
              <a:gd name="T15" fmla="*/ 11231 h 355"/>
              <a:gd name="T16" fmla="+- 0 2180 2160"/>
              <a:gd name="T17" fmla="*/ T16 w 428"/>
              <a:gd name="T18" fmla="+- 0 11274 11114"/>
              <a:gd name="T19" fmla="*/ 11274 h 355"/>
              <a:gd name="T20" fmla="+- 0 2182 2160"/>
              <a:gd name="T21" fmla="*/ T20 w 428"/>
              <a:gd name="T22" fmla="+- 0 11317 11114"/>
              <a:gd name="T23" fmla="*/ 11317 h 355"/>
              <a:gd name="T24" fmla="+- 0 2185 2160"/>
              <a:gd name="T25" fmla="*/ T24 w 428"/>
              <a:gd name="T26" fmla="+- 0 11361 11114"/>
              <a:gd name="T27" fmla="*/ 11361 h 355"/>
              <a:gd name="T28" fmla="+- 0 2187 2160"/>
              <a:gd name="T29" fmla="*/ T28 w 428"/>
              <a:gd name="T30" fmla="+- 0 11397 11114"/>
              <a:gd name="T31" fmla="*/ 11397 h 355"/>
              <a:gd name="T32" fmla="+- 0 2190 2160"/>
              <a:gd name="T33" fmla="*/ T32 w 428"/>
              <a:gd name="T34" fmla="+- 0 11432 11114"/>
              <a:gd name="T35" fmla="*/ 11432 h 355"/>
              <a:gd name="T36" fmla="+- 0 2191 2160"/>
              <a:gd name="T37" fmla="*/ T36 w 428"/>
              <a:gd name="T38" fmla="+- 0 11468 11114"/>
              <a:gd name="T39" fmla="*/ 11468 h 355"/>
              <a:gd name="T40" fmla="+- 0 2220 2160"/>
              <a:gd name="T41" fmla="*/ T40 w 428"/>
              <a:gd name="T42" fmla="+- 0 11440 11114"/>
              <a:gd name="T43" fmla="*/ 11440 h 355"/>
              <a:gd name="T44" fmla="+- 0 2228 2160"/>
              <a:gd name="T45" fmla="*/ T44 w 428"/>
              <a:gd name="T46" fmla="+- 0 11399 11114"/>
              <a:gd name="T47" fmla="*/ 11399 h 355"/>
              <a:gd name="T48" fmla="+- 0 2244 2160"/>
              <a:gd name="T49" fmla="*/ T48 w 428"/>
              <a:gd name="T50" fmla="+- 0 11361 11114"/>
              <a:gd name="T51" fmla="*/ 11361 h 355"/>
              <a:gd name="T52" fmla="+- 0 2269 2160"/>
              <a:gd name="T53" fmla="*/ T52 w 428"/>
              <a:gd name="T54" fmla="+- 0 11300 11114"/>
              <a:gd name="T55" fmla="*/ 11300 h 355"/>
              <a:gd name="T56" fmla="+- 0 2294 2160"/>
              <a:gd name="T57" fmla="*/ T56 w 428"/>
              <a:gd name="T58" fmla="+- 0 11239 11114"/>
              <a:gd name="T59" fmla="*/ 11239 h 355"/>
              <a:gd name="T60" fmla="+- 0 2324 2160"/>
              <a:gd name="T61" fmla="*/ T60 w 428"/>
              <a:gd name="T62" fmla="+- 0 11180 11114"/>
              <a:gd name="T63" fmla="*/ 11180 h 355"/>
              <a:gd name="T64" fmla="+- 0 2340 2160"/>
              <a:gd name="T65" fmla="*/ T64 w 428"/>
              <a:gd name="T66" fmla="+- 0 11148 11114"/>
              <a:gd name="T67" fmla="*/ 11148 h 355"/>
              <a:gd name="T68" fmla="+- 0 2350 2160"/>
              <a:gd name="T69" fmla="*/ T68 w 428"/>
              <a:gd name="T70" fmla="+- 0 11121 11114"/>
              <a:gd name="T71" fmla="*/ 11121 h 355"/>
              <a:gd name="T72" fmla="+- 0 2386 2160"/>
              <a:gd name="T73" fmla="*/ T72 w 428"/>
              <a:gd name="T74" fmla="+- 0 11114 11114"/>
              <a:gd name="T75" fmla="*/ 11114 h 355"/>
              <a:gd name="T76" fmla="+- 0 2416 2160"/>
              <a:gd name="T77" fmla="*/ T76 w 428"/>
              <a:gd name="T78" fmla="+- 0 11146 11114"/>
              <a:gd name="T79" fmla="*/ 11146 h 355"/>
              <a:gd name="T80" fmla="+- 0 2419 2160"/>
              <a:gd name="T81" fmla="*/ T80 w 428"/>
              <a:gd name="T82" fmla="+- 0 11177 11114"/>
              <a:gd name="T83" fmla="*/ 11177 h 355"/>
              <a:gd name="T84" fmla="+- 0 2430 2160"/>
              <a:gd name="T85" fmla="*/ T84 w 428"/>
              <a:gd name="T86" fmla="+- 0 11219 11114"/>
              <a:gd name="T87" fmla="*/ 11219 h 355"/>
              <a:gd name="T88" fmla="+- 0 2443 2160"/>
              <a:gd name="T89" fmla="*/ T88 w 428"/>
              <a:gd name="T90" fmla="+- 0 11268 11114"/>
              <a:gd name="T91" fmla="*/ 11268 h 355"/>
              <a:gd name="T92" fmla="+- 0 2454 2160"/>
              <a:gd name="T93" fmla="*/ T92 w 428"/>
              <a:gd name="T94" fmla="+- 0 11321 11114"/>
              <a:gd name="T95" fmla="*/ 11321 h 355"/>
              <a:gd name="T96" fmla="+- 0 2471 2160"/>
              <a:gd name="T97" fmla="*/ T96 w 428"/>
              <a:gd name="T98" fmla="+- 0 11369 11114"/>
              <a:gd name="T99" fmla="*/ 11369 h 355"/>
              <a:gd name="T100" fmla="+- 0 2481 2160"/>
              <a:gd name="T101" fmla="*/ T100 w 428"/>
              <a:gd name="T102" fmla="+- 0 11391 11114"/>
              <a:gd name="T103" fmla="*/ 11391 h 355"/>
              <a:gd name="T104" fmla="+- 0 2484 2160"/>
              <a:gd name="T105" fmla="*/ T104 w 428"/>
              <a:gd name="T106" fmla="+- 0 11398 11114"/>
              <a:gd name="T107" fmla="*/ 11398 h 355"/>
              <a:gd name="T108" fmla="+- 0 2497 2160"/>
              <a:gd name="T109" fmla="*/ T108 w 428"/>
              <a:gd name="T110" fmla="+- 0 11408 11114"/>
              <a:gd name="T111" fmla="*/ 11408 h 355"/>
              <a:gd name="T112" fmla="+- 0 2530 2160"/>
              <a:gd name="T113" fmla="*/ T112 w 428"/>
              <a:gd name="T114" fmla="+- 0 11392 11114"/>
              <a:gd name="T115" fmla="*/ 11392 h 355"/>
              <a:gd name="T116" fmla="+- 0 2548 2160"/>
              <a:gd name="T117" fmla="*/ T116 w 428"/>
              <a:gd name="T118" fmla="+- 0 11378 11114"/>
              <a:gd name="T119" fmla="*/ 11378 h 355"/>
              <a:gd name="T120" fmla="+- 0 2569 2160"/>
              <a:gd name="T121" fmla="*/ T120 w 428"/>
              <a:gd name="T122" fmla="+- 0 11346 11114"/>
              <a:gd name="T123" fmla="*/ 11346 h 355"/>
              <a:gd name="T124" fmla="+- 0 2575 2160"/>
              <a:gd name="T125" fmla="*/ T124 w 428"/>
              <a:gd name="T126" fmla="+- 0 11336 11114"/>
              <a:gd name="T127" fmla="*/ 11336 h 355"/>
              <a:gd name="T128" fmla="+- 0 2581 2160"/>
              <a:gd name="T129" fmla="*/ T128 w 428"/>
              <a:gd name="T130" fmla="+- 0 11325 11114"/>
              <a:gd name="T131" fmla="*/ 11325 h 355"/>
              <a:gd name="T132" fmla="+- 0 2587 2160"/>
              <a:gd name="T133" fmla="*/ T132 w 428"/>
              <a:gd name="T134" fmla="+- 0 11315 11114"/>
              <a:gd name="T135" fmla="*/ 11315 h 3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428" h="355" extrusionOk="0">
                <a:moveTo>
                  <a:pt x="0" y="72"/>
                </a:moveTo>
                <a:cubicBezTo>
                  <a:pt x="13" y="91"/>
                  <a:pt x="9" y="94"/>
                  <a:pt x="13" y="117"/>
                </a:cubicBezTo>
                <a:cubicBezTo>
                  <a:pt x="20" y="160"/>
                  <a:pt x="22" y="203"/>
                  <a:pt x="25" y="247"/>
                </a:cubicBezTo>
                <a:cubicBezTo>
                  <a:pt x="27" y="283"/>
                  <a:pt x="30" y="318"/>
                  <a:pt x="31" y="354"/>
                </a:cubicBezTo>
                <a:cubicBezTo>
                  <a:pt x="60" y="326"/>
                  <a:pt x="68" y="285"/>
                  <a:pt x="84" y="247"/>
                </a:cubicBezTo>
                <a:cubicBezTo>
                  <a:pt x="109" y="186"/>
                  <a:pt x="134" y="125"/>
                  <a:pt x="164" y="66"/>
                </a:cubicBezTo>
                <a:cubicBezTo>
                  <a:pt x="180" y="34"/>
                  <a:pt x="190" y="7"/>
                  <a:pt x="226" y="0"/>
                </a:cubicBezTo>
                <a:cubicBezTo>
                  <a:pt x="256" y="32"/>
                  <a:pt x="259" y="63"/>
                  <a:pt x="270" y="105"/>
                </a:cubicBezTo>
                <a:cubicBezTo>
                  <a:pt x="283" y="154"/>
                  <a:pt x="294" y="207"/>
                  <a:pt x="311" y="255"/>
                </a:cubicBezTo>
                <a:cubicBezTo>
                  <a:pt x="321" y="277"/>
                  <a:pt x="324" y="284"/>
                  <a:pt x="337" y="294"/>
                </a:cubicBezTo>
                <a:cubicBezTo>
                  <a:pt x="370" y="278"/>
                  <a:pt x="388" y="264"/>
                  <a:pt x="409" y="232"/>
                </a:cubicBezTo>
                <a:cubicBezTo>
                  <a:pt x="415" y="222"/>
                  <a:pt x="421" y="211"/>
                  <a:pt x="427" y="201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44588" y="3951288"/>
            <a:ext cx="958850" cy="271462"/>
          </a:xfrm>
          <a:custGeom>
            <a:avLst/>
            <a:gdLst>
              <a:gd name="T0" fmla="+- 0 3194 3179"/>
              <a:gd name="T1" fmla="*/ T0 w 2665"/>
              <a:gd name="T2" fmla="+- 0 11220 10976"/>
              <a:gd name="T3" fmla="*/ 11220 h 755"/>
              <a:gd name="T4" fmla="+- 0 3181 3179"/>
              <a:gd name="T5" fmla="*/ T4 w 2665"/>
              <a:gd name="T6" fmla="+- 0 11520 10976"/>
              <a:gd name="T7" fmla="*/ 11520 h 755"/>
              <a:gd name="T8" fmla="+- 0 3207 3179"/>
              <a:gd name="T9" fmla="*/ T8 w 2665"/>
              <a:gd name="T10" fmla="+- 0 11235 10976"/>
              <a:gd name="T11" fmla="*/ 11235 h 755"/>
              <a:gd name="T12" fmla="+- 0 3328 3179"/>
              <a:gd name="T13" fmla="*/ T12 w 2665"/>
              <a:gd name="T14" fmla="+- 0 11355 10976"/>
              <a:gd name="T15" fmla="*/ 11355 h 755"/>
              <a:gd name="T16" fmla="+- 0 3498 3179"/>
              <a:gd name="T17" fmla="*/ T16 w 2665"/>
              <a:gd name="T18" fmla="+- 0 11242 10976"/>
              <a:gd name="T19" fmla="*/ 11242 h 755"/>
              <a:gd name="T20" fmla="+- 0 3511 3179"/>
              <a:gd name="T21" fmla="*/ T20 w 2665"/>
              <a:gd name="T22" fmla="+- 0 11079 10976"/>
              <a:gd name="T23" fmla="*/ 11079 h 755"/>
              <a:gd name="T24" fmla="+- 0 3393 3179"/>
              <a:gd name="T25" fmla="*/ T24 w 2665"/>
              <a:gd name="T26" fmla="+- 0 11314 10976"/>
              <a:gd name="T27" fmla="*/ 11314 h 755"/>
              <a:gd name="T28" fmla="+- 0 3523 3179"/>
              <a:gd name="T29" fmla="*/ T28 w 2665"/>
              <a:gd name="T30" fmla="+- 0 11450 10976"/>
              <a:gd name="T31" fmla="*/ 11450 h 755"/>
              <a:gd name="T32" fmla="+- 0 3866 3179"/>
              <a:gd name="T33" fmla="*/ T32 w 2665"/>
              <a:gd name="T34" fmla="+- 0 11128 10976"/>
              <a:gd name="T35" fmla="*/ 11128 h 755"/>
              <a:gd name="T36" fmla="+- 0 3756 3179"/>
              <a:gd name="T37" fmla="*/ T36 w 2665"/>
              <a:gd name="T38" fmla="+- 0 11316 10976"/>
              <a:gd name="T39" fmla="*/ 11316 h 755"/>
              <a:gd name="T40" fmla="+- 0 3843 3179"/>
              <a:gd name="T41" fmla="*/ T40 w 2665"/>
              <a:gd name="T42" fmla="+- 0 11446 10976"/>
              <a:gd name="T43" fmla="*/ 11446 h 755"/>
              <a:gd name="T44" fmla="+- 0 4083 3179"/>
              <a:gd name="T45" fmla="*/ T44 w 2665"/>
              <a:gd name="T46" fmla="+- 0 11158 10976"/>
              <a:gd name="T47" fmla="*/ 11158 h 755"/>
              <a:gd name="T48" fmla="+- 0 4082 3179"/>
              <a:gd name="T49" fmla="*/ T48 w 2665"/>
              <a:gd name="T50" fmla="+- 0 11417 10976"/>
              <a:gd name="T51" fmla="*/ 11417 h 755"/>
              <a:gd name="T52" fmla="+- 0 4225 3179"/>
              <a:gd name="T53" fmla="*/ T52 w 2665"/>
              <a:gd name="T54" fmla="+- 0 11475 10976"/>
              <a:gd name="T55" fmla="*/ 11475 h 755"/>
              <a:gd name="T56" fmla="+- 0 4396 3179"/>
              <a:gd name="T57" fmla="*/ T56 w 2665"/>
              <a:gd name="T58" fmla="+- 0 11462 10976"/>
              <a:gd name="T59" fmla="*/ 11462 h 755"/>
              <a:gd name="T60" fmla="+- 0 4420 3179"/>
              <a:gd name="T61" fmla="*/ T60 w 2665"/>
              <a:gd name="T62" fmla="+- 0 11400 10976"/>
              <a:gd name="T63" fmla="*/ 11400 h 755"/>
              <a:gd name="T64" fmla="+- 0 4464 3179"/>
              <a:gd name="T65" fmla="*/ T64 w 2665"/>
              <a:gd name="T66" fmla="+- 0 11204 10976"/>
              <a:gd name="T67" fmla="*/ 11204 h 755"/>
              <a:gd name="T68" fmla="+- 0 4687 3179"/>
              <a:gd name="T69" fmla="*/ T68 w 2665"/>
              <a:gd name="T70" fmla="+- 0 11232 10976"/>
              <a:gd name="T71" fmla="*/ 11232 h 755"/>
              <a:gd name="T72" fmla="+- 0 4746 3179"/>
              <a:gd name="T73" fmla="*/ T72 w 2665"/>
              <a:gd name="T74" fmla="+- 0 11490 10976"/>
              <a:gd name="T75" fmla="*/ 11490 h 755"/>
              <a:gd name="T76" fmla="+- 0 4750 3179"/>
              <a:gd name="T77" fmla="*/ T76 w 2665"/>
              <a:gd name="T78" fmla="+- 0 11462 10976"/>
              <a:gd name="T79" fmla="*/ 11462 h 755"/>
              <a:gd name="T80" fmla="+- 0 4766 3179"/>
              <a:gd name="T81" fmla="*/ T80 w 2665"/>
              <a:gd name="T82" fmla="+- 0 11264 10976"/>
              <a:gd name="T83" fmla="*/ 11264 h 755"/>
              <a:gd name="T84" fmla="+- 0 4822 3179"/>
              <a:gd name="T85" fmla="*/ T84 w 2665"/>
              <a:gd name="T86" fmla="+- 0 11174 10976"/>
              <a:gd name="T87" fmla="*/ 11174 h 755"/>
              <a:gd name="T88" fmla="+- 0 4795 3179"/>
              <a:gd name="T89" fmla="*/ T88 w 2665"/>
              <a:gd name="T90" fmla="+- 0 11168 10976"/>
              <a:gd name="T91" fmla="*/ 11168 h 755"/>
              <a:gd name="T92" fmla="+- 0 4819 3179"/>
              <a:gd name="T93" fmla="*/ T92 w 2665"/>
              <a:gd name="T94" fmla="+- 0 11575 10976"/>
              <a:gd name="T95" fmla="*/ 11575 h 755"/>
              <a:gd name="T96" fmla="+- 0 4818 3179"/>
              <a:gd name="T97" fmla="*/ T96 w 2665"/>
              <a:gd name="T98" fmla="+- 0 11655 10976"/>
              <a:gd name="T99" fmla="*/ 11655 h 755"/>
              <a:gd name="T100" fmla="+- 0 4703 3179"/>
              <a:gd name="T101" fmla="*/ T100 w 2665"/>
              <a:gd name="T102" fmla="+- 0 11722 10976"/>
              <a:gd name="T103" fmla="*/ 11722 h 755"/>
              <a:gd name="T104" fmla="+- 0 5050 3179"/>
              <a:gd name="T105" fmla="*/ T104 w 2665"/>
              <a:gd name="T106" fmla="+- 0 11198 10976"/>
              <a:gd name="T107" fmla="*/ 11198 h 755"/>
              <a:gd name="T108" fmla="+- 0 5038 3179"/>
              <a:gd name="T109" fmla="*/ T108 w 2665"/>
              <a:gd name="T110" fmla="+- 0 11453 10976"/>
              <a:gd name="T111" fmla="*/ 11453 h 755"/>
              <a:gd name="T112" fmla="+- 0 5018 3179"/>
              <a:gd name="T113" fmla="*/ T112 w 2665"/>
              <a:gd name="T114" fmla="+- 0 10976 10976"/>
              <a:gd name="T115" fmla="*/ 10976 h 755"/>
              <a:gd name="T116" fmla="+- 0 5081 3179"/>
              <a:gd name="T117" fmla="*/ T116 w 2665"/>
              <a:gd name="T118" fmla="+- 0 11099 10976"/>
              <a:gd name="T119" fmla="*/ 11099 h 755"/>
              <a:gd name="T120" fmla="+- 0 5292 3179"/>
              <a:gd name="T121" fmla="*/ T120 w 2665"/>
              <a:gd name="T122" fmla="+- 0 11597 10976"/>
              <a:gd name="T123" fmla="*/ 11597 h 755"/>
              <a:gd name="T124" fmla="+- 0 5370 3179"/>
              <a:gd name="T125" fmla="*/ T124 w 2665"/>
              <a:gd name="T126" fmla="+- 0 11234 10976"/>
              <a:gd name="T127" fmla="*/ 11234 h 755"/>
              <a:gd name="T128" fmla="+- 0 5505 3179"/>
              <a:gd name="T129" fmla="*/ T128 w 2665"/>
              <a:gd name="T130" fmla="+- 0 11335 10976"/>
              <a:gd name="T131" fmla="*/ 11335 h 755"/>
              <a:gd name="T132" fmla="+- 0 5597 3179"/>
              <a:gd name="T133" fmla="*/ T132 w 2665"/>
              <a:gd name="T134" fmla="+- 0 11156 10976"/>
              <a:gd name="T135" fmla="*/ 11156 h 755"/>
              <a:gd name="T136" fmla="+- 0 5695 3179"/>
              <a:gd name="T137" fmla="*/ T136 w 2665"/>
              <a:gd name="T138" fmla="+- 0 11555 10976"/>
              <a:gd name="T139" fmla="*/ 11555 h 7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2665" h="755" extrusionOk="0">
                <a:moveTo>
                  <a:pt x="27" y="168"/>
                </a:moveTo>
                <a:cubicBezTo>
                  <a:pt x="20" y="194"/>
                  <a:pt x="18" y="217"/>
                  <a:pt x="15" y="244"/>
                </a:cubicBezTo>
                <a:cubicBezTo>
                  <a:pt x="10" y="297"/>
                  <a:pt x="10" y="349"/>
                  <a:pt x="7" y="402"/>
                </a:cubicBezTo>
                <a:cubicBezTo>
                  <a:pt x="5" y="449"/>
                  <a:pt x="4" y="497"/>
                  <a:pt x="2" y="544"/>
                </a:cubicBezTo>
                <a:cubicBezTo>
                  <a:pt x="-1" y="485"/>
                  <a:pt x="1" y="427"/>
                  <a:pt x="5" y="368"/>
                </a:cubicBezTo>
                <a:cubicBezTo>
                  <a:pt x="8" y="328"/>
                  <a:pt x="9" y="294"/>
                  <a:pt x="28" y="259"/>
                </a:cubicBezTo>
                <a:cubicBezTo>
                  <a:pt x="54" y="265"/>
                  <a:pt x="57" y="266"/>
                  <a:pt x="77" y="293"/>
                </a:cubicBezTo>
                <a:cubicBezTo>
                  <a:pt x="100" y="323"/>
                  <a:pt x="121" y="353"/>
                  <a:pt x="149" y="379"/>
                </a:cubicBezTo>
                <a:cubicBezTo>
                  <a:pt x="175" y="403"/>
                  <a:pt x="203" y="407"/>
                  <a:pt x="233" y="386"/>
                </a:cubicBezTo>
                <a:cubicBezTo>
                  <a:pt x="275" y="357"/>
                  <a:pt x="298" y="311"/>
                  <a:pt x="319" y="266"/>
                </a:cubicBezTo>
                <a:cubicBezTo>
                  <a:pt x="338" y="225"/>
                  <a:pt x="353" y="179"/>
                  <a:pt x="352" y="133"/>
                </a:cubicBezTo>
                <a:cubicBezTo>
                  <a:pt x="349" y="114"/>
                  <a:pt x="348" y="107"/>
                  <a:pt x="332" y="103"/>
                </a:cubicBezTo>
                <a:cubicBezTo>
                  <a:pt x="304" y="125"/>
                  <a:pt x="285" y="150"/>
                  <a:pt x="268" y="182"/>
                </a:cubicBezTo>
                <a:cubicBezTo>
                  <a:pt x="242" y="232"/>
                  <a:pt x="223" y="282"/>
                  <a:pt x="214" y="338"/>
                </a:cubicBezTo>
                <a:cubicBezTo>
                  <a:pt x="207" y="382"/>
                  <a:pt x="209" y="427"/>
                  <a:pt x="240" y="461"/>
                </a:cubicBezTo>
                <a:cubicBezTo>
                  <a:pt x="263" y="486"/>
                  <a:pt x="315" y="481"/>
                  <a:pt x="344" y="474"/>
                </a:cubicBezTo>
                <a:cubicBezTo>
                  <a:pt x="356" y="470"/>
                  <a:pt x="367" y="467"/>
                  <a:pt x="379" y="463"/>
                </a:cubicBezTo>
              </a:path>
              <a:path w="2665" h="755" extrusionOk="0">
                <a:moveTo>
                  <a:pt x="687" y="152"/>
                </a:moveTo>
                <a:cubicBezTo>
                  <a:pt x="662" y="168"/>
                  <a:pt x="650" y="189"/>
                  <a:pt x="634" y="216"/>
                </a:cubicBezTo>
                <a:cubicBezTo>
                  <a:pt x="610" y="255"/>
                  <a:pt x="591" y="296"/>
                  <a:pt x="577" y="340"/>
                </a:cubicBezTo>
                <a:cubicBezTo>
                  <a:pt x="567" y="371"/>
                  <a:pt x="558" y="416"/>
                  <a:pt x="577" y="446"/>
                </a:cubicBezTo>
                <a:cubicBezTo>
                  <a:pt x="594" y="473"/>
                  <a:pt x="636" y="479"/>
                  <a:pt x="664" y="470"/>
                </a:cubicBezTo>
                <a:cubicBezTo>
                  <a:pt x="716" y="453"/>
                  <a:pt x="753" y="421"/>
                  <a:pt x="794" y="387"/>
                </a:cubicBezTo>
              </a:path>
              <a:path w="2665" h="755" extrusionOk="0">
                <a:moveTo>
                  <a:pt x="904" y="182"/>
                </a:moveTo>
                <a:cubicBezTo>
                  <a:pt x="899" y="213"/>
                  <a:pt x="892" y="249"/>
                  <a:pt x="891" y="280"/>
                </a:cubicBezTo>
                <a:cubicBezTo>
                  <a:pt x="889" y="333"/>
                  <a:pt x="890" y="389"/>
                  <a:pt x="903" y="441"/>
                </a:cubicBezTo>
                <a:cubicBezTo>
                  <a:pt x="912" y="476"/>
                  <a:pt x="929" y="524"/>
                  <a:pt x="968" y="536"/>
                </a:cubicBezTo>
                <a:cubicBezTo>
                  <a:pt x="995" y="545"/>
                  <a:pt x="1033" y="522"/>
                  <a:pt x="1046" y="499"/>
                </a:cubicBezTo>
                <a:cubicBezTo>
                  <a:pt x="1071" y="458"/>
                  <a:pt x="1083" y="403"/>
                  <a:pt x="1097" y="357"/>
                </a:cubicBezTo>
              </a:path>
              <a:path w="2665" h="755" extrusionOk="0">
                <a:moveTo>
                  <a:pt x="1217" y="486"/>
                </a:moveTo>
                <a:cubicBezTo>
                  <a:pt x="1221" y="490"/>
                  <a:pt x="1224" y="494"/>
                  <a:pt x="1228" y="498"/>
                </a:cubicBezTo>
                <a:cubicBezTo>
                  <a:pt x="1232" y="473"/>
                  <a:pt x="1239" y="450"/>
                  <a:pt x="1241" y="424"/>
                </a:cubicBezTo>
                <a:cubicBezTo>
                  <a:pt x="1245" y="381"/>
                  <a:pt x="1250" y="330"/>
                  <a:pt x="1262" y="289"/>
                </a:cubicBezTo>
                <a:cubicBezTo>
                  <a:pt x="1276" y="261"/>
                  <a:pt x="1281" y="250"/>
                  <a:pt x="1285" y="228"/>
                </a:cubicBezTo>
              </a:path>
              <a:path w="2665" h="755" extrusionOk="0">
                <a:moveTo>
                  <a:pt x="1493" y="174"/>
                </a:moveTo>
                <a:cubicBezTo>
                  <a:pt x="1500" y="202"/>
                  <a:pt x="1504" y="228"/>
                  <a:pt x="1508" y="256"/>
                </a:cubicBezTo>
                <a:cubicBezTo>
                  <a:pt x="1515" y="302"/>
                  <a:pt x="1528" y="347"/>
                  <a:pt x="1537" y="392"/>
                </a:cubicBezTo>
                <a:cubicBezTo>
                  <a:pt x="1545" y="433"/>
                  <a:pt x="1558" y="473"/>
                  <a:pt x="1567" y="514"/>
                </a:cubicBezTo>
                <a:cubicBezTo>
                  <a:pt x="1571" y="530"/>
                  <a:pt x="1574" y="545"/>
                  <a:pt x="1579" y="561"/>
                </a:cubicBezTo>
                <a:cubicBezTo>
                  <a:pt x="1575" y="536"/>
                  <a:pt x="1573" y="511"/>
                  <a:pt x="1571" y="486"/>
                </a:cubicBezTo>
                <a:cubicBezTo>
                  <a:pt x="1568" y="449"/>
                  <a:pt x="1568" y="413"/>
                  <a:pt x="1570" y="376"/>
                </a:cubicBezTo>
                <a:cubicBezTo>
                  <a:pt x="1572" y="346"/>
                  <a:pt x="1577" y="317"/>
                  <a:pt x="1587" y="288"/>
                </a:cubicBezTo>
                <a:cubicBezTo>
                  <a:pt x="1594" y="268"/>
                  <a:pt x="1604" y="258"/>
                  <a:pt x="1617" y="243"/>
                </a:cubicBezTo>
                <a:cubicBezTo>
                  <a:pt x="1629" y="230"/>
                  <a:pt x="1633" y="213"/>
                  <a:pt x="1643" y="198"/>
                </a:cubicBezTo>
                <a:cubicBezTo>
                  <a:pt x="1646" y="194"/>
                  <a:pt x="1649" y="190"/>
                  <a:pt x="1652" y="186"/>
                </a:cubicBezTo>
                <a:cubicBezTo>
                  <a:pt x="1629" y="177"/>
                  <a:pt x="1632" y="184"/>
                  <a:pt x="1616" y="192"/>
                </a:cubicBezTo>
                <a:cubicBezTo>
                  <a:pt x="1613" y="192"/>
                  <a:pt x="1610" y="193"/>
                  <a:pt x="1607" y="193"/>
                </a:cubicBezTo>
              </a:path>
              <a:path w="2665" h="755" extrusionOk="0">
                <a:moveTo>
                  <a:pt x="1640" y="599"/>
                </a:moveTo>
                <a:cubicBezTo>
                  <a:pt x="1649" y="576"/>
                  <a:pt x="1656" y="601"/>
                  <a:pt x="1656" y="617"/>
                </a:cubicBezTo>
                <a:cubicBezTo>
                  <a:pt x="1656" y="639"/>
                  <a:pt x="1649" y="660"/>
                  <a:pt x="1639" y="679"/>
                </a:cubicBezTo>
                <a:cubicBezTo>
                  <a:pt x="1627" y="702"/>
                  <a:pt x="1600" y="736"/>
                  <a:pt x="1576" y="747"/>
                </a:cubicBezTo>
                <a:cubicBezTo>
                  <a:pt x="1556" y="756"/>
                  <a:pt x="1542" y="752"/>
                  <a:pt x="1524" y="746"/>
                </a:cubicBezTo>
              </a:path>
              <a:path w="2665" h="755" extrusionOk="0">
                <a:moveTo>
                  <a:pt x="1902" y="120"/>
                </a:moveTo>
                <a:cubicBezTo>
                  <a:pt x="1879" y="150"/>
                  <a:pt x="1875" y="182"/>
                  <a:pt x="1871" y="222"/>
                </a:cubicBezTo>
                <a:cubicBezTo>
                  <a:pt x="1865" y="279"/>
                  <a:pt x="1861" y="336"/>
                  <a:pt x="1859" y="393"/>
                </a:cubicBezTo>
                <a:cubicBezTo>
                  <a:pt x="1858" y="423"/>
                  <a:pt x="1856" y="448"/>
                  <a:pt x="1859" y="477"/>
                </a:cubicBezTo>
              </a:path>
              <a:path w="2665" h="755" extrusionOk="0">
                <a:moveTo>
                  <a:pt x="1827" y="25"/>
                </a:moveTo>
                <a:cubicBezTo>
                  <a:pt x="1827" y="9"/>
                  <a:pt x="1827" y="4"/>
                  <a:pt x="1839" y="0"/>
                </a:cubicBezTo>
                <a:cubicBezTo>
                  <a:pt x="1853" y="12"/>
                  <a:pt x="1865" y="11"/>
                  <a:pt x="1879" y="31"/>
                </a:cubicBezTo>
                <a:cubicBezTo>
                  <a:pt x="1897" y="58"/>
                  <a:pt x="1897" y="93"/>
                  <a:pt x="1902" y="123"/>
                </a:cubicBezTo>
                <a:cubicBezTo>
                  <a:pt x="1920" y="228"/>
                  <a:pt x="1942" y="330"/>
                  <a:pt x="1981" y="430"/>
                </a:cubicBezTo>
                <a:cubicBezTo>
                  <a:pt x="2004" y="489"/>
                  <a:pt x="2043" y="603"/>
                  <a:pt x="2113" y="621"/>
                </a:cubicBezTo>
                <a:cubicBezTo>
                  <a:pt x="2160" y="633"/>
                  <a:pt x="2173" y="559"/>
                  <a:pt x="2179" y="527"/>
                </a:cubicBezTo>
                <a:cubicBezTo>
                  <a:pt x="2194" y="439"/>
                  <a:pt x="2184" y="346"/>
                  <a:pt x="2191" y="258"/>
                </a:cubicBezTo>
                <a:cubicBezTo>
                  <a:pt x="2216" y="274"/>
                  <a:pt x="2228" y="284"/>
                  <a:pt x="2248" y="311"/>
                </a:cubicBezTo>
                <a:cubicBezTo>
                  <a:pt x="2265" y="334"/>
                  <a:pt x="2293" y="376"/>
                  <a:pt x="2326" y="359"/>
                </a:cubicBezTo>
                <a:cubicBezTo>
                  <a:pt x="2358" y="343"/>
                  <a:pt x="2371" y="298"/>
                  <a:pt x="2384" y="268"/>
                </a:cubicBezTo>
                <a:cubicBezTo>
                  <a:pt x="2397" y="239"/>
                  <a:pt x="2407" y="210"/>
                  <a:pt x="2418" y="180"/>
                </a:cubicBezTo>
                <a:cubicBezTo>
                  <a:pt x="2420" y="220"/>
                  <a:pt x="2421" y="262"/>
                  <a:pt x="2424" y="302"/>
                </a:cubicBezTo>
                <a:cubicBezTo>
                  <a:pt x="2431" y="393"/>
                  <a:pt x="2447" y="511"/>
                  <a:pt x="2516" y="579"/>
                </a:cubicBezTo>
                <a:cubicBezTo>
                  <a:pt x="2562" y="624"/>
                  <a:pt x="2606" y="620"/>
                  <a:pt x="2664" y="611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4888" y="3884613"/>
            <a:ext cx="414337" cy="268287"/>
          </a:xfrm>
          <a:custGeom>
            <a:avLst/>
            <a:gdLst>
              <a:gd name="T0" fmla="+- 0 6511 6320"/>
              <a:gd name="T1" fmla="*/ T0 w 1152"/>
              <a:gd name="T2" fmla="+- 0 11235 10792"/>
              <a:gd name="T3" fmla="*/ 11235 h 745"/>
              <a:gd name="T4" fmla="+- 0 6465 6320"/>
              <a:gd name="T5" fmla="*/ T4 w 1152"/>
              <a:gd name="T6" fmla="+- 0 11241 10792"/>
              <a:gd name="T7" fmla="*/ 11241 h 745"/>
              <a:gd name="T8" fmla="+- 0 6390 6320"/>
              <a:gd name="T9" fmla="*/ T8 w 1152"/>
              <a:gd name="T10" fmla="+- 0 11305 10792"/>
              <a:gd name="T11" fmla="*/ 11305 h 745"/>
              <a:gd name="T12" fmla="+- 0 6327 6320"/>
              <a:gd name="T13" fmla="*/ T12 w 1152"/>
              <a:gd name="T14" fmla="+- 0 11410 10792"/>
              <a:gd name="T15" fmla="*/ 11410 h 745"/>
              <a:gd name="T16" fmla="+- 0 6360 6320"/>
              <a:gd name="T17" fmla="*/ T16 w 1152"/>
              <a:gd name="T18" fmla="+- 0 11510 10792"/>
              <a:gd name="T19" fmla="*/ 11510 h 745"/>
              <a:gd name="T20" fmla="+- 0 6459 6320"/>
              <a:gd name="T21" fmla="*/ T20 w 1152"/>
              <a:gd name="T22" fmla="+- 0 11490 10792"/>
              <a:gd name="T23" fmla="*/ 11490 h 745"/>
              <a:gd name="T24" fmla="+- 0 6490 6320"/>
              <a:gd name="T25" fmla="*/ T24 w 1152"/>
              <a:gd name="T26" fmla="+- 0 11475 10792"/>
              <a:gd name="T27" fmla="*/ 11475 h 745"/>
              <a:gd name="T28" fmla="+- 0 6707 6320"/>
              <a:gd name="T29" fmla="*/ T28 w 1152"/>
              <a:gd name="T30" fmla="+- 0 11192 10792"/>
              <a:gd name="T31" fmla="*/ 11192 h 745"/>
              <a:gd name="T32" fmla="+- 0 6658 6320"/>
              <a:gd name="T33" fmla="*/ T32 w 1152"/>
              <a:gd name="T34" fmla="+- 0 11262 10792"/>
              <a:gd name="T35" fmla="*/ 11262 h 745"/>
              <a:gd name="T36" fmla="+- 0 6582 6320"/>
              <a:gd name="T37" fmla="*/ T36 w 1152"/>
              <a:gd name="T38" fmla="+- 0 11385 10792"/>
              <a:gd name="T39" fmla="*/ 11385 h 745"/>
              <a:gd name="T40" fmla="+- 0 6564 6320"/>
              <a:gd name="T41" fmla="*/ T40 w 1152"/>
              <a:gd name="T42" fmla="+- 0 11459 10792"/>
              <a:gd name="T43" fmla="*/ 11459 h 745"/>
              <a:gd name="T44" fmla="+- 0 6645 6320"/>
              <a:gd name="T45" fmla="*/ T44 w 1152"/>
              <a:gd name="T46" fmla="+- 0 11433 10792"/>
              <a:gd name="T47" fmla="*/ 11433 h 745"/>
              <a:gd name="T48" fmla="+- 0 6741 6320"/>
              <a:gd name="T49" fmla="*/ T48 w 1152"/>
              <a:gd name="T50" fmla="+- 0 11316 10792"/>
              <a:gd name="T51" fmla="*/ 11316 h 745"/>
              <a:gd name="T52" fmla="+- 0 6760 6320"/>
              <a:gd name="T53" fmla="*/ T52 w 1152"/>
              <a:gd name="T54" fmla="+- 0 11305 10792"/>
              <a:gd name="T55" fmla="*/ 11305 h 745"/>
              <a:gd name="T56" fmla="+- 0 6765 6320"/>
              <a:gd name="T57" fmla="*/ T56 w 1152"/>
              <a:gd name="T58" fmla="+- 0 11386 10792"/>
              <a:gd name="T59" fmla="*/ 11386 h 745"/>
              <a:gd name="T60" fmla="+- 0 6763 6320"/>
              <a:gd name="T61" fmla="*/ T60 w 1152"/>
              <a:gd name="T62" fmla="+- 0 11512 10792"/>
              <a:gd name="T63" fmla="*/ 11512 h 745"/>
              <a:gd name="T64" fmla="+- 0 6792 6320"/>
              <a:gd name="T65" fmla="*/ T64 w 1152"/>
              <a:gd name="T66" fmla="+- 0 11503 10792"/>
              <a:gd name="T67" fmla="*/ 11503 h 745"/>
              <a:gd name="T68" fmla="+- 0 6942 6320"/>
              <a:gd name="T69" fmla="*/ T68 w 1152"/>
              <a:gd name="T70" fmla="+- 0 10802 10792"/>
              <a:gd name="T71" fmla="*/ 10802 h 745"/>
              <a:gd name="T72" fmla="+- 0 6950 6320"/>
              <a:gd name="T73" fmla="*/ T72 w 1152"/>
              <a:gd name="T74" fmla="+- 0 10911 10792"/>
              <a:gd name="T75" fmla="*/ 10911 h 745"/>
              <a:gd name="T76" fmla="+- 0 6941 6320"/>
              <a:gd name="T77" fmla="*/ T76 w 1152"/>
              <a:gd name="T78" fmla="+- 0 11162 10792"/>
              <a:gd name="T79" fmla="*/ 11162 h 745"/>
              <a:gd name="T80" fmla="+- 0 6933 6320"/>
              <a:gd name="T81" fmla="*/ T80 w 1152"/>
              <a:gd name="T82" fmla="+- 0 11401 10792"/>
              <a:gd name="T83" fmla="*/ 11401 h 745"/>
              <a:gd name="T84" fmla="+- 0 6954 6320"/>
              <a:gd name="T85" fmla="*/ T84 w 1152"/>
              <a:gd name="T86" fmla="+- 0 11458 10792"/>
              <a:gd name="T87" fmla="*/ 11458 h 745"/>
              <a:gd name="T88" fmla="+- 0 7170 6320"/>
              <a:gd name="T89" fmla="*/ T88 w 1152"/>
              <a:gd name="T90" fmla="+- 0 10792 10792"/>
              <a:gd name="T91" fmla="*/ 10792 h 745"/>
              <a:gd name="T92" fmla="+- 0 7170 6320"/>
              <a:gd name="T93" fmla="*/ T92 w 1152"/>
              <a:gd name="T94" fmla="+- 0 10900 10792"/>
              <a:gd name="T95" fmla="*/ 10900 h 745"/>
              <a:gd name="T96" fmla="+- 0 7145 6320"/>
              <a:gd name="T97" fmla="*/ T96 w 1152"/>
              <a:gd name="T98" fmla="+- 0 11143 10792"/>
              <a:gd name="T99" fmla="*/ 11143 h 745"/>
              <a:gd name="T100" fmla="+- 0 7125 6320"/>
              <a:gd name="T101" fmla="*/ T100 w 1152"/>
              <a:gd name="T102" fmla="+- 0 11347 10792"/>
              <a:gd name="T103" fmla="*/ 11347 h 745"/>
              <a:gd name="T104" fmla="+- 0 7136 6320"/>
              <a:gd name="T105" fmla="*/ T104 w 1152"/>
              <a:gd name="T106" fmla="+- 0 11383 10792"/>
              <a:gd name="T107" fmla="*/ 11383 h 745"/>
              <a:gd name="T108" fmla="+- 0 7450 6320"/>
              <a:gd name="T109" fmla="*/ T108 w 1152"/>
              <a:gd name="T110" fmla="+- 0 11014 10792"/>
              <a:gd name="T111" fmla="*/ 11014 h 745"/>
              <a:gd name="T112" fmla="+- 0 7461 6320"/>
              <a:gd name="T113" fmla="*/ T112 w 1152"/>
              <a:gd name="T114" fmla="+- 0 11018 10792"/>
              <a:gd name="T115" fmla="*/ 11018 h 745"/>
              <a:gd name="T116" fmla="+- 0 7429 6320"/>
              <a:gd name="T117" fmla="*/ T116 w 1152"/>
              <a:gd name="T118" fmla="+- 0 11073 10792"/>
              <a:gd name="T119" fmla="*/ 11073 h 745"/>
              <a:gd name="T120" fmla="+- 0 7367 6320"/>
              <a:gd name="T121" fmla="*/ T120 w 1152"/>
              <a:gd name="T122" fmla="+- 0 11142 10792"/>
              <a:gd name="T123" fmla="*/ 11142 h 745"/>
              <a:gd name="T124" fmla="+- 0 7338 6320"/>
              <a:gd name="T125" fmla="*/ T124 w 1152"/>
              <a:gd name="T126" fmla="+- 0 11173 10792"/>
              <a:gd name="T127" fmla="*/ 11173 h 745"/>
              <a:gd name="T128" fmla="+- 0 7393 6320"/>
              <a:gd name="T129" fmla="*/ T128 w 1152"/>
              <a:gd name="T130" fmla="+- 0 11187 10792"/>
              <a:gd name="T131" fmla="*/ 11187 h 745"/>
              <a:gd name="T132" fmla="+- 0 7467 6320"/>
              <a:gd name="T133" fmla="*/ T132 w 1152"/>
              <a:gd name="T134" fmla="+- 0 11259 10792"/>
              <a:gd name="T135" fmla="*/ 11259 h 745"/>
              <a:gd name="T136" fmla="+- 0 7405 6320"/>
              <a:gd name="T137" fmla="*/ T136 w 1152"/>
              <a:gd name="T138" fmla="+- 0 11380 10792"/>
              <a:gd name="T139" fmla="*/ 11380 h 745"/>
              <a:gd name="T140" fmla="+- 0 7279 6320"/>
              <a:gd name="T141" fmla="*/ T140 w 1152"/>
              <a:gd name="T142" fmla="+- 0 11399 10792"/>
              <a:gd name="T143" fmla="*/ 11399 h 7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1152" h="745" extrusionOk="0">
                <a:moveTo>
                  <a:pt x="191" y="443"/>
                </a:moveTo>
                <a:cubicBezTo>
                  <a:pt x="173" y="438"/>
                  <a:pt x="162" y="442"/>
                  <a:pt x="145" y="449"/>
                </a:cubicBezTo>
                <a:cubicBezTo>
                  <a:pt x="113" y="463"/>
                  <a:pt x="93" y="488"/>
                  <a:pt x="70" y="513"/>
                </a:cubicBezTo>
                <a:cubicBezTo>
                  <a:pt x="42" y="544"/>
                  <a:pt x="20" y="578"/>
                  <a:pt x="7" y="618"/>
                </a:cubicBezTo>
                <a:cubicBezTo>
                  <a:pt x="-6" y="655"/>
                  <a:pt x="-1" y="700"/>
                  <a:pt x="40" y="718"/>
                </a:cubicBezTo>
                <a:cubicBezTo>
                  <a:pt x="70" y="731"/>
                  <a:pt x="113" y="710"/>
                  <a:pt x="139" y="698"/>
                </a:cubicBezTo>
                <a:cubicBezTo>
                  <a:pt x="149" y="693"/>
                  <a:pt x="160" y="688"/>
                  <a:pt x="170" y="683"/>
                </a:cubicBezTo>
              </a:path>
              <a:path w="1152" h="745" extrusionOk="0">
                <a:moveTo>
                  <a:pt x="387" y="400"/>
                </a:moveTo>
                <a:cubicBezTo>
                  <a:pt x="370" y="423"/>
                  <a:pt x="355" y="447"/>
                  <a:pt x="338" y="470"/>
                </a:cubicBezTo>
                <a:cubicBezTo>
                  <a:pt x="309" y="509"/>
                  <a:pt x="283" y="549"/>
                  <a:pt x="262" y="593"/>
                </a:cubicBezTo>
                <a:cubicBezTo>
                  <a:pt x="249" y="622"/>
                  <a:pt x="244" y="637"/>
                  <a:pt x="244" y="667"/>
                </a:cubicBezTo>
                <a:cubicBezTo>
                  <a:pt x="282" y="683"/>
                  <a:pt x="293" y="670"/>
                  <a:pt x="325" y="641"/>
                </a:cubicBezTo>
                <a:cubicBezTo>
                  <a:pt x="364" y="606"/>
                  <a:pt x="392" y="567"/>
                  <a:pt x="421" y="524"/>
                </a:cubicBezTo>
                <a:cubicBezTo>
                  <a:pt x="429" y="513"/>
                  <a:pt x="430" y="508"/>
                  <a:pt x="440" y="513"/>
                </a:cubicBezTo>
                <a:cubicBezTo>
                  <a:pt x="444" y="540"/>
                  <a:pt x="445" y="567"/>
                  <a:pt x="445" y="594"/>
                </a:cubicBezTo>
                <a:cubicBezTo>
                  <a:pt x="445" y="634"/>
                  <a:pt x="437" y="681"/>
                  <a:pt x="443" y="720"/>
                </a:cubicBezTo>
                <a:cubicBezTo>
                  <a:pt x="450" y="765"/>
                  <a:pt x="466" y="731"/>
                  <a:pt x="472" y="711"/>
                </a:cubicBezTo>
              </a:path>
              <a:path w="1152" h="745" extrusionOk="0">
                <a:moveTo>
                  <a:pt x="622" y="10"/>
                </a:moveTo>
                <a:cubicBezTo>
                  <a:pt x="637" y="48"/>
                  <a:pt x="631" y="79"/>
                  <a:pt x="630" y="119"/>
                </a:cubicBezTo>
                <a:cubicBezTo>
                  <a:pt x="628" y="203"/>
                  <a:pt x="625" y="286"/>
                  <a:pt x="621" y="370"/>
                </a:cubicBezTo>
                <a:cubicBezTo>
                  <a:pt x="618" y="449"/>
                  <a:pt x="618" y="530"/>
                  <a:pt x="613" y="609"/>
                </a:cubicBezTo>
                <a:cubicBezTo>
                  <a:pt x="611" y="644"/>
                  <a:pt x="596" y="692"/>
                  <a:pt x="634" y="666"/>
                </a:cubicBezTo>
              </a:path>
              <a:path w="1152" h="745" extrusionOk="0">
                <a:moveTo>
                  <a:pt x="850" y="0"/>
                </a:moveTo>
                <a:cubicBezTo>
                  <a:pt x="856" y="32"/>
                  <a:pt x="853" y="76"/>
                  <a:pt x="850" y="108"/>
                </a:cubicBezTo>
                <a:cubicBezTo>
                  <a:pt x="842" y="189"/>
                  <a:pt x="832" y="270"/>
                  <a:pt x="825" y="351"/>
                </a:cubicBezTo>
                <a:cubicBezTo>
                  <a:pt x="819" y="420"/>
                  <a:pt x="814" y="487"/>
                  <a:pt x="805" y="555"/>
                </a:cubicBezTo>
                <a:cubicBezTo>
                  <a:pt x="801" y="582"/>
                  <a:pt x="797" y="590"/>
                  <a:pt x="816" y="591"/>
                </a:cubicBezTo>
              </a:path>
              <a:path w="1152" h="745" extrusionOk="0">
                <a:moveTo>
                  <a:pt x="1130" y="222"/>
                </a:moveTo>
                <a:cubicBezTo>
                  <a:pt x="1134" y="223"/>
                  <a:pt x="1137" y="225"/>
                  <a:pt x="1141" y="226"/>
                </a:cubicBezTo>
                <a:cubicBezTo>
                  <a:pt x="1141" y="252"/>
                  <a:pt x="1127" y="260"/>
                  <a:pt x="1109" y="281"/>
                </a:cubicBezTo>
                <a:cubicBezTo>
                  <a:pt x="1089" y="305"/>
                  <a:pt x="1068" y="327"/>
                  <a:pt x="1047" y="350"/>
                </a:cubicBezTo>
                <a:cubicBezTo>
                  <a:pt x="1036" y="362"/>
                  <a:pt x="1027" y="369"/>
                  <a:pt x="1018" y="381"/>
                </a:cubicBezTo>
                <a:cubicBezTo>
                  <a:pt x="1038" y="384"/>
                  <a:pt x="1054" y="388"/>
                  <a:pt x="1073" y="395"/>
                </a:cubicBezTo>
                <a:cubicBezTo>
                  <a:pt x="1107" y="408"/>
                  <a:pt x="1137" y="431"/>
                  <a:pt x="1147" y="467"/>
                </a:cubicBezTo>
                <a:cubicBezTo>
                  <a:pt x="1162" y="520"/>
                  <a:pt x="1130" y="562"/>
                  <a:pt x="1085" y="588"/>
                </a:cubicBezTo>
                <a:cubicBezTo>
                  <a:pt x="1045" y="611"/>
                  <a:pt x="1002" y="611"/>
                  <a:pt x="959" y="607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1763" y="4349750"/>
            <a:ext cx="781050" cy="450850"/>
          </a:xfrm>
          <a:custGeom>
            <a:avLst/>
            <a:gdLst>
              <a:gd name="T0" fmla="+- 0 4337 3895"/>
              <a:gd name="T1" fmla="*/ T0 w 2169"/>
              <a:gd name="T2" fmla="+- 0 12403 12082"/>
              <a:gd name="T3" fmla="*/ 12403 h 1253"/>
              <a:gd name="T4" fmla="+- 0 4314 3895"/>
              <a:gd name="T5" fmla="*/ T4 w 2169"/>
              <a:gd name="T6" fmla="+- 0 12351 12082"/>
              <a:gd name="T7" fmla="*/ 12351 h 1253"/>
              <a:gd name="T8" fmla="+- 0 4215 3895"/>
              <a:gd name="T9" fmla="*/ T8 w 2169"/>
              <a:gd name="T10" fmla="+- 0 12357 12082"/>
              <a:gd name="T11" fmla="*/ 12357 h 1253"/>
              <a:gd name="T12" fmla="+- 0 4064 3895"/>
              <a:gd name="T13" fmla="*/ T12 w 2169"/>
              <a:gd name="T14" fmla="+- 0 12433 12082"/>
              <a:gd name="T15" fmla="*/ 12433 h 1253"/>
              <a:gd name="T16" fmla="+- 0 3942 3895"/>
              <a:gd name="T17" fmla="*/ T16 w 2169"/>
              <a:gd name="T18" fmla="+- 0 12625 12082"/>
              <a:gd name="T19" fmla="*/ 12625 h 1253"/>
              <a:gd name="T20" fmla="+- 0 3895 3895"/>
              <a:gd name="T21" fmla="*/ T20 w 2169"/>
              <a:gd name="T22" fmla="+- 0 12874 12082"/>
              <a:gd name="T23" fmla="*/ 12874 h 1253"/>
              <a:gd name="T24" fmla="+- 0 4055 3895"/>
              <a:gd name="T25" fmla="*/ T24 w 2169"/>
              <a:gd name="T26" fmla="+- 0 13268 12082"/>
              <a:gd name="T27" fmla="*/ 13268 h 1253"/>
              <a:gd name="T28" fmla="+- 0 4207 3895"/>
              <a:gd name="T29" fmla="*/ T28 w 2169"/>
              <a:gd name="T30" fmla="+- 0 13259 12082"/>
              <a:gd name="T31" fmla="*/ 13259 h 1253"/>
              <a:gd name="T32" fmla="+- 0 4422 3895"/>
              <a:gd name="T33" fmla="*/ T32 w 2169"/>
              <a:gd name="T34" fmla="+- 0 12854 12082"/>
              <a:gd name="T35" fmla="*/ 12854 h 1253"/>
              <a:gd name="T36" fmla="+- 0 4484 3895"/>
              <a:gd name="T37" fmla="*/ T36 w 2169"/>
              <a:gd name="T38" fmla="+- 0 12514 12082"/>
              <a:gd name="T39" fmla="*/ 12514 h 1253"/>
              <a:gd name="T40" fmla="+- 0 4375 3895"/>
              <a:gd name="T41" fmla="*/ T40 w 2169"/>
              <a:gd name="T42" fmla="+- 0 12329 12082"/>
              <a:gd name="T43" fmla="*/ 12329 h 1253"/>
              <a:gd name="T44" fmla="+- 0 4292 3895"/>
              <a:gd name="T45" fmla="*/ T44 w 2169"/>
              <a:gd name="T46" fmla="+- 0 12357 12082"/>
              <a:gd name="T47" fmla="*/ 12357 h 1253"/>
              <a:gd name="T48" fmla="+- 0 4376 3895"/>
              <a:gd name="T49" fmla="*/ T48 w 2169"/>
              <a:gd name="T50" fmla="+- 0 12823 12082"/>
              <a:gd name="T51" fmla="*/ 12823 h 1253"/>
              <a:gd name="T52" fmla="+- 0 4271 3895"/>
              <a:gd name="T53" fmla="*/ T52 w 2169"/>
              <a:gd name="T54" fmla="+- 0 12784 12082"/>
              <a:gd name="T55" fmla="*/ 12784 h 1253"/>
              <a:gd name="T56" fmla="+- 0 4146 3895"/>
              <a:gd name="T57" fmla="*/ T56 w 2169"/>
              <a:gd name="T58" fmla="+- 0 12770 12082"/>
              <a:gd name="T59" fmla="*/ 12770 h 1253"/>
              <a:gd name="T60" fmla="+- 0 4050 3895"/>
              <a:gd name="T61" fmla="*/ T60 w 2169"/>
              <a:gd name="T62" fmla="+- 0 12773 12082"/>
              <a:gd name="T63" fmla="*/ 12773 h 1253"/>
              <a:gd name="T64" fmla="+- 0 4026 3895"/>
              <a:gd name="T65" fmla="*/ T64 w 2169"/>
              <a:gd name="T66" fmla="+- 0 12771 12082"/>
              <a:gd name="T67" fmla="*/ 12771 h 1253"/>
              <a:gd name="T68" fmla="+- 0 4987 3895"/>
              <a:gd name="T69" fmla="*/ T68 w 2169"/>
              <a:gd name="T70" fmla="+- 0 12272 12082"/>
              <a:gd name="T71" fmla="*/ 12272 h 1253"/>
              <a:gd name="T72" fmla="+- 0 4957 3895"/>
              <a:gd name="T73" fmla="*/ T72 w 2169"/>
              <a:gd name="T74" fmla="+- 0 12326 12082"/>
              <a:gd name="T75" fmla="*/ 12326 h 1253"/>
              <a:gd name="T76" fmla="+- 0 4824 3895"/>
              <a:gd name="T77" fmla="*/ T76 w 2169"/>
              <a:gd name="T78" fmla="+- 0 12514 12082"/>
              <a:gd name="T79" fmla="*/ 12514 h 1253"/>
              <a:gd name="T80" fmla="+- 0 4707 3895"/>
              <a:gd name="T81" fmla="*/ T80 w 2169"/>
              <a:gd name="T82" fmla="+- 0 12824 12082"/>
              <a:gd name="T83" fmla="*/ 12824 h 1253"/>
              <a:gd name="T84" fmla="+- 0 4775 3895"/>
              <a:gd name="T85" fmla="*/ T84 w 2169"/>
              <a:gd name="T86" fmla="+- 0 13265 12082"/>
              <a:gd name="T87" fmla="*/ 13265 h 1253"/>
              <a:gd name="T88" fmla="+- 0 4847 3895"/>
              <a:gd name="T89" fmla="*/ T88 w 2169"/>
              <a:gd name="T90" fmla="+- 0 13295 12082"/>
              <a:gd name="T91" fmla="*/ 13295 h 1253"/>
              <a:gd name="T92" fmla="+- 0 4869 3895"/>
              <a:gd name="T93" fmla="*/ T92 w 2169"/>
              <a:gd name="T94" fmla="+- 0 13246 12082"/>
              <a:gd name="T95" fmla="*/ 13246 h 1253"/>
              <a:gd name="T96" fmla="+- 0 5030 3895"/>
              <a:gd name="T97" fmla="*/ T96 w 2169"/>
              <a:gd name="T98" fmla="+- 0 12755 12082"/>
              <a:gd name="T99" fmla="*/ 12755 h 1253"/>
              <a:gd name="T100" fmla="+- 0 5072 3895"/>
              <a:gd name="T101" fmla="*/ T100 w 2169"/>
              <a:gd name="T102" fmla="+- 0 12715 12082"/>
              <a:gd name="T103" fmla="*/ 12715 h 1253"/>
              <a:gd name="T104" fmla="+- 0 5143 3895"/>
              <a:gd name="T105" fmla="*/ T104 w 2169"/>
              <a:gd name="T106" fmla="+- 0 12675 12082"/>
              <a:gd name="T107" fmla="*/ 12675 h 1253"/>
              <a:gd name="T108" fmla="+- 0 5212 3895"/>
              <a:gd name="T109" fmla="*/ T108 w 2169"/>
              <a:gd name="T110" fmla="+- 0 12745 12082"/>
              <a:gd name="T111" fmla="*/ 12745 h 1253"/>
              <a:gd name="T112" fmla="+- 0 5222 3895"/>
              <a:gd name="T113" fmla="*/ T112 w 2169"/>
              <a:gd name="T114" fmla="+- 0 12987 12082"/>
              <a:gd name="T115" fmla="*/ 12987 h 1253"/>
              <a:gd name="T116" fmla="+- 0 5192 3895"/>
              <a:gd name="T117" fmla="*/ T116 w 2169"/>
              <a:gd name="T118" fmla="+- 0 13220 12082"/>
              <a:gd name="T119" fmla="*/ 13220 h 1253"/>
              <a:gd name="T120" fmla="+- 0 5180 3895"/>
              <a:gd name="T121" fmla="*/ T120 w 2169"/>
              <a:gd name="T122" fmla="+- 0 13272 12082"/>
              <a:gd name="T123" fmla="*/ 13272 h 1253"/>
              <a:gd name="T124" fmla="+- 0 5316 3895"/>
              <a:gd name="T125" fmla="*/ T124 w 2169"/>
              <a:gd name="T126" fmla="+- 0 12854 12082"/>
              <a:gd name="T127" fmla="*/ 12854 h 1253"/>
              <a:gd name="T128" fmla="+- 0 5404 3895"/>
              <a:gd name="T129" fmla="*/ T128 w 2169"/>
              <a:gd name="T130" fmla="+- 0 12725 12082"/>
              <a:gd name="T131" fmla="*/ 12725 h 1253"/>
              <a:gd name="T132" fmla="+- 0 5423 3895"/>
              <a:gd name="T133" fmla="*/ T132 w 2169"/>
              <a:gd name="T134" fmla="+- 0 12723 12082"/>
              <a:gd name="T135" fmla="*/ 12723 h 1253"/>
              <a:gd name="T136" fmla="+- 0 5492 3895"/>
              <a:gd name="T137" fmla="*/ T136 w 2169"/>
              <a:gd name="T138" fmla="+- 0 12824 12082"/>
              <a:gd name="T139" fmla="*/ 12824 h 1253"/>
              <a:gd name="T140" fmla="+- 0 5540 3895"/>
              <a:gd name="T141" fmla="*/ T140 w 2169"/>
              <a:gd name="T142" fmla="+- 0 13095 12082"/>
              <a:gd name="T143" fmla="*/ 13095 h 1253"/>
              <a:gd name="T144" fmla="+- 0 5560 3895"/>
              <a:gd name="T145" fmla="*/ T144 w 2169"/>
              <a:gd name="T146" fmla="+- 0 13239 12082"/>
              <a:gd name="T147" fmla="*/ 13239 h 1253"/>
              <a:gd name="T148" fmla="+- 0 5582 3895"/>
              <a:gd name="T149" fmla="*/ T148 w 2169"/>
              <a:gd name="T150" fmla="+- 0 13297 12082"/>
              <a:gd name="T151" fmla="*/ 13297 h 1253"/>
              <a:gd name="T152" fmla="+- 0 5741 3895"/>
              <a:gd name="T153" fmla="*/ T152 w 2169"/>
              <a:gd name="T154" fmla="+- 0 12083 12082"/>
              <a:gd name="T155" fmla="*/ 12083 h 1253"/>
              <a:gd name="T156" fmla="+- 0 5815 3895"/>
              <a:gd name="T157" fmla="*/ T156 w 2169"/>
              <a:gd name="T158" fmla="+- 0 12113 12082"/>
              <a:gd name="T159" fmla="*/ 12113 h 1253"/>
              <a:gd name="T160" fmla="+- 0 5988 3895"/>
              <a:gd name="T161" fmla="*/ T160 w 2169"/>
              <a:gd name="T162" fmla="+- 0 12425 12082"/>
              <a:gd name="T163" fmla="*/ 12425 h 1253"/>
              <a:gd name="T164" fmla="+- 0 6057 3895"/>
              <a:gd name="T165" fmla="*/ T164 w 2169"/>
              <a:gd name="T166" fmla="+- 0 12755 12082"/>
              <a:gd name="T167" fmla="*/ 12755 h 1253"/>
              <a:gd name="T168" fmla="+- 0 6040 3895"/>
              <a:gd name="T169" fmla="*/ T168 w 2169"/>
              <a:gd name="T170" fmla="+- 0 13073 12082"/>
              <a:gd name="T171" fmla="*/ 13073 h 1253"/>
              <a:gd name="T172" fmla="+- 0 5885 3895"/>
              <a:gd name="T173" fmla="*/ T172 w 2169"/>
              <a:gd name="T174" fmla="+- 0 13334 12082"/>
              <a:gd name="T175" fmla="*/ 13334 h 12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169" h="1253" extrusionOk="0">
                <a:moveTo>
                  <a:pt x="442" y="321"/>
                </a:moveTo>
                <a:cubicBezTo>
                  <a:pt x="435" y="295"/>
                  <a:pt x="445" y="279"/>
                  <a:pt x="419" y="269"/>
                </a:cubicBezTo>
                <a:cubicBezTo>
                  <a:pt x="395" y="260"/>
                  <a:pt x="344" y="269"/>
                  <a:pt x="320" y="275"/>
                </a:cubicBezTo>
                <a:cubicBezTo>
                  <a:pt x="265" y="288"/>
                  <a:pt x="211" y="312"/>
                  <a:pt x="169" y="351"/>
                </a:cubicBezTo>
                <a:cubicBezTo>
                  <a:pt x="113" y="402"/>
                  <a:pt x="74" y="473"/>
                  <a:pt x="47" y="543"/>
                </a:cubicBezTo>
                <a:cubicBezTo>
                  <a:pt x="17" y="622"/>
                  <a:pt x="0" y="708"/>
                  <a:pt x="0" y="792"/>
                </a:cubicBezTo>
                <a:cubicBezTo>
                  <a:pt x="1" y="931"/>
                  <a:pt x="51" y="1093"/>
                  <a:pt x="160" y="1186"/>
                </a:cubicBezTo>
                <a:cubicBezTo>
                  <a:pt x="211" y="1230"/>
                  <a:pt x="264" y="1222"/>
                  <a:pt x="312" y="1177"/>
                </a:cubicBezTo>
                <a:cubicBezTo>
                  <a:pt x="421" y="1076"/>
                  <a:pt x="480" y="909"/>
                  <a:pt x="527" y="772"/>
                </a:cubicBezTo>
                <a:cubicBezTo>
                  <a:pt x="564" y="663"/>
                  <a:pt x="593" y="548"/>
                  <a:pt x="589" y="432"/>
                </a:cubicBezTo>
                <a:cubicBezTo>
                  <a:pt x="586" y="364"/>
                  <a:pt x="558" y="261"/>
                  <a:pt x="480" y="247"/>
                </a:cubicBezTo>
                <a:cubicBezTo>
                  <a:pt x="446" y="241"/>
                  <a:pt x="425" y="260"/>
                  <a:pt x="397" y="275"/>
                </a:cubicBezTo>
              </a:path>
              <a:path w="2169" h="1253" extrusionOk="0">
                <a:moveTo>
                  <a:pt x="481" y="741"/>
                </a:moveTo>
                <a:cubicBezTo>
                  <a:pt x="447" y="725"/>
                  <a:pt x="413" y="711"/>
                  <a:pt x="376" y="702"/>
                </a:cubicBezTo>
                <a:cubicBezTo>
                  <a:pt x="334" y="692"/>
                  <a:pt x="294" y="689"/>
                  <a:pt x="251" y="688"/>
                </a:cubicBezTo>
                <a:cubicBezTo>
                  <a:pt x="220" y="687"/>
                  <a:pt x="185" y="688"/>
                  <a:pt x="155" y="691"/>
                </a:cubicBezTo>
                <a:cubicBezTo>
                  <a:pt x="143" y="695"/>
                  <a:pt x="139" y="696"/>
                  <a:pt x="131" y="689"/>
                </a:cubicBezTo>
              </a:path>
              <a:path w="2169" h="1253" extrusionOk="0">
                <a:moveTo>
                  <a:pt x="1092" y="190"/>
                </a:moveTo>
                <a:cubicBezTo>
                  <a:pt x="1089" y="197"/>
                  <a:pt x="1079" y="225"/>
                  <a:pt x="1062" y="244"/>
                </a:cubicBezTo>
                <a:cubicBezTo>
                  <a:pt x="1011" y="303"/>
                  <a:pt x="969" y="365"/>
                  <a:pt x="929" y="432"/>
                </a:cubicBezTo>
                <a:cubicBezTo>
                  <a:pt x="872" y="529"/>
                  <a:pt x="832" y="631"/>
                  <a:pt x="812" y="742"/>
                </a:cubicBezTo>
                <a:cubicBezTo>
                  <a:pt x="786" y="882"/>
                  <a:pt x="796" y="1062"/>
                  <a:pt x="880" y="1183"/>
                </a:cubicBezTo>
                <a:cubicBezTo>
                  <a:pt x="902" y="1214"/>
                  <a:pt x="920" y="1231"/>
                  <a:pt x="952" y="1213"/>
                </a:cubicBezTo>
                <a:cubicBezTo>
                  <a:pt x="967" y="1192"/>
                  <a:pt x="972" y="1183"/>
                  <a:pt x="974" y="1164"/>
                </a:cubicBezTo>
              </a:path>
              <a:path w="2169" h="1253" extrusionOk="0">
                <a:moveTo>
                  <a:pt x="1135" y="673"/>
                </a:moveTo>
                <a:cubicBezTo>
                  <a:pt x="1148" y="659"/>
                  <a:pt x="1160" y="645"/>
                  <a:pt x="1177" y="633"/>
                </a:cubicBezTo>
                <a:cubicBezTo>
                  <a:pt x="1197" y="619"/>
                  <a:pt x="1223" y="596"/>
                  <a:pt x="1248" y="593"/>
                </a:cubicBezTo>
                <a:cubicBezTo>
                  <a:pt x="1289" y="588"/>
                  <a:pt x="1308" y="631"/>
                  <a:pt x="1317" y="663"/>
                </a:cubicBezTo>
                <a:cubicBezTo>
                  <a:pt x="1340" y="741"/>
                  <a:pt x="1331" y="825"/>
                  <a:pt x="1327" y="905"/>
                </a:cubicBezTo>
                <a:cubicBezTo>
                  <a:pt x="1323" y="984"/>
                  <a:pt x="1312" y="1060"/>
                  <a:pt x="1297" y="1138"/>
                </a:cubicBezTo>
                <a:cubicBezTo>
                  <a:pt x="1292" y="1166"/>
                  <a:pt x="1291" y="1173"/>
                  <a:pt x="1285" y="1190"/>
                </a:cubicBezTo>
                <a:cubicBezTo>
                  <a:pt x="1320" y="1047"/>
                  <a:pt x="1362" y="906"/>
                  <a:pt x="1421" y="772"/>
                </a:cubicBezTo>
                <a:cubicBezTo>
                  <a:pt x="1439" y="731"/>
                  <a:pt x="1463" y="663"/>
                  <a:pt x="1509" y="643"/>
                </a:cubicBezTo>
                <a:cubicBezTo>
                  <a:pt x="1515" y="642"/>
                  <a:pt x="1522" y="642"/>
                  <a:pt x="1528" y="641"/>
                </a:cubicBezTo>
                <a:cubicBezTo>
                  <a:pt x="1567" y="664"/>
                  <a:pt x="1583" y="697"/>
                  <a:pt x="1597" y="742"/>
                </a:cubicBezTo>
                <a:cubicBezTo>
                  <a:pt x="1624" y="829"/>
                  <a:pt x="1633" y="923"/>
                  <a:pt x="1645" y="1013"/>
                </a:cubicBezTo>
                <a:cubicBezTo>
                  <a:pt x="1651" y="1061"/>
                  <a:pt x="1655" y="1110"/>
                  <a:pt x="1665" y="1157"/>
                </a:cubicBezTo>
                <a:cubicBezTo>
                  <a:pt x="1670" y="1179"/>
                  <a:pt x="1678" y="1198"/>
                  <a:pt x="1687" y="1215"/>
                </a:cubicBezTo>
              </a:path>
              <a:path w="2169" h="1253" extrusionOk="0">
                <a:moveTo>
                  <a:pt x="1846" y="1"/>
                </a:moveTo>
                <a:cubicBezTo>
                  <a:pt x="1883" y="10"/>
                  <a:pt x="1887" y="3"/>
                  <a:pt x="1920" y="31"/>
                </a:cubicBezTo>
                <a:cubicBezTo>
                  <a:pt x="2013" y="108"/>
                  <a:pt x="2057" y="232"/>
                  <a:pt x="2093" y="343"/>
                </a:cubicBezTo>
                <a:cubicBezTo>
                  <a:pt x="2128" y="450"/>
                  <a:pt x="2151" y="561"/>
                  <a:pt x="2162" y="673"/>
                </a:cubicBezTo>
                <a:cubicBezTo>
                  <a:pt x="2173" y="778"/>
                  <a:pt x="2175" y="888"/>
                  <a:pt x="2145" y="991"/>
                </a:cubicBezTo>
                <a:cubicBezTo>
                  <a:pt x="2115" y="1093"/>
                  <a:pt x="2054" y="1170"/>
                  <a:pt x="1990" y="1252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82713" y="5038725"/>
            <a:ext cx="141287" cy="153988"/>
          </a:xfrm>
          <a:custGeom>
            <a:avLst/>
            <a:gdLst>
              <a:gd name="T0" fmla="+- 0 3842 3842"/>
              <a:gd name="T1" fmla="*/ T0 w 393"/>
              <a:gd name="T2" fmla="+- 0 13996 13996"/>
              <a:gd name="T3" fmla="*/ 13996 h 426"/>
              <a:gd name="T4" fmla="+- 0 3846 3842"/>
              <a:gd name="T5" fmla="*/ T4 w 393"/>
              <a:gd name="T6" fmla="+- 0 14048 13996"/>
              <a:gd name="T7" fmla="*/ 14048 h 426"/>
              <a:gd name="T8" fmla="+- 0 3853 3842"/>
              <a:gd name="T9" fmla="*/ T8 w 393"/>
              <a:gd name="T10" fmla="+- 0 14099 13996"/>
              <a:gd name="T11" fmla="*/ 14099 h 426"/>
              <a:gd name="T12" fmla="+- 0 3857 3842"/>
              <a:gd name="T13" fmla="*/ T12 w 393"/>
              <a:gd name="T14" fmla="+- 0 14151 13996"/>
              <a:gd name="T15" fmla="*/ 14151 h 426"/>
              <a:gd name="T16" fmla="+- 0 3860 3842"/>
              <a:gd name="T17" fmla="*/ T16 w 393"/>
              <a:gd name="T18" fmla="+- 0 14192 13996"/>
              <a:gd name="T19" fmla="*/ 14192 h 426"/>
              <a:gd name="T20" fmla="+- 0 3855 3842"/>
              <a:gd name="T21" fmla="*/ T20 w 393"/>
              <a:gd name="T22" fmla="+- 0 14230 13996"/>
              <a:gd name="T23" fmla="*/ 14230 h 426"/>
              <a:gd name="T24" fmla="+- 0 3852 3842"/>
              <a:gd name="T25" fmla="*/ T24 w 393"/>
              <a:gd name="T26" fmla="+- 0 14271 13996"/>
              <a:gd name="T27" fmla="*/ 14271 h 426"/>
              <a:gd name="T28" fmla="+- 0 3852 3842"/>
              <a:gd name="T29" fmla="*/ T28 w 393"/>
              <a:gd name="T30" fmla="+- 0 14286 13996"/>
              <a:gd name="T31" fmla="*/ 14286 h 426"/>
              <a:gd name="T32" fmla="+- 0 3852 3842"/>
              <a:gd name="T33" fmla="*/ T32 w 393"/>
              <a:gd name="T34" fmla="+- 0 14290 13996"/>
              <a:gd name="T35" fmla="*/ 14290 h 426"/>
              <a:gd name="T36" fmla="+- 0 3853 3842"/>
              <a:gd name="T37" fmla="*/ T36 w 393"/>
              <a:gd name="T38" fmla="+- 0 14267 13996"/>
              <a:gd name="T39" fmla="*/ 14267 h 426"/>
              <a:gd name="T40" fmla="+- 0 3865 3842"/>
              <a:gd name="T41" fmla="*/ T40 w 393"/>
              <a:gd name="T42" fmla="+- 0 14210 13996"/>
              <a:gd name="T43" fmla="*/ 14210 h 426"/>
              <a:gd name="T44" fmla="+- 0 3881 3842"/>
              <a:gd name="T45" fmla="*/ T44 w 393"/>
              <a:gd name="T46" fmla="+- 0 14157 13996"/>
              <a:gd name="T47" fmla="*/ 14157 h 426"/>
              <a:gd name="T48" fmla="+- 0 3906 3842"/>
              <a:gd name="T49" fmla="*/ T48 w 393"/>
              <a:gd name="T50" fmla="+- 0 14104 13996"/>
              <a:gd name="T51" fmla="*/ 14104 h 426"/>
              <a:gd name="T52" fmla="+- 0 3924 3842"/>
              <a:gd name="T53" fmla="*/ T52 w 393"/>
              <a:gd name="T54" fmla="+- 0 14064 13996"/>
              <a:gd name="T55" fmla="*/ 14064 h 426"/>
              <a:gd name="T56" fmla="+- 0 3947 3842"/>
              <a:gd name="T57" fmla="*/ T56 w 393"/>
              <a:gd name="T58" fmla="+- 0 14021 13996"/>
              <a:gd name="T59" fmla="*/ 14021 h 426"/>
              <a:gd name="T60" fmla="+- 0 3994 3842"/>
              <a:gd name="T61" fmla="*/ T60 w 393"/>
              <a:gd name="T62" fmla="+- 0 14013 13996"/>
              <a:gd name="T63" fmla="*/ 14013 h 426"/>
              <a:gd name="T64" fmla="+- 0 4039 3842"/>
              <a:gd name="T65" fmla="*/ T64 w 393"/>
              <a:gd name="T66" fmla="+- 0 14006 13996"/>
              <a:gd name="T67" fmla="*/ 14006 h 426"/>
              <a:gd name="T68" fmla="+- 0 4078 3842"/>
              <a:gd name="T69" fmla="*/ T68 w 393"/>
              <a:gd name="T70" fmla="+- 0 14065 13996"/>
              <a:gd name="T71" fmla="*/ 14065 h 426"/>
              <a:gd name="T72" fmla="+- 0 4097 3842"/>
              <a:gd name="T73" fmla="*/ T72 w 393"/>
              <a:gd name="T74" fmla="+- 0 14097 13996"/>
              <a:gd name="T75" fmla="*/ 14097 h 426"/>
              <a:gd name="T76" fmla="+- 0 4132 3842"/>
              <a:gd name="T77" fmla="*/ T76 w 393"/>
              <a:gd name="T78" fmla="+- 0 14155 13996"/>
              <a:gd name="T79" fmla="*/ 14155 h 426"/>
              <a:gd name="T80" fmla="+- 0 4156 3842"/>
              <a:gd name="T81" fmla="*/ T80 w 393"/>
              <a:gd name="T82" fmla="+- 0 14225 13996"/>
              <a:gd name="T83" fmla="*/ 14225 h 426"/>
              <a:gd name="T84" fmla="+- 0 4175 3842"/>
              <a:gd name="T85" fmla="*/ T84 w 393"/>
              <a:gd name="T86" fmla="+- 0 14290 13996"/>
              <a:gd name="T87" fmla="*/ 14290 h 426"/>
              <a:gd name="T88" fmla="+- 0 4188 3842"/>
              <a:gd name="T89" fmla="*/ T88 w 393"/>
              <a:gd name="T90" fmla="+- 0 14333 13996"/>
              <a:gd name="T91" fmla="*/ 14333 h 426"/>
              <a:gd name="T92" fmla="+- 0 4160 3842"/>
              <a:gd name="T93" fmla="*/ T92 w 393"/>
              <a:gd name="T94" fmla="+- 0 14426 13996"/>
              <a:gd name="T95" fmla="*/ 14426 h 426"/>
              <a:gd name="T96" fmla="+- 0 4205 3842"/>
              <a:gd name="T97" fmla="*/ T96 w 393"/>
              <a:gd name="T98" fmla="+- 0 14421 13996"/>
              <a:gd name="T99" fmla="*/ 14421 h 426"/>
              <a:gd name="T100" fmla="+- 0 4227 3842"/>
              <a:gd name="T101" fmla="*/ T100 w 393"/>
              <a:gd name="T102" fmla="+- 0 14418 13996"/>
              <a:gd name="T103" fmla="*/ 14418 h 426"/>
              <a:gd name="T104" fmla="+- 0 4227 3842"/>
              <a:gd name="T105" fmla="*/ T104 w 393"/>
              <a:gd name="T106" fmla="+- 0 14393 13996"/>
              <a:gd name="T107" fmla="*/ 14393 h 426"/>
              <a:gd name="T108" fmla="+- 0 4234 3842"/>
              <a:gd name="T109" fmla="*/ T108 w 393"/>
              <a:gd name="T110" fmla="+- 0 14374 13996"/>
              <a:gd name="T111" fmla="*/ 14374 h 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393" h="426" extrusionOk="0">
                <a:moveTo>
                  <a:pt x="0" y="0"/>
                </a:moveTo>
                <a:cubicBezTo>
                  <a:pt x="4" y="52"/>
                  <a:pt x="11" y="103"/>
                  <a:pt x="15" y="155"/>
                </a:cubicBezTo>
                <a:cubicBezTo>
                  <a:pt x="18" y="196"/>
                  <a:pt x="13" y="234"/>
                  <a:pt x="10" y="275"/>
                </a:cubicBezTo>
                <a:cubicBezTo>
                  <a:pt x="10" y="290"/>
                  <a:pt x="10" y="294"/>
                  <a:pt x="11" y="271"/>
                </a:cubicBezTo>
                <a:cubicBezTo>
                  <a:pt x="23" y="214"/>
                  <a:pt x="39" y="161"/>
                  <a:pt x="64" y="108"/>
                </a:cubicBezTo>
                <a:cubicBezTo>
                  <a:pt x="82" y="68"/>
                  <a:pt x="105" y="25"/>
                  <a:pt x="152" y="17"/>
                </a:cubicBezTo>
                <a:cubicBezTo>
                  <a:pt x="197" y="10"/>
                  <a:pt x="236" y="69"/>
                  <a:pt x="255" y="101"/>
                </a:cubicBezTo>
                <a:cubicBezTo>
                  <a:pt x="290" y="159"/>
                  <a:pt x="314" y="229"/>
                  <a:pt x="333" y="294"/>
                </a:cubicBezTo>
                <a:cubicBezTo>
                  <a:pt x="346" y="337"/>
                  <a:pt x="318" y="430"/>
                  <a:pt x="363" y="425"/>
                </a:cubicBezTo>
                <a:cubicBezTo>
                  <a:pt x="385" y="422"/>
                  <a:pt x="385" y="397"/>
                  <a:pt x="392" y="378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82750" y="5000625"/>
            <a:ext cx="130175" cy="168275"/>
          </a:xfrm>
          <a:custGeom>
            <a:avLst/>
            <a:gdLst>
              <a:gd name="T0" fmla="+- 0 4675 4675"/>
              <a:gd name="T1" fmla="*/ T0 w 363"/>
              <a:gd name="T2" fmla="+- 0 13982 13890"/>
              <a:gd name="T3" fmla="*/ 13982 h 470"/>
              <a:gd name="T4" fmla="+- 0 4693 4675"/>
              <a:gd name="T5" fmla="*/ T4 w 363"/>
              <a:gd name="T6" fmla="+- 0 14103 13890"/>
              <a:gd name="T7" fmla="*/ 14103 h 470"/>
              <a:gd name="T8" fmla="+- 0 4702 4675"/>
              <a:gd name="T9" fmla="*/ T8 w 363"/>
              <a:gd name="T10" fmla="+- 0 14241 13890"/>
              <a:gd name="T11" fmla="*/ 14241 h 470"/>
              <a:gd name="T12" fmla="+- 0 4693 4675"/>
              <a:gd name="T13" fmla="*/ T12 w 363"/>
              <a:gd name="T14" fmla="+- 0 14274 13890"/>
              <a:gd name="T15" fmla="*/ 14274 h 470"/>
              <a:gd name="T16" fmla="+- 0 4714 4675"/>
              <a:gd name="T17" fmla="*/ T16 w 363"/>
              <a:gd name="T18" fmla="+- 0 13909 13890"/>
              <a:gd name="T19" fmla="*/ 13909 h 470"/>
              <a:gd name="T20" fmla="+- 0 4755 4675"/>
              <a:gd name="T21" fmla="*/ T20 w 363"/>
              <a:gd name="T22" fmla="+- 0 13891 13890"/>
              <a:gd name="T23" fmla="*/ 13891 h 470"/>
              <a:gd name="T24" fmla="+- 0 4809 4675"/>
              <a:gd name="T25" fmla="*/ T24 w 363"/>
              <a:gd name="T26" fmla="+- 0 13907 13890"/>
              <a:gd name="T27" fmla="*/ 13907 h 470"/>
              <a:gd name="T28" fmla="+- 0 5010 4675"/>
              <a:gd name="T29" fmla="*/ T28 w 363"/>
              <a:gd name="T30" fmla="+- 0 13969 13890"/>
              <a:gd name="T31" fmla="*/ 13969 h 470"/>
              <a:gd name="T32" fmla="+- 0 4965 4675"/>
              <a:gd name="T33" fmla="*/ T32 w 363"/>
              <a:gd name="T34" fmla="+- 0 13967 13890"/>
              <a:gd name="T35" fmla="*/ 13967 h 470"/>
              <a:gd name="T36" fmla="+- 0 4899 4675"/>
              <a:gd name="T37" fmla="*/ T36 w 363"/>
              <a:gd name="T38" fmla="+- 0 14019 13890"/>
              <a:gd name="T39" fmla="*/ 14019 h 470"/>
              <a:gd name="T40" fmla="+- 0 4898 4675"/>
              <a:gd name="T41" fmla="*/ T40 w 363"/>
              <a:gd name="T42" fmla="+- 0 14125 13890"/>
              <a:gd name="T43" fmla="*/ 14125 h 470"/>
              <a:gd name="T44" fmla="+- 0 5012 4675"/>
              <a:gd name="T45" fmla="*/ T44 w 363"/>
              <a:gd name="T46" fmla="+- 0 14263 13890"/>
              <a:gd name="T47" fmla="*/ 14263 h 470"/>
              <a:gd name="T48" fmla="+- 0 5034 4675"/>
              <a:gd name="T49" fmla="*/ T48 w 363"/>
              <a:gd name="T50" fmla="+- 0 14328 13890"/>
              <a:gd name="T51" fmla="*/ 14328 h 470"/>
              <a:gd name="T52" fmla="+- 0 4961 4675"/>
              <a:gd name="T53" fmla="*/ T52 w 363"/>
              <a:gd name="T54" fmla="+- 0 14357 13890"/>
              <a:gd name="T55" fmla="*/ 14357 h 470"/>
              <a:gd name="T56" fmla="+- 0 4911 4675"/>
              <a:gd name="T57" fmla="*/ T56 w 363"/>
              <a:gd name="T58" fmla="+- 0 14354 13890"/>
              <a:gd name="T59" fmla="*/ 14354 h 4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363" h="470" extrusionOk="0">
                <a:moveTo>
                  <a:pt x="0" y="92"/>
                </a:moveTo>
                <a:cubicBezTo>
                  <a:pt x="7" y="132"/>
                  <a:pt x="16" y="173"/>
                  <a:pt x="18" y="213"/>
                </a:cubicBezTo>
                <a:cubicBezTo>
                  <a:pt x="21" y="259"/>
                  <a:pt x="26" y="305"/>
                  <a:pt x="27" y="351"/>
                </a:cubicBezTo>
                <a:cubicBezTo>
                  <a:pt x="27" y="368"/>
                  <a:pt x="36" y="431"/>
                  <a:pt x="18" y="384"/>
                </a:cubicBezTo>
              </a:path>
              <a:path w="363" h="470" extrusionOk="0">
                <a:moveTo>
                  <a:pt x="39" y="19"/>
                </a:moveTo>
                <a:cubicBezTo>
                  <a:pt x="53" y="6"/>
                  <a:pt x="60" y="-2"/>
                  <a:pt x="80" y="1"/>
                </a:cubicBezTo>
                <a:cubicBezTo>
                  <a:pt x="99" y="4"/>
                  <a:pt x="116" y="10"/>
                  <a:pt x="134" y="17"/>
                </a:cubicBezTo>
              </a:path>
              <a:path w="363" h="470" extrusionOk="0">
                <a:moveTo>
                  <a:pt x="335" y="79"/>
                </a:moveTo>
                <a:cubicBezTo>
                  <a:pt x="323" y="58"/>
                  <a:pt x="314" y="66"/>
                  <a:pt x="290" y="77"/>
                </a:cubicBezTo>
                <a:cubicBezTo>
                  <a:pt x="263" y="89"/>
                  <a:pt x="242" y="105"/>
                  <a:pt x="224" y="129"/>
                </a:cubicBezTo>
                <a:cubicBezTo>
                  <a:pt x="200" y="162"/>
                  <a:pt x="204" y="200"/>
                  <a:pt x="223" y="235"/>
                </a:cubicBezTo>
                <a:cubicBezTo>
                  <a:pt x="253" y="288"/>
                  <a:pt x="298" y="328"/>
                  <a:pt x="337" y="373"/>
                </a:cubicBezTo>
                <a:cubicBezTo>
                  <a:pt x="350" y="388"/>
                  <a:pt x="371" y="416"/>
                  <a:pt x="359" y="438"/>
                </a:cubicBezTo>
                <a:cubicBezTo>
                  <a:pt x="344" y="464"/>
                  <a:pt x="312" y="465"/>
                  <a:pt x="286" y="467"/>
                </a:cubicBezTo>
                <a:cubicBezTo>
                  <a:pt x="262" y="469"/>
                  <a:pt x="252" y="470"/>
                  <a:pt x="236" y="464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66913" y="4819650"/>
            <a:ext cx="565150" cy="323850"/>
          </a:xfrm>
          <a:custGeom>
            <a:avLst/>
            <a:gdLst>
              <a:gd name="T0" fmla="+- 0 5463 5463"/>
              <a:gd name="T1" fmla="*/ T0 w 1570"/>
              <a:gd name="T2" fmla="+- 0 14086 13389"/>
              <a:gd name="T3" fmla="*/ 14086 h 897"/>
              <a:gd name="T4" fmla="+- 0 5536 5463"/>
              <a:gd name="T5" fmla="*/ T4 w 1570"/>
              <a:gd name="T6" fmla="+- 0 14198 13389"/>
              <a:gd name="T7" fmla="*/ 14198 h 897"/>
              <a:gd name="T8" fmla="+- 0 5586 5463"/>
              <a:gd name="T9" fmla="*/ T8 w 1570"/>
              <a:gd name="T10" fmla="+- 0 14245 13389"/>
              <a:gd name="T11" fmla="*/ 14245 h 897"/>
              <a:gd name="T12" fmla="+- 0 5612 5463"/>
              <a:gd name="T13" fmla="*/ T12 w 1570"/>
              <a:gd name="T14" fmla="+- 0 14148 13389"/>
              <a:gd name="T15" fmla="*/ 14148 h 897"/>
              <a:gd name="T16" fmla="+- 0 5659 5463"/>
              <a:gd name="T17" fmla="*/ T16 w 1570"/>
              <a:gd name="T18" fmla="+- 0 14000 13389"/>
              <a:gd name="T19" fmla="*/ 14000 h 897"/>
              <a:gd name="T20" fmla="+- 0 5747 5463"/>
              <a:gd name="T21" fmla="*/ T20 w 1570"/>
              <a:gd name="T22" fmla="+- 0 13916 13389"/>
              <a:gd name="T23" fmla="*/ 13916 h 897"/>
              <a:gd name="T24" fmla="+- 0 5806 5463"/>
              <a:gd name="T25" fmla="*/ T24 w 1570"/>
              <a:gd name="T26" fmla="+- 0 13912 13389"/>
              <a:gd name="T27" fmla="*/ 13912 h 897"/>
              <a:gd name="T28" fmla="+- 0 6091 5463"/>
              <a:gd name="T29" fmla="*/ T28 w 1570"/>
              <a:gd name="T30" fmla="+- 0 13948 13389"/>
              <a:gd name="T31" fmla="*/ 13948 h 897"/>
              <a:gd name="T32" fmla="+- 0 6070 5463"/>
              <a:gd name="T33" fmla="*/ T32 w 1570"/>
              <a:gd name="T34" fmla="+- 0 13900 13389"/>
              <a:gd name="T35" fmla="*/ 13900 h 897"/>
              <a:gd name="T36" fmla="+- 0 5998 5463"/>
              <a:gd name="T37" fmla="*/ T36 w 1570"/>
              <a:gd name="T38" fmla="+- 0 13938 13389"/>
              <a:gd name="T39" fmla="*/ 13938 h 897"/>
              <a:gd name="T40" fmla="+- 0 5942 5463"/>
              <a:gd name="T41" fmla="*/ T40 w 1570"/>
              <a:gd name="T42" fmla="+- 0 14067 13389"/>
              <a:gd name="T43" fmla="*/ 14067 h 897"/>
              <a:gd name="T44" fmla="+- 0 5974 5463"/>
              <a:gd name="T45" fmla="*/ T44 w 1570"/>
              <a:gd name="T46" fmla="+- 0 14173 13389"/>
              <a:gd name="T47" fmla="*/ 14173 h 897"/>
              <a:gd name="T48" fmla="+- 0 6064 5463"/>
              <a:gd name="T49" fmla="*/ T48 w 1570"/>
              <a:gd name="T50" fmla="+- 0 14160 13389"/>
              <a:gd name="T51" fmla="*/ 14160 h 897"/>
              <a:gd name="T52" fmla="+- 0 6128 5463"/>
              <a:gd name="T53" fmla="*/ T52 w 1570"/>
              <a:gd name="T54" fmla="+- 0 14097 13389"/>
              <a:gd name="T55" fmla="*/ 14097 h 897"/>
              <a:gd name="T56" fmla="+- 0 6137 5463"/>
              <a:gd name="T57" fmla="*/ T56 w 1570"/>
              <a:gd name="T58" fmla="+- 0 14089 13389"/>
              <a:gd name="T59" fmla="*/ 14089 h 897"/>
              <a:gd name="T60" fmla="+- 0 6158 5463"/>
              <a:gd name="T61" fmla="*/ T60 w 1570"/>
              <a:gd name="T62" fmla="+- 0 14157 13389"/>
              <a:gd name="T63" fmla="*/ 14157 h 897"/>
              <a:gd name="T64" fmla="+- 0 6157 5463"/>
              <a:gd name="T65" fmla="*/ T64 w 1570"/>
              <a:gd name="T66" fmla="+- 0 14274 13389"/>
              <a:gd name="T67" fmla="*/ 14274 h 897"/>
              <a:gd name="T68" fmla="+- 0 6148 5463"/>
              <a:gd name="T69" fmla="*/ T68 w 1570"/>
              <a:gd name="T70" fmla="+- 0 14239 13389"/>
              <a:gd name="T71" fmla="*/ 14239 h 897"/>
              <a:gd name="T72" fmla="+- 0 6320 5463"/>
              <a:gd name="T73" fmla="*/ T72 w 1570"/>
              <a:gd name="T74" fmla="+- 0 13389 13389"/>
              <a:gd name="T75" fmla="*/ 13389 h 897"/>
              <a:gd name="T76" fmla="+- 0 6353 5463"/>
              <a:gd name="T77" fmla="*/ T76 w 1570"/>
              <a:gd name="T78" fmla="+- 0 13494 13389"/>
              <a:gd name="T79" fmla="*/ 13494 h 897"/>
              <a:gd name="T80" fmla="+- 0 6350 5463"/>
              <a:gd name="T81" fmla="*/ T80 w 1570"/>
              <a:gd name="T82" fmla="+- 0 13765 13389"/>
              <a:gd name="T83" fmla="*/ 13765 h 897"/>
              <a:gd name="T84" fmla="+- 0 6335 5463"/>
              <a:gd name="T85" fmla="*/ T84 w 1570"/>
              <a:gd name="T86" fmla="+- 0 14085 13389"/>
              <a:gd name="T87" fmla="*/ 14085 h 897"/>
              <a:gd name="T88" fmla="+- 0 6344 5463"/>
              <a:gd name="T89" fmla="*/ T88 w 1570"/>
              <a:gd name="T90" fmla="+- 0 14269 13389"/>
              <a:gd name="T91" fmla="*/ 14269 h 897"/>
              <a:gd name="T92" fmla="+- 0 6389 5463"/>
              <a:gd name="T93" fmla="*/ T92 w 1570"/>
              <a:gd name="T94" fmla="+- 0 14233 13389"/>
              <a:gd name="T95" fmla="*/ 14233 h 897"/>
              <a:gd name="T96" fmla="+- 0 6550 5463"/>
              <a:gd name="T97" fmla="*/ T96 w 1570"/>
              <a:gd name="T98" fmla="+- 0 13983 13389"/>
              <a:gd name="T99" fmla="*/ 13983 h 897"/>
              <a:gd name="T100" fmla="+- 0 6607 5463"/>
              <a:gd name="T101" fmla="*/ T100 w 1570"/>
              <a:gd name="T102" fmla="+- 0 14116 13389"/>
              <a:gd name="T103" fmla="*/ 14116 h 897"/>
              <a:gd name="T104" fmla="+- 0 6649 5463"/>
              <a:gd name="T105" fmla="*/ T104 w 1570"/>
              <a:gd name="T106" fmla="+- 0 14248 13389"/>
              <a:gd name="T107" fmla="*/ 14248 h 897"/>
              <a:gd name="T108" fmla="+- 0 6659 5463"/>
              <a:gd name="T109" fmla="*/ T108 w 1570"/>
              <a:gd name="T110" fmla="+- 0 14264 13389"/>
              <a:gd name="T111" fmla="*/ 14264 h 897"/>
              <a:gd name="T112" fmla="+- 0 6697 5463"/>
              <a:gd name="T113" fmla="*/ T112 w 1570"/>
              <a:gd name="T114" fmla="+- 0 14202 13389"/>
              <a:gd name="T115" fmla="*/ 14202 h 897"/>
              <a:gd name="T116" fmla="+- 0 6722 5463"/>
              <a:gd name="T117" fmla="*/ T116 w 1570"/>
              <a:gd name="T118" fmla="+- 0 14078 13389"/>
              <a:gd name="T119" fmla="*/ 14078 h 897"/>
              <a:gd name="T120" fmla="+- 0 6741 5463"/>
              <a:gd name="T121" fmla="*/ T120 w 1570"/>
              <a:gd name="T122" fmla="+- 0 14013 13389"/>
              <a:gd name="T123" fmla="*/ 14013 h 897"/>
              <a:gd name="T124" fmla="+- 0 6789 5463"/>
              <a:gd name="T125" fmla="*/ T124 w 1570"/>
              <a:gd name="T126" fmla="+- 0 14029 13389"/>
              <a:gd name="T127" fmla="*/ 14029 h 897"/>
              <a:gd name="T128" fmla="+- 0 6870 5463"/>
              <a:gd name="T129" fmla="*/ T128 w 1570"/>
              <a:gd name="T130" fmla="+- 0 14018 13389"/>
              <a:gd name="T131" fmla="*/ 14018 h 897"/>
              <a:gd name="T132" fmla="+- 0 6938 5463"/>
              <a:gd name="T133" fmla="*/ T132 w 1570"/>
              <a:gd name="T134" fmla="+- 0 13931 13389"/>
              <a:gd name="T135" fmla="*/ 13931 h 897"/>
              <a:gd name="T136" fmla="+- 0 6945 5463"/>
              <a:gd name="T137" fmla="*/ T136 w 1570"/>
              <a:gd name="T138" fmla="+- 0 13833 13389"/>
              <a:gd name="T139" fmla="*/ 13833 h 897"/>
              <a:gd name="T140" fmla="+- 0 6922 5463"/>
              <a:gd name="T141" fmla="*/ T140 w 1570"/>
              <a:gd name="T142" fmla="+- 0 13817 13389"/>
              <a:gd name="T143" fmla="*/ 13817 h 897"/>
              <a:gd name="T144" fmla="+- 0 6869 5463"/>
              <a:gd name="T145" fmla="*/ T144 w 1570"/>
              <a:gd name="T146" fmla="+- 0 13902 13389"/>
              <a:gd name="T147" fmla="*/ 13902 h 897"/>
              <a:gd name="T148" fmla="+- 0 6854 5463"/>
              <a:gd name="T149" fmla="*/ T148 w 1570"/>
              <a:gd name="T150" fmla="+- 0 14078 13389"/>
              <a:gd name="T151" fmla="*/ 14078 h 897"/>
              <a:gd name="T152" fmla="+- 0 6907 5463"/>
              <a:gd name="T153" fmla="*/ T152 w 1570"/>
              <a:gd name="T154" fmla="+- 0 14202 13389"/>
              <a:gd name="T155" fmla="*/ 14202 h 897"/>
              <a:gd name="T156" fmla="+- 0 7032 5463"/>
              <a:gd name="T157" fmla="*/ T156 w 1570"/>
              <a:gd name="T158" fmla="+- 0 14168 13389"/>
              <a:gd name="T159" fmla="*/ 14168 h 8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570" h="897" extrusionOk="0">
                <a:moveTo>
                  <a:pt x="0" y="697"/>
                </a:moveTo>
                <a:cubicBezTo>
                  <a:pt x="23" y="736"/>
                  <a:pt x="46" y="774"/>
                  <a:pt x="73" y="809"/>
                </a:cubicBezTo>
                <a:cubicBezTo>
                  <a:pt x="88" y="828"/>
                  <a:pt x="102" y="844"/>
                  <a:pt x="123" y="856"/>
                </a:cubicBezTo>
                <a:cubicBezTo>
                  <a:pt x="141" y="823"/>
                  <a:pt x="141" y="796"/>
                  <a:pt x="149" y="759"/>
                </a:cubicBezTo>
                <a:cubicBezTo>
                  <a:pt x="160" y="708"/>
                  <a:pt x="175" y="659"/>
                  <a:pt x="196" y="611"/>
                </a:cubicBezTo>
                <a:cubicBezTo>
                  <a:pt x="212" y="575"/>
                  <a:pt x="243" y="539"/>
                  <a:pt x="284" y="527"/>
                </a:cubicBezTo>
                <a:cubicBezTo>
                  <a:pt x="314" y="524"/>
                  <a:pt x="323" y="523"/>
                  <a:pt x="343" y="523"/>
                </a:cubicBezTo>
              </a:path>
              <a:path w="1570" h="897" extrusionOk="0">
                <a:moveTo>
                  <a:pt x="628" y="559"/>
                </a:moveTo>
                <a:cubicBezTo>
                  <a:pt x="625" y="540"/>
                  <a:pt x="626" y="520"/>
                  <a:pt x="607" y="511"/>
                </a:cubicBezTo>
                <a:cubicBezTo>
                  <a:pt x="578" y="498"/>
                  <a:pt x="552" y="530"/>
                  <a:pt x="535" y="549"/>
                </a:cubicBezTo>
                <a:cubicBezTo>
                  <a:pt x="503" y="586"/>
                  <a:pt x="485" y="630"/>
                  <a:pt x="479" y="678"/>
                </a:cubicBezTo>
                <a:cubicBezTo>
                  <a:pt x="474" y="714"/>
                  <a:pt x="476" y="763"/>
                  <a:pt x="511" y="784"/>
                </a:cubicBezTo>
                <a:cubicBezTo>
                  <a:pt x="541" y="802"/>
                  <a:pt x="575" y="789"/>
                  <a:pt x="601" y="771"/>
                </a:cubicBezTo>
                <a:cubicBezTo>
                  <a:pt x="627" y="754"/>
                  <a:pt x="644" y="730"/>
                  <a:pt x="665" y="708"/>
                </a:cubicBezTo>
                <a:cubicBezTo>
                  <a:pt x="668" y="705"/>
                  <a:pt x="671" y="703"/>
                  <a:pt x="674" y="700"/>
                </a:cubicBezTo>
                <a:cubicBezTo>
                  <a:pt x="692" y="717"/>
                  <a:pt x="693" y="741"/>
                  <a:pt x="695" y="768"/>
                </a:cubicBezTo>
                <a:cubicBezTo>
                  <a:pt x="697" y="805"/>
                  <a:pt x="703" y="849"/>
                  <a:pt x="694" y="885"/>
                </a:cubicBezTo>
                <a:cubicBezTo>
                  <a:pt x="689" y="904"/>
                  <a:pt x="685" y="870"/>
                  <a:pt x="685" y="850"/>
                </a:cubicBezTo>
              </a:path>
              <a:path w="1570" h="897" extrusionOk="0">
                <a:moveTo>
                  <a:pt x="857" y="0"/>
                </a:moveTo>
                <a:cubicBezTo>
                  <a:pt x="871" y="34"/>
                  <a:pt x="885" y="68"/>
                  <a:pt x="890" y="105"/>
                </a:cubicBezTo>
                <a:cubicBezTo>
                  <a:pt x="902" y="194"/>
                  <a:pt x="890" y="287"/>
                  <a:pt x="887" y="376"/>
                </a:cubicBezTo>
                <a:cubicBezTo>
                  <a:pt x="883" y="483"/>
                  <a:pt x="875" y="589"/>
                  <a:pt x="872" y="696"/>
                </a:cubicBezTo>
                <a:cubicBezTo>
                  <a:pt x="871" y="753"/>
                  <a:pt x="861" y="825"/>
                  <a:pt x="881" y="880"/>
                </a:cubicBezTo>
                <a:cubicBezTo>
                  <a:pt x="895" y="918"/>
                  <a:pt x="922" y="852"/>
                  <a:pt x="926" y="844"/>
                </a:cubicBezTo>
              </a:path>
              <a:path w="1570" h="897" extrusionOk="0">
                <a:moveTo>
                  <a:pt x="1087" y="594"/>
                </a:moveTo>
                <a:cubicBezTo>
                  <a:pt x="1108" y="638"/>
                  <a:pt x="1127" y="682"/>
                  <a:pt x="1144" y="727"/>
                </a:cubicBezTo>
                <a:cubicBezTo>
                  <a:pt x="1160" y="770"/>
                  <a:pt x="1167" y="817"/>
                  <a:pt x="1186" y="859"/>
                </a:cubicBezTo>
                <a:cubicBezTo>
                  <a:pt x="1189" y="864"/>
                  <a:pt x="1193" y="870"/>
                  <a:pt x="1196" y="875"/>
                </a:cubicBezTo>
                <a:cubicBezTo>
                  <a:pt x="1223" y="866"/>
                  <a:pt x="1227" y="843"/>
                  <a:pt x="1234" y="813"/>
                </a:cubicBezTo>
                <a:cubicBezTo>
                  <a:pt x="1244" y="772"/>
                  <a:pt x="1253" y="731"/>
                  <a:pt x="1259" y="689"/>
                </a:cubicBezTo>
                <a:cubicBezTo>
                  <a:pt x="1263" y="659"/>
                  <a:pt x="1267" y="647"/>
                  <a:pt x="1278" y="624"/>
                </a:cubicBezTo>
                <a:cubicBezTo>
                  <a:pt x="1293" y="629"/>
                  <a:pt x="1311" y="637"/>
                  <a:pt x="1326" y="640"/>
                </a:cubicBezTo>
                <a:cubicBezTo>
                  <a:pt x="1353" y="646"/>
                  <a:pt x="1383" y="643"/>
                  <a:pt x="1407" y="629"/>
                </a:cubicBezTo>
                <a:cubicBezTo>
                  <a:pt x="1440" y="610"/>
                  <a:pt x="1461" y="577"/>
                  <a:pt x="1475" y="542"/>
                </a:cubicBezTo>
                <a:cubicBezTo>
                  <a:pt x="1486" y="516"/>
                  <a:pt x="1494" y="472"/>
                  <a:pt x="1482" y="444"/>
                </a:cubicBezTo>
                <a:cubicBezTo>
                  <a:pt x="1472" y="433"/>
                  <a:pt x="1469" y="430"/>
                  <a:pt x="1459" y="428"/>
                </a:cubicBezTo>
                <a:cubicBezTo>
                  <a:pt x="1428" y="450"/>
                  <a:pt x="1417" y="477"/>
                  <a:pt x="1406" y="513"/>
                </a:cubicBezTo>
                <a:cubicBezTo>
                  <a:pt x="1388" y="569"/>
                  <a:pt x="1386" y="631"/>
                  <a:pt x="1391" y="689"/>
                </a:cubicBezTo>
                <a:cubicBezTo>
                  <a:pt x="1395" y="729"/>
                  <a:pt x="1404" y="791"/>
                  <a:pt x="1444" y="813"/>
                </a:cubicBezTo>
                <a:cubicBezTo>
                  <a:pt x="1490" y="839"/>
                  <a:pt x="1533" y="801"/>
                  <a:pt x="1569" y="779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82888" y="4886325"/>
            <a:ext cx="174625" cy="441325"/>
          </a:xfrm>
          <a:custGeom>
            <a:avLst/>
            <a:gdLst>
              <a:gd name="T0" fmla="+- 0 7941 7729"/>
              <a:gd name="T1" fmla="*/ T0 w 486"/>
              <a:gd name="T2" fmla="+- 0 13974 13573"/>
              <a:gd name="T3" fmla="*/ 13974 h 1227"/>
              <a:gd name="T4" fmla="+- 0 7907 7729"/>
              <a:gd name="T5" fmla="*/ T4 w 486"/>
              <a:gd name="T6" fmla="+- 0 13957 13573"/>
              <a:gd name="T7" fmla="*/ 13957 h 1227"/>
              <a:gd name="T8" fmla="+- 0 7904 7729"/>
              <a:gd name="T9" fmla="*/ T8 w 486"/>
              <a:gd name="T10" fmla="+- 0 13951 13573"/>
              <a:gd name="T11" fmla="*/ 13951 h 1227"/>
              <a:gd name="T12" fmla="+- 0 7864 7729"/>
              <a:gd name="T13" fmla="*/ T12 w 486"/>
              <a:gd name="T14" fmla="+- 0 13970 13573"/>
              <a:gd name="T15" fmla="*/ 13970 h 1227"/>
              <a:gd name="T16" fmla="+- 0 7821 7729"/>
              <a:gd name="T17" fmla="*/ T16 w 486"/>
              <a:gd name="T18" fmla="+- 0 13990 13573"/>
              <a:gd name="T19" fmla="*/ 13990 h 1227"/>
              <a:gd name="T20" fmla="+- 0 7782 7729"/>
              <a:gd name="T21" fmla="*/ T20 w 486"/>
              <a:gd name="T22" fmla="+- 0 14063 13573"/>
              <a:gd name="T23" fmla="*/ 14063 h 1227"/>
              <a:gd name="T24" fmla="+- 0 7766 7729"/>
              <a:gd name="T25" fmla="*/ T24 w 486"/>
              <a:gd name="T26" fmla="+- 0 14103 13573"/>
              <a:gd name="T27" fmla="*/ 14103 h 1227"/>
              <a:gd name="T28" fmla="+- 0 7738 7729"/>
              <a:gd name="T29" fmla="*/ T28 w 486"/>
              <a:gd name="T30" fmla="+- 0 14171 13573"/>
              <a:gd name="T31" fmla="*/ 14171 h 1227"/>
              <a:gd name="T32" fmla="+- 0 7723 7729"/>
              <a:gd name="T33" fmla="*/ T32 w 486"/>
              <a:gd name="T34" fmla="+- 0 14248 13573"/>
              <a:gd name="T35" fmla="*/ 14248 h 1227"/>
              <a:gd name="T36" fmla="+- 0 7729 7729"/>
              <a:gd name="T37" fmla="*/ T36 w 486"/>
              <a:gd name="T38" fmla="+- 0 14321 13573"/>
              <a:gd name="T39" fmla="*/ 14321 h 1227"/>
              <a:gd name="T40" fmla="+- 0 7732 7729"/>
              <a:gd name="T41" fmla="*/ T40 w 486"/>
              <a:gd name="T42" fmla="+- 0 14361 13573"/>
              <a:gd name="T43" fmla="*/ 14361 h 1227"/>
              <a:gd name="T44" fmla="+- 0 7745 7729"/>
              <a:gd name="T45" fmla="*/ T44 w 486"/>
              <a:gd name="T46" fmla="+- 0 14428 13573"/>
              <a:gd name="T47" fmla="*/ 14428 h 1227"/>
              <a:gd name="T48" fmla="+- 0 7792 7729"/>
              <a:gd name="T49" fmla="*/ T48 w 486"/>
              <a:gd name="T50" fmla="+- 0 14441 13573"/>
              <a:gd name="T51" fmla="*/ 14441 h 1227"/>
              <a:gd name="T52" fmla="+- 0 7831 7729"/>
              <a:gd name="T53" fmla="*/ T52 w 486"/>
              <a:gd name="T54" fmla="+- 0 14451 13573"/>
              <a:gd name="T55" fmla="*/ 14451 h 1227"/>
              <a:gd name="T56" fmla="+- 0 7864 7729"/>
              <a:gd name="T57" fmla="*/ T56 w 486"/>
              <a:gd name="T58" fmla="+- 0 14416 13573"/>
              <a:gd name="T59" fmla="*/ 14416 h 1227"/>
              <a:gd name="T60" fmla="+- 0 7884 7729"/>
              <a:gd name="T61" fmla="*/ T60 w 486"/>
              <a:gd name="T62" fmla="+- 0 14387 13573"/>
              <a:gd name="T63" fmla="*/ 14387 h 1227"/>
              <a:gd name="T64" fmla="+- 0 7909 7729"/>
              <a:gd name="T65" fmla="*/ T64 w 486"/>
              <a:gd name="T66" fmla="+- 0 14350 13573"/>
              <a:gd name="T67" fmla="*/ 14350 h 1227"/>
              <a:gd name="T68" fmla="+- 0 7926 7729"/>
              <a:gd name="T69" fmla="*/ T68 w 486"/>
              <a:gd name="T70" fmla="+- 0 14305 13573"/>
              <a:gd name="T71" fmla="*/ 14305 h 1227"/>
              <a:gd name="T72" fmla="+- 0 7935 7729"/>
              <a:gd name="T73" fmla="*/ T72 w 486"/>
              <a:gd name="T74" fmla="+- 0 14262 13573"/>
              <a:gd name="T75" fmla="*/ 14262 h 1227"/>
              <a:gd name="T76" fmla="+- 0 7940 7729"/>
              <a:gd name="T77" fmla="*/ T76 w 486"/>
              <a:gd name="T78" fmla="+- 0 14239 13573"/>
              <a:gd name="T79" fmla="*/ 14239 h 1227"/>
              <a:gd name="T80" fmla="+- 0 7942 7729"/>
              <a:gd name="T81" fmla="*/ T80 w 486"/>
              <a:gd name="T82" fmla="+- 0 14217 13573"/>
              <a:gd name="T83" fmla="*/ 14217 h 1227"/>
              <a:gd name="T84" fmla="+- 0 7945 7729"/>
              <a:gd name="T85" fmla="*/ T84 w 486"/>
              <a:gd name="T86" fmla="+- 0 14194 13573"/>
              <a:gd name="T87" fmla="*/ 14194 h 1227"/>
              <a:gd name="T88" fmla="+- 0 7978 7729"/>
              <a:gd name="T89" fmla="*/ T88 w 486"/>
              <a:gd name="T90" fmla="+- 0 14224 13573"/>
              <a:gd name="T91" fmla="*/ 14224 h 1227"/>
              <a:gd name="T92" fmla="+- 0 8001 7729"/>
              <a:gd name="T93" fmla="*/ T92 w 486"/>
              <a:gd name="T94" fmla="+- 0 14250 13573"/>
              <a:gd name="T95" fmla="*/ 14250 h 1227"/>
              <a:gd name="T96" fmla="+- 0 8050 7729"/>
              <a:gd name="T97" fmla="*/ T96 w 486"/>
              <a:gd name="T98" fmla="+- 0 14238 13573"/>
              <a:gd name="T99" fmla="*/ 14238 h 1227"/>
              <a:gd name="T100" fmla="+- 0 8115 7729"/>
              <a:gd name="T101" fmla="*/ T100 w 486"/>
              <a:gd name="T102" fmla="+- 0 14222 13573"/>
              <a:gd name="T103" fmla="*/ 14222 h 1227"/>
              <a:gd name="T104" fmla="+- 0 8150 7729"/>
              <a:gd name="T105" fmla="*/ T104 w 486"/>
              <a:gd name="T106" fmla="+- 0 14085 13573"/>
              <a:gd name="T107" fmla="*/ 14085 h 1227"/>
              <a:gd name="T108" fmla="+- 0 8165 7729"/>
              <a:gd name="T109" fmla="*/ T108 w 486"/>
              <a:gd name="T110" fmla="+- 0 14035 13573"/>
              <a:gd name="T111" fmla="*/ 14035 h 1227"/>
              <a:gd name="T112" fmla="+- 0 8199 7729"/>
              <a:gd name="T113" fmla="*/ T112 w 486"/>
              <a:gd name="T114" fmla="+- 0 13921 13573"/>
              <a:gd name="T115" fmla="*/ 13921 h 1227"/>
              <a:gd name="T116" fmla="+- 0 8256 7729"/>
              <a:gd name="T117" fmla="*/ T116 w 486"/>
              <a:gd name="T118" fmla="+- 0 13710 13573"/>
              <a:gd name="T119" fmla="*/ 13710 h 1227"/>
              <a:gd name="T120" fmla="+- 0 8204 7729"/>
              <a:gd name="T121" fmla="*/ T120 w 486"/>
              <a:gd name="T122" fmla="+- 0 13594 13573"/>
              <a:gd name="T123" fmla="*/ 13594 h 1227"/>
              <a:gd name="T124" fmla="+- 0 8197 7729"/>
              <a:gd name="T125" fmla="*/ T124 w 486"/>
              <a:gd name="T126" fmla="+- 0 13578 13573"/>
              <a:gd name="T127" fmla="*/ 13578 h 1227"/>
              <a:gd name="T128" fmla="+- 0 8198 7729"/>
              <a:gd name="T129" fmla="*/ T128 w 486"/>
              <a:gd name="T130" fmla="+- 0 13571 13573"/>
              <a:gd name="T131" fmla="*/ 13571 h 1227"/>
              <a:gd name="T132" fmla="+- 0 8185 7729"/>
              <a:gd name="T133" fmla="*/ T132 w 486"/>
              <a:gd name="T134" fmla="+- 0 13573 13573"/>
              <a:gd name="T135" fmla="*/ 13573 h 1227"/>
              <a:gd name="T136" fmla="+- 0 8163 7729"/>
              <a:gd name="T137" fmla="*/ T136 w 486"/>
              <a:gd name="T138" fmla="+- 0 13632 13573"/>
              <a:gd name="T139" fmla="*/ 13632 h 1227"/>
              <a:gd name="T140" fmla="+- 0 8153 7729"/>
              <a:gd name="T141" fmla="*/ T140 w 486"/>
              <a:gd name="T142" fmla="+- 0 13683 13573"/>
              <a:gd name="T143" fmla="*/ 13683 h 1227"/>
              <a:gd name="T144" fmla="+- 0 8144 7729"/>
              <a:gd name="T145" fmla="*/ T144 w 486"/>
              <a:gd name="T146" fmla="+- 0 13748 13573"/>
              <a:gd name="T147" fmla="*/ 13748 h 1227"/>
              <a:gd name="T148" fmla="+- 0 8125 7729"/>
              <a:gd name="T149" fmla="*/ T148 w 486"/>
              <a:gd name="T150" fmla="+- 0 13882 13573"/>
              <a:gd name="T151" fmla="*/ 13882 h 1227"/>
              <a:gd name="T152" fmla="+- 0 8121 7729"/>
              <a:gd name="T153" fmla="*/ T152 w 486"/>
              <a:gd name="T154" fmla="+- 0 14015 13573"/>
              <a:gd name="T155" fmla="*/ 14015 h 1227"/>
              <a:gd name="T156" fmla="+- 0 8122 7729"/>
              <a:gd name="T157" fmla="*/ T156 w 486"/>
              <a:gd name="T158" fmla="+- 0 14151 13573"/>
              <a:gd name="T159" fmla="*/ 14151 h 1227"/>
              <a:gd name="T160" fmla="+- 0 8123 7729"/>
              <a:gd name="T161" fmla="*/ T160 w 486"/>
              <a:gd name="T162" fmla="+- 0 14282 13573"/>
              <a:gd name="T163" fmla="*/ 14282 h 1227"/>
              <a:gd name="T164" fmla="+- 0 8132 7729"/>
              <a:gd name="T165" fmla="*/ T164 w 486"/>
              <a:gd name="T166" fmla="+- 0 14412 13573"/>
              <a:gd name="T167" fmla="*/ 14412 h 1227"/>
              <a:gd name="T168" fmla="+- 0 8146 7729"/>
              <a:gd name="T169" fmla="*/ T168 w 486"/>
              <a:gd name="T170" fmla="+- 0 14542 13573"/>
              <a:gd name="T171" fmla="*/ 14542 h 1227"/>
              <a:gd name="T172" fmla="+- 0 8154 7729"/>
              <a:gd name="T173" fmla="*/ T172 w 486"/>
              <a:gd name="T174" fmla="+- 0 14615 13573"/>
              <a:gd name="T175" fmla="*/ 14615 h 1227"/>
              <a:gd name="T176" fmla="+- 0 8158 7729"/>
              <a:gd name="T177" fmla="*/ T176 w 486"/>
              <a:gd name="T178" fmla="+- 0 14693 13573"/>
              <a:gd name="T179" fmla="*/ 14693 h 1227"/>
              <a:gd name="T180" fmla="+- 0 8173 7729"/>
              <a:gd name="T181" fmla="*/ T180 w 486"/>
              <a:gd name="T182" fmla="+- 0 14764 13573"/>
              <a:gd name="T183" fmla="*/ 14764 h 1227"/>
              <a:gd name="T184" fmla="+- 0 8178 7729"/>
              <a:gd name="T185" fmla="*/ T184 w 486"/>
              <a:gd name="T186" fmla="+- 0 14786 13573"/>
              <a:gd name="T187" fmla="*/ 14786 h 1227"/>
              <a:gd name="T188" fmla="+- 0 8189 7729"/>
              <a:gd name="T189" fmla="*/ T188 w 486"/>
              <a:gd name="T190" fmla="+- 0 14790 13573"/>
              <a:gd name="T191" fmla="*/ 14790 h 1227"/>
              <a:gd name="T192" fmla="+- 0 8193 7729"/>
              <a:gd name="T193" fmla="*/ T192 w 486"/>
              <a:gd name="T194" fmla="+- 0 14799 13573"/>
              <a:gd name="T195" fmla="*/ 14799 h 12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486" h="1227" extrusionOk="0">
                <a:moveTo>
                  <a:pt x="212" y="401"/>
                </a:moveTo>
                <a:cubicBezTo>
                  <a:pt x="178" y="384"/>
                  <a:pt x="175" y="378"/>
                  <a:pt x="135" y="397"/>
                </a:cubicBezTo>
                <a:cubicBezTo>
                  <a:pt x="92" y="417"/>
                  <a:pt x="53" y="490"/>
                  <a:pt x="37" y="530"/>
                </a:cubicBezTo>
                <a:cubicBezTo>
                  <a:pt x="9" y="598"/>
                  <a:pt x="-6" y="675"/>
                  <a:pt x="0" y="748"/>
                </a:cubicBezTo>
                <a:cubicBezTo>
                  <a:pt x="3" y="788"/>
                  <a:pt x="16" y="855"/>
                  <a:pt x="63" y="868"/>
                </a:cubicBezTo>
                <a:cubicBezTo>
                  <a:pt x="102" y="878"/>
                  <a:pt x="135" y="843"/>
                  <a:pt x="155" y="814"/>
                </a:cubicBezTo>
                <a:cubicBezTo>
                  <a:pt x="180" y="777"/>
                  <a:pt x="197" y="732"/>
                  <a:pt x="206" y="689"/>
                </a:cubicBezTo>
                <a:cubicBezTo>
                  <a:pt x="211" y="666"/>
                  <a:pt x="213" y="644"/>
                  <a:pt x="216" y="621"/>
                </a:cubicBezTo>
                <a:cubicBezTo>
                  <a:pt x="249" y="651"/>
                  <a:pt x="272" y="677"/>
                  <a:pt x="321" y="665"/>
                </a:cubicBezTo>
                <a:cubicBezTo>
                  <a:pt x="386" y="649"/>
                  <a:pt x="421" y="512"/>
                  <a:pt x="436" y="462"/>
                </a:cubicBezTo>
                <a:cubicBezTo>
                  <a:pt x="470" y="348"/>
                  <a:pt x="527" y="137"/>
                  <a:pt x="475" y="21"/>
                </a:cubicBezTo>
                <a:cubicBezTo>
                  <a:pt x="468" y="5"/>
                  <a:pt x="469" y="-2"/>
                  <a:pt x="456" y="0"/>
                </a:cubicBezTo>
                <a:cubicBezTo>
                  <a:pt x="434" y="59"/>
                  <a:pt x="424" y="110"/>
                  <a:pt x="415" y="175"/>
                </a:cubicBezTo>
                <a:cubicBezTo>
                  <a:pt x="396" y="309"/>
                  <a:pt x="392" y="442"/>
                  <a:pt x="393" y="578"/>
                </a:cubicBezTo>
                <a:cubicBezTo>
                  <a:pt x="394" y="709"/>
                  <a:pt x="403" y="839"/>
                  <a:pt x="417" y="969"/>
                </a:cubicBezTo>
                <a:cubicBezTo>
                  <a:pt x="425" y="1042"/>
                  <a:pt x="429" y="1120"/>
                  <a:pt x="444" y="1191"/>
                </a:cubicBezTo>
                <a:cubicBezTo>
                  <a:pt x="449" y="1213"/>
                  <a:pt x="460" y="1217"/>
                  <a:pt x="464" y="1226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9125" y="5041900"/>
            <a:ext cx="131763" cy="196850"/>
          </a:xfrm>
          <a:custGeom>
            <a:avLst/>
            <a:gdLst>
              <a:gd name="T0" fmla="+- 0 8796 8774"/>
              <a:gd name="T1" fmla="*/ T0 w 366"/>
              <a:gd name="T2" fmla="+- 0 14307 14006"/>
              <a:gd name="T3" fmla="*/ 14307 h 548"/>
              <a:gd name="T4" fmla="+- 0 8793 8774"/>
              <a:gd name="T5" fmla="*/ T4 w 366"/>
              <a:gd name="T6" fmla="+- 0 14361 14006"/>
              <a:gd name="T7" fmla="*/ 14361 h 548"/>
              <a:gd name="T8" fmla="+- 0 8791 8774"/>
              <a:gd name="T9" fmla="*/ T8 w 366"/>
              <a:gd name="T10" fmla="+- 0 14416 14006"/>
              <a:gd name="T11" fmla="*/ 14416 h 548"/>
              <a:gd name="T12" fmla="+- 0 8782 8774"/>
              <a:gd name="T13" fmla="*/ T12 w 366"/>
              <a:gd name="T14" fmla="+- 0 14469 14006"/>
              <a:gd name="T15" fmla="*/ 14469 h 548"/>
              <a:gd name="T16" fmla="+- 0 8776 8774"/>
              <a:gd name="T17" fmla="*/ T16 w 366"/>
              <a:gd name="T18" fmla="+- 0 14490 14006"/>
              <a:gd name="T19" fmla="*/ 14490 h 548"/>
              <a:gd name="T20" fmla="+- 0 8775 8774"/>
              <a:gd name="T21" fmla="*/ T20 w 366"/>
              <a:gd name="T22" fmla="+- 0 14497 14006"/>
              <a:gd name="T23" fmla="*/ 14497 h 548"/>
              <a:gd name="T24" fmla="+- 0 8774 8774"/>
              <a:gd name="T25" fmla="*/ T24 w 366"/>
              <a:gd name="T26" fmla="+- 0 14511 14006"/>
              <a:gd name="T27" fmla="*/ 14511 h 548"/>
              <a:gd name="T28" fmla="+- 0 8780 8774"/>
              <a:gd name="T29" fmla="*/ T28 w 366"/>
              <a:gd name="T30" fmla="+- 0 14466 14006"/>
              <a:gd name="T31" fmla="*/ 14466 h 548"/>
              <a:gd name="T32" fmla="+- 0 8792 8774"/>
              <a:gd name="T33" fmla="*/ T32 w 366"/>
              <a:gd name="T34" fmla="+- 0 14421 14006"/>
              <a:gd name="T35" fmla="*/ 14421 h 548"/>
              <a:gd name="T36" fmla="+- 0 8806 8774"/>
              <a:gd name="T37" fmla="*/ T36 w 366"/>
              <a:gd name="T38" fmla="+- 0 14377 14006"/>
              <a:gd name="T39" fmla="*/ 14377 h 548"/>
              <a:gd name="T40" fmla="+- 0 8843 8774"/>
              <a:gd name="T41" fmla="*/ T40 w 366"/>
              <a:gd name="T42" fmla="+- 0 14264 14006"/>
              <a:gd name="T43" fmla="*/ 14264 h 548"/>
              <a:gd name="T44" fmla="+- 0 8889 8774"/>
              <a:gd name="T45" fmla="*/ T44 w 366"/>
              <a:gd name="T46" fmla="+- 0 14153 14006"/>
              <a:gd name="T47" fmla="*/ 14153 h 548"/>
              <a:gd name="T48" fmla="+- 0 8963 8774"/>
              <a:gd name="T49" fmla="*/ T48 w 366"/>
              <a:gd name="T50" fmla="+- 0 14060 14006"/>
              <a:gd name="T51" fmla="*/ 14060 h 548"/>
              <a:gd name="T52" fmla="+- 0 8987 8774"/>
              <a:gd name="T53" fmla="*/ T52 w 366"/>
              <a:gd name="T54" fmla="+- 0 14030 14006"/>
              <a:gd name="T55" fmla="*/ 14030 h 548"/>
              <a:gd name="T56" fmla="+- 0 9028 8774"/>
              <a:gd name="T57" fmla="*/ T56 w 366"/>
              <a:gd name="T58" fmla="+- 0 13990 14006"/>
              <a:gd name="T59" fmla="*/ 13990 h 548"/>
              <a:gd name="T60" fmla="+- 0 9070 8774"/>
              <a:gd name="T61" fmla="*/ T60 w 366"/>
              <a:gd name="T62" fmla="+- 0 14014 14006"/>
              <a:gd name="T63" fmla="*/ 14014 h 548"/>
              <a:gd name="T64" fmla="+- 0 9113 8774"/>
              <a:gd name="T65" fmla="*/ T64 w 366"/>
              <a:gd name="T66" fmla="+- 0 14039 14006"/>
              <a:gd name="T67" fmla="*/ 14039 h 548"/>
              <a:gd name="T68" fmla="+- 0 9124 8774"/>
              <a:gd name="T69" fmla="*/ T68 w 366"/>
              <a:gd name="T70" fmla="+- 0 14110 14006"/>
              <a:gd name="T71" fmla="*/ 14110 h 548"/>
              <a:gd name="T72" fmla="+- 0 9131 8774"/>
              <a:gd name="T73" fmla="*/ T72 w 366"/>
              <a:gd name="T74" fmla="+- 0 14153 14006"/>
              <a:gd name="T75" fmla="*/ 14153 h 548"/>
              <a:gd name="T76" fmla="+- 0 9143 8774"/>
              <a:gd name="T77" fmla="*/ T76 w 366"/>
              <a:gd name="T78" fmla="+- 0 14230 14006"/>
              <a:gd name="T79" fmla="*/ 14230 h 548"/>
              <a:gd name="T80" fmla="+- 0 9140 8774"/>
              <a:gd name="T81" fmla="*/ T80 w 366"/>
              <a:gd name="T82" fmla="+- 0 14306 14006"/>
              <a:gd name="T83" fmla="*/ 14306 h 548"/>
              <a:gd name="T84" fmla="+- 0 9129 8774"/>
              <a:gd name="T85" fmla="*/ T84 w 366"/>
              <a:gd name="T86" fmla="+- 0 14382 14006"/>
              <a:gd name="T87" fmla="*/ 14382 h 548"/>
              <a:gd name="T88" fmla="+- 0 9121 8774"/>
              <a:gd name="T89" fmla="*/ T88 w 366"/>
              <a:gd name="T90" fmla="+- 0 14439 14006"/>
              <a:gd name="T91" fmla="*/ 14439 h 548"/>
              <a:gd name="T92" fmla="+- 0 9111 8774"/>
              <a:gd name="T93" fmla="*/ T92 w 366"/>
              <a:gd name="T94" fmla="+- 0 14495 14006"/>
              <a:gd name="T95" fmla="*/ 14495 h 548"/>
              <a:gd name="T96" fmla="+- 0 9108 8774"/>
              <a:gd name="T97" fmla="*/ T96 w 366"/>
              <a:gd name="T98" fmla="+- 0 14553 14006"/>
              <a:gd name="T99" fmla="*/ 14553 h 5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366" h="548" extrusionOk="0">
                <a:moveTo>
                  <a:pt x="22" y="301"/>
                </a:moveTo>
                <a:cubicBezTo>
                  <a:pt x="19" y="355"/>
                  <a:pt x="17" y="410"/>
                  <a:pt x="8" y="463"/>
                </a:cubicBezTo>
                <a:cubicBezTo>
                  <a:pt x="2" y="484"/>
                  <a:pt x="1" y="491"/>
                  <a:pt x="0" y="505"/>
                </a:cubicBezTo>
                <a:cubicBezTo>
                  <a:pt x="6" y="460"/>
                  <a:pt x="18" y="415"/>
                  <a:pt x="32" y="371"/>
                </a:cubicBezTo>
                <a:cubicBezTo>
                  <a:pt x="69" y="258"/>
                  <a:pt x="115" y="147"/>
                  <a:pt x="189" y="54"/>
                </a:cubicBezTo>
                <a:cubicBezTo>
                  <a:pt x="213" y="24"/>
                  <a:pt x="254" y="-16"/>
                  <a:pt x="296" y="8"/>
                </a:cubicBezTo>
                <a:cubicBezTo>
                  <a:pt x="339" y="33"/>
                  <a:pt x="350" y="104"/>
                  <a:pt x="357" y="147"/>
                </a:cubicBezTo>
                <a:cubicBezTo>
                  <a:pt x="369" y="224"/>
                  <a:pt x="366" y="300"/>
                  <a:pt x="355" y="376"/>
                </a:cubicBezTo>
                <a:cubicBezTo>
                  <a:pt x="347" y="433"/>
                  <a:pt x="337" y="489"/>
                  <a:pt x="334" y="547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62263" y="5430838"/>
            <a:ext cx="31750" cy="12700"/>
          </a:xfrm>
          <a:custGeom>
            <a:avLst/>
            <a:gdLst>
              <a:gd name="T0" fmla="+- 0 7951 7951"/>
              <a:gd name="T1" fmla="*/ T0 w 86"/>
              <a:gd name="T2" fmla="+- 0 15121 15087"/>
              <a:gd name="T3" fmla="*/ 15121 h 35"/>
              <a:gd name="T4" fmla="+- 0 7965 7951"/>
              <a:gd name="T5" fmla="*/ T4 w 86"/>
              <a:gd name="T6" fmla="+- 0 15095 15087"/>
              <a:gd name="T7" fmla="*/ 15095 h 35"/>
              <a:gd name="T8" fmla="+- 0 7977 7951"/>
              <a:gd name="T9" fmla="*/ T8 w 86"/>
              <a:gd name="T10" fmla="+- 0 15074 15087"/>
              <a:gd name="T11" fmla="*/ 15074 h 35"/>
              <a:gd name="T12" fmla="+- 0 8012 7951"/>
              <a:gd name="T13" fmla="*/ T12 w 86"/>
              <a:gd name="T14" fmla="+- 0 15091 15087"/>
              <a:gd name="T15" fmla="*/ 15091 h 35"/>
              <a:gd name="T16" fmla="+- 0 8020 7951"/>
              <a:gd name="T17" fmla="*/ T16 w 86"/>
              <a:gd name="T18" fmla="+- 0 15096 15087"/>
              <a:gd name="T19" fmla="*/ 15096 h 35"/>
              <a:gd name="T20" fmla="+- 0 8028 7951"/>
              <a:gd name="T21" fmla="*/ T20 w 86"/>
              <a:gd name="T22" fmla="+- 0 15102 15087"/>
              <a:gd name="T23" fmla="*/ 15102 h 35"/>
              <a:gd name="T24" fmla="+- 0 8036 7951"/>
              <a:gd name="T25" fmla="*/ T24 w 86"/>
              <a:gd name="T26" fmla="+- 0 15107 15087"/>
              <a:gd name="T27" fmla="*/ 15107 h 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86" h="35" extrusionOk="0">
                <a:moveTo>
                  <a:pt x="0" y="34"/>
                </a:moveTo>
                <a:cubicBezTo>
                  <a:pt x="14" y="8"/>
                  <a:pt x="26" y="-13"/>
                  <a:pt x="61" y="4"/>
                </a:cubicBezTo>
                <a:cubicBezTo>
                  <a:pt x="69" y="9"/>
                  <a:pt x="77" y="15"/>
                  <a:pt x="85" y="20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06475" y="5381625"/>
            <a:ext cx="798513" cy="209550"/>
          </a:xfrm>
          <a:custGeom>
            <a:avLst/>
            <a:gdLst>
              <a:gd name="T0" fmla="+- 0 2897 2797"/>
              <a:gd name="T1" fmla="*/ T0 w 2219"/>
              <a:gd name="T2" fmla="+- 0 15171 14948"/>
              <a:gd name="T3" fmla="*/ 15171 h 581"/>
              <a:gd name="T4" fmla="+- 0 2935 2797"/>
              <a:gd name="T5" fmla="*/ T4 w 2219"/>
              <a:gd name="T6" fmla="+- 0 15149 14948"/>
              <a:gd name="T7" fmla="*/ 15149 h 581"/>
              <a:gd name="T8" fmla="+- 0 2859 2797"/>
              <a:gd name="T9" fmla="*/ T8 w 2219"/>
              <a:gd name="T10" fmla="+- 0 15187 14948"/>
              <a:gd name="T11" fmla="*/ 15187 h 581"/>
              <a:gd name="T12" fmla="+- 0 2797 2797"/>
              <a:gd name="T13" fmla="*/ T12 w 2219"/>
              <a:gd name="T14" fmla="+- 0 15276 14948"/>
              <a:gd name="T15" fmla="*/ 15276 h 581"/>
              <a:gd name="T16" fmla="+- 0 2864 2797"/>
              <a:gd name="T17" fmla="*/ T16 w 2219"/>
              <a:gd name="T18" fmla="+- 0 15338 14948"/>
              <a:gd name="T19" fmla="*/ 15338 h 581"/>
              <a:gd name="T20" fmla="+- 0 3035 2797"/>
              <a:gd name="T21" fmla="*/ T20 w 2219"/>
              <a:gd name="T22" fmla="+- 0 15280 14948"/>
              <a:gd name="T23" fmla="*/ 15280 h 581"/>
              <a:gd name="T24" fmla="+- 0 3106 2797"/>
              <a:gd name="T25" fmla="*/ T24 w 2219"/>
              <a:gd name="T26" fmla="+- 0 15142 14948"/>
              <a:gd name="T27" fmla="*/ 15142 h 581"/>
              <a:gd name="T28" fmla="+- 0 3102 2797"/>
              <a:gd name="T29" fmla="*/ T28 w 2219"/>
              <a:gd name="T30" fmla="+- 0 15159 14948"/>
              <a:gd name="T31" fmla="*/ 15159 h 581"/>
              <a:gd name="T32" fmla="+- 0 3083 2797"/>
              <a:gd name="T33" fmla="*/ T32 w 2219"/>
              <a:gd name="T34" fmla="+- 0 15292 14948"/>
              <a:gd name="T35" fmla="*/ 15292 h 581"/>
              <a:gd name="T36" fmla="+- 0 3076 2797"/>
              <a:gd name="T37" fmla="*/ T36 w 2219"/>
              <a:gd name="T38" fmla="+- 0 15427 14948"/>
              <a:gd name="T39" fmla="*/ 15427 h 581"/>
              <a:gd name="T40" fmla="+- 0 3133 2797"/>
              <a:gd name="T41" fmla="*/ T40 w 2219"/>
              <a:gd name="T42" fmla="+- 0 15378 14948"/>
              <a:gd name="T43" fmla="*/ 15378 h 581"/>
              <a:gd name="T44" fmla="+- 0 3525 2797"/>
              <a:gd name="T45" fmla="*/ T44 w 2219"/>
              <a:gd name="T46" fmla="+- 0 15041 14948"/>
              <a:gd name="T47" fmla="*/ 15041 h 581"/>
              <a:gd name="T48" fmla="+- 0 3460 2797"/>
              <a:gd name="T49" fmla="*/ T48 w 2219"/>
              <a:gd name="T50" fmla="+- 0 15070 14948"/>
              <a:gd name="T51" fmla="*/ 15070 h 581"/>
              <a:gd name="T52" fmla="+- 0 3365 2797"/>
              <a:gd name="T53" fmla="*/ T52 w 2219"/>
              <a:gd name="T54" fmla="+- 0 15148 14948"/>
              <a:gd name="T55" fmla="*/ 15148 h 581"/>
              <a:gd name="T56" fmla="+- 0 3351 2797"/>
              <a:gd name="T57" fmla="*/ T56 w 2219"/>
              <a:gd name="T58" fmla="+- 0 15238 14948"/>
              <a:gd name="T59" fmla="*/ 15238 h 581"/>
              <a:gd name="T60" fmla="+- 0 3436 2797"/>
              <a:gd name="T61" fmla="*/ T60 w 2219"/>
              <a:gd name="T62" fmla="+- 0 15299 14948"/>
              <a:gd name="T63" fmla="*/ 15299 h 581"/>
              <a:gd name="T64" fmla="+- 0 3537 2797"/>
              <a:gd name="T65" fmla="*/ T64 w 2219"/>
              <a:gd name="T66" fmla="+- 0 15363 14948"/>
              <a:gd name="T67" fmla="*/ 15363 h 581"/>
              <a:gd name="T68" fmla="+- 0 3516 2797"/>
              <a:gd name="T69" fmla="*/ T68 w 2219"/>
              <a:gd name="T70" fmla="+- 0 15436 14948"/>
              <a:gd name="T71" fmla="*/ 15436 h 581"/>
              <a:gd name="T72" fmla="+- 0 3414 2797"/>
              <a:gd name="T73" fmla="*/ T72 w 2219"/>
              <a:gd name="T74" fmla="+- 0 15489 14948"/>
              <a:gd name="T75" fmla="*/ 15489 h 581"/>
              <a:gd name="T76" fmla="+- 0 3348 2797"/>
              <a:gd name="T77" fmla="*/ T76 w 2219"/>
              <a:gd name="T78" fmla="+- 0 15463 14948"/>
              <a:gd name="T79" fmla="*/ 15463 h 581"/>
              <a:gd name="T80" fmla="+- 0 3812 2797"/>
              <a:gd name="T81" fmla="*/ T80 w 2219"/>
              <a:gd name="T82" fmla="+- 0 14948 14948"/>
              <a:gd name="T83" fmla="*/ 14948 h 581"/>
              <a:gd name="T84" fmla="+- 0 3744 2797"/>
              <a:gd name="T85" fmla="*/ T84 w 2219"/>
              <a:gd name="T86" fmla="+- 0 15011 14948"/>
              <a:gd name="T87" fmla="*/ 15011 h 581"/>
              <a:gd name="T88" fmla="+- 0 3662 2797"/>
              <a:gd name="T89" fmla="*/ T88 w 2219"/>
              <a:gd name="T90" fmla="+- 0 15106 14948"/>
              <a:gd name="T91" fmla="*/ 15106 h 581"/>
              <a:gd name="T92" fmla="+- 0 3641 2797"/>
              <a:gd name="T93" fmla="*/ T92 w 2219"/>
              <a:gd name="T94" fmla="+- 0 15197 14948"/>
              <a:gd name="T95" fmla="*/ 15197 h 581"/>
              <a:gd name="T96" fmla="+- 0 3703 2797"/>
              <a:gd name="T97" fmla="*/ T96 w 2219"/>
              <a:gd name="T98" fmla="+- 0 15218 14948"/>
              <a:gd name="T99" fmla="*/ 15218 h 581"/>
              <a:gd name="T100" fmla="+- 0 3778 2797"/>
              <a:gd name="T101" fmla="*/ T100 w 2219"/>
              <a:gd name="T102" fmla="+- 0 15247 14948"/>
              <a:gd name="T103" fmla="*/ 15247 h 581"/>
              <a:gd name="T104" fmla="+- 0 3805 2797"/>
              <a:gd name="T105" fmla="*/ T104 w 2219"/>
              <a:gd name="T106" fmla="+- 0 15328 14948"/>
              <a:gd name="T107" fmla="*/ 15328 h 581"/>
              <a:gd name="T108" fmla="+- 0 3773 2797"/>
              <a:gd name="T109" fmla="*/ T108 w 2219"/>
              <a:gd name="T110" fmla="+- 0 15407 14948"/>
              <a:gd name="T111" fmla="*/ 15407 h 581"/>
              <a:gd name="T112" fmla="+- 0 3747 2797"/>
              <a:gd name="T113" fmla="*/ T112 w 2219"/>
              <a:gd name="T114" fmla="+- 0 15425 14948"/>
              <a:gd name="T115" fmla="*/ 15425 h 581"/>
              <a:gd name="T116" fmla="+- 0 3932 2797"/>
              <a:gd name="T117" fmla="*/ T116 w 2219"/>
              <a:gd name="T118" fmla="+- 0 15195 14948"/>
              <a:gd name="T119" fmla="*/ 15195 h 581"/>
              <a:gd name="T120" fmla="+- 0 3976 2797"/>
              <a:gd name="T121" fmla="*/ T120 w 2219"/>
              <a:gd name="T122" fmla="+- 0 15309 14948"/>
              <a:gd name="T123" fmla="*/ 15309 h 581"/>
              <a:gd name="T124" fmla="+- 0 4013 2797"/>
              <a:gd name="T125" fmla="*/ T124 w 2219"/>
              <a:gd name="T126" fmla="+- 0 15400 14948"/>
              <a:gd name="T127" fmla="*/ 15400 h 581"/>
              <a:gd name="T128" fmla="+- 0 4092 2797"/>
              <a:gd name="T129" fmla="*/ T128 w 2219"/>
              <a:gd name="T130" fmla="+- 0 15370 14948"/>
              <a:gd name="T131" fmla="*/ 15370 h 581"/>
              <a:gd name="T132" fmla="+- 0 4175 2797"/>
              <a:gd name="T133" fmla="*/ T132 w 2219"/>
              <a:gd name="T134" fmla="+- 0 15247 14948"/>
              <a:gd name="T135" fmla="*/ 15247 h 581"/>
              <a:gd name="T136" fmla="+- 0 4195 2797"/>
              <a:gd name="T137" fmla="*/ T136 w 2219"/>
              <a:gd name="T138" fmla="+- 0 15185 14948"/>
              <a:gd name="T139" fmla="*/ 15185 h 581"/>
              <a:gd name="T140" fmla="+- 0 4333 2797"/>
              <a:gd name="T141" fmla="*/ T140 w 2219"/>
              <a:gd name="T142" fmla="+- 0 15243 14948"/>
              <a:gd name="T143" fmla="*/ 15243 h 581"/>
              <a:gd name="T144" fmla="+- 0 4378 2797"/>
              <a:gd name="T145" fmla="*/ T144 w 2219"/>
              <a:gd name="T146" fmla="+- 0 15421 14948"/>
              <a:gd name="T147" fmla="*/ 15421 h 581"/>
              <a:gd name="T148" fmla="+- 0 4378 2797"/>
              <a:gd name="T149" fmla="*/ T148 w 2219"/>
              <a:gd name="T150" fmla="+- 0 15453 14948"/>
              <a:gd name="T151" fmla="*/ 15453 h 581"/>
              <a:gd name="T152" fmla="+- 0 4395 2797"/>
              <a:gd name="T153" fmla="*/ T152 w 2219"/>
              <a:gd name="T154" fmla="+- 0 15369 14948"/>
              <a:gd name="T155" fmla="*/ 15369 h 581"/>
              <a:gd name="T156" fmla="+- 0 4429 2797"/>
              <a:gd name="T157" fmla="*/ T156 w 2219"/>
              <a:gd name="T158" fmla="+- 0 15268 14948"/>
              <a:gd name="T159" fmla="*/ 15268 h 581"/>
              <a:gd name="T160" fmla="+- 0 4445 2797"/>
              <a:gd name="T161" fmla="*/ T160 w 2219"/>
              <a:gd name="T162" fmla="+- 0 15245 14948"/>
              <a:gd name="T163" fmla="*/ 15245 h 581"/>
              <a:gd name="T164" fmla="+- 0 4478 2797"/>
              <a:gd name="T165" fmla="*/ T164 w 2219"/>
              <a:gd name="T166" fmla="+- 0 15314 14948"/>
              <a:gd name="T167" fmla="*/ 15314 h 581"/>
              <a:gd name="T168" fmla="+- 0 4517 2797"/>
              <a:gd name="T169" fmla="*/ T168 w 2219"/>
              <a:gd name="T170" fmla="+- 0 15476 14948"/>
              <a:gd name="T171" fmla="*/ 15476 h 581"/>
              <a:gd name="T172" fmla="+- 0 4563 2797"/>
              <a:gd name="T173" fmla="*/ T172 w 2219"/>
              <a:gd name="T174" fmla="+- 0 15405 14948"/>
              <a:gd name="T175" fmla="*/ 15405 h 581"/>
              <a:gd name="T176" fmla="+- 0 4647 2797"/>
              <a:gd name="T177" fmla="*/ T176 w 2219"/>
              <a:gd name="T178" fmla="+- 0 15388 14948"/>
              <a:gd name="T179" fmla="*/ 15388 h 581"/>
              <a:gd name="T180" fmla="+- 0 4715 2797"/>
              <a:gd name="T181" fmla="*/ T180 w 2219"/>
              <a:gd name="T182" fmla="+- 0 15441 14948"/>
              <a:gd name="T183" fmla="*/ 15441 h 581"/>
              <a:gd name="T184" fmla="+- 0 4794 2797"/>
              <a:gd name="T185" fmla="*/ T184 w 2219"/>
              <a:gd name="T186" fmla="+- 0 15445 14948"/>
              <a:gd name="T187" fmla="*/ 15445 h 581"/>
              <a:gd name="T188" fmla="+- 0 4871 2797"/>
              <a:gd name="T189" fmla="*/ T188 w 2219"/>
              <a:gd name="T190" fmla="+- 0 15340 14948"/>
              <a:gd name="T191" fmla="*/ 15340 h 581"/>
              <a:gd name="T192" fmla="+- 0 4902 2797"/>
              <a:gd name="T193" fmla="*/ T192 w 2219"/>
              <a:gd name="T194" fmla="+- 0 15205 14948"/>
              <a:gd name="T195" fmla="*/ 15205 h 581"/>
              <a:gd name="T196" fmla="+- 0 4901 2797"/>
              <a:gd name="T197" fmla="*/ T196 w 2219"/>
              <a:gd name="T198" fmla="+- 0 15188 14948"/>
              <a:gd name="T199" fmla="*/ 15188 h 581"/>
              <a:gd name="T200" fmla="+- 0 4849 2797"/>
              <a:gd name="T201" fmla="*/ T200 w 2219"/>
              <a:gd name="T202" fmla="+- 0 15263 14948"/>
              <a:gd name="T203" fmla="*/ 15263 h 581"/>
              <a:gd name="T204" fmla="+- 0 4808 2797"/>
              <a:gd name="T205" fmla="*/ T204 w 2219"/>
              <a:gd name="T206" fmla="+- 0 15421 14948"/>
              <a:gd name="T207" fmla="*/ 15421 h 581"/>
              <a:gd name="T208" fmla="+- 0 4842 2797"/>
              <a:gd name="T209" fmla="*/ T208 w 2219"/>
              <a:gd name="T210" fmla="+- 0 15517 14948"/>
              <a:gd name="T211" fmla="*/ 15517 h 581"/>
              <a:gd name="T212" fmla="+- 0 4952 2797"/>
              <a:gd name="T213" fmla="*/ T212 w 2219"/>
              <a:gd name="T214" fmla="+- 0 15510 14948"/>
              <a:gd name="T215" fmla="*/ 15510 h 581"/>
              <a:gd name="T216" fmla="+- 0 5015 2797"/>
              <a:gd name="T217" fmla="*/ T216 w 2219"/>
              <a:gd name="T218" fmla="+- 0 15474 14948"/>
              <a:gd name="T219" fmla="*/ 15474 h 5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2219" h="581" extrusionOk="0">
                <a:moveTo>
                  <a:pt x="100" y="223"/>
                </a:moveTo>
                <a:cubicBezTo>
                  <a:pt x="115" y="212"/>
                  <a:pt x="122" y="207"/>
                  <a:pt x="138" y="201"/>
                </a:cubicBezTo>
                <a:cubicBezTo>
                  <a:pt x="108" y="205"/>
                  <a:pt x="86" y="219"/>
                  <a:pt x="62" y="239"/>
                </a:cubicBezTo>
                <a:cubicBezTo>
                  <a:pt x="34" y="262"/>
                  <a:pt x="3" y="289"/>
                  <a:pt x="0" y="328"/>
                </a:cubicBezTo>
                <a:cubicBezTo>
                  <a:pt x="-3" y="366"/>
                  <a:pt x="36" y="384"/>
                  <a:pt x="67" y="390"/>
                </a:cubicBezTo>
                <a:cubicBezTo>
                  <a:pt x="131" y="402"/>
                  <a:pt x="192" y="374"/>
                  <a:pt x="238" y="332"/>
                </a:cubicBezTo>
                <a:cubicBezTo>
                  <a:pt x="277" y="296"/>
                  <a:pt x="329" y="145"/>
                  <a:pt x="309" y="194"/>
                </a:cubicBezTo>
                <a:cubicBezTo>
                  <a:pt x="308" y="200"/>
                  <a:pt x="306" y="205"/>
                  <a:pt x="305" y="211"/>
                </a:cubicBezTo>
                <a:cubicBezTo>
                  <a:pt x="299" y="255"/>
                  <a:pt x="290" y="299"/>
                  <a:pt x="286" y="344"/>
                </a:cubicBezTo>
                <a:cubicBezTo>
                  <a:pt x="282" y="389"/>
                  <a:pt x="278" y="434"/>
                  <a:pt x="279" y="479"/>
                </a:cubicBezTo>
                <a:cubicBezTo>
                  <a:pt x="307" y="482"/>
                  <a:pt x="319" y="452"/>
                  <a:pt x="336" y="430"/>
                </a:cubicBezTo>
              </a:path>
              <a:path w="2219" h="581" extrusionOk="0">
                <a:moveTo>
                  <a:pt x="728" y="93"/>
                </a:moveTo>
                <a:cubicBezTo>
                  <a:pt x="700" y="99"/>
                  <a:pt x="689" y="108"/>
                  <a:pt x="663" y="122"/>
                </a:cubicBezTo>
                <a:cubicBezTo>
                  <a:pt x="624" y="143"/>
                  <a:pt x="595" y="164"/>
                  <a:pt x="568" y="200"/>
                </a:cubicBezTo>
                <a:cubicBezTo>
                  <a:pt x="548" y="227"/>
                  <a:pt x="538" y="259"/>
                  <a:pt x="554" y="290"/>
                </a:cubicBezTo>
                <a:cubicBezTo>
                  <a:pt x="569" y="319"/>
                  <a:pt x="611" y="338"/>
                  <a:pt x="639" y="351"/>
                </a:cubicBezTo>
                <a:cubicBezTo>
                  <a:pt x="671" y="366"/>
                  <a:pt x="722" y="381"/>
                  <a:pt x="740" y="415"/>
                </a:cubicBezTo>
                <a:cubicBezTo>
                  <a:pt x="754" y="440"/>
                  <a:pt x="738" y="470"/>
                  <a:pt x="719" y="488"/>
                </a:cubicBezTo>
                <a:cubicBezTo>
                  <a:pt x="692" y="513"/>
                  <a:pt x="653" y="533"/>
                  <a:pt x="617" y="541"/>
                </a:cubicBezTo>
                <a:cubicBezTo>
                  <a:pt x="584" y="549"/>
                  <a:pt x="567" y="541"/>
                  <a:pt x="551" y="515"/>
                </a:cubicBezTo>
              </a:path>
              <a:path w="2219" h="581" extrusionOk="0">
                <a:moveTo>
                  <a:pt x="1015" y="0"/>
                </a:moveTo>
                <a:cubicBezTo>
                  <a:pt x="991" y="21"/>
                  <a:pt x="970" y="43"/>
                  <a:pt x="947" y="63"/>
                </a:cubicBezTo>
                <a:cubicBezTo>
                  <a:pt x="915" y="92"/>
                  <a:pt x="889" y="121"/>
                  <a:pt x="865" y="158"/>
                </a:cubicBezTo>
                <a:cubicBezTo>
                  <a:pt x="851" y="180"/>
                  <a:pt x="824" y="223"/>
                  <a:pt x="844" y="249"/>
                </a:cubicBezTo>
                <a:cubicBezTo>
                  <a:pt x="858" y="267"/>
                  <a:pt x="886" y="266"/>
                  <a:pt x="906" y="270"/>
                </a:cubicBezTo>
                <a:cubicBezTo>
                  <a:pt x="933" y="275"/>
                  <a:pt x="960" y="279"/>
                  <a:pt x="981" y="299"/>
                </a:cubicBezTo>
                <a:cubicBezTo>
                  <a:pt x="1004" y="321"/>
                  <a:pt x="1010" y="350"/>
                  <a:pt x="1008" y="380"/>
                </a:cubicBezTo>
                <a:cubicBezTo>
                  <a:pt x="1006" y="411"/>
                  <a:pt x="995" y="436"/>
                  <a:pt x="976" y="459"/>
                </a:cubicBezTo>
                <a:cubicBezTo>
                  <a:pt x="964" y="471"/>
                  <a:pt x="961" y="475"/>
                  <a:pt x="950" y="477"/>
                </a:cubicBezTo>
              </a:path>
              <a:path w="2219" h="581" extrusionOk="0">
                <a:moveTo>
                  <a:pt x="1135" y="247"/>
                </a:moveTo>
                <a:cubicBezTo>
                  <a:pt x="1155" y="283"/>
                  <a:pt x="1170" y="320"/>
                  <a:pt x="1179" y="361"/>
                </a:cubicBezTo>
                <a:cubicBezTo>
                  <a:pt x="1186" y="391"/>
                  <a:pt x="1188" y="433"/>
                  <a:pt x="1216" y="452"/>
                </a:cubicBezTo>
                <a:cubicBezTo>
                  <a:pt x="1244" y="471"/>
                  <a:pt x="1277" y="437"/>
                  <a:pt x="1295" y="422"/>
                </a:cubicBezTo>
                <a:cubicBezTo>
                  <a:pt x="1332" y="392"/>
                  <a:pt x="1360" y="343"/>
                  <a:pt x="1378" y="299"/>
                </a:cubicBezTo>
                <a:cubicBezTo>
                  <a:pt x="1388" y="267"/>
                  <a:pt x="1391" y="258"/>
                  <a:pt x="1398" y="237"/>
                </a:cubicBezTo>
              </a:path>
              <a:path w="2219" h="581" extrusionOk="0">
                <a:moveTo>
                  <a:pt x="1536" y="295"/>
                </a:moveTo>
                <a:cubicBezTo>
                  <a:pt x="1557" y="353"/>
                  <a:pt x="1576" y="411"/>
                  <a:pt x="1581" y="473"/>
                </a:cubicBezTo>
                <a:cubicBezTo>
                  <a:pt x="1583" y="494"/>
                  <a:pt x="1581" y="484"/>
                  <a:pt x="1581" y="505"/>
                </a:cubicBezTo>
                <a:cubicBezTo>
                  <a:pt x="1586" y="477"/>
                  <a:pt x="1591" y="449"/>
                  <a:pt x="1598" y="421"/>
                </a:cubicBezTo>
                <a:cubicBezTo>
                  <a:pt x="1606" y="386"/>
                  <a:pt x="1616" y="352"/>
                  <a:pt x="1632" y="320"/>
                </a:cubicBezTo>
                <a:cubicBezTo>
                  <a:pt x="1639" y="307"/>
                  <a:pt x="1640" y="303"/>
                  <a:pt x="1648" y="297"/>
                </a:cubicBezTo>
                <a:cubicBezTo>
                  <a:pt x="1672" y="316"/>
                  <a:pt x="1674" y="335"/>
                  <a:pt x="1681" y="366"/>
                </a:cubicBezTo>
                <a:cubicBezTo>
                  <a:pt x="1693" y="418"/>
                  <a:pt x="1694" y="490"/>
                  <a:pt x="1720" y="528"/>
                </a:cubicBezTo>
                <a:cubicBezTo>
                  <a:pt x="1733" y="502"/>
                  <a:pt x="1745" y="478"/>
                  <a:pt x="1766" y="457"/>
                </a:cubicBezTo>
                <a:cubicBezTo>
                  <a:pt x="1792" y="431"/>
                  <a:pt x="1817" y="424"/>
                  <a:pt x="1850" y="440"/>
                </a:cubicBezTo>
                <a:cubicBezTo>
                  <a:pt x="1876" y="453"/>
                  <a:pt x="1894" y="477"/>
                  <a:pt x="1918" y="493"/>
                </a:cubicBezTo>
                <a:cubicBezTo>
                  <a:pt x="1943" y="510"/>
                  <a:pt x="1970" y="513"/>
                  <a:pt x="1997" y="497"/>
                </a:cubicBezTo>
                <a:cubicBezTo>
                  <a:pt x="2035" y="475"/>
                  <a:pt x="2057" y="430"/>
                  <a:pt x="2074" y="392"/>
                </a:cubicBezTo>
                <a:cubicBezTo>
                  <a:pt x="2093" y="350"/>
                  <a:pt x="2103" y="303"/>
                  <a:pt x="2105" y="257"/>
                </a:cubicBezTo>
                <a:cubicBezTo>
                  <a:pt x="2105" y="251"/>
                  <a:pt x="2104" y="246"/>
                  <a:pt x="2104" y="240"/>
                </a:cubicBezTo>
                <a:cubicBezTo>
                  <a:pt x="2076" y="261"/>
                  <a:pt x="2068" y="273"/>
                  <a:pt x="2052" y="315"/>
                </a:cubicBezTo>
                <a:cubicBezTo>
                  <a:pt x="2032" y="366"/>
                  <a:pt x="2016" y="418"/>
                  <a:pt x="2011" y="473"/>
                </a:cubicBezTo>
                <a:cubicBezTo>
                  <a:pt x="2007" y="511"/>
                  <a:pt x="2011" y="547"/>
                  <a:pt x="2045" y="569"/>
                </a:cubicBezTo>
                <a:cubicBezTo>
                  <a:pt x="2078" y="591"/>
                  <a:pt x="2122" y="576"/>
                  <a:pt x="2155" y="562"/>
                </a:cubicBezTo>
                <a:cubicBezTo>
                  <a:pt x="2187" y="546"/>
                  <a:pt x="2198" y="540"/>
                  <a:pt x="2218" y="526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28838" y="5289550"/>
            <a:ext cx="1470025" cy="303213"/>
          </a:xfrm>
          <a:custGeom>
            <a:avLst/>
            <a:gdLst>
              <a:gd name="T0" fmla="+- 0 5952 5914"/>
              <a:gd name="T1" fmla="*/ T0 w 4082"/>
              <a:gd name="T2" fmla="+- 0 15303 14693"/>
              <a:gd name="T3" fmla="*/ 15303 h 842"/>
              <a:gd name="T4" fmla="+- 0 5914 5914"/>
              <a:gd name="T5" fmla="*/ T4 w 4082"/>
              <a:gd name="T6" fmla="+- 0 15509 14693"/>
              <a:gd name="T7" fmla="*/ 15509 h 842"/>
              <a:gd name="T8" fmla="+- 0 5998 5914"/>
              <a:gd name="T9" fmla="*/ T8 w 4082"/>
              <a:gd name="T10" fmla="+- 0 14937 14693"/>
              <a:gd name="T11" fmla="*/ 14937 h 842"/>
              <a:gd name="T12" fmla="+- 0 6283 5914"/>
              <a:gd name="T13" fmla="*/ T12 w 4082"/>
              <a:gd name="T14" fmla="+- 0 15026 14693"/>
              <a:gd name="T15" fmla="*/ 15026 h 842"/>
              <a:gd name="T16" fmla="+- 0 6245 5914"/>
              <a:gd name="T17" fmla="*/ T16 w 4082"/>
              <a:gd name="T18" fmla="+- 0 15029 14693"/>
              <a:gd name="T19" fmla="*/ 15029 h 842"/>
              <a:gd name="T20" fmla="+- 0 6216 5914"/>
              <a:gd name="T21" fmla="*/ T20 w 4082"/>
              <a:gd name="T22" fmla="+- 0 15218 14693"/>
              <a:gd name="T23" fmla="*/ 15218 h 842"/>
              <a:gd name="T24" fmla="+- 0 6328 5914"/>
              <a:gd name="T25" fmla="*/ T24 w 4082"/>
              <a:gd name="T26" fmla="+- 0 15399 14693"/>
              <a:gd name="T27" fmla="*/ 15399 h 842"/>
              <a:gd name="T28" fmla="+- 0 6177 5914"/>
              <a:gd name="T29" fmla="*/ T28 w 4082"/>
              <a:gd name="T30" fmla="+- 0 15509 14693"/>
              <a:gd name="T31" fmla="*/ 15509 h 842"/>
              <a:gd name="T32" fmla="+- 0 6739 5914"/>
              <a:gd name="T33" fmla="*/ T32 w 4082"/>
              <a:gd name="T34" fmla="+- 0 15235 14693"/>
              <a:gd name="T35" fmla="*/ 15235 h 842"/>
              <a:gd name="T36" fmla="+- 0 6542 5914"/>
              <a:gd name="T37" fmla="*/ T36 w 4082"/>
              <a:gd name="T38" fmla="+- 0 15257 14693"/>
              <a:gd name="T39" fmla="*/ 15257 h 842"/>
              <a:gd name="T40" fmla="+- 0 6959 5914"/>
              <a:gd name="T41" fmla="*/ T40 w 4082"/>
              <a:gd name="T42" fmla="+- 0 15152 14693"/>
              <a:gd name="T43" fmla="*/ 15152 h 842"/>
              <a:gd name="T44" fmla="+- 0 6913 5914"/>
              <a:gd name="T45" fmla="*/ T44 w 4082"/>
              <a:gd name="T46" fmla="+- 0 15088 14693"/>
              <a:gd name="T47" fmla="*/ 15088 h 842"/>
              <a:gd name="T48" fmla="+- 0 6750 5914"/>
              <a:gd name="T49" fmla="*/ T48 w 4082"/>
              <a:gd name="T50" fmla="+- 0 15377 14693"/>
              <a:gd name="T51" fmla="*/ 15377 h 842"/>
              <a:gd name="T52" fmla="+- 0 6861 5914"/>
              <a:gd name="T53" fmla="*/ T52 w 4082"/>
              <a:gd name="T54" fmla="+- 0 15410 14693"/>
              <a:gd name="T55" fmla="*/ 15410 h 842"/>
              <a:gd name="T56" fmla="+- 0 7064 5914"/>
              <a:gd name="T57" fmla="*/ T56 w 4082"/>
              <a:gd name="T58" fmla="+- 0 14768 14693"/>
              <a:gd name="T59" fmla="*/ 14768 h 842"/>
              <a:gd name="T60" fmla="+- 0 7053 5914"/>
              <a:gd name="T61" fmla="*/ T60 w 4082"/>
              <a:gd name="T62" fmla="+- 0 14900 14693"/>
              <a:gd name="T63" fmla="*/ 14900 h 842"/>
              <a:gd name="T64" fmla="+- 0 7025 5914"/>
              <a:gd name="T65" fmla="*/ T64 w 4082"/>
              <a:gd name="T66" fmla="+- 0 15418 14693"/>
              <a:gd name="T67" fmla="*/ 15418 h 842"/>
              <a:gd name="T68" fmla="+- 0 7277 5914"/>
              <a:gd name="T69" fmla="*/ T68 w 4082"/>
              <a:gd name="T70" fmla="+- 0 15291 14693"/>
              <a:gd name="T71" fmla="*/ 15291 h 842"/>
              <a:gd name="T72" fmla="+- 0 7282 5914"/>
              <a:gd name="T73" fmla="*/ T72 w 4082"/>
              <a:gd name="T74" fmla="+- 0 15480 14693"/>
              <a:gd name="T75" fmla="*/ 15480 h 842"/>
              <a:gd name="T76" fmla="+- 0 7316 5914"/>
              <a:gd name="T77" fmla="*/ T76 w 4082"/>
              <a:gd name="T78" fmla="+- 0 15089 14693"/>
              <a:gd name="T79" fmla="*/ 15089 h 842"/>
              <a:gd name="T80" fmla="+- 0 7372 5914"/>
              <a:gd name="T81" fmla="*/ T80 w 4082"/>
              <a:gd name="T82" fmla="+- 0 15028 14693"/>
              <a:gd name="T83" fmla="*/ 15028 h 842"/>
              <a:gd name="T84" fmla="+- 0 7487 5914"/>
              <a:gd name="T85" fmla="*/ T84 w 4082"/>
              <a:gd name="T86" fmla="+- 0 15445 14693"/>
              <a:gd name="T87" fmla="*/ 15445 h 842"/>
              <a:gd name="T88" fmla="+- 0 7608 5914"/>
              <a:gd name="T89" fmla="*/ T88 w 4082"/>
              <a:gd name="T90" fmla="+- 0 15323 14693"/>
              <a:gd name="T91" fmla="*/ 15323 h 842"/>
              <a:gd name="T92" fmla="+- 0 7873 5914"/>
              <a:gd name="T93" fmla="*/ T92 w 4082"/>
              <a:gd name="T94" fmla="+- 0 15219 14693"/>
              <a:gd name="T95" fmla="*/ 15219 h 842"/>
              <a:gd name="T96" fmla="+- 0 7871 5914"/>
              <a:gd name="T97" fmla="*/ T96 w 4082"/>
              <a:gd name="T98" fmla="+- 0 15458 14693"/>
              <a:gd name="T99" fmla="*/ 15458 h 842"/>
              <a:gd name="T100" fmla="+- 0 8308 5914"/>
              <a:gd name="T101" fmla="*/ T100 w 4082"/>
              <a:gd name="T102" fmla="+- 0 15224 14693"/>
              <a:gd name="T103" fmla="*/ 15224 h 842"/>
              <a:gd name="T104" fmla="+- 0 8229 5914"/>
              <a:gd name="T105" fmla="*/ T104 w 4082"/>
              <a:gd name="T106" fmla="+- 0 15258 14693"/>
              <a:gd name="T107" fmla="*/ 15258 h 842"/>
              <a:gd name="T108" fmla="+- 0 8292 5914"/>
              <a:gd name="T109" fmla="*/ T108 w 4082"/>
              <a:gd name="T110" fmla="+- 0 15399 14693"/>
              <a:gd name="T111" fmla="*/ 15399 h 842"/>
              <a:gd name="T112" fmla="+- 0 8335 5914"/>
              <a:gd name="T113" fmla="*/ T112 w 4082"/>
              <a:gd name="T114" fmla="+- 0 15517 14693"/>
              <a:gd name="T115" fmla="*/ 15517 h 842"/>
              <a:gd name="T116" fmla="+- 0 8242 5914"/>
              <a:gd name="T117" fmla="*/ T116 w 4082"/>
              <a:gd name="T118" fmla="+- 0 15512 14693"/>
              <a:gd name="T119" fmla="*/ 15512 h 842"/>
              <a:gd name="T120" fmla="+- 0 8507 5914"/>
              <a:gd name="T121" fmla="*/ T120 w 4082"/>
              <a:gd name="T122" fmla="+- 0 15344 14693"/>
              <a:gd name="T123" fmla="*/ 15344 h 842"/>
              <a:gd name="T124" fmla="+- 0 8517 5914"/>
              <a:gd name="T125" fmla="*/ T124 w 4082"/>
              <a:gd name="T126" fmla="+- 0 15526 14693"/>
              <a:gd name="T127" fmla="*/ 15526 h 842"/>
              <a:gd name="T128" fmla="+- 0 8633 5914"/>
              <a:gd name="T129" fmla="*/ T128 w 4082"/>
              <a:gd name="T130" fmla="+- 0 14907 14693"/>
              <a:gd name="T131" fmla="*/ 14907 h 842"/>
              <a:gd name="T132" fmla="+- 0 8756 5914"/>
              <a:gd name="T133" fmla="*/ T132 w 4082"/>
              <a:gd name="T134" fmla="+- 0 14925 14693"/>
              <a:gd name="T135" fmla="*/ 14925 h 842"/>
              <a:gd name="T136" fmla="+- 0 8769 5914"/>
              <a:gd name="T137" fmla="*/ T136 w 4082"/>
              <a:gd name="T138" fmla="+- 0 15279 14693"/>
              <a:gd name="T139" fmla="*/ 15279 h 842"/>
              <a:gd name="T140" fmla="+- 0 8732 5914"/>
              <a:gd name="T141" fmla="*/ T140 w 4082"/>
              <a:gd name="T142" fmla="+- 0 15425 14693"/>
              <a:gd name="T143" fmla="*/ 15425 h 842"/>
              <a:gd name="T144" fmla="+- 0 8850 5914"/>
              <a:gd name="T145" fmla="*/ T144 w 4082"/>
              <a:gd name="T146" fmla="+- 0 15350 14693"/>
              <a:gd name="T147" fmla="*/ 15350 h 842"/>
              <a:gd name="T148" fmla="+- 0 8841 5914"/>
              <a:gd name="T149" fmla="*/ T148 w 4082"/>
              <a:gd name="T150" fmla="+- 0 15480 14693"/>
              <a:gd name="T151" fmla="*/ 15480 h 842"/>
              <a:gd name="T152" fmla="+- 0 8914 5914"/>
              <a:gd name="T153" fmla="*/ T152 w 4082"/>
              <a:gd name="T154" fmla="+- 0 15451 14693"/>
              <a:gd name="T155" fmla="*/ 15451 h 842"/>
              <a:gd name="T156" fmla="+- 0 9217 5914"/>
              <a:gd name="T157" fmla="*/ T156 w 4082"/>
              <a:gd name="T158" fmla="+- 0 15022 14693"/>
              <a:gd name="T159" fmla="*/ 15022 h 842"/>
              <a:gd name="T160" fmla="+- 0 9205 5914"/>
              <a:gd name="T161" fmla="*/ T160 w 4082"/>
              <a:gd name="T162" fmla="+- 0 14842 14693"/>
              <a:gd name="T163" fmla="*/ 14842 h 842"/>
              <a:gd name="T164" fmla="+- 0 9119 5914"/>
              <a:gd name="T165" fmla="*/ T164 w 4082"/>
              <a:gd name="T166" fmla="+- 0 15380 14693"/>
              <a:gd name="T167" fmla="*/ 15380 h 842"/>
              <a:gd name="T168" fmla="+- 0 9312 5914"/>
              <a:gd name="T169" fmla="*/ T168 w 4082"/>
              <a:gd name="T170" fmla="+- 0 15257 14693"/>
              <a:gd name="T171" fmla="*/ 15257 h 842"/>
              <a:gd name="T172" fmla="+- 0 9258 5914"/>
              <a:gd name="T173" fmla="*/ T172 w 4082"/>
              <a:gd name="T174" fmla="+- 0 15237 14693"/>
              <a:gd name="T175" fmla="*/ 15237 h 842"/>
              <a:gd name="T176" fmla="+- 0 9384 5914"/>
              <a:gd name="T177" fmla="*/ T176 w 4082"/>
              <a:gd name="T178" fmla="+- 0 15524 14693"/>
              <a:gd name="T179" fmla="*/ 15524 h 842"/>
              <a:gd name="T180" fmla="+- 0 9529 5914"/>
              <a:gd name="T181" fmla="*/ T180 w 4082"/>
              <a:gd name="T182" fmla="+- 0 15412 14693"/>
              <a:gd name="T183" fmla="*/ 15412 h 842"/>
              <a:gd name="T184" fmla="+- 0 9799 5914"/>
              <a:gd name="T185" fmla="*/ T184 w 4082"/>
              <a:gd name="T186" fmla="+- 0 14719 14693"/>
              <a:gd name="T187" fmla="*/ 14719 h 842"/>
              <a:gd name="T188" fmla="+- 0 9964 5914"/>
              <a:gd name="T189" fmla="*/ T188 w 4082"/>
              <a:gd name="T190" fmla="+- 0 14715 14693"/>
              <a:gd name="T191" fmla="*/ 14715 h 842"/>
              <a:gd name="T192" fmla="+- 0 9958 5914"/>
              <a:gd name="T193" fmla="*/ T192 w 4082"/>
              <a:gd name="T194" fmla="+- 0 14883 14693"/>
              <a:gd name="T195" fmla="*/ 14883 h 842"/>
              <a:gd name="T196" fmla="+- 0 9814 5914"/>
              <a:gd name="T197" fmla="*/ T196 w 4082"/>
              <a:gd name="T198" fmla="+- 0 15275 14693"/>
              <a:gd name="T199" fmla="*/ 15275 h 842"/>
              <a:gd name="T200" fmla="+- 0 9928 5914"/>
              <a:gd name="T201" fmla="*/ T200 w 4082"/>
              <a:gd name="T202" fmla="+- 0 15294 14693"/>
              <a:gd name="T203" fmla="*/ 15294 h 8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4082" h="842" extrusionOk="0">
                <a:moveTo>
                  <a:pt x="69" y="500"/>
                </a:moveTo>
                <a:cubicBezTo>
                  <a:pt x="53" y="533"/>
                  <a:pt x="44" y="573"/>
                  <a:pt x="38" y="610"/>
                </a:cubicBezTo>
                <a:cubicBezTo>
                  <a:pt x="28" y="667"/>
                  <a:pt x="22" y="724"/>
                  <a:pt x="13" y="781"/>
                </a:cubicBezTo>
                <a:cubicBezTo>
                  <a:pt x="11" y="798"/>
                  <a:pt x="9" y="873"/>
                  <a:pt x="0" y="816"/>
                </a:cubicBezTo>
              </a:path>
              <a:path w="4082" h="842" extrusionOk="0">
                <a:moveTo>
                  <a:pt x="56" y="315"/>
                </a:moveTo>
                <a:cubicBezTo>
                  <a:pt x="64" y="291"/>
                  <a:pt x="77" y="268"/>
                  <a:pt x="84" y="244"/>
                </a:cubicBezTo>
                <a:cubicBezTo>
                  <a:pt x="93" y="216"/>
                  <a:pt x="113" y="233"/>
                  <a:pt x="132" y="244"/>
                </a:cubicBezTo>
              </a:path>
              <a:path w="4082" h="842" extrusionOk="0">
                <a:moveTo>
                  <a:pt x="369" y="333"/>
                </a:moveTo>
                <a:cubicBezTo>
                  <a:pt x="382" y="330"/>
                  <a:pt x="386" y="329"/>
                  <a:pt x="386" y="318"/>
                </a:cubicBezTo>
                <a:cubicBezTo>
                  <a:pt x="364" y="315"/>
                  <a:pt x="350" y="323"/>
                  <a:pt x="331" y="336"/>
                </a:cubicBezTo>
                <a:cubicBezTo>
                  <a:pt x="304" y="355"/>
                  <a:pt x="284" y="380"/>
                  <a:pt x="274" y="412"/>
                </a:cubicBezTo>
                <a:cubicBezTo>
                  <a:pt x="260" y="456"/>
                  <a:pt x="276" y="490"/>
                  <a:pt x="302" y="525"/>
                </a:cubicBezTo>
                <a:cubicBezTo>
                  <a:pt x="324" y="555"/>
                  <a:pt x="354" y="578"/>
                  <a:pt x="377" y="607"/>
                </a:cubicBezTo>
                <a:cubicBezTo>
                  <a:pt x="401" y="637"/>
                  <a:pt x="416" y="667"/>
                  <a:pt x="414" y="706"/>
                </a:cubicBezTo>
                <a:cubicBezTo>
                  <a:pt x="412" y="738"/>
                  <a:pt x="394" y="777"/>
                  <a:pt x="366" y="795"/>
                </a:cubicBezTo>
                <a:cubicBezTo>
                  <a:pt x="335" y="815"/>
                  <a:pt x="300" y="826"/>
                  <a:pt x="263" y="816"/>
                </a:cubicBezTo>
                <a:cubicBezTo>
                  <a:pt x="245" y="808"/>
                  <a:pt x="239" y="806"/>
                  <a:pt x="231" y="795"/>
                </a:cubicBezTo>
              </a:path>
              <a:path w="4082" h="842" extrusionOk="0">
                <a:moveTo>
                  <a:pt x="825" y="542"/>
                </a:moveTo>
                <a:cubicBezTo>
                  <a:pt x="795" y="540"/>
                  <a:pt x="767" y="543"/>
                  <a:pt x="738" y="546"/>
                </a:cubicBezTo>
                <a:cubicBezTo>
                  <a:pt x="700" y="549"/>
                  <a:pt x="665" y="557"/>
                  <a:pt x="628" y="564"/>
                </a:cubicBezTo>
                <a:cubicBezTo>
                  <a:pt x="611" y="567"/>
                  <a:pt x="598" y="572"/>
                  <a:pt x="582" y="578"/>
                </a:cubicBezTo>
              </a:path>
              <a:path w="4082" h="842" extrusionOk="0">
                <a:moveTo>
                  <a:pt x="1045" y="459"/>
                </a:moveTo>
                <a:cubicBezTo>
                  <a:pt x="1039" y="437"/>
                  <a:pt x="1040" y="405"/>
                  <a:pt x="1014" y="395"/>
                </a:cubicBezTo>
                <a:cubicBezTo>
                  <a:pt x="1009" y="395"/>
                  <a:pt x="1004" y="395"/>
                  <a:pt x="999" y="395"/>
                </a:cubicBezTo>
                <a:cubicBezTo>
                  <a:pt x="950" y="415"/>
                  <a:pt x="932" y="443"/>
                  <a:pt x="906" y="490"/>
                </a:cubicBezTo>
                <a:cubicBezTo>
                  <a:pt x="871" y="551"/>
                  <a:pt x="851" y="616"/>
                  <a:pt x="836" y="684"/>
                </a:cubicBezTo>
                <a:cubicBezTo>
                  <a:pt x="827" y="725"/>
                  <a:pt x="825" y="740"/>
                  <a:pt x="841" y="776"/>
                </a:cubicBezTo>
                <a:cubicBezTo>
                  <a:pt x="889" y="783"/>
                  <a:pt x="917" y="759"/>
                  <a:pt x="947" y="717"/>
                </a:cubicBezTo>
                <a:cubicBezTo>
                  <a:pt x="1005" y="635"/>
                  <a:pt x="1050" y="536"/>
                  <a:pt x="1082" y="441"/>
                </a:cubicBezTo>
                <a:cubicBezTo>
                  <a:pt x="1121" y="326"/>
                  <a:pt x="1149" y="197"/>
                  <a:pt x="1150" y="75"/>
                </a:cubicBezTo>
                <a:cubicBezTo>
                  <a:pt x="1150" y="69"/>
                  <a:pt x="1150" y="63"/>
                  <a:pt x="1150" y="57"/>
                </a:cubicBezTo>
                <a:cubicBezTo>
                  <a:pt x="1137" y="106"/>
                  <a:pt x="1141" y="156"/>
                  <a:pt x="1139" y="207"/>
                </a:cubicBezTo>
                <a:cubicBezTo>
                  <a:pt x="1136" y="301"/>
                  <a:pt x="1129" y="394"/>
                  <a:pt x="1124" y="488"/>
                </a:cubicBezTo>
                <a:cubicBezTo>
                  <a:pt x="1119" y="566"/>
                  <a:pt x="1111" y="647"/>
                  <a:pt x="1111" y="725"/>
                </a:cubicBezTo>
                <a:cubicBezTo>
                  <a:pt x="1111" y="762"/>
                  <a:pt x="1121" y="765"/>
                  <a:pt x="1132" y="791"/>
                </a:cubicBezTo>
              </a:path>
              <a:path w="4082" h="842" extrusionOk="0">
                <a:moveTo>
                  <a:pt x="1363" y="598"/>
                </a:moveTo>
                <a:cubicBezTo>
                  <a:pt x="1371" y="625"/>
                  <a:pt x="1375" y="653"/>
                  <a:pt x="1376" y="681"/>
                </a:cubicBezTo>
                <a:cubicBezTo>
                  <a:pt x="1378" y="717"/>
                  <a:pt x="1373" y="751"/>
                  <a:pt x="1368" y="787"/>
                </a:cubicBezTo>
                <a:cubicBezTo>
                  <a:pt x="1366" y="802"/>
                  <a:pt x="1368" y="807"/>
                  <a:pt x="1357" y="810"/>
                </a:cubicBezTo>
              </a:path>
              <a:path w="4082" h="842" extrusionOk="0">
                <a:moveTo>
                  <a:pt x="1402" y="396"/>
                </a:moveTo>
                <a:cubicBezTo>
                  <a:pt x="1413" y="363"/>
                  <a:pt x="1422" y="330"/>
                  <a:pt x="1438" y="299"/>
                </a:cubicBezTo>
                <a:cubicBezTo>
                  <a:pt x="1454" y="268"/>
                  <a:pt x="1455" y="323"/>
                  <a:pt x="1458" y="335"/>
                </a:cubicBezTo>
              </a:path>
              <a:path w="4082" h="842" extrusionOk="0">
                <a:moveTo>
                  <a:pt x="1535" y="668"/>
                </a:moveTo>
                <a:cubicBezTo>
                  <a:pt x="1542" y="688"/>
                  <a:pt x="1551" y="741"/>
                  <a:pt x="1573" y="752"/>
                </a:cubicBezTo>
                <a:cubicBezTo>
                  <a:pt x="1594" y="762"/>
                  <a:pt x="1619" y="726"/>
                  <a:pt x="1629" y="714"/>
                </a:cubicBezTo>
                <a:cubicBezTo>
                  <a:pt x="1652" y="687"/>
                  <a:pt x="1673" y="657"/>
                  <a:pt x="1694" y="630"/>
                </a:cubicBezTo>
                <a:cubicBezTo>
                  <a:pt x="1716" y="601"/>
                  <a:pt x="1735" y="572"/>
                  <a:pt x="1758" y="544"/>
                </a:cubicBezTo>
              </a:path>
              <a:path w="4082" h="842" extrusionOk="0">
                <a:moveTo>
                  <a:pt x="1959" y="526"/>
                </a:moveTo>
                <a:cubicBezTo>
                  <a:pt x="1961" y="565"/>
                  <a:pt x="1963" y="605"/>
                  <a:pt x="1963" y="644"/>
                </a:cubicBezTo>
                <a:cubicBezTo>
                  <a:pt x="1963" y="685"/>
                  <a:pt x="1957" y="725"/>
                  <a:pt x="1957" y="765"/>
                </a:cubicBezTo>
                <a:cubicBezTo>
                  <a:pt x="1957" y="781"/>
                  <a:pt x="1957" y="784"/>
                  <a:pt x="1956" y="794"/>
                </a:cubicBezTo>
              </a:path>
              <a:path w="4082" h="842" extrusionOk="0">
                <a:moveTo>
                  <a:pt x="2394" y="531"/>
                </a:moveTo>
                <a:cubicBezTo>
                  <a:pt x="2386" y="511"/>
                  <a:pt x="2376" y="487"/>
                  <a:pt x="2351" y="510"/>
                </a:cubicBezTo>
                <a:cubicBezTo>
                  <a:pt x="2336" y="524"/>
                  <a:pt x="2321" y="545"/>
                  <a:pt x="2315" y="565"/>
                </a:cubicBezTo>
                <a:cubicBezTo>
                  <a:pt x="2308" y="587"/>
                  <a:pt x="2305" y="617"/>
                  <a:pt x="2316" y="638"/>
                </a:cubicBezTo>
                <a:cubicBezTo>
                  <a:pt x="2329" y="664"/>
                  <a:pt x="2357" y="688"/>
                  <a:pt x="2378" y="706"/>
                </a:cubicBezTo>
                <a:cubicBezTo>
                  <a:pt x="2401" y="726"/>
                  <a:pt x="2428" y="745"/>
                  <a:pt x="2445" y="771"/>
                </a:cubicBezTo>
                <a:cubicBezTo>
                  <a:pt x="2463" y="799"/>
                  <a:pt x="2446" y="812"/>
                  <a:pt x="2421" y="824"/>
                </a:cubicBezTo>
                <a:cubicBezTo>
                  <a:pt x="2401" y="833"/>
                  <a:pt x="2366" y="833"/>
                  <a:pt x="2345" y="827"/>
                </a:cubicBezTo>
                <a:cubicBezTo>
                  <a:pt x="2339" y="824"/>
                  <a:pt x="2334" y="822"/>
                  <a:pt x="2328" y="819"/>
                </a:cubicBezTo>
              </a:path>
              <a:path w="4082" h="842" extrusionOk="0">
                <a:moveTo>
                  <a:pt x="2561" y="565"/>
                </a:moveTo>
                <a:cubicBezTo>
                  <a:pt x="2580" y="592"/>
                  <a:pt x="2589" y="617"/>
                  <a:pt x="2593" y="651"/>
                </a:cubicBezTo>
                <a:cubicBezTo>
                  <a:pt x="2598" y="690"/>
                  <a:pt x="2602" y="733"/>
                  <a:pt x="2603" y="772"/>
                </a:cubicBezTo>
                <a:cubicBezTo>
                  <a:pt x="2604" y="793"/>
                  <a:pt x="2601" y="812"/>
                  <a:pt x="2603" y="833"/>
                </a:cubicBezTo>
              </a:path>
              <a:path w="4082" h="842" extrusionOk="0">
                <a:moveTo>
                  <a:pt x="2692" y="289"/>
                </a:moveTo>
                <a:cubicBezTo>
                  <a:pt x="2701" y="262"/>
                  <a:pt x="2709" y="240"/>
                  <a:pt x="2719" y="214"/>
                </a:cubicBezTo>
                <a:cubicBezTo>
                  <a:pt x="2727" y="194"/>
                  <a:pt x="2734" y="184"/>
                  <a:pt x="2751" y="176"/>
                </a:cubicBezTo>
              </a:path>
              <a:path w="4082" h="842" extrusionOk="0">
                <a:moveTo>
                  <a:pt x="2842" y="232"/>
                </a:moveTo>
                <a:cubicBezTo>
                  <a:pt x="2854" y="284"/>
                  <a:pt x="2865" y="338"/>
                  <a:pt x="2866" y="391"/>
                </a:cubicBezTo>
                <a:cubicBezTo>
                  <a:pt x="2868" y="455"/>
                  <a:pt x="2864" y="523"/>
                  <a:pt x="2855" y="586"/>
                </a:cubicBezTo>
                <a:cubicBezTo>
                  <a:pt x="2849" y="626"/>
                  <a:pt x="2843" y="669"/>
                  <a:pt x="2829" y="707"/>
                </a:cubicBezTo>
                <a:cubicBezTo>
                  <a:pt x="2822" y="719"/>
                  <a:pt x="2820" y="723"/>
                  <a:pt x="2818" y="732"/>
                </a:cubicBezTo>
                <a:cubicBezTo>
                  <a:pt x="2836" y="702"/>
                  <a:pt x="2853" y="675"/>
                  <a:pt x="2887" y="659"/>
                </a:cubicBezTo>
                <a:cubicBezTo>
                  <a:pt x="2910" y="648"/>
                  <a:pt x="2915" y="658"/>
                  <a:pt x="2936" y="657"/>
                </a:cubicBezTo>
                <a:cubicBezTo>
                  <a:pt x="2950" y="680"/>
                  <a:pt x="2960" y="683"/>
                  <a:pt x="2958" y="713"/>
                </a:cubicBezTo>
                <a:cubicBezTo>
                  <a:pt x="2956" y="742"/>
                  <a:pt x="2940" y="762"/>
                  <a:pt x="2927" y="787"/>
                </a:cubicBezTo>
                <a:cubicBezTo>
                  <a:pt x="2925" y="791"/>
                  <a:pt x="2923" y="796"/>
                  <a:pt x="2921" y="800"/>
                </a:cubicBezTo>
                <a:cubicBezTo>
                  <a:pt x="2950" y="788"/>
                  <a:pt x="2974" y="777"/>
                  <a:pt x="3000" y="758"/>
                </a:cubicBezTo>
                <a:cubicBezTo>
                  <a:pt x="3076" y="702"/>
                  <a:pt x="3137" y="627"/>
                  <a:pt x="3191" y="550"/>
                </a:cubicBezTo>
                <a:cubicBezTo>
                  <a:pt x="3239" y="481"/>
                  <a:pt x="3278" y="409"/>
                  <a:pt x="3303" y="329"/>
                </a:cubicBezTo>
                <a:cubicBezTo>
                  <a:pt x="3317" y="284"/>
                  <a:pt x="3329" y="226"/>
                  <a:pt x="3314" y="180"/>
                </a:cubicBezTo>
                <a:cubicBezTo>
                  <a:pt x="3304" y="162"/>
                  <a:pt x="3302" y="157"/>
                  <a:pt x="3291" y="149"/>
                </a:cubicBezTo>
                <a:cubicBezTo>
                  <a:pt x="3253" y="165"/>
                  <a:pt x="3236" y="171"/>
                  <a:pt x="3212" y="214"/>
                </a:cubicBezTo>
                <a:cubicBezTo>
                  <a:pt x="3141" y="338"/>
                  <a:pt x="3099" y="570"/>
                  <a:pt x="3205" y="687"/>
                </a:cubicBezTo>
                <a:cubicBezTo>
                  <a:pt x="3247" y="733"/>
                  <a:pt x="3306" y="732"/>
                  <a:pt x="3349" y="691"/>
                </a:cubicBezTo>
                <a:cubicBezTo>
                  <a:pt x="3384" y="659"/>
                  <a:pt x="3397" y="610"/>
                  <a:pt x="3398" y="564"/>
                </a:cubicBezTo>
                <a:cubicBezTo>
                  <a:pt x="3399" y="535"/>
                  <a:pt x="3388" y="520"/>
                  <a:pt x="3379" y="494"/>
                </a:cubicBezTo>
                <a:cubicBezTo>
                  <a:pt x="3353" y="502"/>
                  <a:pt x="3347" y="502"/>
                  <a:pt x="3344" y="544"/>
                </a:cubicBezTo>
                <a:cubicBezTo>
                  <a:pt x="3340" y="597"/>
                  <a:pt x="3348" y="655"/>
                  <a:pt x="3364" y="706"/>
                </a:cubicBezTo>
                <a:cubicBezTo>
                  <a:pt x="3380" y="757"/>
                  <a:pt x="3414" y="818"/>
                  <a:pt x="3470" y="831"/>
                </a:cubicBezTo>
                <a:cubicBezTo>
                  <a:pt x="3507" y="840"/>
                  <a:pt x="3544" y="805"/>
                  <a:pt x="3568" y="780"/>
                </a:cubicBezTo>
                <a:cubicBezTo>
                  <a:pt x="3592" y="751"/>
                  <a:pt x="3601" y="740"/>
                  <a:pt x="3615" y="719"/>
                </a:cubicBezTo>
              </a:path>
              <a:path w="4082" h="842" extrusionOk="0">
                <a:moveTo>
                  <a:pt x="3820" y="101"/>
                </a:moveTo>
                <a:cubicBezTo>
                  <a:pt x="3840" y="70"/>
                  <a:pt x="3855" y="48"/>
                  <a:pt x="3885" y="26"/>
                </a:cubicBezTo>
                <a:cubicBezTo>
                  <a:pt x="3913" y="5"/>
                  <a:pt x="3936" y="4"/>
                  <a:pt x="3970" y="2"/>
                </a:cubicBezTo>
                <a:cubicBezTo>
                  <a:pt x="3997" y="0"/>
                  <a:pt x="4027" y="6"/>
                  <a:pt x="4050" y="22"/>
                </a:cubicBezTo>
                <a:cubicBezTo>
                  <a:pt x="4070" y="36"/>
                  <a:pt x="4081" y="62"/>
                  <a:pt x="4081" y="86"/>
                </a:cubicBezTo>
                <a:cubicBezTo>
                  <a:pt x="4082" y="125"/>
                  <a:pt x="4062" y="157"/>
                  <a:pt x="4044" y="190"/>
                </a:cubicBezTo>
                <a:cubicBezTo>
                  <a:pt x="4015" y="242"/>
                  <a:pt x="3991" y="296"/>
                  <a:pt x="3967" y="350"/>
                </a:cubicBezTo>
              </a:path>
              <a:path w="4082" h="842" extrusionOk="0">
                <a:moveTo>
                  <a:pt x="3900" y="582"/>
                </a:moveTo>
                <a:cubicBezTo>
                  <a:pt x="3915" y="589"/>
                  <a:pt x="3927" y="585"/>
                  <a:pt x="3945" y="589"/>
                </a:cubicBezTo>
                <a:cubicBezTo>
                  <a:pt x="3968" y="594"/>
                  <a:pt x="3990" y="599"/>
                  <a:pt x="4014" y="601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8888" y="5364163"/>
            <a:ext cx="122237" cy="173037"/>
          </a:xfrm>
          <a:custGeom>
            <a:avLst/>
            <a:gdLst>
              <a:gd name="T0" fmla="+- 0 10619 10552"/>
              <a:gd name="T1" fmla="*/ T0 w 341"/>
              <a:gd name="T2" fmla="+- 0 15167 14899"/>
              <a:gd name="T3" fmla="*/ 15167 h 480"/>
              <a:gd name="T4" fmla="+- 0 10580 10552"/>
              <a:gd name="T5" fmla="*/ T4 w 341"/>
              <a:gd name="T6" fmla="+- 0 15186 14899"/>
              <a:gd name="T7" fmla="*/ 15186 h 480"/>
              <a:gd name="T8" fmla="+- 0 10556 10552"/>
              <a:gd name="T9" fmla="*/ T8 w 341"/>
              <a:gd name="T10" fmla="+- 0 15276 14899"/>
              <a:gd name="T11" fmla="*/ 15276 h 480"/>
              <a:gd name="T12" fmla="+- 0 10555 10552"/>
              <a:gd name="T13" fmla="*/ T12 w 341"/>
              <a:gd name="T14" fmla="+- 0 15347 14899"/>
              <a:gd name="T15" fmla="*/ 15347 h 480"/>
              <a:gd name="T16" fmla="+- 0 10552 10552"/>
              <a:gd name="T17" fmla="*/ T16 w 341"/>
              <a:gd name="T18" fmla="+- 0 15317 14899"/>
              <a:gd name="T19" fmla="*/ 15317 h 480"/>
              <a:gd name="T20" fmla="+- 0 10581 10552"/>
              <a:gd name="T21" fmla="*/ T20 w 341"/>
              <a:gd name="T22" fmla="+- 0 14942 14899"/>
              <a:gd name="T23" fmla="*/ 14942 h 480"/>
              <a:gd name="T24" fmla="+- 0 10604 10552"/>
              <a:gd name="T25" fmla="*/ T24 w 341"/>
              <a:gd name="T26" fmla="+- 0 14899 14899"/>
              <a:gd name="T27" fmla="*/ 14899 h 480"/>
              <a:gd name="T28" fmla="+- 0 10684 10552"/>
              <a:gd name="T29" fmla="*/ T28 w 341"/>
              <a:gd name="T30" fmla="+- 0 14923 14899"/>
              <a:gd name="T31" fmla="*/ 14923 h 480"/>
              <a:gd name="T32" fmla="+- 0 10892 10552"/>
              <a:gd name="T33" fmla="*/ T32 w 341"/>
              <a:gd name="T34" fmla="+- 0 15052 14899"/>
              <a:gd name="T35" fmla="*/ 15052 h 480"/>
              <a:gd name="T36" fmla="+- 0 10834 10552"/>
              <a:gd name="T37" fmla="*/ T36 w 341"/>
              <a:gd name="T38" fmla="+- 0 15046 14899"/>
              <a:gd name="T39" fmla="*/ 15046 h 480"/>
              <a:gd name="T40" fmla="+- 0 10774 10552"/>
              <a:gd name="T41" fmla="*/ T40 w 341"/>
              <a:gd name="T42" fmla="+- 0 15061 14899"/>
              <a:gd name="T43" fmla="*/ 15061 h 480"/>
              <a:gd name="T44" fmla="+- 0 10788 10552"/>
              <a:gd name="T45" fmla="*/ T44 w 341"/>
              <a:gd name="T46" fmla="+- 0 15126 14899"/>
              <a:gd name="T47" fmla="*/ 15126 h 480"/>
              <a:gd name="T48" fmla="+- 0 10850 10552"/>
              <a:gd name="T49" fmla="*/ T48 w 341"/>
              <a:gd name="T50" fmla="+- 0 15218 14899"/>
              <a:gd name="T51" fmla="*/ 15218 h 480"/>
              <a:gd name="T52" fmla="+- 0 10884 10552"/>
              <a:gd name="T53" fmla="*/ T52 w 341"/>
              <a:gd name="T54" fmla="+- 0 15303 14899"/>
              <a:gd name="T55" fmla="*/ 15303 h 480"/>
              <a:gd name="T56" fmla="+- 0 10839 10552"/>
              <a:gd name="T57" fmla="*/ T56 w 341"/>
              <a:gd name="T58" fmla="+- 0 15362 14899"/>
              <a:gd name="T59" fmla="*/ 15362 h 480"/>
              <a:gd name="T60" fmla="+- 0 10750 10552"/>
              <a:gd name="T61" fmla="*/ T60 w 341"/>
              <a:gd name="T62" fmla="+- 0 15376 14899"/>
              <a:gd name="T63" fmla="*/ 15376 h 480"/>
              <a:gd name="T64" fmla="+- 0 10733 10552"/>
              <a:gd name="T65" fmla="*/ T64 w 341"/>
              <a:gd name="T66" fmla="+- 0 15367 14899"/>
              <a:gd name="T67" fmla="*/ 15367 h 4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341" h="480" extrusionOk="0">
                <a:moveTo>
                  <a:pt x="67" y="268"/>
                </a:moveTo>
                <a:cubicBezTo>
                  <a:pt x="48" y="243"/>
                  <a:pt x="40" y="266"/>
                  <a:pt x="28" y="287"/>
                </a:cubicBezTo>
                <a:cubicBezTo>
                  <a:pt x="13" y="313"/>
                  <a:pt x="7" y="347"/>
                  <a:pt x="4" y="377"/>
                </a:cubicBezTo>
                <a:cubicBezTo>
                  <a:pt x="2" y="401"/>
                  <a:pt x="6" y="472"/>
                  <a:pt x="3" y="448"/>
                </a:cubicBezTo>
                <a:cubicBezTo>
                  <a:pt x="2" y="438"/>
                  <a:pt x="1" y="428"/>
                  <a:pt x="0" y="418"/>
                </a:cubicBezTo>
              </a:path>
              <a:path w="341" h="480" extrusionOk="0">
                <a:moveTo>
                  <a:pt x="29" y="43"/>
                </a:moveTo>
                <a:cubicBezTo>
                  <a:pt x="34" y="30"/>
                  <a:pt x="38" y="7"/>
                  <a:pt x="52" y="0"/>
                </a:cubicBezTo>
                <a:cubicBezTo>
                  <a:pt x="69" y="-8"/>
                  <a:pt x="118" y="19"/>
                  <a:pt x="132" y="24"/>
                </a:cubicBezTo>
              </a:path>
              <a:path w="341" h="480" extrusionOk="0">
                <a:moveTo>
                  <a:pt x="340" y="153"/>
                </a:moveTo>
                <a:cubicBezTo>
                  <a:pt x="318" y="156"/>
                  <a:pt x="304" y="149"/>
                  <a:pt x="282" y="147"/>
                </a:cubicBezTo>
                <a:cubicBezTo>
                  <a:pt x="263" y="145"/>
                  <a:pt x="236" y="146"/>
                  <a:pt x="222" y="162"/>
                </a:cubicBezTo>
                <a:cubicBezTo>
                  <a:pt x="205" y="180"/>
                  <a:pt x="227" y="211"/>
                  <a:pt x="236" y="227"/>
                </a:cubicBezTo>
                <a:cubicBezTo>
                  <a:pt x="255" y="259"/>
                  <a:pt x="277" y="288"/>
                  <a:pt x="298" y="319"/>
                </a:cubicBezTo>
                <a:cubicBezTo>
                  <a:pt x="315" y="344"/>
                  <a:pt x="332" y="373"/>
                  <a:pt x="332" y="404"/>
                </a:cubicBezTo>
                <a:cubicBezTo>
                  <a:pt x="332" y="437"/>
                  <a:pt x="312" y="449"/>
                  <a:pt x="287" y="463"/>
                </a:cubicBezTo>
                <a:cubicBezTo>
                  <a:pt x="261" y="477"/>
                  <a:pt x="228" y="486"/>
                  <a:pt x="198" y="477"/>
                </a:cubicBezTo>
                <a:cubicBezTo>
                  <a:pt x="192" y="474"/>
                  <a:pt x="187" y="471"/>
                  <a:pt x="181" y="468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87813" y="5346700"/>
            <a:ext cx="168275" cy="139700"/>
          </a:xfrm>
          <a:custGeom>
            <a:avLst/>
            <a:gdLst>
              <a:gd name="T0" fmla="+- 0 11354 11354"/>
              <a:gd name="T1" fmla="*/ T0 w 469"/>
              <a:gd name="T2" fmla="+- 0 15008 14850"/>
              <a:gd name="T3" fmla="*/ 15008 h 392"/>
              <a:gd name="T4" fmla="+- 0 11372 11354"/>
              <a:gd name="T5" fmla="*/ T4 w 469"/>
              <a:gd name="T6" fmla="+- 0 15084 14850"/>
              <a:gd name="T7" fmla="*/ 15084 h 392"/>
              <a:gd name="T8" fmla="+- 0 11376 11354"/>
              <a:gd name="T9" fmla="*/ T8 w 469"/>
              <a:gd name="T10" fmla="+- 0 15178 14850"/>
              <a:gd name="T11" fmla="*/ 15178 h 392"/>
              <a:gd name="T12" fmla="+- 0 11373 11354"/>
              <a:gd name="T13" fmla="*/ T12 w 469"/>
              <a:gd name="T14" fmla="+- 0 15202 14850"/>
              <a:gd name="T15" fmla="*/ 15202 h 392"/>
              <a:gd name="T16" fmla="+- 0 11438 11354"/>
              <a:gd name="T17" fmla="*/ T16 w 469"/>
              <a:gd name="T18" fmla="+- 0 14886 14850"/>
              <a:gd name="T19" fmla="*/ 14886 h 392"/>
              <a:gd name="T20" fmla="+- 0 11496 11354"/>
              <a:gd name="T21" fmla="*/ T20 w 469"/>
              <a:gd name="T22" fmla="+- 0 14850 14850"/>
              <a:gd name="T23" fmla="*/ 14850 h 392"/>
              <a:gd name="T24" fmla="+- 0 11514 11354"/>
              <a:gd name="T25" fmla="*/ T24 w 469"/>
              <a:gd name="T26" fmla="+- 0 14862 14850"/>
              <a:gd name="T27" fmla="*/ 14862 h 392"/>
              <a:gd name="T28" fmla="+- 0 11574 11354"/>
              <a:gd name="T29" fmla="*/ T28 w 469"/>
              <a:gd name="T30" fmla="+- 0 15205 14850"/>
              <a:gd name="T31" fmla="*/ 15205 h 392"/>
              <a:gd name="T32" fmla="+- 0 11567 11354"/>
              <a:gd name="T33" fmla="*/ T32 w 469"/>
              <a:gd name="T34" fmla="+- 0 15241 14850"/>
              <a:gd name="T35" fmla="*/ 15241 h 392"/>
              <a:gd name="T36" fmla="+- 0 11603 11354"/>
              <a:gd name="T37" fmla="*/ T36 w 469"/>
              <a:gd name="T38" fmla="+- 0 15171 14850"/>
              <a:gd name="T39" fmla="*/ 15171 h 392"/>
              <a:gd name="T40" fmla="+- 0 11680 11354"/>
              <a:gd name="T41" fmla="*/ T40 w 469"/>
              <a:gd name="T42" fmla="+- 0 15075 14850"/>
              <a:gd name="T43" fmla="*/ 15075 h 392"/>
              <a:gd name="T44" fmla="+- 0 11749 11354"/>
              <a:gd name="T45" fmla="*/ T44 w 469"/>
              <a:gd name="T46" fmla="+- 0 15060 14850"/>
              <a:gd name="T47" fmla="*/ 15060 h 392"/>
              <a:gd name="T48" fmla="+- 0 11782 11354"/>
              <a:gd name="T49" fmla="*/ T48 w 469"/>
              <a:gd name="T50" fmla="+- 0 15140 14850"/>
              <a:gd name="T51" fmla="*/ 15140 h 392"/>
              <a:gd name="T52" fmla="+- 0 11811 11354"/>
              <a:gd name="T53" fmla="*/ T52 w 469"/>
              <a:gd name="T54" fmla="+- 0 15231 14850"/>
              <a:gd name="T55" fmla="*/ 15231 h 392"/>
              <a:gd name="T56" fmla="+- 0 11822 11354"/>
              <a:gd name="T57" fmla="*/ T56 w 469"/>
              <a:gd name="T58" fmla="+- 0 15234 14850"/>
              <a:gd name="T59" fmla="*/ 15234 h 3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469" h="392" extrusionOk="0">
                <a:moveTo>
                  <a:pt x="0" y="158"/>
                </a:moveTo>
                <a:cubicBezTo>
                  <a:pt x="7" y="183"/>
                  <a:pt x="14" y="209"/>
                  <a:pt x="18" y="234"/>
                </a:cubicBezTo>
                <a:cubicBezTo>
                  <a:pt x="23" y="264"/>
                  <a:pt x="24" y="298"/>
                  <a:pt x="22" y="328"/>
                </a:cubicBezTo>
                <a:cubicBezTo>
                  <a:pt x="20" y="341"/>
                  <a:pt x="20" y="344"/>
                  <a:pt x="19" y="352"/>
                </a:cubicBezTo>
              </a:path>
              <a:path w="469" h="392" extrusionOk="0">
                <a:moveTo>
                  <a:pt x="84" y="36"/>
                </a:moveTo>
                <a:cubicBezTo>
                  <a:pt x="95" y="21"/>
                  <a:pt x="116" y="-8"/>
                  <a:pt x="142" y="0"/>
                </a:cubicBezTo>
                <a:cubicBezTo>
                  <a:pt x="148" y="4"/>
                  <a:pt x="154" y="8"/>
                  <a:pt x="160" y="12"/>
                </a:cubicBezTo>
              </a:path>
              <a:path w="469" h="392" extrusionOk="0">
                <a:moveTo>
                  <a:pt x="220" y="355"/>
                </a:moveTo>
                <a:cubicBezTo>
                  <a:pt x="214" y="373"/>
                  <a:pt x="212" y="378"/>
                  <a:pt x="213" y="391"/>
                </a:cubicBezTo>
                <a:cubicBezTo>
                  <a:pt x="221" y="366"/>
                  <a:pt x="235" y="343"/>
                  <a:pt x="249" y="321"/>
                </a:cubicBezTo>
                <a:cubicBezTo>
                  <a:pt x="271" y="286"/>
                  <a:pt x="295" y="253"/>
                  <a:pt x="326" y="225"/>
                </a:cubicBezTo>
                <a:cubicBezTo>
                  <a:pt x="345" y="209"/>
                  <a:pt x="372" y="191"/>
                  <a:pt x="395" y="210"/>
                </a:cubicBezTo>
                <a:cubicBezTo>
                  <a:pt x="418" y="229"/>
                  <a:pt x="422" y="264"/>
                  <a:pt x="428" y="290"/>
                </a:cubicBezTo>
                <a:cubicBezTo>
                  <a:pt x="434" y="315"/>
                  <a:pt x="436" y="362"/>
                  <a:pt x="457" y="381"/>
                </a:cubicBezTo>
                <a:cubicBezTo>
                  <a:pt x="461" y="382"/>
                  <a:pt x="464" y="383"/>
                  <a:pt x="468" y="384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7850" y="5187950"/>
            <a:ext cx="614363" cy="598488"/>
          </a:xfrm>
          <a:custGeom>
            <a:avLst/>
            <a:gdLst>
              <a:gd name="T0" fmla="+- 0 12638 12190"/>
              <a:gd name="T1" fmla="*/ T0 w 1703"/>
              <a:gd name="T2" fmla="+- 0 14594 14410"/>
              <a:gd name="T3" fmla="*/ 14594 h 1664"/>
              <a:gd name="T4" fmla="+- 0 12516 12190"/>
              <a:gd name="T5" fmla="*/ T4 w 1703"/>
              <a:gd name="T6" fmla="+- 0 14633 14410"/>
              <a:gd name="T7" fmla="*/ 14633 h 1664"/>
              <a:gd name="T8" fmla="+- 0 12365 12190"/>
              <a:gd name="T9" fmla="*/ T8 w 1703"/>
              <a:gd name="T10" fmla="+- 0 14719 14410"/>
              <a:gd name="T11" fmla="*/ 14719 h 1664"/>
              <a:gd name="T12" fmla="+- 0 12236 12190"/>
              <a:gd name="T13" fmla="*/ T12 w 1703"/>
              <a:gd name="T14" fmla="+- 0 14916 14410"/>
              <a:gd name="T15" fmla="*/ 14916 h 1664"/>
              <a:gd name="T16" fmla="+- 0 12190 12190"/>
              <a:gd name="T17" fmla="*/ T16 w 1703"/>
              <a:gd name="T18" fmla="+- 0 15195 14410"/>
              <a:gd name="T19" fmla="*/ 15195 h 1664"/>
              <a:gd name="T20" fmla="+- 0 12279 12190"/>
              <a:gd name="T21" fmla="*/ T20 w 1703"/>
              <a:gd name="T22" fmla="+- 0 15382 14410"/>
              <a:gd name="T23" fmla="*/ 15382 h 1664"/>
              <a:gd name="T24" fmla="+- 0 12475 12190"/>
              <a:gd name="T25" fmla="*/ T24 w 1703"/>
              <a:gd name="T26" fmla="+- 0 15322 14410"/>
              <a:gd name="T27" fmla="*/ 15322 h 1664"/>
              <a:gd name="T28" fmla="+- 0 12674 12190"/>
              <a:gd name="T29" fmla="*/ T28 w 1703"/>
              <a:gd name="T30" fmla="+- 0 15027 14410"/>
              <a:gd name="T31" fmla="*/ 15027 h 1664"/>
              <a:gd name="T32" fmla="+- 0 12718 12190"/>
              <a:gd name="T33" fmla="*/ T32 w 1703"/>
              <a:gd name="T34" fmla="+- 0 14654 14410"/>
              <a:gd name="T35" fmla="*/ 14654 h 1664"/>
              <a:gd name="T36" fmla="+- 0 12630 12190"/>
              <a:gd name="T37" fmla="*/ T36 w 1703"/>
              <a:gd name="T38" fmla="+- 0 14540 14410"/>
              <a:gd name="T39" fmla="*/ 14540 h 1664"/>
              <a:gd name="T40" fmla="+- 0 12576 12190"/>
              <a:gd name="T41" fmla="*/ T40 w 1703"/>
              <a:gd name="T42" fmla="+- 0 14550 14410"/>
              <a:gd name="T43" fmla="*/ 14550 h 1664"/>
              <a:gd name="T44" fmla="+- 0 13132 12190"/>
              <a:gd name="T45" fmla="*/ T44 w 1703"/>
              <a:gd name="T46" fmla="+- 0 14546 14410"/>
              <a:gd name="T47" fmla="*/ 14546 h 1664"/>
              <a:gd name="T48" fmla="+- 0 13107 12190"/>
              <a:gd name="T49" fmla="*/ T48 w 1703"/>
              <a:gd name="T50" fmla="+- 0 14557 14410"/>
              <a:gd name="T51" fmla="*/ 14557 h 1664"/>
              <a:gd name="T52" fmla="+- 0 13002 12190"/>
              <a:gd name="T53" fmla="*/ T52 w 1703"/>
              <a:gd name="T54" fmla="+- 0 14701 14410"/>
              <a:gd name="T55" fmla="*/ 14701 h 1664"/>
              <a:gd name="T56" fmla="+- 0 12895 12190"/>
              <a:gd name="T57" fmla="*/ T56 w 1703"/>
              <a:gd name="T58" fmla="+- 0 14997 14410"/>
              <a:gd name="T59" fmla="*/ 14997 h 1664"/>
              <a:gd name="T60" fmla="+- 0 12863 12190"/>
              <a:gd name="T61" fmla="*/ T60 w 1703"/>
              <a:gd name="T62" fmla="+- 0 15285 14410"/>
              <a:gd name="T63" fmla="*/ 15285 h 1664"/>
              <a:gd name="T64" fmla="+- 0 12972 12190"/>
              <a:gd name="T65" fmla="*/ T64 w 1703"/>
              <a:gd name="T66" fmla="+- 0 15431 14410"/>
              <a:gd name="T67" fmla="*/ 15431 h 1664"/>
              <a:gd name="T68" fmla="+- 0 13118 12190"/>
              <a:gd name="T69" fmla="*/ T68 w 1703"/>
              <a:gd name="T70" fmla="+- 0 15405 14410"/>
              <a:gd name="T71" fmla="*/ 15405 h 1664"/>
              <a:gd name="T72" fmla="+- 0 13415 12190"/>
              <a:gd name="T73" fmla="*/ T72 w 1703"/>
              <a:gd name="T74" fmla="+- 0 14781 14410"/>
              <a:gd name="T75" fmla="*/ 14781 h 1664"/>
              <a:gd name="T76" fmla="+- 0 13414 12190"/>
              <a:gd name="T77" fmla="*/ T76 w 1703"/>
              <a:gd name="T78" fmla="+- 0 14884 14410"/>
              <a:gd name="T79" fmla="*/ 14884 h 1664"/>
              <a:gd name="T80" fmla="+- 0 13407 12190"/>
              <a:gd name="T81" fmla="*/ T80 w 1703"/>
              <a:gd name="T82" fmla="+- 0 15109 14410"/>
              <a:gd name="T83" fmla="*/ 15109 h 1664"/>
              <a:gd name="T84" fmla="+- 0 13379 12190"/>
              <a:gd name="T85" fmla="*/ T84 w 1703"/>
              <a:gd name="T86" fmla="+- 0 15339 14410"/>
              <a:gd name="T87" fmla="*/ 15339 h 1664"/>
              <a:gd name="T88" fmla="+- 0 13384 12190"/>
              <a:gd name="T89" fmla="*/ T88 w 1703"/>
              <a:gd name="T90" fmla="+- 0 15348 14410"/>
              <a:gd name="T91" fmla="*/ 15348 h 1664"/>
              <a:gd name="T92" fmla="+- 0 13629 12190"/>
              <a:gd name="T93" fmla="*/ T92 w 1703"/>
              <a:gd name="T94" fmla="+- 0 14420 14410"/>
              <a:gd name="T95" fmla="*/ 14420 h 1664"/>
              <a:gd name="T96" fmla="+- 0 13680 12190"/>
              <a:gd name="T97" fmla="*/ T96 w 1703"/>
              <a:gd name="T98" fmla="+- 0 14443 14410"/>
              <a:gd name="T99" fmla="*/ 14443 h 1664"/>
              <a:gd name="T100" fmla="+- 0 13884 12190"/>
              <a:gd name="T101" fmla="*/ T100 w 1703"/>
              <a:gd name="T102" fmla="+- 0 15173 14410"/>
              <a:gd name="T103" fmla="*/ 15173 h 1664"/>
              <a:gd name="T104" fmla="+- 0 13674 12190"/>
              <a:gd name="T105" fmla="*/ T104 w 1703"/>
              <a:gd name="T106" fmla="+- 0 15614 14410"/>
              <a:gd name="T107" fmla="*/ 15614 h 1664"/>
              <a:gd name="T108" fmla="+- 0 13325 12190"/>
              <a:gd name="T109" fmla="*/ T108 w 1703"/>
              <a:gd name="T110" fmla="+- 0 15917 14410"/>
              <a:gd name="T111" fmla="*/ 15917 h 1664"/>
              <a:gd name="T112" fmla="+- 0 13110 12190"/>
              <a:gd name="T113" fmla="*/ T112 w 1703"/>
              <a:gd name="T114" fmla="+- 0 16073 14410"/>
              <a:gd name="T115" fmla="*/ 16073 h 16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703" h="1664" extrusionOk="0">
                <a:moveTo>
                  <a:pt x="448" y="184"/>
                </a:moveTo>
                <a:cubicBezTo>
                  <a:pt x="409" y="196"/>
                  <a:pt x="363" y="207"/>
                  <a:pt x="326" y="223"/>
                </a:cubicBezTo>
                <a:cubicBezTo>
                  <a:pt x="275" y="245"/>
                  <a:pt x="216" y="270"/>
                  <a:pt x="175" y="309"/>
                </a:cubicBezTo>
                <a:cubicBezTo>
                  <a:pt x="119" y="361"/>
                  <a:pt x="74" y="435"/>
                  <a:pt x="46" y="506"/>
                </a:cubicBezTo>
                <a:cubicBezTo>
                  <a:pt x="11" y="593"/>
                  <a:pt x="-6" y="691"/>
                  <a:pt x="0" y="785"/>
                </a:cubicBezTo>
                <a:cubicBezTo>
                  <a:pt x="4" y="856"/>
                  <a:pt x="22" y="935"/>
                  <a:pt x="89" y="972"/>
                </a:cubicBezTo>
                <a:cubicBezTo>
                  <a:pt x="159" y="1011"/>
                  <a:pt x="235" y="957"/>
                  <a:pt x="285" y="912"/>
                </a:cubicBezTo>
                <a:cubicBezTo>
                  <a:pt x="373" y="833"/>
                  <a:pt x="439" y="726"/>
                  <a:pt x="484" y="617"/>
                </a:cubicBezTo>
                <a:cubicBezTo>
                  <a:pt x="533" y="499"/>
                  <a:pt x="564" y="369"/>
                  <a:pt x="528" y="244"/>
                </a:cubicBezTo>
                <a:cubicBezTo>
                  <a:pt x="514" y="195"/>
                  <a:pt x="487" y="151"/>
                  <a:pt x="440" y="130"/>
                </a:cubicBezTo>
                <a:cubicBezTo>
                  <a:pt x="411" y="117"/>
                  <a:pt x="410" y="132"/>
                  <a:pt x="386" y="140"/>
                </a:cubicBezTo>
              </a:path>
              <a:path w="1703" h="1664" extrusionOk="0">
                <a:moveTo>
                  <a:pt x="942" y="136"/>
                </a:moveTo>
                <a:cubicBezTo>
                  <a:pt x="924" y="128"/>
                  <a:pt x="932" y="134"/>
                  <a:pt x="917" y="147"/>
                </a:cubicBezTo>
                <a:cubicBezTo>
                  <a:pt x="875" y="184"/>
                  <a:pt x="837" y="241"/>
                  <a:pt x="812" y="291"/>
                </a:cubicBezTo>
                <a:cubicBezTo>
                  <a:pt x="765" y="384"/>
                  <a:pt x="730" y="487"/>
                  <a:pt x="705" y="587"/>
                </a:cubicBezTo>
                <a:cubicBezTo>
                  <a:pt x="682" y="680"/>
                  <a:pt x="663" y="779"/>
                  <a:pt x="673" y="875"/>
                </a:cubicBezTo>
                <a:cubicBezTo>
                  <a:pt x="680" y="948"/>
                  <a:pt x="710" y="1003"/>
                  <a:pt x="782" y="1021"/>
                </a:cubicBezTo>
                <a:cubicBezTo>
                  <a:pt x="838" y="1035"/>
                  <a:pt x="880" y="1025"/>
                  <a:pt x="928" y="995"/>
                </a:cubicBezTo>
              </a:path>
              <a:path w="1703" h="1664" extrusionOk="0">
                <a:moveTo>
                  <a:pt x="1225" y="371"/>
                </a:moveTo>
                <a:cubicBezTo>
                  <a:pt x="1228" y="406"/>
                  <a:pt x="1224" y="439"/>
                  <a:pt x="1224" y="474"/>
                </a:cubicBezTo>
                <a:cubicBezTo>
                  <a:pt x="1224" y="549"/>
                  <a:pt x="1221" y="624"/>
                  <a:pt x="1217" y="699"/>
                </a:cubicBezTo>
                <a:cubicBezTo>
                  <a:pt x="1213" y="775"/>
                  <a:pt x="1210" y="856"/>
                  <a:pt x="1189" y="929"/>
                </a:cubicBezTo>
                <a:cubicBezTo>
                  <a:pt x="1183" y="944"/>
                  <a:pt x="1180" y="950"/>
                  <a:pt x="1194" y="938"/>
                </a:cubicBezTo>
              </a:path>
              <a:path w="1703" h="1664" extrusionOk="0">
                <a:moveTo>
                  <a:pt x="1439" y="10"/>
                </a:moveTo>
                <a:cubicBezTo>
                  <a:pt x="1447" y="14"/>
                  <a:pt x="1469" y="8"/>
                  <a:pt x="1490" y="33"/>
                </a:cubicBezTo>
                <a:cubicBezTo>
                  <a:pt x="1652" y="227"/>
                  <a:pt x="1733" y="516"/>
                  <a:pt x="1694" y="763"/>
                </a:cubicBezTo>
                <a:cubicBezTo>
                  <a:pt x="1668" y="926"/>
                  <a:pt x="1593" y="1081"/>
                  <a:pt x="1484" y="1204"/>
                </a:cubicBezTo>
                <a:cubicBezTo>
                  <a:pt x="1381" y="1320"/>
                  <a:pt x="1258" y="1414"/>
                  <a:pt x="1135" y="1507"/>
                </a:cubicBezTo>
                <a:cubicBezTo>
                  <a:pt x="1030" y="1587"/>
                  <a:pt x="994" y="1614"/>
                  <a:pt x="920" y="1663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8438" y="5751513"/>
            <a:ext cx="14287" cy="17462"/>
          </a:xfrm>
          <a:custGeom>
            <a:avLst/>
            <a:gdLst>
              <a:gd name="T0" fmla="+- 0 4079 4079"/>
              <a:gd name="T1" fmla="*/ T0 w 39"/>
              <a:gd name="T2" fmla="+- 0 16025 15978"/>
              <a:gd name="T3" fmla="*/ 16025 h 48"/>
              <a:gd name="T4" fmla="+- 0 4091 4079"/>
              <a:gd name="T5" fmla="*/ T4 w 39"/>
              <a:gd name="T6" fmla="+- 0 16007 15978"/>
              <a:gd name="T7" fmla="*/ 16007 h 48"/>
              <a:gd name="T8" fmla="+- 0 4102 4079"/>
              <a:gd name="T9" fmla="*/ T8 w 39"/>
              <a:gd name="T10" fmla="+- 0 15994 15978"/>
              <a:gd name="T11" fmla="*/ 15994 h 48"/>
              <a:gd name="T12" fmla="+- 0 4117 4079"/>
              <a:gd name="T13" fmla="*/ T12 w 39"/>
              <a:gd name="T14" fmla="+- 0 15978 15978"/>
              <a:gd name="T15" fmla="*/ 15978 h 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9" h="48" extrusionOk="0">
                <a:moveTo>
                  <a:pt x="0" y="47"/>
                </a:moveTo>
                <a:cubicBezTo>
                  <a:pt x="12" y="29"/>
                  <a:pt x="23" y="16"/>
                  <a:pt x="38" y="0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52500" y="5705475"/>
            <a:ext cx="746125" cy="234950"/>
          </a:xfrm>
          <a:custGeom>
            <a:avLst/>
            <a:gdLst>
              <a:gd name="T0" fmla="+- 0 2648 2648"/>
              <a:gd name="T1" fmla="*/ T0 w 2072"/>
              <a:gd name="T2" fmla="+- 0 16195 15848"/>
              <a:gd name="T3" fmla="*/ 16195 h 652"/>
              <a:gd name="T4" fmla="+- 0 2660 2648"/>
              <a:gd name="T5" fmla="*/ T4 w 2072"/>
              <a:gd name="T6" fmla="+- 0 16286 15848"/>
              <a:gd name="T7" fmla="*/ 16286 h 652"/>
              <a:gd name="T8" fmla="+- 0 2676 2648"/>
              <a:gd name="T9" fmla="*/ T8 w 2072"/>
              <a:gd name="T10" fmla="+- 0 16421 15848"/>
              <a:gd name="T11" fmla="*/ 16421 h 652"/>
              <a:gd name="T12" fmla="+- 0 2686 2648"/>
              <a:gd name="T13" fmla="*/ T12 w 2072"/>
              <a:gd name="T14" fmla="+- 0 16465 15848"/>
              <a:gd name="T15" fmla="*/ 16465 h 652"/>
              <a:gd name="T16" fmla="+- 0 2686 2648"/>
              <a:gd name="T17" fmla="*/ T16 w 2072"/>
              <a:gd name="T18" fmla="+- 0 15979 15848"/>
              <a:gd name="T19" fmla="*/ 15979 h 652"/>
              <a:gd name="T20" fmla="+- 0 2730 2648"/>
              <a:gd name="T21" fmla="*/ T20 w 2072"/>
              <a:gd name="T22" fmla="+- 0 15945 15848"/>
              <a:gd name="T23" fmla="*/ 15945 h 652"/>
              <a:gd name="T24" fmla="+- 0 2783 2648"/>
              <a:gd name="T25" fmla="*/ T24 w 2072"/>
              <a:gd name="T26" fmla="+- 0 15935 15848"/>
              <a:gd name="T27" fmla="*/ 15935 h 652"/>
              <a:gd name="T28" fmla="+- 0 3112 2648"/>
              <a:gd name="T29" fmla="*/ T28 w 2072"/>
              <a:gd name="T30" fmla="+- 0 16068 15848"/>
              <a:gd name="T31" fmla="*/ 16068 h 652"/>
              <a:gd name="T32" fmla="+- 0 3122 2648"/>
              <a:gd name="T33" fmla="*/ T32 w 2072"/>
              <a:gd name="T34" fmla="+- 0 16082 15848"/>
              <a:gd name="T35" fmla="*/ 16082 h 652"/>
              <a:gd name="T36" fmla="+- 0 3056 2648"/>
              <a:gd name="T37" fmla="*/ T36 w 2072"/>
              <a:gd name="T38" fmla="+- 0 16124 15848"/>
              <a:gd name="T39" fmla="*/ 16124 h 652"/>
              <a:gd name="T40" fmla="+- 0 2994 2648"/>
              <a:gd name="T41" fmla="*/ T40 w 2072"/>
              <a:gd name="T42" fmla="+- 0 16178 15848"/>
              <a:gd name="T43" fmla="*/ 16178 h 652"/>
              <a:gd name="T44" fmla="+- 0 3002 2648"/>
              <a:gd name="T45" fmla="*/ T44 w 2072"/>
              <a:gd name="T46" fmla="+- 0 16246 15848"/>
              <a:gd name="T47" fmla="*/ 16246 h 652"/>
              <a:gd name="T48" fmla="+- 0 3059 2648"/>
              <a:gd name="T49" fmla="*/ T48 w 2072"/>
              <a:gd name="T50" fmla="+- 0 16314 15848"/>
              <a:gd name="T51" fmla="*/ 16314 h 652"/>
              <a:gd name="T52" fmla="+- 0 3078 2648"/>
              <a:gd name="T53" fmla="*/ T52 w 2072"/>
              <a:gd name="T54" fmla="+- 0 16379 15848"/>
              <a:gd name="T55" fmla="*/ 16379 h 652"/>
              <a:gd name="T56" fmla="+- 0 3011 2648"/>
              <a:gd name="T57" fmla="*/ T56 w 2072"/>
              <a:gd name="T58" fmla="+- 0 16414 15848"/>
              <a:gd name="T59" fmla="*/ 16414 h 652"/>
              <a:gd name="T60" fmla="+- 0 2892 2648"/>
              <a:gd name="T61" fmla="*/ T60 w 2072"/>
              <a:gd name="T62" fmla="+- 0 16419 15848"/>
              <a:gd name="T63" fmla="*/ 16419 h 652"/>
              <a:gd name="T64" fmla="+- 0 2866 2648"/>
              <a:gd name="T65" fmla="*/ T64 w 2072"/>
              <a:gd name="T66" fmla="+- 0 16414 15848"/>
              <a:gd name="T67" fmla="*/ 16414 h 652"/>
              <a:gd name="T68" fmla="+- 0 3544 2648"/>
              <a:gd name="T69" fmla="*/ T68 w 2072"/>
              <a:gd name="T70" fmla="+- 0 16157 15848"/>
              <a:gd name="T71" fmla="*/ 16157 h 652"/>
              <a:gd name="T72" fmla="+- 0 3494 2648"/>
              <a:gd name="T73" fmla="*/ T72 w 2072"/>
              <a:gd name="T74" fmla="+- 0 16153 15848"/>
              <a:gd name="T75" fmla="*/ 16153 h 652"/>
              <a:gd name="T76" fmla="+- 0 3414 2648"/>
              <a:gd name="T77" fmla="*/ T76 w 2072"/>
              <a:gd name="T78" fmla="+- 0 16150 15848"/>
              <a:gd name="T79" fmla="*/ 16150 h 652"/>
              <a:gd name="T80" fmla="+- 0 3368 2648"/>
              <a:gd name="T81" fmla="*/ T80 w 2072"/>
              <a:gd name="T82" fmla="+- 0 16158 15848"/>
              <a:gd name="T83" fmla="*/ 16158 h 652"/>
              <a:gd name="T84" fmla="+- 0 3766 2648"/>
              <a:gd name="T85" fmla="*/ T84 w 2072"/>
              <a:gd name="T86" fmla="+- 0 16163 15848"/>
              <a:gd name="T87" fmla="*/ 16163 h 652"/>
              <a:gd name="T88" fmla="+- 0 3747 2648"/>
              <a:gd name="T89" fmla="*/ T88 w 2072"/>
              <a:gd name="T90" fmla="+- 0 16212 15848"/>
              <a:gd name="T91" fmla="*/ 16212 h 652"/>
              <a:gd name="T92" fmla="+- 0 3621 2648"/>
              <a:gd name="T93" fmla="*/ T92 w 2072"/>
              <a:gd name="T94" fmla="+- 0 16462 15848"/>
              <a:gd name="T95" fmla="*/ 16462 h 652"/>
              <a:gd name="T96" fmla="+- 0 3633 2648"/>
              <a:gd name="T97" fmla="*/ T96 w 2072"/>
              <a:gd name="T98" fmla="+- 0 16488 15848"/>
              <a:gd name="T99" fmla="*/ 16488 h 652"/>
              <a:gd name="T100" fmla="+- 0 3739 2648"/>
              <a:gd name="T101" fmla="*/ T100 w 2072"/>
              <a:gd name="T102" fmla="+- 0 16362 15848"/>
              <a:gd name="T103" fmla="*/ 16362 h 652"/>
              <a:gd name="T104" fmla="+- 0 3858 2648"/>
              <a:gd name="T105" fmla="*/ T104 w 2072"/>
              <a:gd name="T106" fmla="+- 0 16073 15848"/>
              <a:gd name="T107" fmla="*/ 16073 h 652"/>
              <a:gd name="T108" fmla="+- 0 3899 2648"/>
              <a:gd name="T109" fmla="*/ T108 w 2072"/>
              <a:gd name="T110" fmla="+- 0 15848 15848"/>
              <a:gd name="T111" fmla="*/ 15848 h 652"/>
              <a:gd name="T112" fmla="+- 0 3885 2648"/>
              <a:gd name="T113" fmla="*/ T112 w 2072"/>
              <a:gd name="T114" fmla="+- 0 15992 15848"/>
              <a:gd name="T115" fmla="*/ 15992 h 652"/>
              <a:gd name="T116" fmla="+- 0 3880 2648"/>
              <a:gd name="T117" fmla="*/ T116 w 2072"/>
              <a:gd name="T118" fmla="+- 0 16234 15848"/>
              <a:gd name="T119" fmla="*/ 16234 h 652"/>
              <a:gd name="T120" fmla="+- 0 3885 2648"/>
              <a:gd name="T121" fmla="*/ T120 w 2072"/>
              <a:gd name="T122" fmla="+- 0 16352 15848"/>
              <a:gd name="T123" fmla="*/ 16352 h 652"/>
              <a:gd name="T124" fmla="+- 0 4041 2648"/>
              <a:gd name="T125" fmla="*/ T124 w 2072"/>
              <a:gd name="T126" fmla="+- 0 16197 15848"/>
              <a:gd name="T127" fmla="*/ 16197 h 652"/>
              <a:gd name="T128" fmla="+- 0 4088 2648"/>
              <a:gd name="T129" fmla="*/ T128 w 2072"/>
              <a:gd name="T130" fmla="+- 0 16397 15848"/>
              <a:gd name="T131" fmla="*/ 16397 h 652"/>
              <a:gd name="T132" fmla="+- 0 4105 2648"/>
              <a:gd name="T133" fmla="*/ T132 w 2072"/>
              <a:gd name="T134" fmla="+- 0 16499 15848"/>
              <a:gd name="T135" fmla="*/ 16499 h 652"/>
              <a:gd name="T136" fmla="+- 0 4377 2648"/>
              <a:gd name="T137" fmla="*/ T136 w 2072"/>
              <a:gd name="T138" fmla="+- 0 16207 15848"/>
              <a:gd name="T139" fmla="*/ 16207 h 652"/>
              <a:gd name="T140" fmla="+- 0 4410 2648"/>
              <a:gd name="T141" fmla="*/ T140 w 2072"/>
              <a:gd name="T142" fmla="+- 0 16329 15848"/>
              <a:gd name="T143" fmla="*/ 16329 h 652"/>
              <a:gd name="T144" fmla="+- 0 4466 2648"/>
              <a:gd name="T145" fmla="*/ T144 w 2072"/>
              <a:gd name="T146" fmla="+- 0 16458 15848"/>
              <a:gd name="T147" fmla="*/ 16458 h 652"/>
              <a:gd name="T148" fmla="+- 0 4557 2648"/>
              <a:gd name="T149" fmla="*/ T148 w 2072"/>
              <a:gd name="T150" fmla="+- 0 16442 15848"/>
              <a:gd name="T151" fmla="*/ 16442 h 652"/>
              <a:gd name="T152" fmla="+- 0 4641 2648"/>
              <a:gd name="T153" fmla="*/ T152 w 2072"/>
              <a:gd name="T154" fmla="+- 0 16309 15848"/>
              <a:gd name="T155" fmla="*/ 16309 h 652"/>
              <a:gd name="T156" fmla="+- 0 4719 2648"/>
              <a:gd name="T157" fmla="*/ T156 w 2072"/>
              <a:gd name="T158" fmla="+- 0 16207 15848"/>
              <a:gd name="T159" fmla="*/ 16207 h 6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2072" h="652" extrusionOk="0">
                <a:moveTo>
                  <a:pt x="0" y="347"/>
                </a:moveTo>
                <a:cubicBezTo>
                  <a:pt x="4" y="378"/>
                  <a:pt x="8" y="407"/>
                  <a:pt x="12" y="438"/>
                </a:cubicBezTo>
                <a:cubicBezTo>
                  <a:pt x="18" y="483"/>
                  <a:pt x="22" y="528"/>
                  <a:pt x="28" y="573"/>
                </a:cubicBezTo>
                <a:cubicBezTo>
                  <a:pt x="33" y="596"/>
                  <a:pt x="34" y="603"/>
                  <a:pt x="38" y="617"/>
                </a:cubicBezTo>
              </a:path>
              <a:path w="2072" h="652" extrusionOk="0">
                <a:moveTo>
                  <a:pt x="38" y="131"/>
                </a:moveTo>
                <a:cubicBezTo>
                  <a:pt x="45" y="112"/>
                  <a:pt x="59" y="105"/>
                  <a:pt x="82" y="97"/>
                </a:cubicBezTo>
                <a:cubicBezTo>
                  <a:pt x="99" y="91"/>
                  <a:pt x="118" y="89"/>
                  <a:pt x="135" y="87"/>
                </a:cubicBezTo>
              </a:path>
              <a:path w="2072" h="652" extrusionOk="0">
                <a:moveTo>
                  <a:pt x="464" y="220"/>
                </a:moveTo>
                <a:cubicBezTo>
                  <a:pt x="467" y="225"/>
                  <a:pt x="471" y="229"/>
                  <a:pt x="474" y="234"/>
                </a:cubicBezTo>
                <a:cubicBezTo>
                  <a:pt x="452" y="249"/>
                  <a:pt x="430" y="261"/>
                  <a:pt x="408" y="276"/>
                </a:cubicBezTo>
                <a:cubicBezTo>
                  <a:pt x="386" y="291"/>
                  <a:pt x="363" y="309"/>
                  <a:pt x="346" y="330"/>
                </a:cubicBezTo>
                <a:cubicBezTo>
                  <a:pt x="327" y="354"/>
                  <a:pt x="337" y="375"/>
                  <a:pt x="354" y="398"/>
                </a:cubicBezTo>
                <a:cubicBezTo>
                  <a:pt x="371" y="422"/>
                  <a:pt x="394" y="442"/>
                  <a:pt x="411" y="466"/>
                </a:cubicBezTo>
                <a:cubicBezTo>
                  <a:pt x="424" y="484"/>
                  <a:pt x="438" y="508"/>
                  <a:pt x="430" y="531"/>
                </a:cubicBezTo>
                <a:cubicBezTo>
                  <a:pt x="421" y="559"/>
                  <a:pt x="385" y="561"/>
                  <a:pt x="363" y="566"/>
                </a:cubicBezTo>
                <a:cubicBezTo>
                  <a:pt x="325" y="575"/>
                  <a:pt x="284" y="576"/>
                  <a:pt x="244" y="571"/>
                </a:cubicBezTo>
                <a:cubicBezTo>
                  <a:pt x="235" y="569"/>
                  <a:pt x="227" y="568"/>
                  <a:pt x="218" y="566"/>
                </a:cubicBezTo>
              </a:path>
              <a:path w="2072" h="652" extrusionOk="0">
                <a:moveTo>
                  <a:pt x="896" y="309"/>
                </a:moveTo>
                <a:cubicBezTo>
                  <a:pt x="879" y="307"/>
                  <a:pt x="863" y="306"/>
                  <a:pt x="846" y="305"/>
                </a:cubicBezTo>
                <a:cubicBezTo>
                  <a:pt x="819" y="304"/>
                  <a:pt x="793" y="302"/>
                  <a:pt x="766" y="302"/>
                </a:cubicBezTo>
                <a:cubicBezTo>
                  <a:pt x="747" y="302"/>
                  <a:pt x="738" y="304"/>
                  <a:pt x="720" y="310"/>
                </a:cubicBezTo>
              </a:path>
              <a:path w="2072" h="652" extrusionOk="0">
                <a:moveTo>
                  <a:pt x="1118" y="315"/>
                </a:moveTo>
                <a:cubicBezTo>
                  <a:pt x="1120" y="322"/>
                  <a:pt x="1121" y="330"/>
                  <a:pt x="1099" y="364"/>
                </a:cubicBezTo>
                <a:cubicBezTo>
                  <a:pt x="1054" y="435"/>
                  <a:pt x="983" y="529"/>
                  <a:pt x="973" y="614"/>
                </a:cubicBezTo>
                <a:cubicBezTo>
                  <a:pt x="975" y="630"/>
                  <a:pt x="974" y="635"/>
                  <a:pt x="985" y="640"/>
                </a:cubicBezTo>
                <a:cubicBezTo>
                  <a:pt x="1034" y="607"/>
                  <a:pt x="1062" y="565"/>
                  <a:pt x="1091" y="514"/>
                </a:cubicBezTo>
                <a:cubicBezTo>
                  <a:pt x="1143" y="423"/>
                  <a:pt x="1180" y="325"/>
                  <a:pt x="1210" y="225"/>
                </a:cubicBezTo>
                <a:cubicBezTo>
                  <a:pt x="1232" y="152"/>
                  <a:pt x="1250" y="76"/>
                  <a:pt x="1251" y="0"/>
                </a:cubicBezTo>
                <a:cubicBezTo>
                  <a:pt x="1240" y="47"/>
                  <a:pt x="1239" y="96"/>
                  <a:pt x="1237" y="144"/>
                </a:cubicBezTo>
                <a:cubicBezTo>
                  <a:pt x="1234" y="224"/>
                  <a:pt x="1236" y="306"/>
                  <a:pt x="1232" y="386"/>
                </a:cubicBezTo>
                <a:cubicBezTo>
                  <a:pt x="1230" y="430"/>
                  <a:pt x="1229" y="464"/>
                  <a:pt x="1237" y="504"/>
                </a:cubicBezTo>
              </a:path>
              <a:path w="2072" h="652" extrusionOk="0">
                <a:moveTo>
                  <a:pt x="1393" y="349"/>
                </a:moveTo>
                <a:cubicBezTo>
                  <a:pt x="1411" y="415"/>
                  <a:pt x="1429" y="481"/>
                  <a:pt x="1440" y="549"/>
                </a:cubicBezTo>
                <a:cubicBezTo>
                  <a:pt x="1446" y="583"/>
                  <a:pt x="1451" y="617"/>
                  <a:pt x="1457" y="651"/>
                </a:cubicBezTo>
              </a:path>
              <a:path w="2072" h="652" extrusionOk="0">
                <a:moveTo>
                  <a:pt x="1729" y="359"/>
                </a:moveTo>
                <a:cubicBezTo>
                  <a:pt x="1737" y="401"/>
                  <a:pt x="1748" y="441"/>
                  <a:pt x="1762" y="481"/>
                </a:cubicBezTo>
                <a:cubicBezTo>
                  <a:pt x="1776" y="524"/>
                  <a:pt x="1789" y="574"/>
                  <a:pt x="1818" y="610"/>
                </a:cubicBezTo>
                <a:cubicBezTo>
                  <a:pt x="1849" y="649"/>
                  <a:pt x="1883" y="622"/>
                  <a:pt x="1909" y="594"/>
                </a:cubicBezTo>
                <a:cubicBezTo>
                  <a:pt x="1944" y="556"/>
                  <a:pt x="1966" y="505"/>
                  <a:pt x="1993" y="461"/>
                </a:cubicBezTo>
                <a:cubicBezTo>
                  <a:pt x="2016" y="424"/>
                  <a:pt x="2043" y="392"/>
                  <a:pt x="2071" y="359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60563" y="5829300"/>
            <a:ext cx="180975" cy="147638"/>
          </a:xfrm>
          <a:custGeom>
            <a:avLst/>
            <a:gdLst>
              <a:gd name="T0" fmla="+- 0 5482 5444"/>
              <a:gd name="T1" fmla="*/ T0 w 505"/>
              <a:gd name="T2" fmla="+- 0 16364 16191"/>
              <a:gd name="T3" fmla="*/ 16364 h 413"/>
              <a:gd name="T4" fmla="+- 0 5469 5444"/>
              <a:gd name="T5" fmla="*/ T4 w 505"/>
              <a:gd name="T6" fmla="+- 0 16439 16191"/>
              <a:gd name="T7" fmla="*/ 16439 h 413"/>
              <a:gd name="T8" fmla="+- 0 5457 5444"/>
              <a:gd name="T9" fmla="*/ T8 w 505"/>
              <a:gd name="T10" fmla="+- 0 16533 16191"/>
              <a:gd name="T11" fmla="*/ 16533 h 413"/>
              <a:gd name="T12" fmla="+- 0 5444 5444"/>
              <a:gd name="T13" fmla="*/ T12 w 505"/>
              <a:gd name="T14" fmla="+- 0 16513 16191"/>
              <a:gd name="T15" fmla="*/ 16513 h 413"/>
              <a:gd name="T16" fmla="+- 0 5506 5444"/>
              <a:gd name="T17" fmla="*/ T16 w 505"/>
              <a:gd name="T18" fmla="+- 0 16192 16191"/>
              <a:gd name="T19" fmla="*/ 16192 h 413"/>
              <a:gd name="T20" fmla="+- 0 5582 5444"/>
              <a:gd name="T21" fmla="*/ T20 w 505"/>
              <a:gd name="T22" fmla="+- 0 16207 16191"/>
              <a:gd name="T23" fmla="*/ 16207 h 413"/>
              <a:gd name="T24" fmla="+- 0 5631 5444"/>
              <a:gd name="T25" fmla="*/ T24 w 505"/>
              <a:gd name="T26" fmla="+- 0 16270 16191"/>
              <a:gd name="T27" fmla="*/ 16270 h 413"/>
              <a:gd name="T28" fmla="+- 0 5650 5444"/>
              <a:gd name="T29" fmla="*/ T28 w 505"/>
              <a:gd name="T30" fmla="+- 0 16402 16191"/>
              <a:gd name="T31" fmla="*/ 16402 h 413"/>
              <a:gd name="T32" fmla="+- 0 5643 5444"/>
              <a:gd name="T33" fmla="*/ T32 w 505"/>
              <a:gd name="T34" fmla="+- 0 16527 16191"/>
              <a:gd name="T35" fmla="*/ 16527 h 413"/>
              <a:gd name="T36" fmla="+- 0 5640 5444"/>
              <a:gd name="T37" fmla="*/ T36 w 505"/>
              <a:gd name="T38" fmla="+- 0 16558 16191"/>
              <a:gd name="T39" fmla="*/ 16558 h 413"/>
              <a:gd name="T40" fmla="+- 0 5694 5444"/>
              <a:gd name="T41" fmla="*/ T40 w 505"/>
              <a:gd name="T42" fmla="+- 0 16462 16191"/>
              <a:gd name="T43" fmla="*/ 16462 h 413"/>
              <a:gd name="T44" fmla="+- 0 5804 5444"/>
              <a:gd name="T45" fmla="*/ T44 w 505"/>
              <a:gd name="T46" fmla="+- 0 16352 16191"/>
              <a:gd name="T47" fmla="*/ 16352 h 413"/>
              <a:gd name="T48" fmla="+- 0 5882 5444"/>
              <a:gd name="T49" fmla="*/ T48 w 505"/>
              <a:gd name="T50" fmla="+- 0 16408 16191"/>
              <a:gd name="T51" fmla="*/ 16408 h 413"/>
              <a:gd name="T52" fmla="+- 0 5925 5444"/>
              <a:gd name="T53" fmla="*/ T52 w 505"/>
              <a:gd name="T54" fmla="+- 0 16570 16191"/>
              <a:gd name="T55" fmla="*/ 16570 h 413"/>
              <a:gd name="T56" fmla="+- 0 5948 5444"/>
              <a:gd name="T57" fmla="*/ T56 w 505"/>
              <a:gd name="T58" fmla="+- 0 16603 16191"/>
              <a:gd name="T59" fmla="*/ 16603 h 4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505" h="413" extrusionOk="0">
                <a:moveTo>
                  <a:pt x="38" y="173"/>
                </a:moveTo>
                <a:cubicBezTo>
                  <a:pt x="24" y="191"/>
                  <a:pt x="28" y="221"/>
                  <a:pt x="25" y="248"/>
                </a:cubicBezTo>
                <a:cubicBezTo>
                  <a:pt x="22" y="279"/>
                  <a:pt x="15" y="311"/>
                  <a:pt x="13" y="342"/>
                </a:cubicBezTo>
                <a:cubicBezTo>
                  <a:pt x="10" y="392"/>
                  <a:pt x="2" y="336"/>
                  <a:pt x="0" y="322"/>
                </a:cubicBezTo>
              </a:path>
              <a:path w="505" h="413" extrusionOk="0">
                <a:moveTo>
                  <a:pt x="62" y="1"/>
                </a:moveTo>
                <a:cubicBezTo>
                  <a:pt x="90" y="2"/>
                  <a:pt x="112" y="3"/>
                  <a:pt x="138" y="16"/>
                </a:cubicBezTo>
                <a:cubicBezTo>
                  <a:pt x="161" y="28"/>
                  <a:pt x="178" y="56"/>
                  <a:pt x="187" y="79"/>
                </a:cubicBezTo>
                <a:cubicBezTo>
                  <a:pt x="204" y="120"/>
                  <a:pt x="206" y="168"/>
                  <a:pt x="206" y="211"/>
                </a:cubicBezTo>
                <a:cubicBezTo>
                  <a:pt x="206" y="252"/>
                  <a:pt x="204" y="295"/>
                  <a:pt x="199" y="336"/>
                </a:cubicBezTo>
                <a:cubicBezTo>
                  <a:pt x="196" y="352"/>
                  <a:pt x="195" y="357"/>
                  <a:pt x="196" y="367"/>
                </a:cubicBezTo>
                <a:cubicBezTo>
                  <a:pt x="218" y="337"/>
                  <a:pt x="231" y="304"/>
                  <a:pt x="250" y="271"/>
                </a:cubicBezTo>
                <a:cubicBezTo>
                  <a:pt x="276" y="226"/>
                  <a:pt x="307" y="176"/>
                  <a:pt x="360" y="161"/>
                </a:cubicBezTo>
                <a:cubicBezTo>
                  <a:pt x="398" y="151"/>
                  <a:pt x="424" y="187"/>
                  <a:pt x="438" y="217"/>
                </a:cubicBezTo>
                <a:cubicBezTo>
                  <a:pt x="463" y="269"/>
                  <a:pt x="469" y="324"/>
                  <a:pt x="481" y="379"/>
                </a:cubicBezTo>
                <a:cubicBezTo>
                  <a:pt x="488" y="412"/>
                  <a:pt x="489" y="398"/>
                  <a:pt x="504" y="412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14588" y="5611813"/>
            <a:ext cx="1335087" cy="573087"/>
          </a:xfrm>
          <a:custGeom>
            <a:avLst/>
            <a:gdLst>
              <a:gd name="T0" fmla="+- 0 7111 6706"/>
              <a:gd name="T1" fmla="*/ T0 w 3708"/>
              <a:gd name="T2" fmla="+- 0 16053 15588"/>
              <a:gd name="T3" fmla="*/ 16053 h 1591"/>
              <a:gd name="T4" fmla="+- 0 6967 6706"/>
              <a:gd name="T5" fmla="*/ T4 w 3708"/>
              <a:gd name="T6" fmla="+- 0 16043 15588"/>
              <a:gd name="T7" fmla="*/ 16043 h 1591"/>
              <a:gd name="T8" fmla="+- 0 6721 6706"/>
              <a:gd name="T9" fmla="*/ T8 w 3708"/>
              <a:gd name="T10" fmla="+- 0 16345 15588"/>
              <a:gd name="T11" fmla="*/ 16345 h 1591"/>
              <a:gd name="T12" fmla="+- 0 6817 6706"/>
              <a:gd name="T13" fmla="*/ T12 w 3708"/>
              <a:gd name="T14" fmla="+- 0 16673 15588"/>
              <a:gd name="T15" fmla="*/ 16673 h 1591"/>
              <a:gd name="T16" fmla="+- 0 7142 6706"/>
              <a:gd name="T17" fmla="*/ T16 w 3708"/>
              <a:gd name="T18" fmla="+- 0 16222 15588"/>
              <a:gd name="T19" fmla="*/ 16222 h 1591"/>
              <a:gd name="T20" fmla="+- 0 7007 6706"/>
              <a:gd name="T21" fmla="*/ T20 w 3708"/>
              <a:gd name="T22" fmla="+- 0 15949 15588"/>
              <a:gd name="T23" fmla="*/ 15949 h 1591"/>
              <a:gd name="T24" fmla="+- 0 7120 6706"/>
              <a:gd name="T25" fmla="*/ T24 w 3708"/>
              <a:gd name="T26" fmla="+- 0 16332 15588"/>
              <a:gd name="T27" fmla="*/ 16332 h 1591"/>
              <a:gd name="T28" fmla="+- 0 6921 6706"/>
              <a:gd name="T29" fmla="*/ T28 w 3708"/>
              <a:gd name="T30" fmla="+- 0 16310 15588"/>
              <a:gd name="T31" fmla="*/ 16310 h 1591"/>
              <a:gd name="T32" fmla="+- 0 6733 6706"/>
              <a:gd name="T33" fmla="*/ T32 w 3708"/>
              <a:gd name="T34" fmla="+- 0 16337 15588"/>
              <a:gd name="T35" fmla="*/ 16337 h 1591"/>
              <a:gd name="T36" fmla="+- 0 7671 6706"/>
              <a:gd name="T37" fmla="*/ T36 w 3708"/>
              <a:gd name="T38" fmla="+- 0 15928 15588"/>
              <a:gd name="T39" fmla="*/ 15928 h 1591"/>
              <a:gd name="T40" fmla="+- 0 7408 6706"/>
              <a:gd name="T41" fmla="*/ T40 w 3708"/>
              <a:gd name="T42" fmla="+- 0 16267 15588"/>
              <a:gd name="T43" fmla="*/ 16267 h 1591"/>
              <a:gd name="T44" fmla="+- 0 7406 6706"/>
              <a:gd name="T45" fmla="*/ T44 w 3708"/>
              <a:gd name="T46" fmla="+- 0 16729 15588"/>
              <a:gd name="T47" fmla="*/ 16729 h 1591"/>
              <a:gd name="T48" fmla="+- 0 7547 6706"/>
              <a:gd name="T49" fmla="*/ T48 w 3708"/>
              <a:gd name="T50" fmla="+- 0 16844 15588"/>
              <a:gd name="T51" fmla="*/ 16844 h 1591"/>
              <a:gd name="T52" fmla="+- 0 8004 6706"/>
              <a:gd name="T53" fmla="*/ T52 w 3708"/>
              <a:gd name="T54" fmla="+- 0 16073 15588"/>
              <a:gd name="T55" fmla="*/ 16073 h 1591"/>
              <a:gd name="T56" fmla="+- 0 7934 6706"/>
              <a:gd name="T57" fmla="*/ T56 w 3708"/>
              <a:gd name="T58" fmla="+- 0 16548 15588"/>
              <a:gd name="T59" fmla="*/ 16548 h 1591"/>
              <a:gd name="T60" fmla="+- 0 7916 6706"/>
              <a:gd name="T61" fmla="*/ T60 w 3708"/>
              <a:gd name="T62" fmla="+- 0 16598 15588"/>
              <a:gd name="T63" fmla="*/ 16598 h 1591"/>
              <a:gd name="T64" fmla="+- 0 8275 6706"/>
              <a:gd name="T65" fmla="*/ T64 w 3708"/>
              <a:gd name="T66" fmla="+- 0 16344 15588"/>
              <a:gd name="T67" fmla="*/ 16344 h 1591"/>
              <a:gd name="T68" fmla="+- 0 8144 6706"/>
              <a:gd name="T69" fmla="*/ T68 w 3708"/>
              <a:gd name="T70" fmla="+- 0 16399 15588"/>
              <a:gd name="T71" fmla="*/ 16399 h 1591"/>
              <a:gd name="T72" fmla="+- 0 8120 6706"/>
              <a:gd name="T73" fmla="*/ T72 w 3708"/>
              <a:gd name="T74" fmla="+- 0 16619 15588"/>
              <a:gd name="T75" fmla="*/ 16619 h 1591"/>
              <a:gd name="T76" fmla="+- 0 8328 6706"/>
              <a:gd name="T77" fmla="*/ T76 w 3708"/>
              <a:gd name="T78" fmla="+- 0 16478 15588"/>
              <a:gd name="T79" fmla="*/ 16478 h 1591"/>
              <a:gd name="T80" fmla="+- 0 8275 6706"/>
              <a:gd name="T81" fmla="*/ T80 w 3708"/>
              <a:gd name="T82" fmla="+- 0 16324 15588"/>
              <a:gd name="T83" fmla="*/ 16324 h 1591"/>
              <a:gd name="T84" fmla="+- 0 8645 6706"/>
              <a:gd name="T85" fmla="*/ T84 w 3708"/>
              <a:gd name="T86" fmla="+- 0 16319 15588"/>
              <a:gd name="T87" fmla="*/ 16319 h 1591"/>
              <a:gd name="T88" fmla="+- 0 8470 6706"/>
              <a:gd name="T89" fmla="*/ T88 w 3708"/>
              <a:gd name="T90" fmla="+- 0 16562 15588"/>
              <a:gd name="T91" fmla="*/ 16562 h 1591"/>
              <a:gd name="T92" fmla="+- 0 8625 6706"/>
              <a:gd name="T93" fmla="*/ T92 w 3708"/>
              <a:gd name="T94" fmla="+- 0 16532 15588"/>
              <a:gd name="T95" fmla="*/ 16532 h 1591"/>
              <a:gd name="T96" fmla="+- 0 8693 6706"/>
              <a:gd name="T97" fmla="*/ T96 w 3708"/>
              <a:gd name="T98" fmla="+- 0 16550 15588"/>
              <a:gd name="T99" fmla="*/ 16550 h 1591"/>
              <a:gd name="T100" fmla="+- 0 8657 6706"/>
              <a:gd name="T101" fmla="*/ T100 w 3708"/>
              <a:gd name="T102" fmla="+- 0 16901 15588"/>
              <a:gd name="T103" fmla="*/ 16901 h 1591"/>
              <a:gd name="T104" fmla="+- 0 8456 6706"/>
              <a:gd name="T105" fmla="*/ T104 w 3708"/>
              <a:gd name="T106" fmla="+- 0 17118 15588"/>
              <a:gd name="T107" fmla="*/ 17118 h 1591"/>
              <a:gd name="T108" fmla="+- 0 8904 6706"/>
              <a:gd name="T109" fmla="*/ T108 w 3708"/>
              <a:gd name="T110" fmla="+- 0 16655 15588"/>
              <a:gd name="T111" fmla="*/ 16655 h 1591"/>
              <a:gd name="T112" fmla="+- 0 8922 6706"/>
              <a:gd name="T113" fmla="*/ T112 w 3708"/>
              <a:gd name="T114" fmla="+- 0 16823 15588"/>
              <a:gd name="T115" fmla="*/ 16823 h 1591"/>
              <a:gd name="T116" fmla="+- 0 8931 6706"/>
              <a:gd name="T117" fmla="*/ T116 w 3708"/>
              <a:gd name="T118" fmla="+- 0 16806 15588"/>
              <a:gd name="T119" fmla="*/ 16806 h 1591"/>
              <a:gd name="T120" fmla="+- 0 8949 6706"/>
              <a:gd name="T121" fmla="*/ T120 w 3708"/>
              <a:gd name="T122" fmla="+- 0 16673 15588"/>
              <a:gd name="T123" fmla="*/ 16673 h 1591"/>
              <a:gd name="T124" fmla="+- 0 9030 6706"/>
              <a:gd name="T125" fmla="*/ T124 w 3708"/>
              <a:gd name="T126" fmla="+- 0 16620 15588"/>
              <a:gd name="T127" fmla="*/ 16620 h 1591"/>
              <a:gd name="T128" fmla="+- 0 9056 6706"/>
              <a:gd name="T129" fmla="*/ T128 w 3708"/>
              <a:gd name="T130" fmla="+- 0 16987 15588"/>
              <a:gd name="T131" fmla="*/ 16987 h 1591"/>
              <a:gd name="T132" fmla="+- 0 8825 6706"/>
              <a:gd name="T133" fmla="*/ T132 w 3708"/>
              <a:gd name="T134" fmla="+- 0 17175 15588"/>
              <a:gd name="T135" fmla="*/ 17175 h 1591"/>
              <a:gd name="T136" fmla="+- 0 8863 6706"/>
              <a:gd name="T137" fmla="*/ T136 w 3708"/>
              <a:gd name="T138" fmla="+- 0 17155 15588"/>
              <a:gd name="T139" fmla="*/ 17155 h 1591"/>
              <a:gd name="T140" fmla="+- 0 9072 6706"/>
              <a:gd name="T141" fmla="*/ T140 w 3708"/>
              <a:gd name="T142" fmla="+- 0 17122 15588"/>
              <a:gd name="T143" fmla="*/ 17122 h 1591"/>
              <a:gd name="T144" fmla="+- 0 9410 6706"/>
              <a:gd name="T145" fmla="*/ T144 w 3708"/>
              <a:gd name="T146" fmla="+- 0 16265 15588"/>
              <a:gd name="T147" fmla="*/ 16265 h 1591"/>
              <a:gd name="T148" fmla="+- 0 9430 6706"/>
              <a:gd name="T149" fmla="*/ T148 w 3708"/>
              <a:gd name="T150" fmla="+- 0 16469 15588"/>
              <a:gd name="T151" fmla="*/ 16469 h 1591"/>
              <a:gd name="T152" fmla="+- 0 9419 6706"/>
              <a:gd name="T153" fmla="*/ T152 w 3708"/>
              <a:gd name="T154" fmla="+- 0 16680 15588"/>
              <a:gd name="T155" fmla="*/ 16680 h 1591"/>
              <a:gd name="T156" fmla="+- 0 9458 6706"/>
              <a:gd name="T157" fmla="*/ T156 w 3708"/>
              <a:gd name="T158" fmla="+- 0 16270 15588"/>
              <a:gd name="T159" fmla="*/ 16270 h 1591"/>
              <a:gd name="T160" fmla="+- 0 9527 6706"/>
              <a:gd name="T161" fmla="*/ T160 w 3708"/>
              <a:gd name="T162" fmla="+- 0 16115 15588"/>
              <a:gd name="T163" fmla="*/ 16115 h 1591"/>
              <a:gd name="T164" fmla="+- 0 9728 6706"/>
              <a:gd name="T165" fmla="*/ T164 w 3708"/>
              <a:gd name="T166" fmla="+- 0 16508 15588"/>
              <a:gd name="T167" fmla="*/ 16508 h 1591"/>
              <a:gd name="T168" fmla="+- 0 9867 6706"/>
              <a:gd name="T169" fmla="*/ T168 w 3708"/>
              <a:gd name="T170" fmla="+- 0 16294 15588"/>
              <a:gd name="T171" fmla="*/ 16294 h 1591"/>
              <a:gd name="T172" fmla="+- 0 9910 6706"/>
              <a:gd name="T173" fmla="*/ T172 w 3708"/>
              <a:gd name="T174" fmla="+- 0 16058 15588"/>
              <a:gd name="T175" fmla="*/ 16058 h 1591"/>
              <a:gd name="T176" fmla="+- 0 10247 6706"/>
              <a:gd name="T177" fmla="*/ T176 w 3708"/>
              <a:gd name="T178" fmla="+- 0 15695 15588"/>
              <a:gd name="T179" fmla="*/ 15695 h 1591"/>
              <a:gd name="T180" fmla="+- 0 10413 6706"/>
              <a:gd name="T181" fmla="*/ T180 w 3708"/>
              <a:gd name="T182" fmla="+- 0 16316 15588"/>
              <a:gd name="T183" fmla="*/ 16316 h 1591"/>
              <a:gd name="T184" fmla="+- 0 10139 6706"/>
              <a:gd name="T185" fmla="*/ T184 w 3708"/>
              <a:gd name="T186" fmla="+- 0 17033 15588"/>
              <a:gd name="T187" fmla="*/ 17033 h 15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3708" h="1591" extrusionOk="0">
                <a:moveTo>
                  <a:pt x="386" y="487"/>
                </a:moveTo>
                <a:cubicBezTo>
                  <a:pt x="398" y="478"/>
                  <a:pt x="402" y="475"/>
                  <a:pt x="405" y="465"/>
                </a:cubicBezTo>
                <a:cubicBezTo>
                  <a:pt x="391" y="452"/>
                  <a:pt x="391" y="444"/>
                  <a:pt x="366" y="440"/>
                </a:cubicBezTo>
                <a:cubicBezTo>
                  <a:pt x="334" y="435"/>
                  <a:pt x="291" y="443"/>
                  <a:pt x="261" y="455"/>
                </a:cubicBezTo>
                <a:cubicBezTo>
                  <a:pt x="205" y="477"/>
                  <a:pt x="156" y="515"/>
                  <a:pt x="117" y="561"/>
                </a:cubicBezTo>
                <a:cubicBezTo>
                  <a:pt x="70" y="617"/>
                  <a:pt x="34" y="687"/>
                  <a:pt x="15" y="757"/>
                </a:cubicBezTo>
                <a:cubicBezTo>
                  <a:pt x="-3" y="825"/>
                  <a:pt x="-6" y="903"/>
                  <a:pt x="11" y="972"/>
                </a:cubicBezTo>
                <a:cubicBezTo>
                  <a:pt x="23" y="1021"/>
                  <a:pt x="54" y="1080"/>
                  <a:pt x="111" y="1085"/>
                </a:cubicBezTo>
                <a:cubicBezTo>
                  <a:pt x="185" y="1091"/>
                  <a:pt x="255" y="996"/>
                  <a:pt x="292" y="945"/>
                </a:cubicBezTo>
                <a:cubicBezTo>
                  <a:pt x="358" y="853"/>
                  <a:pt x="406" y="743"/>
                  <a:pt x="436" y="634"/>
                </a:cubicBezTo>
                <a:cubicBezTo>
                  <a:pt x="455" y="564"/>
                  <a:pt x="469" y="480"/>
                  <a:pt x="429" y="413"/>
                </a:cubicBezTo>
                <a:cubicBezTo>
                  <a:pt x="402" y="368"/>
                  <a:pt x="350" y="355"/>
                  <a:pt x="301" y="361"/>
                </a:cubicBezTo>
                <a:cubicBezTo>
                  <a:pt x="264" y="370"/>
                  <a:pt x="251" y="374"/>
                  <a:pt x="229" y="387"/>
                </a:cubicBezTo>
              </a:path>
              <a:path w="3708" h="1591" extrusionOk="0">
                <a:moveTo>
                  <a:pt x="414" y="744"/>
                </a:moveTo>
                <a:cubicBezTo>
                  <a:pt x="388" y="727"/>
                  <a:pt x="371" y="727"/>
                  <a:pt x="339" y="723"/>
                </a:cubicBezTo>
                <a:cubicBezTo>
                  <a:pt x="299" y="718"/>
                  <a:pt x="256" y="718"/>
                  <a:pt x="215" y="722"/>
                </a:cubicBezTo>
                <a:cubicBezTo>
                  <a:pt x="174" y="726"/>
                  <a:pt x="132" y="733"/>
                  <a:pt x="92" y="739"/>
                </a:cubicBezTo>
                <a:cubicBezTo>
                  <a:pt x="70" y="742"/>
                  <a:pt x="49" y="748"/>
                  <a:pt x="27" y="749"/>
                </a:cubicBezTo>
              </a:path>
              <a:path w="3708" h="1591" extrusionOk="0">
                <a:moveTo>
                  <a:pt x="1049" y="350"/>
                </a:moveTo>
                <a:cubicBezTo>
                  <a:pt x="1021" y="337"/>
                  <a:pt x="1000" y="323"/>
                  <a:pt x="965" y="340"/>
                </a:cubicBezTo>
                <a:cubicBezTo>
                  <a:pt x="915" y="364"/>
                  <a:pt x="861" y="406"/>
                  <a:pt x="827" y="450"/>
                </a:cubicBezTo>
                <a:cubicBezTo>
                  <a:pt x="776" y="517"/>
                  <a:pt x="729" y="599"/>
                  <a:pt x="702" y="679"/>
                </a:cubicBezTo>
                <a:cubicBezTo>
                  <a:pt x="674" y="762"/>
                  <a:pt x="657" y="852"/>
                  <a:pt x="658" y="939"/>
                </a:cubicBezTo>
                <a:cubicBezTo>
                  <a:pt x="659" y="1009"/>
                  <a:pt x="673" y="1077"/>
                  <a:pt x="700" y="1141"/>
                </a:cubicBezTo>
                <a:cubicBezTo>
                  <a:pt x="719" y="1187"/>
                  <a:pt x="762" y="1248"/>
                  <a:pt x="815" y="1259"/>
                </a:cubicBezTo>
                <a:cubicBezTo>
                  <a:pt x="828" y="1259"/>
                  <a:pt x="833" y="1259"/>
                  <a:pt x="841" y="1256"/>
                </a:cubicBezTo>
              </a:path>
              <a:path w="3708" h="1591" extrusionOk="0">
                <a:moveTo>
                  <a:pt x="1292" y="382"/>
                </a:moveTo>
                <a:cubicBezTo>
                  <a:pt x="1306" y="407"/>
                  <a:pt x="1302" y="455"/>
                  <a:pt x="1298" y="485"/>
                </a:cubicBezTo>
                <a:cubicBezTo>
                  <a:pt x="1289" y="564"/>
                  <a:pt x="1277" y="643"/>
                  <a:pt x="1265" y="722"/>
                </a:cubicBezTo>
                <a:cubicBezTo>
                  <a:pt x="1253" y="801"/>
                  <a:pt x="1243" y="881"/>
                  <a:pt x="1228" y="960"/>
                </a:cubicBezTo>
                <a:cubicBezTo>
                  <a:pt x="1227" y="967"/>
                  <a:pt x="1210" y="1068"/>
                  <a:pt x="1199" y="1065"/>
                </a:cubicBezTo>
                <a:cubicBezTo>
                  <a:pt x="1200" y="1036"/>
                  <a:pt x="1200" y="1027"/>
                  <a:pt x="1210" y="1010"/>
                </a:cubicBezTo>
              </a:path>
              <a:path w="3708" h="1591" extrusionOk="0">
                <a:moveTo>
                  <a:pt x="1561" y="791"/>
                </a:moveTo>
                <a:cubicBezTo>
                  <a:pt x="1578" y="775"/>
                  <a:pt x="1574" y="780"/>
                  <a:pt x="1569" y="756"/>
                </a:cubicBezTo>
                <a:cubicBezTo>
                  <a:pt x="1551" y="743"/>
                  <a:pt x="1541" y="740"/>
                  <a:pt x="1519" y="746"/>
                </a:cubicBezTo>
                <a:cubicBezTo>
                  <a:pt x="1483" y="755"/>
                  <a:pt x="1460" y="782"/>
                  <a:pt x="1438" y="811"/>
                </a:cubicBezTo>
                <a:cubicBezTo>
                  <a:pt x="1408" y="849"/>
                  <a:pt x="1390" y="891"/>
                  <a:pt x="1384" y="939"/>
                </a:cubicBezTo>
                <a:cubicBezTo>
                  <a:pt x="1380" y="969"/>
                  <a:pt x="1381" y="1016"/>
                  <a:pt x="1414" y="1031"/>
                </a:cubicBezTo>
                <a:cubicBezTo>
                  <a:pt x="1450" y="1048"/>
                  <a:pt x="1497" y="1021"/>
                  <a:pt x="1525" y="1002"/>
                </a:cubicBezTo>
                <a:cubicBezTo>
                  <a:pt x="1567" y="973"/>
                  <a:pt x="1599" y="935"/>
                  <a:pt x="1622" y="890"/>
                </a:cubicBezTo>
                <a:cubicBezTo>
                  <a:pt x="1640" y="855"/>
                  <a:pt x="1640" y="820"/>
                  <a:pt x="1622" y="786"/>
                </a:cubicBezTo>
                <a:cubicBezTo>
                  <a:pt x="1609" y="762"/>
                  <a:pt x="1592" y="749"/>
                  <a:pt x="1569" y="736"/>
                </a:cubicBezTo>
              </a:path>
              <a:path w="3708" h="1591" extrusionOk="0">
                <a:moveTo>
                  <a:pt x="1974" y="780"/>
                </a:moveTo>
                <a:cubicBezTo>
                  <a:pt x="1976" y="754"/>
                  <a:pt x="1975" y="735"/>
                  <a:pt x="1939" y="731"/>
                </a:cubicBezTo>
                <a:cubicBezTo>
                  <a:pt x="1905" y="728"/>
                  <a:pt x="1867" y="753"/>
                  <a:pt x="1843" y="773"/>
                </a:cubicBezTo>
                <a:cubicBezTo>
                  <a:pt x="1790" y="817"/>
                  <a:pt x="1734" y="903"/>
                  <a:pt x="1764" y="974"/>
                </a:cubicBezTo>
                <a:cubicBezTo>
                  <a:pt x="1774" y="998"/>
                  <a:pt x="1806" y="1012"/>
                  <a:pt x="1831" y="1006"/>
                </a:cubicBezTo>
                <a:cubicBezTo>
                  <a:pt x="1866" y="997"/>
                  <a:pt x="1895" y="969"/>
                  <a:pt x="1919" y="944"/>
                </a:cubicBezTo>
                <a:cubicBezTo>
                  <a:pt x="1940" y="922"/>
                  <a:pt x="1959" y="897"/>
                  <a:pt x="1980" y="880"/>
                </a:cubicBezTo>
                <a:cubicBezTo>
                  <a:pt x="1984" y="908"/>
                  <a:pt x="1986" y="934"/>
                  <a:pt x="1987" y="962"/>
                </a:cubicBezTo>
                <a:cubicBezTo>
                  <a:pt x="1989" y="1018"/>
                  <a:pt x="1989" y="1073"/>
                  <a:pt x="1984" y="1128"/>
                </a:cubicBezTo>
                <a:cubicBezTo>
                  <a:pt x="1978" y="1191"/>
                  <a:pt x="1968" y="1252"/>
                  <a:pt x="1951" y="1313"/>
                </a:cubicBezTo>
                <a:cubicBezTo>
                  <a:pt x="1933" y="1378"/>
                  <a:pt x="1902" y="1474"/>
                  <a:pt x="1845" y="1517"/>
                </a:cubicBezTo>
                <a:cubicBezTo>
                  <a:pt x="1816" y="1539"/>
                  <a:pt x="1784" y="1545"/>
                  <a:pt x="1750" y="1530"/>
                </a:cubicBezTo>
                <a:cubicBezTo>
                  <a:pt x="1728" y="1517"/>
                  <a:pt x="1721" y="1513"/>
                  <a:pt x="1710" y="1500"/>
                </a:cubicBezTo>
              </a:path>
              <a:path w="3708" h="1591" extrusionOk="0">
                <a:moveTo>
                  <a:pt x="2198" y="1067"/>
                </a:moveTo>
                <a:cubicBezTo>
                  <a:pt x="2210" y="1095"/>
                  <a:pt x="2216" y="1118"/>
                  <a:pt x="2218" y="1149"/>
                </a:cubicBezTo>
                <a:cubicBezTo>
                  <a:pt x="2220" y="1178"/>
                  <a:pt x="2220" y="1206"/>
                  <a:pt x="2216" y="1235"/>
                </a:cubicBezTo>
                <a:cubicBezTo>
                  <a:pt x="2214" y="1250"/>
                  <a:pt x="2210" y="1263"/>
                  <a:pt x="2204" y="1277"/>
                </a:cubicBezTo>
                <a:cubicBezTo>
                  <a:pt x="2210" y="1257"/>
                  <a:pt x="2218" y="1238"/>
                  <a:pt x="2225" y="1218"/>
                </a:cubicBezTo>
                <a:cubicBezTo>
                  <a:pt x="2233" y="1194"/>
                  <a:pt x="2238" y="1171"/>
                  <a:pt x="2240" y="1146"/>
                </a:cubicBezTo>
                <a:cubicBezTo>
                  <a:pt x="2242" y="1126"/>
                  <a:pt x="2241" y="1105"/>
                  <a:pt x="2243" y="1085"/>
                </a:cubicBezTo>
                <a:cubicBezTo>
                  <a:pt x="2245" y="1065"/>
                  <a:pt x="2248" y="1047"/>
                  <a:pt x="2262" y="1031"/>
                </a:cubicBezTo>
                <a:cubicBezTo>
                  <a:pt x="2280" y="1010"/>
                  <a:pt x="2305" y="1015"/>
                  <a:pt x="2324" y="1032"/>
                </a:cubicBezTo>
                <a:cubicBezTo>
                  <a:pt x="2364" y="1068"/>
                  <a:pt x="2382" y="1131"/>
                  <a:pt x="2386" y="1182"/>
                </a:cubicBezTo>
                <a:cubicBezTo>
                  <a:pt x="2392" y="1255"/>
                  <a:pt x="2376" y="1331"/>
                  <a:pt x="2350" y="1399"/>
                </a:cubicBezTo>
                <a:cubicBezTo>
                  <a:pt x="2327" y="1457"/>
                  <a:pt x="2291" y="1516"/>
                  <a:pt x="2241" y="1554"/>
                </a:cubicBezTo>
                <a:cubicBezTo>
                  <a:pt x="2206" y="1581"/>
                  <a:pt x="2163" y="1597"/>
                  <a:pt x="2119" y="1587"/>
                </a:cubicBezTo>
                <a:cubicBezTo>
                  <a:pt x="2102" y="1583"/>
                  <a:pt x="2088" y="1574"/>
                  <a:pt x="2073" y="1566"/>
                </a:cubicBezTo>
                <a:cubicBezTo>
                  <a:pt x="2101" y="1563"/>
                  <a:pt x="2128" y="1565"/>
                  <a:pt x="2157" y="1567"/>
                </a:cubicBezTo>
                <a:cubicBezTo>
                  <a:pt x="2196" y="1570"/>
                  <a:pt x="2235" y="1569"/>
                  <a:pt x="2274" y="1569"/>
                </a:cubicBezTo>
                <a:cubicBezTo>
                  <a:pt x="2311" y="1569"/>
                  <a:pt x="2338" y="1560"/>
                  <a:pt x="2366" y="1534"/>
                </a:cubicBezTo>
                <a:cubicBezTo>
                  <a:pt x="2372" y="1527"/>
                  <a:pt x="2378" y="1521"/>
                  <a:pt x="2384" y="1514"/>
                </a:cubicBezTo>
              </a:path>
              <a:path w="3708" h="1591" extrusionOk="0">
                <a:moveTo>
                  <a:pt x="2704" y="677"/>
                </a:moveTo>
                <a:cubicBezTo>
                  <a:pt x="2714" y="700"/>
                  <a:pt x="2720" y="714"/>
                  <a:pt x="2723" y="739"/>
                </a:cubicBezTo>
                <a:cubicBezTo>
                  <a:pt x="2729" y="785"/>
                  <a:pt x="2724" y="835"/>
                  <a:pt x="2724" y="881"/>
                </a:cubicBezTo>
                <a:cubicBezTo>
                  <a:pt x="2723" y="938"/>
                  <a:pt x="2721" y="994"/>
                  <a:pt x="2717" y="1050"/>
                </a:cubicBezTo>
                <a:cubicBezTo>
                  <a:pt x="2716" y="1073"/>
                  <a:pt x="2717" y="1078"/>
                  <a:pt x="2713" y="1092"/>
                </a:cubicBezTo>
                <a:cubicBezTo>
                  <a:pt x="2716" y="1062"/>
                  <a:pt x="2717" y="1053"/>
                  <a:pt x="2720" y="1023"/>
                </a:cubicBezTo>
                <a:cubicBezTo>
                  <a:pt x="2730" y="910"/>
                  <a:pt x="2732" y="794"/>
                  <a:pt x="2752" y="682"/>
                </a:cubicBezTo>
                <a:cubicBezTo>
                  <a:pt x="2759" y="642"/>
                  <a:pt x="2771" y="601"/>
                  <a:pt x="2789" y="564"/>
                </a:cubicBezTo>
                <a:cubicBezTo>
                  <a:pt x="2800" y="541"/>
                  <a:pt x="2806" y="542"/>
                  <a:pt x="2821" y="527"/>
                </a:cubicBezTo>
                <a:cubicBezTo>
                  <a:pt x="2836" y="561"/>
                  <a:pt x="2848" y="597"/>
                  <a:pt x="2861" y="632"/>
                </a:cubicBezTo>
                <a:cubicBezTo>
                  <a:pt x="2896" y="729"/>
                  <a:pt x="2936" y="855"/>
                  <a:pt x="3022" y="920"/>
                </a:cubicBezTo>
                <a:cubicBezTo>
                  <a:pt x="3058" y="947"/>
                  <a:pt x="3081" y="925"/>
                  <a:pt x="3101" y="893"/>
                </a:cubicBezTo>
                <a:cubicBezTo>
                  <a:pt x="3137" y="836"/>
                  <a:pt x="3146" y="770"/>
                  <a:pt x="3161" y="706"/>
                </a:cubicBezTo>
                <a:cubicBezTo>
                  <a:pt x="3176" y="644"/>
                  <a:pt x="3182" y="581"/>
                  <a:pt x="3193" y="518"/>
                </a:cubicBezTo>
                <a:cubicBezTo>
                  <a:pt x="3197" y="492"/>
                  <a:pt x="3198" y="485"/>
                  <a:pt x="3204" y="470"/>
                </a:cubicBezTo>
              </a:path>
              <a:path w="3708" h="1591" extrusionOk="0">
                <a:moveTo>
                  <a:pt x="3443" y="0"/>
                </a:moveTo>
                <a:cubicBezTo>
                  <a:pt x="3483" y="32"/>
                  <a:pt x="3513" y="62"/>
                  <a:pt x="3541" y="107"/>
                </a:cubicBezTo>
                <a:cubicBezTo>
                  <a:pt x="3586" y="180"/>
                  <a:pt x="3618" y="262"/>
                  <a:pt x="3643" y="344"/>
                </a:cubicBezTo>
                <a:cubicBezTo>
                  <a:pt x="3680" y="467"/>
                  <a:pt x="3703" y="599"/>
                  <a:pt x="3707" y="728"/>
                </a:cubicBezTo>
                <a:cubicBezTo>
                  <a:pt x="3711" y="867"/>
                  <a:pt x="3693" y="1007"/>
                  <a:pt x="3645" y="1138"/>
                </a:cubicBezTo>
                <a:cubicBezTo>
                  <a:pt x="3601" y="1258"/>
                  <a:pt x="3530" y="1363"/>
                  <a:pt x="3433" y="1445"/>
                </a:cubicBezTo>
                <a:cubicBezTo>
                  <a:pt x="3375" y="1494"/>
                  <a:pt x="3308" y="1533"/>
                  <a:pt x="3243" y="1572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38388" y="6115050"/>
            <a:ext cx="593725" cy="331788"/>
          </a:xfrm>
          <a:custGeom>
            <a:avLst/>
            <a:gdLst>
              <a:gd name="T0" fmla="+- 0 6814 6495"/>
              <a:gd name="T1" fmla="*/ T0 w 1649"/>
              <a:gd name="T2" fmla="+- 0 16997 16987"/>
              <a:gd name="T3" fmla="*/ 16997 h 922"/>
              <a:gd name="T4" fmla="+- 0 6810 6495"/>
              <a:gd name="T5" fmla="*/ T4 w 1649"/>
              <a:gd name="T6" fmla="+- 0 17145 16987"/>
              <a:gd name="T7" fmla="*/ 17145 h 922"/>
              <a:gd name="T8" fmla="+- 0 6802 6495"/>
              <a:gd name="T9" fmla="*/ T8 w 1649"/>
              <a:gd name="T10" fmla="+- 0 17464 16987"/>
              <a:gd name="T11" fmla="*/ 17464 h 922"/>
              <a:gd name="T12" fmla="+- 0 6782 6495"/>
              <a:gd name="T13" fmla="*/ T12 w 1649"/>
              <a:gd name="T14" fmla="+- 0 17726 16987"/>
              <a:gd name="T15" fmla="*/ 17726 h 922"/>
              <a:gd name="T16" fmla="+- 0 6800 6495"/>
              <a:gd name="T17" fmla="*/ T16 w 1649"/>
              <a:gd name="T18" fmla="+- 0 17775 16987"/>
              <a:gd name="T19" fmla="*/ 17775 h 922"/>
              <a:gd name="T20" fmla="+- 0 6999 6495"/>
              <a:gd name="T21" fmla="*/ T20 w 1649"/>
              <a:gd name="T22" fmla="+- 0 17046 16987"/>
              <a:gd name="T23" fmla="*/ 17046 h 922"/>
              <a:gd name="T24" fmla="+- 0 6887 6495"/>
              <a:gd name="T25" fmla="*/ T24 w 1649"/>
              <a:gd name="T26" fmla="+- 0 17061 16987"/>
              <a:gd name="T27" fmla="*/ 17061 h 922"/>
              <a:gd name="T28" fmla="+- 0 6690 6495"/>
              <a:gd name="T29" fmla="*/ T28 w 1649"/>
              <a:gd name="T30" fmla="+- 0 17139 16987"/>
              <a:gd name="T31" fmla="*/ 17139 h 922"/>
              <a:gd name="T32" fmla="+- 0 6526 6495"/>
              <a:gd name="T33" fmla="*/ T32 w 1649"/>
              <a:gd name="T34" fmla="+- 0 17237 16987"/>
              <a:gd name="T35" fmla="*/ 17237 h 922"/>
              <a:gd name="T36" fmla="+- 0 6510 6495"/>
              <a:gd name="T37" fmla="*/ T36 w 1649"/>
              <a:gd name="T38" fmla="+- 0 17300 16987"/>
              <a:gd name="T39" fmla="*/ 17300 h 922"/>
              <a:gd name="T40" fmla="+- 0 7210 6495"/>
              <a:gd name="T41" fmla="*/ T40 w 1649"/>
              <a:gd name="T42" fmla="+- 0 17428 16987"/>
              <a:gd name="T43" fmla="*/ 17428 h 922"/>
              <a:gd name="T44" fmla="+- 0 7150 6495"/>
              <a:gd name="T45" fmla="*/ T44 w 1649"/>
              <a:gd name="T46" fmla="+- 0 17500 16987"/>
              <a:gd name="T47" fmla="*/ 17500 h 922"/>
              <a:gd name="T48" fmla="+- 0 7059 6495"/>
              <a:gd name="T49" fmla="*/ T48 w 1649"/>
              <a:gd name="T50" fmla="+- 0 17637 16987"/>
              <a:gd name="T51" fmla="*/ 17637 h 922"/>
              <a:gd name="T52" fmla="+- 0 7144 6495"/>
              <a:gd name="T53" fmla="*/ T52 w 1649"/>
              <a:gd name="T54" fmla="+- 0 17710 16987"/>
              <a:gd name="T55" fmla="*/ 17710 h 922"/>
              <a:gd name="T56" fmla="+- 0 7216 6495"/>
              <a:gd name="T57" fmla="*/ T56 w 1649"/>
              <a:gd name="T58" fmla="+- 0 17650 16987"/>
              <a:gd name="T59" fmla="*/ 17650 h 922"/>
              <a:gd name="T60" fmla="+- 0 7233 6495"/>
              <a:gd name="T61" fmla="*/ T60 w 1649"/>
              <a:gd name="T62" fmla="+- 0 17547 16987"/>
              <a:gd name="T63" fmla="*/ 17547 h 922"/>
              <a:gd name="T64" fmla="+- 0 7226 6495"/>
              <a:gd name="T65" fmla="*/ T64 w 1649"/>
              <a:gd name="T66" fmla="+- 0 17429 16987"/>
              <a:gd name="T67" fmla="*/ 17429 h 922"/>
              <a:gd name="T68" fmla="+- 0 7586 6495"/>
              <a:gd name="T69" fmla="*/ T68 w 1649"/>
              <a:gd name="T70" fmla="+- 0 16987 16987"/>
              <a:gd name="T71" fmla="*/ 16987 h 922"/>
              <a:gd name="T72" fmla="+- 0 7601 6495"/>
              <a:gd name="T73" fmla="*/ T72 w 1649"/>
              <a:gd name="T74" fmla="+- 0 17110 16987"/>
              <a:gd name="T75" fmla="*/ 17110 h 922"/>
              <a:gd name="T76" fmla="+- 0 7587 6495"/>
              <a:gd name="T77" fmla="*/ T76 w 1649"/>
              <a:gd name="T78" fmla="+- 0 17388 16987"/>
              <a:gd name="T79" fmla="*/ 17388 h 922"/>
              <a:gd name="T80" fmla="+- 0 7573 6495"/>
              <a:gd name="T81" fmla="*/ T80 w 1649"/>
              <a:gd name="T82" fmla="+- 0 17685 16987"/>
              <a:gd name="T83" fmla="*/ 17685 h 922"/>
              <a:gd name="T84" fmla="+- 0 7563 6495"/>
              <a:gd name="T85" fmla="*/ T84 w 1649"/>
              <a:gd name="T86" fmla="+- 0 17817 16987"/>
              <a:gd name="T87" fmla="*/ 17817 h 922"/>
              <a:gd name="T88" fmla="+- 0 7579 6495"/>
              <a:gd name="T89" fmla="*/ T88 w 1649"/>
              <a:gd name="T90" fmla="+- 0 17586 16987"/>
              <a:gd name="T91" fmla="*/ 17586 h 922"/>
              <a:gd name="T92" fmla="+- 0 7493 6495"/>
              <a:gd name="T93" fmla="*/ T92 w 1649"/>
              <a:gd name="T94" fmla="+- 0 17527 16987"/>
              <a:gd name="T95" fmla="*/ 17527 h 922"/>
              <a:gd name="T96" fmla="+- 0 7382 6495"/>
              <a:gd name="T97" fmla="*/ T96 w 1649"/>
              <a:gd name="T98" fmla="+- 0 17496 16987"/>
              <a:gd name="T99" fmla="*/ 17496 h 922"/>
              <a:gd name="T100" fmla="+- 0 7341 6495"/>
              <a:gd name="T101" fmla="*/ T100 w 1649"/>
              <a:gd name="T102" fmla="+- 0 17513 16987"/>
              <a:gd name="T103" fmla="*/ 17513 h 922"/>
              <a:gd name="T104" fmla="+- 0 7921 6495"/>
              <a:gd name="T105" fmla="*/ T104 w 1649"/>
              <a:gd name="T106" fmla="+- 0 17497 16987"/>
              <a:gd name="T107" fmla="*/ 17497 h 922"/>
              <a:gd name="T108" fmla="+- 0 7876 6495"/>
              <a:gd name="T109" fmla="*/ T108 w 1649"/>
              <a:gd name="T110" fmla="+- 0 17512 16987"/>
              <a:gd name="T111" fmla="*/ 17512 h 922"/>
              <a:gd name="T112" fmla="+- 0 7778 6495"/>
              <a:gd name="T113" fmla="*/ T112 w 1649"/>
              <a:gd name="T114" fmla="+- 0 17590 16987"/>
              <a:gd name="T115" fmla="*/ 17590 h 922"/>
              <a:gd name="T116" fmla="+- 0 7819 6495"/>
              <a:gd name="T117" fmla="*/ T116 w 1649"/>
              <a:gd name="T118" fmla="+- 0 17739 16987"/>
              <a:gd name="T119" fmla="*/ 17739 h 922"/>
              <a:gd name="T120" fmla="+- 0 7927 6495"/>
              <a:gd name="T121" fmla="*/ T120 w 1649"/>
              <a:gd name="T122" fmla="+- 0 17813 16987"/>
              <a:gd name="T123" fmla="*/ 17813 h 922"/>
              <a:gd name="T124" fmla="+- 0 8121 6495"/>
              <a:gd name="T125" fmla="*/ T124 w 1649"/>
              <a:gd name="T126" fmla="+- 0 17127 16987"/>
              <a:gd name="T127" fmla="*/ 17127 h 922"/>
              <a:gd name="T128" fmla="+- 0 8143 6495"/>
              <a:gd name="T129" fmla="*/ T128 w 1649"/>
              <a:gd name="T130" fmla="+- 0 17223 16987"/>
              <a:gd name="T131" fmla="*/ 17223 h 922"/>
              <a:gd name="T132" fmla="+- 0 8128 6495"/>
              <a:gd name="T133" fmla="*/ T132 w 1649"/>
              <a:gd name="T134" fmla="+- 0 17472 16987"/>
              <a:gd name="T135" fmla="*/ 17472 h 922"/>
              <a:gd name="T136" fmla="+- 0 8108 6495"/>
              <a:gd name="T137" fmla="*/ T136 w 1649"/>
              <a:gd name="T138" fmla="+- 0 17750 16987"/>
              <a:gd name="T139" fmla="*/ 17750 h 922"/>
              <a:gd name="T140" fmla="+- 0 8114 6495"/>
              <a:gd name="T141" fmla="*/ T140 w 1649"/>
              <a:gd name="T142" fmla="+- 0 17908 16987"/>
              <a:gd name="T143" fmla="*/ 17908 h 9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1649" h="922" extrusionOk="0">
                <a:moveTo>
                  <a:pt x="319" y="10"/>
                </a:moveTo>
                <a:cubicBezTo>
                  <a:pt x="304" y="52"/>
                  <a:pt x="315" y="110"/>
                  <a:pt x="315" y="158"/>
                </a:cubicBezTo>
                <a:cubicBezTo>
                  <a:pt x="316" y="264"/>
                  <a:pt x="313" y="371"/>
                  <a:pt x="307" y="477"/>
                </a:cubicBezTo>
                <a:cubicBezTo>
                  <a:pt x="302" y="564"/>
                  <a:pt x="290" y="652"/>
                  <a:pt x="287" y="739"/>
                </a:cubicBezTo>
                <a:cubicBezTo>
                  <a:pt x="288" y="782"/>
                  <a:pt x="277" y="806"/>
                  <a:pt x="305" y="788"/>
                </a:cubicBezTo>
              </a:path>
              <a:path w="1649" h="922" extrusionOk="0">
                <a:moveTo>
                  <a:pt x="504" y="59"/>
                </a:moveTo>
                <a:cubicBezTo>
                  <a:pt x="464" y="49"/>
                  <a:pt x="433" y="60"/>
                  <a:pt x="392" y="74"/>
                </a:cubicBezTo>
                <a:cubicBezTo>
                  <a:pt x="325" y="96"/>
                  <a:pt x="260" y="124"/>
                  <a:pt x="195" y="152"/>
                </a:cubicBezTo>
                <a:cubicBezTo>
                  <a:pt x="134" y="178"/>
                  <a:pt x="80" y="207"/>
                  <a:pt x="31" y="250"/>
                </a:cubicBezTo>
                <a:cubicBezTo>
                  <a:pt x="3" y="275"/>
                  <a:pt x="-9" y="285"/>
                  <a:pt x="15" y="313"/>
                </a:cubicBezTo>
              </a:path>
              <a:path w="1649" h="922" extrusionOk="0">
                <a:moveTo>
                  <a:pt x="715" y="441"/>
                </a:moveTo>
                <a:cubicBezTo>
                  <a:pt x="700" y="472"/>
                  <a:pt x="680" y="489"/>
                  <a:pt x="655" y="513"/>
                </a:cubicBezTo>
                <a:cubicBezTo>
                  <a:pt x="619" y="549"/>
                  <a:pt x="568" y="595"/>
                  <a:pt x="564" y="650"/>
                </a:cubicBezTo>
                <a:cubicBezTo>
                  <a:pt x="560" y="702"/>
                  <a:pt x="601" y="735"/>
                  <a:pt x="649" y="723"/>
                </a:cubicBezTo>
                <a:cubicBezTo>
                  <a:pt x="683" y="715"/>
                  <a:pt x="705" y="692"/>
                  <a:pt x="721" y="663"/>
                </a:cubicBezTo>
                <a:cubicBezTo>
                  <a:pt x="739" y="630"/>
                  <a:pt x="741" y="596"/>
                  <a:pt x="738" y="560"/>
                </a:cubicBezTo>
                <a:cubicBezTo>
                  <a:pt x="735" y="520"/>
                  <a:pt x="731" y="482"/>
                  <a:pt x="731" y="442"/>
                </a:cubicBezTo>
              </a:path>
              <a:path w="1649" h="922" extrusionOk="0">
                <a:moveTo>
                  <a:pt x="1091" y="0"/>
                </a:moveTo>
                <a:cubicBezTo>
                  <a:pt x="1108" y="42"/>
                  <a:pt x="1106" y="77"/>
                  <a:pt x="1106" y="123"/>
                </a:cubicBezTo>
                <a:cubicBezTo>
                  <a:pt x="1105" y="216"/>
                  <a:pt x="1097" y="308"/>
                  <a:pt x="1092" y="401"/>
                </a:cubicBezTo>
                <a:cubicBezTo>
                  <a:pt x="1087" y="500"/>
                  <a:pt x="1084" y="599"/>
                  <a:pt x="1078" y="698"/>
                </a:cubicBezTo>
                <a:cubicBezTo>
                  <a:pt x="1073" y="761"/>
                  <a:pt x="1071" y="786"/>
                  <a:pt x="1068" y="830"/>
                </a:cubicBezTo>
              </a:path>
              <a:path w="1649" h="922" extrusionOk="0">
                <a:moveTo>
                  <a:pt x="1084" y="599"/>
                </a:moveTo>
                <a:cubicBezTo>
                  <a:pt x="1057" y="570"/>
                  <a:pt x="1034" y="557"/>
                  <a:pt x="998" y="540"/>
                </a:cubicBezTo>
                <a:cubicBezTo>
                  <a:pt x="962" y="523"/>
                  <a:pt x="927" y="511"/>
                  <a:pt x="887" y="509"/>
                </a:cubicBezTo>
                <a:cubicBezTo>
                  <a:pt x="860" y="508"/>
                  <a:pt x="857" y="507"/>
                  <a:pt x="846" y="526"/>
                </a:cubicBezTo>
              </a:path>
              <a:path w="1649" h="922" extrusionOk="0">
                <a:moveTo>
                  <a:pt x="1426" y="510"/>
                </a:moveTo>
                <a:cubicBezTo>
                  <a:pt x="1450" y="509"/>
                  <a:pt x="1393" y="519"/>
                  <a:pt x="1381" y="525"/>
                </a:cubicBezTo>
                <a:cubicBezTo>
                  <a:pt x="1343" y="544"/>
                  <a:pt x="1310" y="569"/>
                  <a:pt x="1283" y="603"/>
                </a:cubicBezTo>
                <a:cubicBezTo>
                  <a:pt x="1233" y="667"/>
                  <a:pt x="1257" y="718"/>
                  <a:pt x="1324" y="752"/>
                </a:cubicBezTo>
                <a:cubicBezTo>
                  <a:pt x="1391" y="786"/>
                  <a:pt x="1386" y="762"/>
                  <a:pt x="1432" y="826"/>
                </a:cubicBezTo>
              </a:path>
              <a:path w="1649" h="922" extrusionOk="0">
                <a:moveTo>
                  <a:pt x="1626" y="140"/>
                </a:moveTo>
                <a:cubicBezTo>
                  <a:pt x="1650" y="169"/>
                  <a:pt x="1649" y="197"/>
                  <a:pt x="1648" y="236"/>
                </a:cubicBezTo>
                <a:cubicBezTo>
                  <a:pt x="1645" y="319"/>
                  <a:pt x="1640" y="402"/>
                  <a:pt x="1633" y="485"/>
                </a:cubicBezTo>
                <a:cubicBezTo>
                  <a:pt x="1625" y="577"/>
                  <a:pt x="1614" y="670"/>
                  <a:pt x="1613" y="763"/>
                </a:cubicBezTo>
                <a:cubicBezTo>
                  <a:pt x="1612" y="816"/>
                  <a:pt x="1616" y="869"/>
                  <a:pt x="1619" y="921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3100" y="6272213"/>
            <a:ext cx="179388" cy="190500"/>
          </a:xfrm>
          <a:custGeom>
            <a:avLst/>
            <a:gdLst>
              <a:gd name="T0" fmla="+- 0 8925 8924"/>
              <a:gd name="T1" fmla="*/ T0 w 500"/>
              <a:gd name="T2" fmla="+- 0 17612 17425"/>
              <a:gd name="T3" fmla="*/ 17612 h 526"/>
              <a:gd name="T4" fmla="+- 0 8950 8924"/>
              <a:gd name="T5" fmla="*/ T4 w 500"/>
              <a:gd name="T6" fmla="+- 0 17892 17425"/>
              <a:gd name="T7" fmla="*/ 17892 h 526"/>
              <a:gd name="T8" fmla="+- 0 8970 8924"/>
              <a:gd name="T9" fmla="*/ T8 w 500"/>
              <a:gd name="T10" fmla="+- 0 17943 17425"/>
              <a:gd name="T11" fmla="*/ 17943 h 526"/>
              <a:gd name="T12" fmla="+- 0 9073 8924"/>
              <a:gd name="T13" fmla="*/ T12 w 500"/>
              <a:gd name="T14" fmla="+- 0 17460 17425"/>
              <a:gd name="T15" fmla="*/ 17460 h 526"/>
              <a:gd name="T16" fmla="+- 0 9105 8924"/>
              <a:gd name="T17" fmla="*/ T16 w 500"/>
              <a:gd name="T18" fmla="+- 0 17425 17425"/>
              <a:gd name="T19" fmla="*/ 17425 h 526"/>
              <a:gd name="T20" fmla="+- 0 9134 8924"/>
              <a:gd name="T21" fmla="*/ T20 w 500"/>
              <a:gd name="T22" fmla="+- 0 17469 17425"/>
              <a:gd name="T23" fmla="*/ 17469 h 526"/>
              <a:gd name="T24" fmla="+- 0 9208 8924"/>
              <a:gd name="T25" fmla="*/ T24 w 500"/>
              <a:gd name="T26" fmla="+- 0 17883 17425"/>
              <a:gd name="T27" fmla="*/ 17883 h 526"/>
              <a:gd name="T28" fmla="+- 0 9208 8924"/>
              <a:gd name="T29" fmla="*/ T28 w 500"/>
              <a:gd name="T30" fmla="+- 0 17950 17425"/>
              <a:gd name="T31" fmla="*/ 17950 h 526"/>
              <a:gd name="T32" fmla="+- 0 9236 8924"/>
              <a:gd name="T33" fmla="*/ T32 w 500"/>
              <a:gd name="T34" fmla="+- 0 17756 17425"/>
              <a:gd name="T35" fmla="*/ 17756 h 526"/>
              <a:gd name="T36" fmla="+- 0 9302 8924"/>
              <a:gd name="T37" fmla="*/ T36 w 500"/>
              <a:gd name="T38" fmla="+- 0 17647 17425"/>
              <a:gd name="T39" fmla="*/ 17647 h 526"/>
              <a:gd name="T40" fmla="+- 0 9423 8924"/>
              <a:gd name="T41" fmla="*/ T40 w 500"/>
              <a:gd name="T42" fmla="+- 0 17888 17425"/>
              <a:gd name="T43" fmla="*/ 17888 h 5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500" h="526" extrusionOk="0">
                <a:moveTo>
                  <a:pt x="1" y="187"/>
                </a:moveTo>
                <a:cubicBezTo>
                  <a:pt x="4" y="277"/>
                  <a:pt x="5" y="379"/>
                  <a:pt x="26" y="467"/>
                </a:cubicBezTo>
                <a:cubicBezTo>
                  <a:pt x="33" y="484"/>
                  <a:pt x="39" y="501"/>
                  <a:pt x="46" y="518"/>
                </a:cubicBezTo>
              </a:path>
              <a:path w="500" h="526" extrusionOk="0">
                <a:moveTo>
                  <a:pt x="149" y="35"/>
                </a:moveTo>
                <a:cubicBezTo>
                  <a:pt x="151" y="26"/>
                  <a:pt x="158" y="-17"/>
                  <a:pt x="181" y="0"/>
                </a:cubicBezTo>
                <a:cubicBezTo>
                  <a:pt x="198" y="22"/>
                  <a:pt x="203" y="28"/>
                  <a:pt x="210" y="44"/>
                </a:cubicBezTo>
              </a:path>
              <a:path w="500" h="526" extrusionOk="0">
                <a:moveTo>
                  <a:pt x="284" y="458"/>
                </a:moveTo>
                <a:cubicBezTo>
                  <a:pt x="284" y="480"/>
                  <a:pt x="284" y="503"/>
                  <a:pt x="284" y="525"/>
                </a:cubicBezTo>
                <a:cubicBezTo>
                  <a:pt x="284" y="456"/>
                  <a:pt x="291" y="397"/>
                  <a:pt x="312" y="331"/>
                </a:cubicBezTo>
                <a:cubicBezTo>
                  <a:pt x="327" y="285"/>
                  <a:pt x="343" y="254"/>
                  <a:pt x="378" y="222"/>
                </a:cubicBezTo>
                <a:cubicBezTo>
                  <a:pt x="449" y="299"/>
                  <a:pt x="465" y="363"/>
                  <a:pt x="499" y="463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14750" y="5919788"/>
            <a:ext cx="1703388" cy="711200"/>
          </a:xfrm>
          <a:custGeom>
            <a:avLst/>
            <a:gdLst>
              <a:gd name="T0" fmla="+- 0 10624 10318"/>
              <a:gd name="T1" fmla="*/ T0 w 4732"/>
              <a:gd name="T2" fmla="+- 0 17303 16444"/>
              <a:gd name="T3" fmla="*/ 17303 h 1977"/>
              <a:gd name="T4" fmla="+- 0 10382 10318"/>
              <a:gd name="T5" fmla="*/ T4 w 4732"/>
              <a:gd name="T6" fmla="+- 0 17407 16444"/>
              <a:gd name="T7" fmla="*/ 17407 h 1977"/>
              <a:gd name="T8" fmla="+- 0 10401 10318"/>
              <a:gd name="T9" fmla="*/ T8 w 4732"/>
              <a:gd name="T10" fmla="+- 0 17886 16444"/>
              <a:gd name="T11" fmla="*/ 17886 h 1977"/>
              <a:gd name="T12" fmla="+- 0 10769 10318"/>
              <a:gd name="T13" fmla="*/ T12 w 4732"/>
              <a:gd name="T14" fmla="+- 0 17592 16444"/>
              <a:gd name="T15" fmla="*/ 17592 h 1977"/>
              <a:gd name="T16" fmla="+- 0 10681 10318"/>
              <a:gd name="T17" fmla="*/ T16 w 4732"/>
              <a:gd name="T18" fmla="+- 0 17132 16444"/>
              <a:gd name="T19" fmla="*/ 17132 h 1977"/>
              <a:gd name="T20" fmla="+- 0 10739 10318"/>
              <a:gd name="T21" fmla="*/ T20 w 4732"/>
              <a:gd name="T22" fmla="+- 0 17719 16444"/>
              <a:gd name="T23" fmla="*/ 17719 h 1977"/>
              <a:gd name="T24" fmla="+- 0 10570 10318"/>
              <a:gd name="T25" fmla="*/ T24 w 4732"/>
              <a:gd name="T26" fmla="+- 0 17682 16444"/>
              <a:gd name="T27" fmla="*/ 17682 h 1977"/>
              <a:gd name="T28" fmla="+- 0 10405 10318"/>
              <a:gd name="T29" fmla="*/ T28 w 4732"/>
              <a:gd name="T30" fmla="+- 0 17722 16444"/>
              <a:gd name="T31" fmla="*/ 17722 h 1977"/>
              <a:gd name="T32" fmla="+- 0 11385 10318"/>
              <a:gd name="T33" fmla="*/ T32 w 4732"/>
              <a:gd name="T34" fmla="+- 0 16866 16444"/>
              <a:gd name="T35" fmla="*/ 16866 h 1977"/>
              <a:gd name="T36" fmla="+- 0 11120 10318"/>
              <a:gd name="T37" fmla="*/ T36 w 4732"/>
              <a:gd name="T38" fmla="+- 0 17357 16444"/>
              <a:gd name="T39" fmla="*/ 17357 h 1977"/>
              <a:gd name="T40" fmla="+- 0 11306 10318"/>
              <a:gd name="T41" fmla="*/ T40 w 4732"/>
              <a:gd name="T42" fmla="+- 0 18337 16444"/>
              <a:gd name="T43" fmla="*/ 18337 h 1977"/>
              <a:gd name="T44" fmla="+- 0 11461 10318"/>
              <a:gd name="T45" fmla="*/ T44 w 4732"/>
              <a:gd name="T46" fmla="+- 0 17639 16444"/>
              <a:gd name="T47" fmla="*/ 17639 h 1977"/>
              <a:gd name="T48" fmla="+- 0 11440 10318"/>
              <a:gd name="T49" fmla="*/ T48 w 4732"/>
              <a:gd name="T50" fmla="+- 0 17686 16444"/>
              <a:gd name="T51" fmla="*/ 17686 h 1977"/>
              <a:gd name="T52" fmla="+- 0 11685 10318"/>
              <a:gd name="T53" fmla="*/ T52 w 4732"/>
              <a:gd name="T54" fmla="+- 0 17362 16444"/>
              <a:gd name="T55" fmla="*/ 17362 h 1977"/>
              <a:gd name="T56" fmla="+- 0 11739 10318"/>
              <a:gd name="T57" fmla="*/ T56 w 4732"/>
              <a:gd name="T58" fmla="+- 0 17821 16444"/>
              <a:gd name="T59" fmla="*/ 17821 h 1977"/>
              <a:gd name="T60" fmla="+- 0 11921 10318"/>
              <a:gd name="T61" fmla="*/ T60 w 4732"/>
              <a:gd name="T62" fmla="+- 0 17576 16444"/>
              <a:gd name="T63" fmla="*/ 17576 h 1977"/>
              <a:gd name="T64" fmla="+- 0 12163 10318"/>
              <a:gd name="T65" fmla="*/ T64 w 4732"/>
              <a:gd name="T66" fmla="+- 0 17905 16444"/>
              <a:gd name="T67" fmla="*/ 17905 h 1977"/>
              <a:gd name="T68" fmla="+- 0 12642 10318"/>
              <a:gd name="T69" fmla="*/ T68 w 4732"/>
              <a:gd name="T70" fmla="+- 0 16827 16444"/>
              <a:gd name="T71" fmla="*/ 16827 h 1977"/>
              <a:gd name="T72" fmla="+- 0 12577 10318"/>
              <a:gd name="T73" fmla="*/ T72 w 4732"/>
              <a:gd name="T74" fmla="+- 0 17154 16444"/>
              <a:gd name="T75" fmla="*/ 17154 h 1977"/>
              <a:gd name="T76" fmla="+- 0 12608 10318"/>
              <a:gd name="T77" fmla="*/ T76 w 4732"/>
              <a:gd name="T78" fmla="+- 0 17617 16444"/>
              <a:gd name="T79" fmla="*/ 17617 h 1977"/>
              <a:gd name="T80" fmla="+- 0 12664 10318"/>
              <a:gd name="T81" fmla="*/ T80 w 4732"/>
              <a:gd name="T82" fmla="+- 0 17670 16444"/>
              <a:gd name="T83" fmla="*/ 17670 h 1977"/>
              <a:gd name="T84" fmla="+- 0 12984 10318"/>
              <a:gd name="T85" fmla="*/ T84 w 4732"/>
              <a:gd name="T86" fmla="+- 0 17446 16444"/>
              <a:gd name="T87" fmla="*/ 17446 h 1977"/>
              <a:gd name="T88" fmla="+- 0 12832 10318"/>
              <a:gd name="T89" fmla="*/ T88 w 4732"/>
              <a:gd name="T90" fmla="+- 0 17806 16444"/>
              <a:gd name="T91" fmla="*/ 17806 h 1977"/>
              <a:gd name="T92" fmla="+- 0 13021 10318"/>
              <a:gd name="T93" fmla="*/ T92 w 4732"/>
              <a:gd name="T94" fmla="+- 0 17554 16444"/>
              <a:gd name="T95" fmla="*/ 17554 h 1977"/>
              <a:gd name="T96" fmla="+- 0 12856 10318"/>
              <a:gd name="T97" fmla="*/ T96 w 4732"/>
              <a:gd name="T98" fmla="+- 0 17308 16444"/>
              <a:gd name="T99" fmla="*/ 17308 h 1977"/>
              <a:gd name="T100" fmla="+- 0 13386 10318"/>
              <a:gd name="T101" fmla="*/ T100 w 4732"/>
              <a:gd name="T102" fmla="+- 0 17359 16444"/>
              <a:gd name="T103" fmla="*/ 17359 h 1977"/>
              <a:gd name="T104" fmla="+- 0 13189 10318"/>
              <a:gd name="T105" fmla="*/ T104 w 4732"/>
              <a:gd name="T106" fmla="+- 0 17496 16444"/>
              <a:gd name="T107" fmla="*/ 17496 h 1977"/>
              <a:gd name="T108" fmla="+- 0 13293 10318"/>
              <a:gd name="T109" fmla="*/ T108 w 4732"/>
              <a:gd name="T110" fmla="+- 0 17580 16444"/>
              <a:gd name="T111" fmla="*/ 17580 h 1977"/>
              <a:gd name="T112" fmla="+- 0 13431 10318"/>
              <a:gd name="T113" fmla="*/ T112 w 4732"/>
              <a:gd name="T114" fmla="+- 0 17545 16444"/>
              <a:gd name="T115" fmla="*/ 17545 h 1977"/>
              <a:gd name="T116" fmla="+- 0 13417 10318"/>
              <a:gd name="T117" fmla="*/ T116 w 4732"/>
              <a:gd name="T118" fmla="+- 0 17938 16444"/>
              <a:gd name="T119" fmla="*/ 17938 h 1977"/>
              <a:gd name="T120" fmla="+- 0 13588 10318"/>
              <a:gd name="T121" fmla="*/ T120 w 4732"/>
              <a:gd name="T122" fmla="+- 0 17750 16444"/>
              <a:gd name="T123" fmla="*/ 17750 h 1977"/>
              <a:gd name="T124" fmla="+- 0 13614 10318"/>
              <a:gd name="T125" fmla="*/ T124 w 4732"/>
              <a:gd name="T126" fmla="+- 0 17944 16444"/>
              <a:gd name="T127" fmla="*/ 17944 h 1977"/>
              <a:gd name="T128" fmla="+- 0 13780 10318"/>
              <a:gd name="T129" fmla="*/ T128 w 4732"/>
              <a:gd name="T130" fmla="+- 0 17972 16444"/>
              <a:gd name="T131" fmla="*/ 17972 h 1977"/>
              <a:gd name="T132" fmla="+- 0 14070 10318"/>
              <a:gd name="T133" fmla="*/ T132 w 4732"/>
              <a:gd name="T134" fmla="+- 0 17534 16444"/>
              <a:gd name="T135" fmla="*/ 17534 h 1977"/>
              <a:gd name="T136" fmla="+- 0 14087 10318"/>
              <a:gd name="T137" fmla="*/ T136 w 4732"/>
              <a:gd name="T138" fmla="+- 0 17617 16444"/>
              <a:gd name="T139" fmla="*/ 17617 h 1977"/>
              <a:gd name="T140" fmla="+- 0 14306 10318"/>
              <a:gd name="T141" fmla="*/ T140 w 4732"/>
              <a:gd name="T142" fmla="+- 0 17270 16444"/>
              <a:gd name="T143" fmla="*/ 17270 h 1977"/>
              <a:gd name="T144" fmla="+- 0 14377 10318"/>
              <a:gd name="T145" fmla="*/ T144 w 4732"/>
              <a:gd name="T146" fmla="+- 0 17422 16444"/>
              <a:gd name="T147" fmla="*/ 17422 h 1977"/>
              <a:gd name="T148" fmla="+- 0 14372 10318"/>
              <a:gd name="T149" fmla="*/ T148 w 4732"/>
              <a:gd name="T150" fmla="+- 0 17862 16444"/>
              <a:gd name="T151" fmla="*/ 17862 h 1977"/>
              <a:gd name="T152" fmla="+- 0 14756 10318"/>
              <a:gd name="T153" fmla="*/ T152 w 4732"/>
              <a:gd name="T154" fmla="+- 0 16466 16444"/>
              <a:gd name="T155" fmla="*/ 16466 h 1977"/>
              <a:gd name="T156" fmla="+- 0 14904 10318"/>
              <a:gd name="T157" fmla="*/ T156 w 4732"/>
              <a:gd name="T158" fmla="+- 0 17946 16444"/>
              <a:gd name="T159" fmla="*/ 17946 h 19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4732" h="1977" extrusionOk="0">
                <a:moveTo>
                  <a:pt x="361" y="915"/>
                </a:moveTo>
                <a:cubicBezTo>
                  <a:pt x="344" y="895"/>
                  <a:pt x="331" y="873"/>
                  <a:pt x="306" y="859"/>
                </a:cubicBezTo>
                <a:cubicBezTo>
                  <a:pt x="273" y="840"/>
                  <a:pt x="233" y="840"/>
                  <a:pt x="197" y="849"/>
                </a:cubicBezTo>
                <a:cubicBezTo>
                  <a:pt x="137" y="865"/>
                  <a:pt x="94" y="911"/>
                  <a:pt x="64" y="963"/>
                </a:cubicBezTo>
                <a:cubicBezTo>
                  <a:pt x="22" y="1036"/>
                  <a:pt x="3" y="1122"/>
                  <a:pt x="0" y="1206"/>
                </a:cubicBezTo>
                <a:cubicBezTo>
                  <a:pt x="-3" y="1285"/>
                  <a:pt x="7" y="1395"/>
                  <a:pt x="83" y="1442"/>
                </a:cubicBezTo>
                <a:cubicBezTo>
                  <a:pt x="159" y="1489"/>
                  <a:pt x="234" y="1435"/>
                  <a:pt x="288" y="1385"/>
                </a:cubicBezTo>
                <a:cubicBezTo>
                  <a:pt x="360" y="1319"/>
                  <a:pt x="413" y="1238"/>
                  <a:pt x="451" y="1148"/>
                </a:cubicBezTo>
                <a:cubicBezTo>
                  <a:pt x="495" y="1043"/>
                  <a:pt x="511" y="938"/>
                  <a:pt x="479" y="828"/>
                </a:cubicBezTo>
                <a:cubicBezTo>
                  <a:pt x="463" y="774"/>
                  <a:pt x="427" y="693"/>
                  <a:pt x="363" y="688"/>
                </a:cubicBezTo>
                <a:cubicBezTo>
                  <a:pt x="315" y="684"/>
                  <a:pt x="290" y="728"/>
                  <a:pt x="266" y="761"/>
                </a:cubicBezTo>
              </a:path>
              <a:path w="4732" h="1977" extrusionOk="0">
                <a:moveTo>
                  <a:pt x="421" y="1275"/>
                </a:moveTo>
                <a:cubicBezTo>
                  <a:pt x="396" y="1266"/>
                  <a:pt x="378" y="1250"/>
                  <a:pt x="353" y="1243"/>
                </a:cubicBezTo>
                <a:cubicBezTo>
                  <a:pt x="322" y="1234"/>
                  <a:pt x="283" y="1232"/>
                  <a:pt x="252" y="1238"/>
                </a:cubicBezTo>
                <a:cubicBezTo>
                  <a:pt x="203" y="1248"/>
                  <a:pt x="162" y="1278"/>
                  <a:pt x="112" y="1282"/>
                </a:cubicBezTo>
                <a:cubicBezTo>
                  <a:pt x="98" y="1282"/>
                  <a:pt x="95" y="1283"/>
                  <a:pt x="87" y="1278"/>
                </a:cubicBezTo>
              </a:path>
              <a:path w="4732" h="1977" extrusionOk="0">
                <a:moveTo>
                  <a:pt x="1121" y="401"/>
                </a:moveTo>
                <a:cubicBezTo>
                  <a:pt x="1108" y="406"/>
                  <a:pt x="1094" y="400"/>
                  <a:pt x="1067" y="422"/>
                </a:cubicBezTo>
                <a:cubicBezTo>
                  <a:pt x="1017" y="463"/>
                  <a:pt x="972" y="526"/>
                  <a:pt x="939" y="581"/>
                </a:cubicBezTo>
                <a:cubicBezTo>
                  <a:pt x="878" y="684"/>
                  <a:pt x="831" y="797"/>
                  <a:pt x="802" y="913"/>
                </a:cubicBezTo>
                <a:cubicBezTo>
                  <a:pt x="767" y="1055"/>
                  <a:pt x="758" y="1199"/>
                  <a:pt x="775" y="1344"/>
                </a:cubicBezTo>
                <a:cubicBezTo>
                  <a:pt x="797" y="1534"/>
                  <a:pt x="860" y="1747"/>
                  <a:pt x="988" y="1893"/>
                </a:cubicBezTo>
                <a:cubicBezTo>
                  <a:pt x="1038" y="1941"/>
                  <a:pt x="1053" y="1956"/>
                  <a:pt x="1095" y="1976"/>
                </a:cubicBezTo>
              </a:path>
              <a:path w="4732" h="1977" extrusionOk="0">
                <a:moveTo>
                  <a:pt x="1143" y="1195"/>
                </a:moveTo>
                <a:cubicBezTo>
                  <a:pt x="1135" y="1240"/>
                  <a:pt x="1126" y="1286"/>
                  <a:pt x="1115" y="1331"/>
                </a:cubicBezTo>
                <a:cubicBezTo>
                  <a:pt x="1113" y="1300"/>
                  <a:pt x="1114" y="1277"/>
                  <a:pt x="1122" y="1242"/>
                </a:cubicBezTo>
                <a:cubicBezTo>
                  <a:pt x="1148" y="1130"/>
                  <a:pt x="1198" y="1004"/>
                  <a:pt x="1280" y="920"/>
                </a:cubicBezTo>
                <a:cubicBezTo>
                  <a:pt x="1307" y="892"/>
                  <a:pt x="1341" y="884"/>
                  <a:pt x="1367" y="918"/>
                </a:cubicBezTo>
                <a:cubicBezTo>
                  <a:pt x="1404" y="966"/>
                  <a:pt x="1415" y="1042"/>
                  <a:pt x="1424" y="1099"/>
                </a:cubicBezTo>
                <a:cubicBezTo>
                  <a:pt x="1439" y="1193"/>
                  <a:pt x="1434" y="1283"/>
                  <a:pt x="1421" y="1377"/>
                </a:cubicBezTo>
                <a:cubicBezTo>
                  <a:pt x="1446" y="1344"/>
                  <a:pt x="1470" y="1306"/>
                  <a:pt x="1494" y="1270"/>
                </a:cubicBezTo>
                <a:cubicBezTo>
                  <a:pt x="1525" y="1223"/>
                  <a:pt x="1556" y="1165"/>
                  <a:pt x="1603" y="1132"/>
                </a:cubicBezTo>
                <a:cubicBezTo>
                  <a:pt x="1679" y="1078"/>
                  <a:pt x="1712" y="1223"/>
                  <a:pt x="1729" y="1263"/>
                </a:cubicBezTo>
                <a:cubicBezTo>
                  <a:pt x="1748" y="1310"/>
                  <a:pt x="1774" y="1470"/>
                  <a:pt x="1845" y="1461"/>
                </a:cubicBezTo>
                <a:cubicBezTo>
                  <a:pt x="1895" y="1425"/>
                  <a:pt x="1909" y="1416"/>
                  <a:pt x="1933" y="1385"/>
                </a:cubicBezTo>
              </a:path>
              <a:path w="4732" h="1977" extrusionOk="0">
                <a:moveTo>
                  <a:pt x="2324" y="383"/>
                </a:moveTo>
                <a:cubicBezTo>
                  <a:pt x="2315" y="415"/>
                  <a:pt x="2311" y="448"/>
                  <a:pt x="2303" y="480"/>
                </a:cubicBezTo>
                <a:cubicBezTo>
                  <a:pt x="2284" y="556"/>
                  <a:pt x="2268" y="632"/>
                  <a:pt x="2259" y="710"/>
                </a:cubicBezTo>
                <a:cubicBezTo>
                  <a:pt x="2248" y="800"/>
                  <a:pt x="2245" y="889"/>
                  <a:pt x="2252" y="980"/>
                </a:cubicBezTo>
                <a:cubicBezTo>
                  <a:pt x="2257" y="1045"/>
                  <a:pt x="2269" y="1111"/>
                  <a:pt x="2290" y="1173"/>
                </a:cubicBezTo>
                <a:cubicBezTo>
                  <a:pt x="2293" y="1183"/>
                  <a:pt x="2308" y="1243"/>
                  <a:pt x="2328" y="1242"/>
                </a:cubicBezTo>
                <a:cubicBezTo>
                  <a:pt x="2339" y="1237"/>
                  <a:pt x="2343" y="1235"/>
                  <a:pt x="2346" y="1226"/>
                </a:cubicBezTo>
              </a:path>
              <a:path w="4732" h="1977" extrusionOk="0">
                <a:moveTo>
                  <a:pt x="2664" y="935"/>
                </a:moveTo>
                <a:cubicBezTo>
                  <a:pt x="2677" y="958"/>
                  <a:pt x="2683" y="977"/>
                  <a:pt x="2666" y="1002"/>
                </a:cubicBezTo>
                <a:cubicBezTo>
                  <a:pt x="2638" y="1044"/>
                  <a:pt x="2598" y="1078"/>
                  <a:pt x="2569" y="1120"/>
                </a:cubicBezTo>
                <a:cubicBezTo>
                  <a:pt x="2533" y="1172"/>
                  <a:pt x="2408" y="1319"/>
                  <a:pt x="2514" y="1362"/>
                </a:cubicBezTo>
                <a:cubicBezTo>
                  <a:pt x="2547" y="1375"/>
                  <a:pt x="2613" y="1290"/>
                  <a:pt x="2627" y="1272"/>
                </a:cubicBezTo>
                <a:cubicBezTo>
                  <a:pt x="2663" y="1225"/>
                  <a:pt x="2692" y="1168"/>
                  <a:pt x="2703" y="1110"/>
                </a:cubicBezTo>
                <a:cubicBezTo>
                  <a:pt x="2712" y="1066"/>
                  <a:pt x="2707" y="1023"/>
                  <a:pt x="2682" y="985"/>
                </a:cubicBezTo>
                <a:cubicBezTo>
                  <a:pt x="2647" y="932"/>
                  <a:pt x="2589" y="900"/>
                  <a:pt x="2538" y="864"/>
                </a:cubicBezTo>
              </a:path>
              <a:path w="4732" h="1977" extrusionOk="0">
                <a:moveTo>
                  <a:pt x="3116" y="925"/>
                </a:moveTo>
                <a:cubicBezTo>
                  <a:pt x="3100" y="918"/>
                  <a:pt x="3096" y="907"/>
                  <a:pt x="3068" y="915"/>
                </a:cubicBezTo>
                <a:cubicBezTo>
                  <a:pt x="3032" y="925"/>
                  <a:pt x="2993" y="947"/>
                  <a:pt x="2961" y="966"/>
                </a:cubicBezTo>
                <a:cubicBezTo>
                  <a:pt x="2927" y="986"/>
                  <a:pt x="2889" y="1015"/>
                  <a:pt x="2871" y="1052"/>
                </a:cubicBezTo>
                <a:cubicBezTo>
                  <a:pt x="2858" y="1080"/>
                  <a:pt x="2866" y="1105"/>
                  <a:pt x="2889" y="1123"/>
                </a:cubicBezTo>
                <a:cubicBezTo>
                  <a:pt x="2911" y="1141"/>
                  <a:pt x="2948" y="1142"/>
                  <a:pt x="2975" y="1136"/>
                </a:cubicBezTo>
                <a:cubicBezTo>
                  <a:pt x="3010" y="1128"/>
                  <a:pt x="3037" y="1102"/>
                  <a:pt x="3070" y="1090"/>
                </a:cubicBezTo>
                <a:cubicBezTo>
                  <a:pt x="3090" y="1083"/>
                  <a:pt x="3101" y="1081"/>
                  <a:pt x="3113" y="1101"/>
                </a:cubicBezTo>
                <a:cubicBezTo>
                  <a:pt x="3145" y="1154"/>
                  <a:pt x="3136" y="1249"/>
                  <a:pt x="3134" y="1305"/>
                </a:cubicBezTo>
                <a:cubicBezTo>
                  <a:pt x="3132" y="1366"/>
                  <a:pt x="3120" y="1437"/>
                  <a:pt x="3099" y="1494"/>
                </a:cubicBezTo>
                <a:cubicBezTo>
                  <a:pt x="3060" y="1598"/>
                  <a:pt x="3012" y="1648"/>
                  <a:pt x="2916" y="1696"/>
                </a:cubicBezTo>
              </a:path>
              <a:path w="4732" h="1977" extrusionOk="0">
                <a:moveTo>
                  <a:pt x="3270" y="1306"/>
                </a:moveTo>
                <a:cubicBezTo>
                  <a:pt x="3285" y="1300"/>
                  <a:pt x="3300" y="1293"/>
                  <a:pt x="3315" y="1287"/>
                </a:cubicBezTo>
                <a:cubicBezTo>
                  <a:pt x="3353" y="1373"/>
                  <a:pt x="3349" y="1413"/>
                  <a:pt x="3296" y="1500"/>
                </a:cubicBezTo>
                <a:cubicBezTo>
                  <a:pt x="3285" y="1515"/>
                  <a:pt x="3273" y="1531"/>
                  <a:pt x="3262" y="1546"/>
                </a:cubicBezTo>
                <a:cubicBezTo>
                  <a:pt x="3332" y="1532"/>
                  <a:pt x="3391" y="1525"/>
                  <a:pt x="3462" y="1528"/>
                </a:cubicBezTo>
              </a:path>
              <a:path w="4732" h="1977" extrusionOk="0">
                <a:moveTo>
                  <a:pt x="3771" y="933"/>
                </a:moveTo>
                <a:cubicBezTo>
                  <a:pt x="3763" y="985"/>
                  <a:pt x="3758" y="1038"/>
                  <a:pt x="3752" y="1090"/>
                </a:cubicBezTo>
                <a:cubicBezTo>
                  <a:pt x="3744" y="1159"/>
                  <a:pt x="3739" y="1229"/>
                  <a:pt x="3729" y="1298"/>
                </a:cubicBezTo>
                <a:cubicBezTo>
                  <a:pt x="3740" y="1256"/>
                  <a:pt x="3753" y="1214"/>
                  <a:pt x="3769" y="1173"/>
                </a:cubicBezTo>
                <a:cubicBezTo>
                  <a:pt x="3802" y="1091"/>
                  <a:pt x="3842" y="1008"/>
                  <a:pt x="3890" y="934"/>
                </a:cubicBezTo>
                <a:cubicBezTo>
                  <a:pt x="3911" y="901"/>
                  <a:pt x="3946" y="838"/>
                  <a:pt x="3988" y="826"/>
                </a:cubicBezTo>
                <a:cubicBezTo>
                  <a:pt x="3995" y="826"/>
                  <a:pt x="4003" y="827"/>
                  <a:pt x="4010" y="827"/>
                </a:cubicBezTo>
                <a:cubicBezTo>
                  <a:pt x="4045" y="873"/>
                  <a:pt x="4053" y="920"/>
                  <a:pt x="4059" y="978"/>
                </a:cubicBezTo>
                <a:cubicBezTo>
                  <a:pt x="4073" y="1106"/>
                  <a:pt x="4064" y="1231"/>
                  <a:pt x="4056" y="1358"/>
                </a:cubicBezTo>
                <a:cubicBezTo>
                  <a:pt x="4055" y="1378"/>
                  <a:pt x="4055" y="1398"/>
                  <a:pt x="4054" y="1418"/>
                </a:cubicBezTo>
              </a:path>
              <a:path w="4732" h="1977" extrusionOk="0">
                <a:moveTo>
                  <a:pt x="4378" y="28"/>
                </a:moveTo>
                <a:cubicBezTo>
                  <a:pt x="4403" y="14"/>
                  <a:pt x="4390" y="-18"/>
                  <a:pt x="4438" y="22"/>
                </a:cubicBezTo>
                <a:cubicBezTo>
                  <a:pt x="4524" y="93"/>
                  <a:pt x="4578" y="220"/>
                  <a:pt x="4618" y="320"/>
                </a:cubicBezTo>
                <a:cubicBezTo>
                  <a:pt x="4770" y="698"/>
                  <a:pt x="4774" y="1135"/>
                  <a:pt x="4586" y="1502"/>
                </a:cubicBezTo>
                <a:cubicBezTo>
                  <a:pt x="4492" y="1686"/>
                  <a:pt x="4354" y="1824"/>
                  <a:pt x="4197" y="1953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42075" y="2357438"/>
            <a:ext cx="481013" cy="74612"/>
          </a:xfrm>
          <a:custGeom>
            <a:avLst/>
            <a:gdLst>
              <a:gd name="T0" fmla="+- 0 19216 17895"/>
              <a:gd name="T1" fmla="*/ T0 w 1337"/>
              <a:gd name="T2" fmla="+- 0 6756 6549"/>
              <a:gd name="T3" fmla="*/ 6756 h 208"/>
              <a:gd name="T4" fmla="+- 0 19222 17895"/>
              <a:gd name="T5" fmla="*/ T4 w 1337"/>
              <a:gd name="T6" fmla="+- 0 6747 6549"/>
              <a:gd name="T7" fmla="*/ 6747 h 208"/>
              <a:gd name="T8" fmla="+- 0 19224 17895"/>
              <a:gd name="T9" fmla="*/ T8 w 1337"/>
              <a:gd name="T10" fmla="+- 0 6743 6549"/>
              <a:gd name="T11" fmla="*/ 6743 h 208"/>
              <a:gd name="T12" fmla="+- 0 19231 17895"/>
              <a:gd name="T13" fmla="*/ T12 w 1337"/>
              <a:gd name="T14" fmla="+- 0 6732 6549"/>
              <a:gd name="T15" fmla="*/ 6732 h 208"/>
              <a:gd name="T16" fmla="+- 0 19206 17895"/>
              <a:gd name="T17" fmla="*/ T16 w 1337"/>
              <a:gd name="T18" fmla="+- 0 6722 6549"/>
              <a:gd name="T19" fmla="*/ 6722 h 208"/>
              <a:gd name="T20" fmla="+- 0 19188 17895"/>
              <a:gd name="T21" fmla="*/ T20 w 1337"/>
              <a:gd name="T22" fmla="+- 0 6718 6549"/>
              <a:gd name="T23" fmla="*/ 6718 h 208"/>
              <a:gd name="T24" fmla="+- 0 19161 17895"/>
              <a:gd name="T25" fmla="*/ T24 w 1337"/>
              <a:gd name="T26" fmla="+- 0 6711 6549"/>
              <a:gd name="T27" fmla="*/ 6711 h 208"/>
              <a:gd name="T28" fmla="+- 0 19100 17895"/>
              <a:gd name="T29" fmla="*/ T28 w 1337"/>
              <a:gd name="T30" fmla="+- 0 6696 6549"/>
              <a:gd name="T31" fmla="*/ 6696 h 208"/>
              <a:gd name="T32" fmla="+- 0 19041 17895"/>
              <a:gd name="T33" fmla="*/ T32 w 1337"/>
              <a:gd name="T34" fmla="+- 0 6677 6549"/>
              <a:gd name="T35" fmla="*/ 6677 h 208"/>
              <a:gd name="T36" fmla="+- 0 18981 17895"/>
              <a:gd name="T37" fmla="*/ T36 w 1337"/>
              <a:gd name="T38" fmla="+- 0 6659 6549"/>
              <a:gd name="T39" fmla="*/ 6659 h 208"/>
              <a:gd name="T40" fmla="+- 0 18887 17895"/>
              <a:gd name="T41" fmla="*/ T40 w 1337"/>
              <a:gd name="T42" fmla="+- 0 6631 6549"/>
              <a:gd name="T43" fmla="*/ 6631 h 208"/>
              <a:gd name="T44" fmla="+- 0 18792 17895"/>
              <a:gd name="T45" fmla="*/ T44 w 1337"/>
              <a:gd name="T46" fmla="+- 0 6599 6549"/>
              <a:gd name="T47" fmla="*/ 6599 h 208"/>
              <a:gd name="T48" fmla="+- 0 18695 17895"/>
              <a:gd name="T49" fmla="*/ T48 w 1337"/>
              <a:gd name="T50" fmla="+- 0 6579 6549"/>
              <a:gd name="T51" fmla="*/ 6579 h 208"/>
              <a:gd name="T52" fmla="+- 0 18596 17895"/>
              <a:gd name="T53" fmla="*/ T52 w 1337"/>
              <a:gd name="T54" fmla="+- 0 6558 6549"/>
              <a:gd name="T55" fmla="*/ 6558 h 208"/>
              <a:gd name="T56" fmla="+- 0 18497 17895"/>
              <a:gd name="T57" fmla="*/ T56 w 1337"/>
              <a:gd name="T58" fmla="+- 0 6547 6549"/>
              <a:gd name="T59" fmla="*/ 6547 h 208"/>
              <a:gd name="T60" fmla="+- 0 18396 17895"/>
              <a:gd name="T61" fmla="*/ T60 w 1337"/>
              <a:gd name="T62" fmla="+- 0 6549 6549"/>
              <a:gd name="T63" fmla="*/ 6549 h 208"/>
              <a:gd name="T64" fmla="+- 0 18304 17895"/>
              <a:gd name="T65" fmla="*/ T64 w 1337"/>
              <a:gd name="T66" fmla="+- 0 6551 6549"/>
              <a:gd name="T67" fmla="*/ 6551 h 208"/>
              <a:gd name="T68" fmla="+- 0 18205 17895"/>
              <a:gd name="T69" fmla="*/ T68 w 1337"/>
              <a:gd name="T70" fmla="+- 0 6568 6549"/>
              <a:gd name="T71" fmla="*/ 6568 h 208"/>
              <a:gd name="T72" fmla="+- 0 18118 17895"/>
              <a:gd name="T73" fmla="*/ T72 w 1337"/>
              <a:gd name="T74" fmla="+- 0 6598 6549"/>
              <a:gd name="T75" fmla="*/ 6598 h 208"/>
              <a:gd name="T76" fmla="+- 0 18043 17895"/>
              <a:gd name="T77" fmla="*/ T76 w 1337"/>
              <a:gd name="T78" fmla="+- 0 6624 6549"/>
              <a:gd name="T79" fmla="*/ 6624 h 208"/>
              <a:gd name="T80" fmla="+- 0 17972 17895"/>
              <a:gd name="T81" fmla="*/ T80 w 1337"/>
              <a:gd name="T82" fmla="+- 0 6650 6549"/>
              <a:gd name="T83" fmla="*/ 6650 h 208"/>
              <a:gd name="T84" fmla="+- 0 17895 17895"/>
              <a:gd name="T85" fmla="*/ T84 w 1337"/>
              <a:gd name="T86" fmla="+- 0 6664 6549"/>
              <a:gd name="T87" fmla="*/ 6664 h 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337" h="208" extrusionOk="0">
                <a:moveTo>
                  <a:pt x="1321" y="207"/>
                </a:moveTo>
                <a:cubicBezTo>
                  <a:pt x="1327" y="198"/>
                  <a:pt x="1329" y="194"/>
                  <a:pt x="1336" y="183"/>
                </a:cubicBezTo>
                <a:cubicBezTo>
                  <a:pt x="1311" y="173"/>
                  <a:pt x="1293" y="169"/>
                  <a:pt x="1266" y="162"/>
                </a:cubicBezTo>
                <a:cubicBezTo>
                  <a:pt x="1205" y="147"/>
                  <a:pt x="1146" y="128"/>
                  <a:pt x="1086" y="110"/>
                </a:cubicBezTo>
                <a:cubicBezTo>
                  <a:pt x="992" y="82"/>
                  <a:pt x="897" y="50"/>
                  <a:pt x="800" y="30"/>
                </a:cubicBezTo>
                <a:cubicBezTo>
                  <a:pt x="701" y="9"/>
                  <a:pt x="602" y="-2"/>
                  <a:pt x="501" y="0"/>
                </a:cubicBezTo>
                <a:cubicBezTo>
                  <a:pt x="409" y="2"/>
                  <a:pt x="310" y="19"/>
                  <a:pt x="223" y="49"/>
                </a:cubicBezTo>
                <a:cubicBezTo>
                  <a:pt x="148" y="75"/>
                  <a:pt x="77" y="101"/>
                  <a:pt x="0" y="115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1738" y="3581400"/>
            <a:ext cx="14287" cy="17463"/>
          </a:xfrm>
          <a:custGeom>
            <a:avLst/>
            <a:gdLst>
              <a:gd name="T0" fmla="+- 0 21007 20978"/>
              <a:gd name="T1" fmla="*/ T0 w 38"/>
              <a:gd name="T2" fmla="+- 0 9995 9947"/>
              <a:gd name="T3" fmla="*/ 9995 h 49"/>
              <a:gd name="T4" fmla="+- 0 21010 20978"/>
              <a:gd name="T5" fmla="*/ T4 w 38"/>
              <a:gd name="T6" fmla="+- 0 9995 9947"/>
              <a:gd name="T7" fmla="*/ 9995 h 49"/>
              <a:gd name="T8" fmla="+- 0 21012 20978"/>
              <a:gd name="T9" fmla="*/ T8 w 38"/>
              <a:gd name="T10" fmla="+- 0 9994 9947"/>
              <a:gd name="T11" fmla="*/ 9994 h 49"/>
              <a:gd name="T12" fmla="+- 0 21015 20978"/>
              <a:gd name="T13" fmla="*/ T12 w 38"/>
              <a:gd name="T14" fmla="+- 0 9994 9947"/>
              <a:gd name="T15" fmla="*/ 9994 h 49"/>
              <a:gd name="T16" fmla="+- 0 21007 20978"/>
              <a:gd name="T17" fmla="*/ T16 w 38"/>
              <a:gd name="T18" fmla="+- 0 9971 9947"/>
              <a:gd name="T19" fmla="*/ 9971 h 49"/>
              <a:gd name="T20" fmla="+- 0 21000 20978"/>
              <a:gd name="T21" fmla="*/ T20 w 38"/>
              <a:gd name="T22" fmla="+- 0 9955 9947"/>
              <a:gd name="T23" fmla="*/ 9955 h 49"/>
              <a:gd name="T24" fmla="+- 0 20978 20978"/>
              <a:gd name="T25" fmla="*/ T24 w 38"/>
              <a:gd name="T26" fmla="+- 0 9948 9947"/>
              <a:gd name="T27" fmla="*/ 9948 h 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38" h="49" extrusionOk="0">
                <a:moveTo>
                  <a:pt x="29" y="48"/>
                </a:moveTo>
                <a:cubicBezTo>
                  <a:pt x="32" y="48"/>
                  <a:pt x="34" y="47"/>
                  <a:pt x="37" y="47"/>
                </a:cubicBezTo>
                <a:cubicBezTo>
                  <a:pt x="29" y="24"/>
                  <a:pt x="22" y="8"/>
                  <a:pt x="0" y="1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9800" y="3490913"/>
            <a:ext cx="1119188" cy="338137"/>
          </a:xfrm>
          <a:custGeom>
            <a:avLst/>
            <a:gdLst>
              <a:gd name="T0" fmla="+- 0 17079 16723"/>
              <a:gd name="T1" fmla="*/ T0 w 3107"/>
              <a:gd name="T2" fmla="+- 0 10025 9695"/>
              <a:gd name="T3" fmla="*/ 10025 h 940"/>
              <a:gd name="T4" fmla="+- 0 16896 16723"/>
              <a:gd name="T5" fmla="*/ T4 w 3107"/>
              <a:gd name="T6" fmla="+- 0 9997 9695"/>
              <a:gd name="T7" fmla="*/ 9997 h 940"/>
              <a:gd name="T8" fmla="+- 0 16784 16723"/>
              <a:gd name="T9" fmla="*/ T8 w 3107"/>
              <a:gd name="T10" fmla="+- 0 10177 9695"/>
              <a:gd name="T11" fmla="*/ 10177 h 940"/>
              <a:gd name="T12" fmla="+- 0 16956 16723"/>
              <a:gd name="T13" fmla="*/ T12 w 3107"/>
              <a:gd name="T14" fmla="+- 0 10160 9695"/>
              <a:gd name="T15" fmla="*/ 10160 h 940"/>
              <a:gd name="T16" fmla="+- 0 17008 16723"/>
              <a:gd name="T17" fmla="*/ T16 w 3107"/>
              <a:gd name="T18" fmla="+- 0 10305 9695"/>
              <a:gd name="T19" fmla="*/ 10305 h 940"/>
              <a:gd name="T20" fmla="+- 0 16844 16723"/>
              <a:gd name="T21" fmla="*/ T20 w 3107"/>
              <a:gd name="T22" fmla="+- 0 10599 9695"/>
              <a:gd name="T23" fmla="*/ 10599 h 940"/>
              <a:gd name="T24" fmla="+- 0 16724 16723"/>
              <a:gd name="T25" fmla="*/ T24 w 3107"/>
              <a:gd name="T26" fmla="+- 0 10548 9695"/>
              <a:gd name="T27" fmla="*/ 10548 h 940"/>
              <a:gd name="T28" fmla="+- 0 17160 16723"/>
              <a:gd name="T29" fmla="*/ T28 w 3107"/>
              <a:gd name="T30" fmla="+- 0 10286 9695"/>
              <a:gd name="T31" fmla="*/ 10286 h 940"/>
              <a:gd name="T32" fmla="+- 0 17186 16723"/>
              <a:gd name="T33" fmla="*/ T32 w 3107"/>
              <a:gd name="T34" fmla="+- 0 10240 9695"/>
              <a:gd name="T35" fmla="*/ 10240 h 940"/>
              <a:gd name="T36" fmla="+- 0 17359 16723"/>
              <a:gd name="T37" fmla="*/ T36 w 3107"/>
              <a:gd name="T38" fmla="+- 0 10035 9695"/>
              <a:gd name="T39" fmla="*/ 10035 h 940"/>
              <a:gd name="T40" fmla="+- 0 17671 16723"/>
              <a:gd name="T41" fmla="*/ T40 w 3107"/>
              <a:gd name="T42" fmla="+- 0 10129 9695"/>
              <a:gd name="T43" fmla="*/ 10129 h 940"/>
              <a:gd name="T44" fmla="+- 0 17490 16723"/>
              <a:gd name="T45" fmla="*/ T44 w 3107"/>
              <a:gd name="T46" fmla="+- 0 10226 9695"/>
              <a:gd name="T47" fmla="*/ 10226 h 940"/>
              <a:gd name="T48" fmla="+- 0 17517 16723"/>
              <a:gd name="T49" fmla="*/ T48 w 3107"/>
              <a:gd name="T50" fmla="+- 0 10370 9695"/>
              <a:gd name="T51" fmla="*/ 10370 h 940"/>
              <a:gd name="T52" fmla="+- 0 17666 16723"/>
              <a:gd name="T53" fmla="*/ T52 w 3107"/>
              <a:gd name="T54" fmla="+- 0 10247 9695"/>
              <a:gd name="T55" fmla="*/ 10247 h 940"/>
              <a:gd name="T56" fmla="+- 0 17673 16723"/>
              <a:gd name="T57" fmla="*/ T56 w 3107"/>
              <a:gd name="T58" fmla="+- 0 10436 9695"/>
              <a:gd name="T59" fmla="*/ 10436 h 940"/>
              <a:gd name="T60" fmla="+- 0 17989 16723"/>
              <a:gd name="T61" fmla="*/ T60 w 3107"/>
              <a:gd name="T62" fmla="+- 0 10111 9695"/>
              <a:gd name="T63" fmla="*/ 10111 h 940"/>
              <a:gd name="T64" fmla="+- 0 17871 16723"/>
              <a:gd name="T65" fmla="*/ T64 w 3107"/>
              <a:gd name="T66" fmla="+- 0 10210 9695"/>
              <a:gd name="T67" fmla="*/ 10210 h 940"/>
              <a:gd name="T68" fmla="+- 0 17837 16723"/>
              <a:gd name="T69" fmla="*/ T68 w 3107"/>
              <a:gd name="T70" fmla="+- 0 10394 9695"/>
              <a:gd name="T71" fmla="*/ 10394 h 940"/>
              <a:gd name="T72" fmla="+- 0 17982 16723"/>
              <a:gd name="T73" fmla="*/ T72 w 3107"/>
              <a:gd name="T74" fmla="+- 0 9992 9695"/>
              <a:gd name="T75" fmla="*/ 9992 h 940"/>
              <a:gd name="T76" fmla="+- 0 18001 16723"/>
              <a:gd name="T77" fmla="*/ T76 w 3107"/>
              <a:gd name="T78" fmla="+- 0 10020 9695"/>
              <a:gd name="T79" fmla="*/ 10020 h 940"/>
              <a:gd name="T80" fmla="+- 0 18033 16723"/>
              <a:gd name="T81" fmla="*/ T80 w 3107"/>
              <a:gd name="T82" fmla="+- 0 10348 9695"/>
              <a:gd name="T83" fmla="*/ 10348 h 940"/>
              <a:gd name="T84" fmla="+- 0 18228 16723"/>
              <a:gd name="T85" fmla="*/ T84 w 3107"/>
              <a:gd name="T86" fmla="+- 0 10158 9695"/>
              <a:gd name="T87" fmla="*/ 10158 h 940"/>
              <a:gd name="T88" fmla="+- 0 18165 16723"/>
              <a:gd name="T89" fmla="*/ T88 w 3107"/>
              <a:gd name="T90" fmla="+- 0 10138 9695"/>
              <a:gd name="T91" fmla="*/ 10138 h 940"/>
              <a:gd name="T92" fmla="+- 0 18153 16723"/>
              <a:gd name="T93" fmla="*/ T92 w 3107"/>
              <a:gd name="T94" fmla="+- 0 10345 9695"/>
              <a:gd name="T95" fmla="*/ 10345 h 940"/>
              <a:gd name="T96" fmla="+- 0 18348 16723"/>
              <a:gd name="T97" fmla="*/ T96 w 3107"/>
              <a:gd name="T98" fmla="+- 0 10353 9695"/>
              <a:gd name="T99" fmla="*/ 10353 h 940"/>
              <a:gd name="T100" fmla="+- 0 18587 16723"/>
              <a:gd name="T101" fmla="*/ T100 w 3107"/>
              <a:gd name="T102" fmla="+- 0 9957 9695"/>
              <a:gd name="T103" fmla="*/ 9957 h 940"/>
              <a:gd name="T104" fmla="+- 0 18489 16723"/>
              <a:gd name="T105" fmla="*/ T104 w 3107"/>
              <a:gd name="T106" fmla="+- 0 10100 9695"/>
              <a:gd name="T107" fmla="*/ 10100 h 940"/>
              <a:gd name="T108" fmla="+- 0 18615 16723"/>
              <a:gd name="T109" fmla="*/ T108 w 3107"/>
              <a:gd name="T110" fmla="+- 0 10183 9695"/>
              <a:gd name="T111" fmla="*/ 10183 h 940"/>
              <a:gd name="T112" fmla="+- 0 18606 16723"/>
              <a:gd name="T113" fmla="*/ T112 w 3107"/>
              <a:gd name="T114" fmla="+- 0 10315 9695"/>
              <a:gd name="T115" fmla="*/ 10315 h 940"/>
              <a:gd name="T116" fmla="+- 0 18501 16723"/>
              <a:gd name="T117" fmla="*/ T116 w 3107"/>
              <a:gd name="T118" fmla="+- 0 10314 9695"/>
              <a:gd name="T119" fmla="*/ 10314 h 940"/>
              <a:gd name="T120" fmla="+- 0 18900 16723"/>
              <a:gd name="T121" fmla="*/ T120 w 3107"/>
              <a:gd name="T122" fmla="+- 0 10084 9695"/>
              <a:gd name="T123" fmla="*/ 10084 h 940"/>
              <a:gd name="T124" fmla="+- 0 18795 16723"/>
              <a:gd name="T125" fmla="*/ T124 w 3107"/>
              <a:gd name="T126" fmla="+- 0 10243 9695"/>
              <a:gd name="T127" fmla="*/ 10243 h 940"/>
              <a:gd name="T128" fmla="+- 0 18838 16723"/>
              <a:gd name="T129" fmla="*/ T128 w 3107"/>
              <a:gd name="T130" fmla="+- 0 10335 9695"/>
              <a:gd name="T131" fmla="*/ 10335 h 940"/>
              <a:gd name="T132" fmla="+- 0 18994 16723"/>
              <a:gd name="T133" fmla="*/ T132 w 3107"/>
              <a:gd name="T134" fmla="+- 0 9722 9695"/>
              <a:gd name="T135" fmla="*/ 9722 h 940"/>
              <a:gd name="T136" fmla="+- 0 18942 16723"/>
              <a:gd name="T137" fmla="*/ T136 w 3107"/>
              <a:gd name="T138" fmla="+- 0 10113 9695"/>
              <a:gd name="T139" fmla="*/ 10113 h 940"/>
              <a:gd name="T140" fmla="+- 0 18914 16723"/>
              <a:gd name="T141" fmla="*/ T140 w 3107"/>
              <a:gd name="T142" fmla="+- 0 10303 9695"/>
              <a:gd name="T143" fmla="*/ 10303 h 940"/>
              <a:gd name="T144" fmla="+- 0 19011 16723"/>
              <a:gd name="T145" fmla="*/ T144 w 3107"/>
              <a:gd name="T146" fmla="+- 0 10196 9695"/>
              <a:gd name="T147" fmla="*/ 10196 h 940"/>
              <a:gd name="T148" fmla="+- 0 19071 16723"/>
              <a:gd name="T149" fmla="*/ T148 w 3107"/>
              <a:gd name="T150" fmla="+- 0 10346 9695"/>
              <a:gd name="T151" fmla="*/ 10346 h 940"/>
              <a:gd name="T152" fmla="+- 0 19257 16723"/>
              <a:gd name="T153" fmla="*/ T152 w 3107"/>
              <a:gd name="T154" fmla="+- 0 10083 9695"/>
              <a:gd name="T155" fmla="*/ 10083 h 940"/>
              <a:gd name="T156" fmla="+- 0 19234 16723"/>
              <a:gd name="T157" fmla="*/ T156 w 3107"/>
              <a:gd name="T158" fmla="+- 0 10315 9695"/>
              <a:gd name="T159" fmla="*/ 10315 h 940"/>
              <a:gd name="T160" fmla="+- 0 19327 16723"/>
              <a:gd name="T161" fmla="*/ T160 w 3107"/>
              <a:gd name="T162" fmla="+- 0 10273 9695"/>
              <a:gd name="T163" fmla="*/ 10273 h 940"/>
              <a:gd name="T164" fmla="+- 0 19270 16723"/>
              <a:gd name="T165" fmla="*/ T164 w 3107"/>
              <a:gd name="T166" fmla="+- 0 10057 9695"/>
              <a:gd name="T167" fmla="*/ 10057 h 940"/>
              <a:gd name="T168" fmla="+- 0 19506 16723"/>
              <a:gd name="T169" fmla="*/ T168 w 3107"/>
              <a:gd name="T170" fmla="+- 0 10095 9695"/>
              <a:gd name="T171" fmla="*/ 10095 h 940"/>
              <a:gd name="T172" fmla="+- 0 19474 16723"/>
              <a:gd name="T173" fmla="*/ T172 w 3107"/>
              <a:gd name="T174" fmla="+- 0 10121 9695"/>
              <a:gd name="T175" fmla="*/ 10121 h 940"/>
              <a:gd name="T176" fmla="+- 0 19454 16723"/>
              <a:gd name="T177" fmla="*/ T176 w 3107"/>
              <a:gd name="T178" fmla="+- 0 10324 9695"/>
              <a:gd name="T179" fmla="*/ 10324 h 940"/>
              <a:gd name="T180" fmla="+- 0 19566 16723"/>
              <a:gd name="T181" fmla="*/ T180 w 3107"/>
              <a:gd name="T182" fmla="+- 0 10248 9695"/>
              <a:gd name="T183" fmla="*/ 10248 h 940"/>
              <a:gd name="T184" fmla="+- 0 19562 16723"/>
              <a:gd name="T185" fmla="*/ T184 w 3107"/>
              <a:gd name="T186" fmla="+- 0 10126 9695"/>
              <a:gd name="T187" fmla="*/ 10126 h 940"/>
              <a:gd name="T188" fmla="+- 0 19829 16723"/>
              <a:gd name="T189" fmla="*/ T188 w 3107"/>
              <a:gd name="T190" fmla="+- 0 9802 9695"/>
              <a:gd name="T191" fmla="*/ 9802 h 940"/>
              <a:gd name="T192" fmla="+- 0 19825 16723"/>
              <a:gd name="T193" fmla="*/ T192 w 3107"/>
              <a:gd name="T194" fmla="+- 0 10525 9695"/>
              <a:gd name="T195" fmla="*/ 10525 h 9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3107" h="940" extrusionOk="0">
                <a:moveTo>
                  <a:pt x="415" y="408"/>
                </a:moveTo>
                <a:cubicBezTo>
                  <a:pt x="394" y="383"/>
                  <a:pt x="377" y="355"/>
                  <a:pt x="356" y="330"/>
                </a:cubicBezTo>
                <a:cubicBezTo>
                  <a:pt x="334" y="303"/>
                  <a:pt x="300" y="268"/>
                  <a:pt x="265" y="261"/>
                </a:cubicBezTo>
                <a:cubicBezTo>
                  <a:pt x="228" y="253"/>
                  <a:pt x="199" y="281"/>
                  <a:pt x="173" y="302"/>
                </a:cubicBezTo>
                <a:cubicBezTo>
                  <a:pt x="139" y="329"/>
                  <a:pt x="107" y="357"/>
                  <a:pt x="82" y="392"/>
                </a:cubicBezTo>
                <a:cubicBezTo>
                  <a:pt x="65" y="416"/>
                  <a:pt x="46" y="452"/>
                  <a:pt x="61" y="482"/>
                </a:cubicBezTo>
                <a:cubicBezTo>
                  <a:pt x="74" y="509"/>
                  <a:pt x="111" y="514"/>
                  <a:pt x="137" y="510"/>
                </a:cubicBezTo>
                <a:cubicBezTo>
                  <a:pt x="173" y="504"/>
                  <a:pt x="203" y="485"/>
                  <a:pt x="233" y="465"/>
                </a:cubicBezTo>
                <a:cubicBezTo>
                  <a:pt x="248" y="455"/>
                  <a:pt x="263" y="444"/>
                  <a:pt x="278" y="433"/>
                </a:cubicBezTo>
                <a:cubicBezTo>
                  <a:pt x="293" y="489"/>
                  <a:pt x="290" y="552"/>
                  <a:pt x="285" y="610"/>
                </a:cubicBezTo>
                <a:cubicBezTo>
                  <a:pt x="279" y="678"/>
                  <a:pt x="261" y="734"/>
                  <a:pt x="229" y="793"/>
                </a:cubicBezTo>
                <a:cubicBezTo>
                  <a:pt x="204" y="839"/>
                  <a:pt x="171" y="881"/>
                  <a:pt x="121" y="904"/>
                </a:cubicBezTo>
                <a:cubicBezTo>
                  <a:pt x="87" y="920"/>
                  <a:pt x="54" y="926"/>
                  <a:pt x="21" y="905"/>
                </a:cubicBezTo>
                <a:cubicBezTo>
                  <a:pt x="-1" y="891"/>
                  <a:pt x="2" y="875"/>
                  <a:pt x="1" y="853"/>
                </a:cubicBezTo>
              </a:path>
              <a:path w="3107" h="940" extrusionOk="0">
                <a:moveTo>
                  <a:pt x="432" y="520"/>
                </a:moveTo>
                <a:cubicBezTo>
                  <a:pt x="442" y="544"/>
                  <a:pt x="442" y="564"/>
                  <a:pt x="437" y="591"/>
                </a:cubicBezTo>
                <a:cubicBezTo>
                  <a:pt x="432" y="616"/>
                  <a:pt x="428" y="637"/>
                  <a:pt x="430" y="661"/>
                </a:cubicBezTo>
                <a:cubicBezTo>
                  <a:pt x="443" y="622"/>
                  <a:pt x="452" y="585"/>
                  <a:pt x="463" y="545"/>
                </a:cubicBezTo>
                <a:cubicBezTo>
                  <a:pt x="477" y="491"/>
                  <a:pt x="495" y="434"/>
                  <a:pt x="530" y="390"/>
                </a:cubicBezTo>
                <a:cubicBezTo>
                  <a:pt x="560" y="351"/>
                  <a:pt x="587" y="338"/>
                  <a:pt x="636" y="340"/>
                </a:cubicBezTo>
                <a:cubicBezTo>
                  <a:pt x="672" y="342"/>
                  <a:pt x="703" y="357"/>
                  <a:pt x="736" y="370"/>
                </a:cubicBezTo>
              </a:path>
              <a:path w="3107" h="940" extrusionOk="0">
                <a:moveTo>
                  <a:pt x="948" y="434"/>
                </a:moveTo>
                <a:cubicBezTo>
                  <a:pt x="924" y="439"/>
                  <a:pt x="901" y="446"/>
                  <a:pt x="878" y="455"/>
                </a:cubicBezTo>
                <a:cubicBezTo>
                  <a:pt x="836" y="472"/>
                  <a:pt x="798" y="498"/>
                  <a:pt x="767" y="531"/>
                </a:cubicBezTo>
                <a:cubicBezTo>
                  <a:pt x="738" y="562"/>
                  <a:pt x="722" y="600"/>
                  <a:pt x="726" y="642"/>
                </a:cubicBezTo>
                <a:cubicBezTo>
                  <a:pt x="730" y="676"/>
                  <a:pt x="766" y="682"/>
                  <a:pt x="794" y="675"/>
                </a:cubicBezTo>
                <a:cubicBezTo>
                  <a:pt x="829" y="666"/>
                  <a:pt x="867" y="629"/>
                  <a:pt x="892" y="604"/>
                </a:cubicBezTo>
                <a:cubicBezTo>
                  <a:pt x="909" y="586"/>
                  <a:pt x="922" y="563"/>
                  <a:pt x="943" y="552"/>
                </a:cubicBezTo>
                <a:cubicBezTo>
                  <a:pt x="958" y="582"/>
                  <a:pt x="958" y="610"/>
                  <a:pt x="957" y="645"/>
                </a:cubicBezTo>
                <a:cubicBezTo>
                  <a:pt x="956" y="677"/>
                  <a:pt x="953" y="709"/>
                  <a:pt x="950" y="741"/>
                </a:cubicBezTo>
                <a:cubicBezTo>
                  <a:pt x="957" y="715"/>
                  <a:pt x="966" y="694"/>
                  <a:pt x="978" y="669"/>
                </a:cubicBezTo>
              </a:path>
              <a:path w="3107" h="940" extrusionOk="0">
                <a:moveTo>
                  <a:pt x="1266" y="416"/>
                </a:moveTo>
                <a:cubicBezTo>
                  <a:pt x="1272" y="436"/>
                  <a:pt x="1292" y="419"/>
                  <a:pt x="1249" y="442"/>
                </a:cubicBezTo>
                <a:cubicBezTo>
                  <a:pt x="1211" y="462"/>
                  <a:pt x="1178" y="484"/>
                  <a:pt x="1148" y="515"/>
                </a:cubicBezTo>
                <a:cubicBezTo>
                  <a:pt x="1114" y="550"/>
                  <a:pt x="1091" y="589"/>
                  <a:pt x="1083" y="637"/>
                </a:cubicBezTo>
                <a:cubicBezTo>
                  <a:pt x="1076" y="681"/>
                  <a:pt x="1088" y="680"/>
                  <a:pt x="1114" y="699"/>
                </a:cubicBezTo>
                <a:cubicBezTo>
                  <a:pt x="1153" y="668"/>
                  <a:pt x="1175" y="632"/>
                  <a:pt x="1192" y="584"/>
                </a:cubicBezTo>
                <a:cubicBezTo>
                  <a:pt x="1225" y="491"/>
                  <a:pt x="1241" y="393"/>
                  <a:pt x="1259" y="297"/>
                </a:cubicBezTo>
                <a:cubicBezTo>
                  <a:pt x="1277" y="198"/>
                  <a:pt x="1289" y="99"/>
                  <a:pt x="1304" y="0"/>
                </a:cubicBezTo>
                <a:cubicBezTo>
                  <a:pt x="1302" y="109"/>
                  <a:pt x="1286" y="217"/>
                  <a:pt x="1278" y="325"/>
                </a:cubicBezTo>
                <a:cubicBezTo>
                  <a:pt x="1271" y="409"/>
                  <a:pt x="1257" y="501"/>
                  <a:pt x="1266" y="585"/>
                </a:cubicBezTo>
                <a:cubicBezTo>
                  <a:pt x="1271" y="627"/>
                  <a:pt x="1279" y="635"/>
                  <a:pt x="1310" y="653"/>
                </a:cubicBezTo>
                <a:cubicBezTo>
                  <a:pt x="1361" y="646"/>
                  <a:pt x="1386" y="624"/>
                  <a:pt x="1422" y="586"/>
                </a:cubicBezTo>
                <a:cubicBezTo>
                  <a:pt x="1454" y="552"/>
                  <a:pt x="1488" y="508"/>
                  <a:pt x="1505" y="463"/>
                </a:cubicBezTo>
                <a:cubicBezTo>
                  <a:pt x="1509" y="444"/>
                  <a:pt x="1511" y="439"/>
                  <a:pt x="1508" y="427"/>
                </a:cubicBezTo>
                <a:cubicBezTo>
                  <a:pt x="1481" y="426"/>
                  <a:pt x="1468" y="425"/>
                  <a:pt x="1442" y="443"/>
                </a:cubicBezTo>
                <a:cubicBezTo>
                  <a:pt x="1411" y="465"/>
                  <a:pt x="1384" y="493"/>
                  <a:pt x="1376" y="532"/>
                </a:cubicBezTo>
                <a:cubicBezTo>
                  <a:pt x="1367" y="577"/>
                  <a:pt x="1397" y="622"/>
                  <a:pt x="1430" y="650"/>
                </a:cubicBezTo>
                <a:cubicBezTo>
                  <a:pt x="1466" y="681"/>
                  <a:pt x="1518" y="707"/>
                  <a:pt x="1566" y="695"/>
                </a:cubicBezTo>
                <a:cubicBezTo>
                  <a:pt x="1598" y="681"/>
                  <a:pt x="1609" y="676"/>
                  <a:pt x="1625" y="658"/>
                </a:cubicBezTo>
              </a:path>
              <a:path w="3107" h="940" extrusionOk="0">
                <a:moveTo>
                  <a:pt x="1900" y="253"/>
                </a:moveTo>
                <a:cubicBezTo>
                  <a:pt x="1893" y="232"/>
                  <a:pt x="1879" y="249"/>
                  <a:pt x="1864" y="262"/>
                </a:cubicBezTo>
                <a:cubicBezTo>
                  <a:pt x="1839" y="284"/>
                  <a:pt x="1818" y="307"/>
                  <a:pt x="1798" y="333"/>
                </a:cubicBezTo>
                <a:cubicBezTo>
                  <a:pt x="1782" y="353"/>
                  <a:pt x="1764" y="378"/>
                  <a:pt x="1766" y="405"/>
                </a:cubicBezTo>
                <a:cubicBezTo>
                  <a:pt x="1768" y="429"/>
                  <a:pt x="1794" y="439"/>
                  <a:pt x="1812" y="449"/>
                </a:cubicBezTo>
                <a:cubicBezTo>
                  <a:pt x="1837" y="463"/>
                  <a:pt x="1868" y="472"/>
                  <a:pt x="1892" y="488"/>
                </a:cubicBezTo>
                <a:cubicBezTo>
                  <a:pt x="1914" y="502"/>
                  <a:pt x="1929" y="525"/>
                  <a:pt x="1929" y="551"/>
                </a:cubicBezTo>
                <a:cubicBezTo>
                  <a:pt x="1929" y="582"/>
                  <a:pt x="1905" y="602"/>
                  <a:pt x="1883" y="620"/>
                </a:cubicBezTo>
                <a:cubicBezTo>
                  <a:pt x="1863" y="636"/>
                  <a:pt x="1825" y="650"/>
                  <a:pt x="1799" y="646"/>
                </a:cubicBezTo>
                <a:cubicBezTo>
                  <a:pt x="1782" y="639"/>
                  <a:pt x="1777" y="635"/>
                  <a:pt x="1778" y="619"/>
                </a:cubicBezTo>
              </a:path>
              <a:path w="3107" h="940" extrusionOk="0">
                <a:moveTo>
                  <a:pt x="2159" y="408"/>
                </a:moveTo>
                <a:cubicBezTo>
                  <a:pt x="2174" y="402"/>
                  <a:pt x="2179" y="402"/>
                  <a:pt x="2177" y="389"/>
                </a:cubicBezTo>
                <a:cubicBezTo>
                  <a:pt x="2157" y="379"/>
                  <a:pt x="2140" y="403"/>
                  <a:pt x="2126" y="427"/>
                </a:cubicBezTo>
                <a:cubicBezTo>
                  <a:pt x="2105" y="465"/>
                  <a:pt x="2087" y="507"/>
                  <a:pt x="2072" y="548"/>
                </a:cubicBezTo>
                <a:cubicBezTo>
                  <a:pt x="2063" y="574"/>
                  <a:pt x="2041" y="616"/>
                  <a:pt x="2055" y="644"/>
                </a:cubicBezTo>
                <a:cubicBezTo>
                  <a:pt x="2067" y="669"/>
                  <a:pt x="2097" y="656"/>
                  <a:pt x="2115" y="640"/>
                </a:cubicBezTo>
                <a:cubicBezTo>
                  <a:pt x="2137" y="620"/>
                  <a:pt x="2149" y="598"/>
                  <a:pt x="2164" y="573"/>
                </a:cubicBezTo>
              </a:path>
              <a:path w="3107" h="940" extrusionOk="0">
                <a:moveTo>
                  <a:pt x="2271" y="27"/>
                </a:moveTo>
                <a:cubicBezTo>
                  <a:pt x="2268" y="78"/>
                  <a:pt x="2265" y="130"/>
                  <a:pt x="2257" y="181"/>
                </a:cubicBezTo>
                <a:cubicBezTo>
                  <a:pt x="2244" y="260"/>
                  <a:pt x="2230" y="339"/>
                  <a:pt x="2219" y="418"/>
                </a:cubicBezTo>
                <a:cubicBezTo>
                  <a:pt x="2211" y="475"/>
                  <a:pt x="2203" y="533"/>
                  <a:pt x="2194" y="590"/>
                </a:cubicBezTo>
                <a:cubicBezTo>
                  <a:pt x="2193" y="596"/>
                  <a:pt x="2192" y="602"/>
                  <a:pt x="2191" y="608"/>
                </a:cubicBezTo>
                <a:cubicBezTo>
                  <a:pt x="2213" y="600"/>
                  <a:pt x="2220" y="578"/>
                  <a:pt x="2235" y="556"/>
                </a:cubicBezTo>
                <a:cubicBezTo>
                  <a:pt x="2247" y="539"/>
                  <a:pt x="2265" y="506"/>
                  <a:pt x="2288" y="501"/>
                </a:cubicBezTo>
                <a:cubicBezTo>
                  <a:pt x="2315" y="495"/>
                  <a:pt x="2323" y="529"/>
                  <a:pt x="2329" y="547"/>
                </a:cubicBezTo>
                <a:cubicBezTo>
                  <a:pt x="2340" y="580"/>
                  <a:pt x="2346" y="616"/>
                  <a:pt x="2348" y="651"/>
                </a:cubicBezTo>
                <a:cubicBezTo>
                  <a:pt x="2349" y="667"/>
                  <a:pt x="2346" y="662"/>
                  <a:pt x="2353" y="676"/>
                </a:cubicBezTo>
              </a:path>
              <a:path w="3107" h="940" extrusionOk="0">
                <a:moveTo>
                  <a:pt x="2534" y="388"/>
                </a:moveTo>
                <a:cubicBezTo>
                  <a:pt x="2530" y="422"/>
                  <a:pt x="2518" y="454"/>
                  <a:pt x="2514" y="488"/>
                </a:cubicBezTo>
                <a:cubicBezTo>
                  <a:pt x="2509" y="531"/>
                  <a:pt x="2505" y="577"/>
                  <a:pt x="2511" y="620"/>
                </a:cubicBezTo>
                <a:cubicBezTo>
                  <a:pt x="2514" y="642"/>
                  <a:pt x="2524" y="664"/>
                  <a:pt x="2550" y="656"/>
                </a:cubicBezTo>
                <a:cubicBezTo>
                  <a:pt x="2581" y="646"/>
                  <a:pt x="2596" y="605"/>
                  <a:pt x="2604" y="578"/>
                </a:cubicBezTo>
                <a:cubicBezTo>
                  <a:pt x="2616" y="537"/>
                  <a:pt x="2617" y="493"/>
                  <a:pt x="2603" y="452"/>
                </a:cubicBezTo>
                <a:cubicBezTo>
                  <a:pt x="2592" y="420"/>
                  <a:pt x="2574" y="384"/>
                  <a:pt x="2547" y="362"/>
                </a:cubicBezTo>
                <a:cubicBezTo>
                  <a:pt x="2543" y="360"/>
                  <a:pt x="2540" y="358"/>
                  <a:pt x="2536" y="356"/>
                </a:cubicBezTo>
              </a:path>
              <a:path w="3107" h="940" extrusionOk="0">
                <a:moveTo>
                  <a:pt x="2783" y="400"/>
                </a:moveTo>
                <a:cubicBezTo>
                  <a:pt x="2787" y="397"/>
                  <a:pt x="2790" y="395"/>
                  <a:pt x="2794" y="392"/>
                </a:cubicBezTo>
                <a:cubicBezTo>
                  <a:pt x="2773" y="390"/>
                  <a:pt x="2761" y="405"/>
                  <a:pt x="2751" y="426"/>
                </a:cubicBezTo>
                <a:cubicBezTo>
                  <a:pt x="2735" y="459"/>
                  <a:pt x="2721" y="503"/>
                  <a:pt x="2716" y="539"/>
                </a:cubicBezTo>
                <a:cubicBezTo>
                  <a:pt x="2712" y="566"/>
                  <a:pt x="2709" y="608"/>
                  <a:pt x="2731" y="629"/>
                </a:cubicBezTo>
                <a:cubicBezTo>
                  <a:pt x="2750" y="647"/>
                  <a:pt x="2772" y="634"/>
                  <a:pt x="2789" y="622"/>
                </a:cubicBezTo>
                <a:cubicBezTo>
                  <a:pt x="2810" y="607"/>
                  <a:pt x="2834" y="578"/>
                  <a:pt x="2843" y="553"/>
                </a:cubicBezTo>
                <a:cubicBezTo>
                  <a:pt x="2854" y="522"/>
                  <a:pt x="2855" y="505"/>
                  <a:pt x="2850" y="473"/>
                </a:cubicBezTo>
                <a:cubicBezTo>
                  <a:pt x="2846" y="453"/>
                  <a:pt x="2845" y="445"/>
                  <a:pt x="2839" y="431"/>
                </a:cubicBezTo>
              </a:path>
              <a:path w="3107" h="940" extrusionOk="0">
                <a:moveTo>
                  <a:pt x="3085" y="68"/>
                </a:moveTo>
                <a:cubicBezTo>
                  <a:pt x="3110" y="64"/>
                  <a:pt x="3107" y="62"/>
                  <a:pt x="3106" y="107"/>
                </a:cubicBezTo>
                <a:cubicBezTo>
                  <a:pt x="3103" y="193"/>
                  <a:pt x="3100" y="280"/>
                  <a:pt x="3099" y="366"/>
                </a:cubicBezTo>
                <a:cubicBezTo>
                  <a:pt x="3098" y="521"/>
                  <a:pt x="3097" y="675"/>
                  <a:pt x="3102" y="830"/>
                </a:cubicBezTo>
                <a:cubicBezTo>
                  <a:pt x="3103" y="866"/>
                  <a:pt x="3105" y="903"/>
                  <a:pt x="3106" y="939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2025" y="3552825"/>
            <a:ext cx="258763" cy="273050"/>
          </a:xfrm>
          <a:custGeom>
            <a:avLst/>
            <a:gdLst>
              <a:gd name="T0" fmla="+- 0 20494 20312"/>
              <a:gd name="T1" fmla="*/ T0 w 720"/>
              <a:gd name="T2" fmla="+- 0 9872 9871"/>
              <a:gd name="T3" fmla="*/ 9872 h 756"/>
              <a:gd name="T4" fmla="+- 0 20507 20312"/>
              <a:gd name="T5" fmla="*/ T4 w 720"/>
              <a:gd name="T6" fmla="+- 0 9986 9871"/>
              <a:gd name="T7" fmla="*/ 9986 h 756"/>
              <a:gd name="T8" fmla="+- 0 20518 20312"/>
              <a:gd name="T9" fmla="*/ T8 w 720"/>
              <a:gd name="T10" fmla="+- 0 10226 9871"/>
              <a:gd name="T11" fmla="*/ 10226 h 756"/>
              <a:gd name="T12" fmla="+- 0 20504 20312"/>
              <a:gd name="T13" fmla="*/ T12 w 720"/>
              <a:gd name="T14" fmla="+- 0 10489 9871"/>
              <a:gd name="T15" fmla="*/ 10489 h 756"/>
              <a:gd name="T16" fmla="+- 0 20479 20312"/>
              <a:gd name="T17" fmla="*/ T16 w 720"/>
              <a:gd name="T18" fmla="+- 0 10626 9871"/>
              <a:gd name="T19" fmla="*/ 10626 h 756"/>
              <a:gd name="T20" fmla="+- 0 20512 20312"/>
              <a:gd name="T21" fmla="*/ T20 w 720"/>
              <a:gd name="T22" fmla="+- 0 10491 9871"/>
              <a:gd name="T23" fmla="*/ 10491 h 756"/>
              <a:gd name="T24" fmla="+- 0 20735 20312"/>
              <a:gd name="T25" fmla="*/ T24 w 720"/>
              <a:gd name="T26" fmla="+- 0 10182 9871"/>
              <a:gd name="T27" fmla="*/ 10182 h 756"/>
              <a:gd name="T28" fmla="+- 0 20632 20312"/>
              <a:gd name="T29" fmla="*/ T28 w 720"/>
              <a:gd name="T30" fmla="+- 0 10228 9871"/>
              <a:gd name="T31" fmla="*/ 10228 h 756"/>
              <a:gd name="T32" fmla="+- 0 20465 20312"/>
              <a:gd name="T33" fmla="*/ T32 w 720"/>
              <a:gd name="T34" fmla="+- 0 10275 9871"/>
              <a:gd name="T35" fmla="*/ 10275 h 756"/>
              <a:gd name="T36" fmla="+- 0 20352 20312"/>
              <a:gd name="T37" fmla="*/ T36 w 720"/>
              <a:gd name="T38" fmla="+- 0 10302 9871"/>
              <a:gd name="T39" fmla="*/ 10302 h 756"/>
              <a:gd name="T40" fmla="+- 0 20318 20312"/>
              <a:gd name="T41" fmla="*/ T40 w 720"/>
              <a:gd name="T42" fmla="+- 0 10271 9871"/>
              <a:gd name="T43" fmla="*/ 10271 h 756"/>
              <a:gd name="T44" fmla="+- 0 20660 20312"/>
              <a:gd name="T45" fmla="*/ T44 w 720"/>
              <a:gd name="T46" fmla="+- 0 10481 9871"/>
              <a:gd name="T47" fmla="*/ 10481 h 756"/>
              <a:gd name="T48" fmla="+- 0 20619 20312"/>
              <a:gd name="T49" fmla="*/ T48 w 720"/>
              <a:gd name="T50" fmla="+- 0 10418 9871"/>
              <a:gd name="T51" fmla="*/ 10418 h 756"/>
              <a:gd name="T52" fmla="+- 0 20494 20312"/>
              <a:gd name="T53" fmla="*/ T52 w 720"/>
              <a:gd name="T54" fmla="+- 0 10266 9871"/>
              <a:gd name="T55" fmla="*/ 10266 h 756"/>
              <a:gd name="T56" fmla="+- 0 20378 20312"/>
              <a:gd name="T57" fmla="*/ T56 w 720"/>
              <a:gd name="T58" fmla="+- 0 10147 9871"/>
              <a:gd name="T59" fmla="*/ 10147 h 756"/>
              <a:gd name="T60" fmla="+- 0 20348 20312"/>
              <a:gd name="T61" fmla="*/ T60 w 720"/>
              <a:gd name="T62" fmla="+- 0 10074 9871"/>
              <a:gd name="T63" fmla="*/ 10074 h 756"/>
              <a:gd name="T64" fmla="+- 0 20359 20312"/>
              <a:gd name="T65" fmla="*/ T64 w 720"/>
              <a:gd name="T66" fmla="+- 0 10052 9871"/>
              <a:gd name="T67" fmla="*/ 10052 h 756"/>
              <a:gd name="T68" fmla="+- 0 20644 20312"/>
              <a:gd name="T69" fmla="*/ T68 w 720"/>
              <a:gd name="T70" fmla="+- 0 9871 9871"/>
              <a:gd name="T71" fmla="*/ 9871 h 756"/>
              <a:gd name="T72" fmla="+- 0 20637 20312"/>
              <a:gd name="T73" fmla="*/ T72 w 720"/>
              <a:gd name="T74" fmla="+- 0 9985 9871"/>
              <a:gd name="T75" fmla="*/ 9985 h 756"/>
              <a:gd name="T76" fmla="+- 0 20534 20312"/>
              <a:gd name="T77" fmla="*/ T76 w 720"/>
              <a:gd name="T78" fmla="+- 0 10166 9871"/>
              <a:gd name="T79" fmla="*/ 10166 h 756"/>
              <a:gd name="T80" fmla="+- 0 20401 20312"/>
              <a:gd name="T81" fmla="*/ T80 w 720"/>
              <a:gd name="T82" fmla="+- 0 10345 9871"/>
              <a:gd name="T83" fmla="*/ 10345 h 756"/>
              <a:gd name="T84" fmla="+- 0 20320 20312"/>
              <a:gd name="T85" fmla="*/ T84 w 720"/>
              <a:gd name="T86" fmla="+- 0 10465 9871"/>
              <a:gd name="T87" fmla="*/ 10465 h 756"/>
              <a:gd name="T88" fmla="+- 0 20312 20312"/>
              <a:gd name="T89" fmla="*/ T88 w 720"/>
              <a:gd name="T90" fmla="+- 0 10479 9871"/>
              <a:gd name="T91" fmla="*/ 10479 h 756"/>
              <a:gd name="T92" fmla="+- 0 21013 20312"/>
              <a:gd name="T93" fmla="*/ T92 w 720"/>
              <a:gd name="T94" fmla="+- 0 10363 9871"/>
              <a:gd name="T95" fmla="*/ 10363 h 756"/>
              <a:gd name="T96" fmla="+- 0 21031 20312"/>
              <a:gd name="T97" fmla="*/ T96 w 720"/>
              <a:gd name="T98" fmla="+- 0 10375 9871"/>
              <a:gd name="T99" fmla="*/ 10375 h 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720" h="756" extrusionOk="0">
                <a:moveTo>
                  <a:pt x="182" y="1"/>
                </a:moveTo>
                <a:cubicBezTo>
                  <a:pt x="180" y="40"/>
                  <a:pt x="191" y="76"/>
                  <a:pt x="195" y="115"/>
                </a:cubicBezTo>
                <a:cubicBezTo>
                  <a:pt x="203" y="195"/>
                  <a:pt x="205" y="275"/>
                  <a:pt x="206" y="355"/>
                </a:cubicBezTo>
                <a:cubicBezTo>
                  <a:pt x="207" y="443"/>
                  <a:pt x="204" y="531"/>
                  <a:pt x="192" y="618"/>
                </a:cubicBezTo>
                <a:cubicBezTo>
                  <a:pt x="186" y="664"/>
                  <a:pt x="175" y="709"/>
                  <a:pt x="167" y="755"/>
                </a:cubicBezTo>
                <a:cubicBezTo>
                  <a:pt x="158" y="708"/>
                  <a:pt x="182" y="666"/>
                  <a:pt x="200" y="620"/>
                </a:cubicBezTo>
              </a:path>
              <a:path w="720" h="756" extrusionOk="0">
                <a:moveTo>
                  <a:pt x="423" y="311"/>
                </a:moveTo>
                <a:cubicBezTo>
                  <a:pt x="392" y="339"/>
                  <a:pt x="361" y="344"/>
                  <a:pt x="320" y="357"/>
                </a:cubicBezTo>
                <a:cubicBezTo>
                  <a:pt x="265" y="375"/>
                  <a:pt x="209" y="390"/>
                  <a:pt x="153" y="404"/>
                </a:cubicBezTo>
                <a:cubicBezTo>
                  <a:pt x="118" y="412"/>
                  <a:pt x="76" y="428"/>
                  <a:pt x="40" y="431"/>
                </a:cubicBezTo>
                <a:cubicBezTo>
                  <a:pt x="8" y="433"/>
                  <a:pt x="2" y="431"/>
                  <a:pt x="6" y="400"/>
                </a:cubicBezTo>
              </a:path>
              <a:path w="720" h="756" extrusionOk="0">
                <a:moveTo>
                  <a:pt x="348" y="610"/>
                </a:moveTo>
                <a:cubicBezTo>
                  <a:pt x="378" y="624"/>
                  <a:pt x="315" y="557"/>
                  <a:pt x="307" y="547"/>
                </a:cubicBezTo>
                <a:cubicBezTo>
                  <a:pt x="266" y="496"/>
                  <a:pt x="225" y="444"/>
                  <a:pt x="182" y="395"/>
                </a:cubicBezTo>
                <a:cubicBezTo>
                  <a:pt x="145" y="353"/>
                  <a:pt x="105" y="315"/>
                  <a:pt x="66" y="276"/>
                </a:cubicBezTo>
                <a:cubicBezTo>
                  <a:pt x="42" y="252"/>
                  <a:pt x="22" y="236"/>
                  <a:pt x="36" y="203"/>
                </a:cubicBezTo>
                <a:cubicBezTo>
                  <a:pt x="40" y="196"/>
                  <a:pt x="43" y="188"/>
                  <a:pt x="47" y="181"/>
                </a:cubicBezTo>
              </a:path>
              <a:path w="720" h="756" extrusionOk="0">
                <a:moveTo>
                  <a:pt x="332" y="0"/>
                </a:moveTo>
                <a:cubicBezTo>
                  <a:pt x="345" y="46"/>
                  <a:pt x="340" y="69"/>
                  <a:pt x="325" y="114"/>
                </a:cubicBezTo>
                <a:cubicBezTo>
                  <a:pt x="302" y="181"/>
                  <a:pt x="262" y="236"/>
                  <a:pt x="222" y="295"/>
                </a:cubicBezTo>
                <a:cubicBezTo>
                  <a:pt x="180" y="357"/>
                  <a:pt x="135" y="415"/>
                  <a:pt x="89" y="474"/>
                </a:cubicBezTo>
                <a:cubicBezTo>
                  <a:pt x="58" y="513"/>
                  <a:pt x="29" y="551"/>
                  <a:pt x="8" y="594"/>
                </a:cubicBezTo>
                <a:cubicBezTo>
                  <a:pt x="5" y="599"/>
                  <a:pt x="3" y="603"/>
                  <a:pt x="0" y="608"/>
                </a:cubicBezTo>
              </a:path>
              <a:path w="720" h="756" extrusionOk="0">
                <a:moveTo>
                  <a:pt x="701" y="492"/>
                </a:moveTo>
                <a:cubicBezTo>
                  <a:pt x="702" y="528"/>
                  <a:pt x="694" y="531"/>
                  <a:pt x="719" y="504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34300" y="3486150"/>
            <a:ext cx="1038225" cy="604838"/>
          </a:xfrm>
          <a:custGeom>
            <a:avLst/>
            <a:gdLst>
              <a:gd name="T0" fmla="+- 0 22007 21485"/>
              <a:gd name="T1" fmla="*/ T0 w 2881"/>
              <a:gd name="T2" fmla="+- 0 9953 9684"/>
              <a:gd name="T3" fmla="*/ 9953 h 1678"/>
              <a:gd name="T4" fmla="+- 0 21986 21485"/>
              <a:gd name="T5" fmla="*/ T4 w 2881"/>
              <a:gd name="T6" fmla="+- 0 9908 9684"/>
              <a:gd name="T7" fmla="*/ 9908 h 1678"/>
              <a:gd name="T8" fmla="+- 0 21884 21485"/>
              <a:gd name="T9" fmla="*/ T8 w 2881"/>
              <a:gd name="T10" fmla="+- 0 9854 9684"/>
              <a:gd name="T11" fmla="*/ 9854 h 1678"/>
              <a:gd name="T12" fmla="+- 0 21757 21485"/>
              <a:gd name="T13" fmla="*/ T12 w 2881"/>
              <a:gd name="T14" fmla="+- 0 9870 9684"/>
              <a:gd name="T15" fmla="*/ 9870 h 1678"/>
              <a:gd name="T16" fmla="+- 0 21626 21485"/>
              <a:gd name="T17" fmla="*/ T16 w 2881"/>
              <a:gd name="T18" fmla="+- 0 10004 9684"/>
              <a:gd name="T19" fmla="*/ 10004 h 1678"/>
              <a:gd name="T20" fmla="+- 0 21508 21485"/>
              <a:gd name="T21" fmla="*/ T20 w 2881"/>
              <a:gd name="T22" fmla="+- 0 10242 9684"/>
              <a:gd name="T23" fmla="*/ 10242 h 1678"/>
              <a:gd name="T24" fmla="+- 0 21509 21485"/>
              <a:gd name="T25" fmla="*/ T24 w 2881"/>
              <a:gd name="T26" fmla="+- 0 10529 9684"/>
              <a:gd name="T27" fmla="*/ 10529 h 1678"/>
              <a:gd name="T28" fmla="+- 0 21781 21485"/>
              <a:gd name="T29" fmla="*/ T28 w 2881"/>
              <a:gd name="T30" fmla="+- 0 10782 9684"/>
              <a:gd name="T31" fmla="*/ 10782 h 1678"/>
              <a:gd name="T32" fmla="+- 0 22045 21485"/>
              <a:gd name="T33" fmla="*/ T32 w 2881"/>
              <a:gd name="T34" fmla="+- 0 10546 9684"/>
              <a:gd name="T35" fmla="*/ 10546 h 1678"/>
              <a:gd name="T36" fmla="+- 0 22116 21485"/>
              <a:gd name="T37" fmla="*/ T36 w 2881"/>
              <a:gd name="T38" fmla="+- 0 10225 9684"/>
              <a:gd name="T39" fmla="*/ 10225 h 1678"/>
              <a:gd name="T40" fmla="+- 0 22014 21485"/>
              <a:gd name="T41" fmla="*/ T40 w 2881"/>
              <a:gd name="T42" fmla="+- 0 10000 9684"/>
              <a:gd name="T43" fmla="*/ 10000 h 1678"/>
              <a:gd name="T44" fmla="+- 0 21805 21485"/>
              <a:gd name="T45" fmla="*/ T44 w 2881"/>
              <a:gd name="T46" fmla="+- 0 9926 9684"/>
              <a:gd name="T47" fmla="*/ 9926 h 1678"/>
              <a:gd name="T48" fmla="+- 0 21777 21485"/>
              <a:gd name="T49" fmla="*/ T48 w 2881"/>
              <a:gd name="T50" fmla="+- 0 9944 9684"/>
              <a:gd name="T51" fmla="*/ 9944 h 1678"/>
              <a:gd name="T52" fmla="+- 0 22045 21485"/>
              <a:gd name="T53" fmla="*/ T52 w 2881"/>
              <a:gd name="T54" fmla="+- 0 10407 9684"/>
              <a:gd name="T55" fmla="*/ 10407 h 1678"/>
              <a:gd name="T56" fmla="+- 0 21964 21485"/>
              <a:gd name="T57" fmla="*/ T56 w 2881"/>
              <a:gd name="T58" fmla="+- 0 10393 9684"/>
              <a:gd name="T59" fmla="*/ 10393 h 1678"/>
              <a:gd name="T60" fmla="+- 0 21815 21485"/>
              <a:gd name="T61" fmla="*/ T60 w 2881"/>
              <a:gd name="T62" fmla="+- 0 10382 9684"/>
              <a:gd name="T63" fmla="*/ 10382 h 1678"/>
              <a:gd name="T64" fmla="+- 0 21684 21485"/>
              <a:gd name="T65" fmla="*/ T64 w 2881"/>
              <a:gd name="T66" fmla="+- 0 10386 9684"/>
              <a:gd name="T67" fmla="*/ 10386 h 1678"/>
              <a:gd name="T68" fmla="+- 0 21583 21485"/>
              <a:gd name="T69" fmla="*/ T68 w 2881"/>
              <a:gd name="T70" fmla="+- 0 10370 9684"/>
              <a:gd name="T71" fmla="*/ 10370 h 1678"/>
              <a:gd name="T72" fmla="+- 0 21532 21485"/>
              <a:gd name="T73" fmla="*/ T72 w 2881"/>
              <a:gd name="T74" fmla="+- 0 10326 9684"/>
              <a:gd name="T75" fmla="*/ 10326 h 1678"/>
              <a:gd name="T76" fmla="+- 0 22549 21485"/>
              <a:gd name="T77" fmla="*/ T76 w 2881"/>
              <a:gd name="T78" fmla="+- 0 9808 9684"/>
              <a:gd name="T79" fmla="*/ 9808 h 1678"/>
              <a:gd name="T80" fmla="+- 0 22472 21485"/>
              <a:gd name="T81" fmla="*/ T80 w 2881"/>
              <a:gd name="T82" fmla="+- 0 9892 9684"/>
              <a:gd name="T83" fmla="*/ 9892 h 1678"/>
              <a:gd name="T84" fmla="+- 0 22359 21485"/>
              <a:gd name="T85" fmla="*/ T84 w 2881"/>
              <a:gd name="T86" fmla="+- 0 10097 9684"/>
              <a:gd name="T87" fmla="*/ 10097 h 1678"/>
              <a:gd name="T88" fmla="+- 0 22283 21485"/>
              <a:gd name="T89" fmla="*/ T88 w 2881"/>
              <a:gd name="T90" fmla="+- 0 10420 9684"/>
              <a:gd name="T91" fmla="*/ 10420 h 1678"/>
              <a:gd name="T92" fmla="+- 0 22288 21485"/>
              <a:gd name="T93" fmla="*/ T92 w 2881"/>
              <a:gd name="T94" fmla="+- 0 10751 9684"/>
              <a:gd name="T95" fmla="*/ 10751 h 1678"/>
              <a:gd name="T96" fmla="+- 0 22348 21485"/>
              <a:gd name="T97" fmla="*/ T96 w 2881"/>
              <a:gd name="T98" fmla="+- 0 10983 9684"/>
              <a:gd name="T99" fmla="*/ 10983 h 1678"/>
              <a:gd name="T100" fmla="+- 0 22415 21485"/>
              <a:gd name="T101" fmla="*/ T100 w 2881"/>
              <a:gd name="T102" fmla="+- 0 11077 9684"/>
              <a:gd name="T103" fmla="*/ 11077 h 1678"/>
              <a:gd name="T104" fmla="+- 0 22468 21485"/>
              <a:gd name="T105" fmla="*/ T104 w 2881"/>
              <a:gd name="T106" fmla="+- 0 11054 9684"/>
              <a:gd name="T107" fmla="*/ 11054 h 1678"/>
              <a:gd name="T108" fmla="+- 0 22729 21485"/>
              <a:gd name="T109" fmla="*/ T108 w 2881"/>
              <a:gd name="T110" fmla="+- 0 10682 9684"/>
              <a:gd name="T111" fmla="*/ 10682 h 1678"/>
              <a:gd name="T112" fmla="+- 0 22722 21485"/>
              <a:gd name="T113" fmla="*/ T112 w 2881"/>
              <a:gd name="T114" fmla="+- 0 10571 9684"/>
              <a:gd name="T115" fmla="*/ 10571 h 1678"/>
              <a:gd name="T116" fmla="+- 0 22718 21485"/>
              <a:gd name="T117" fmla="*/ T116 w 2881"/>
              <a:gd name="T118" fmla="+- 0 10346 9684"/>
              <a:gd name="T119" fmla="*/ 10346 h 1678"/>
              <a:gd name="T120" fmla="+- 0 22757 21485"/>
              <a:gd name="T121" fmla="*/ T120 w 2881"/>
              <a:gd name="T122" fmla="+- 0 9985 9684"/>
              <a:gd name="T123" fmla="*/ 9985 h 1678"/>
              <a:gd name="T124" fmla="+- 0 22840 21485"/>
              <a:gd name="T125" fmla="*/ T124 w 2881"/>
              <a:gd name="T126" fmla="+- 0 9892 9684"/>
              <a:gd name="T127" fmla="*/ 9892 h 1678"/>
              <a:gd name="T128" fmla="+- 0 22932 21485"/>
              <a:gd name="T129" fmla="*/ T128 w 2881"/>
              <a:gd name="T130" fmla="+- 0 9972 9684"/>
              <a:gd name="T131" fmla="*/ 9972 h 1678"/>
              <a:gd name="T132" fmla="+- 0 22908 21485"/>
              <a:gd name="T133" fmla="*/ T132 w 2881"/>
              <a:gd name="T134" fmla="+- 0 10364 9684"/>
              <a:gd name="T135" fmla="*/ 10364 h 1678"/>
              <a:gd name="T136" fmla="+- 0 22845 21485"/>
              <a:gd name="T137" fmla="*/ T136 w 2881"/>
              <a:gd name="T138" fmla="+- 0 10430 9684"/>
              <a:gd name="T139" fmla="*/ 10430 h 1678"/>
              <a:gd name="T140" fmla="+- 0 22916 21485"/>
              <a:gd name="T141" fmla="*/ T140 w 2881"/>
              <a:gd name="T142" fmla="+- 0 10428 9684"/>
              <a:gd name="T143" fmla="*/ 10428 h 1678"/>
              <a:gd name="T144" fmla="+- 0 23071 21485"/>
              <a:gd name="T145" fmla="*/ T144 w 2881"/>
              <a:gd name="T146" fmla="+- 0 10484 9684"/>
              <a:gd name="T147" fmla="*/ 10484 h 1678"/>
              <a:gd name="T148" fmla="+- 0 23180 21485"/>
              <a:gd name="T149" fmla="*/ T148 w 2881"/>
              <a:gd name="T150" fmla="+- 0 10762 9684"/>
              <a:gd name="T151" fmla="*/ 10762 h 1678"/>
              <a:gd name="T152" fmla="+- 0 23099 21485"/>
              <a:gd name="T153" fmla="*/ T152 w 2881"/>
              <a:gd name="T154" fmla="+- 0 10894 9684"/>
              <a:gd name="T155" fmla="*/ 10894 h 1678"/>
              <a:gd name="T156" fmla="+- 0 22932 21485"/>
              <a:gd name="T157" fmla="*/ T156 w 2881"/>
              <a:gd name="T158" fmla="+- 0 10911 9684"/>
              <a:gd name="T159" fmla="*/ 10911 h 1678"/>
              <a:gd name="T160" fmla="+- 0 22767 21485"/>
              <a:gd name="T161" fmla="*/ T160 w 2881"/>
              <a:gd name="T162" fmla="+- 0 10841 9684"/>
              <a:gd name="T163" fmla="*/ 10841 h 1678"/>
              <a:gd name="T164" fmla="+- 0 22698 21485"/>
              <a:gd name="T165" fmla="*/ T164 w 2881"/>
              <a:gd name="T166" fmla="+- 0 10720 9684"/>
              <a:gd name="T167" fmla="*/ 10720 h 1678"/>
              <a:gd name="T168" fmla="+- 0 23299 21485"/>
              <a:gd name="T169" fmla="*/ T168 w 2881"/>
              <a:gd name="T170" fmla="+- 0 9922 9684"/>
              <a:gd name="T171" fmla="*/ 9922 h 1678"/>
              <a:gd name="T172" fmla="+- 0 23276 21485"/>
              <a:gd name="T173" fmla="*/ T172 w 2881"/>
              <a:gd name="T174" fmla="+- 0 9872 9684"/>
              <a:gd name="T175" fmla="*/ 9872 h 1678"/>
              <a:gd name="T176" fmla="+- 0 23313 21485"/>
              <a:gd name="T177" fmla="*/ T176 w 2881"/>
              <a:gd name="T178" fmla="+- 0 9841 9684"/>
              <a:gd name="T179" fmla="*/ 9841 h 1678"/>
              <a:gd name="T180" fmla="+- 0 23372 21485"/>
              <a:gd name="T181" fmla="*/ T180 w 2881"/>
              <a:gd name="T182" fmla="+- 0 9823 9684"/>
              <a:gd name="T183" fmla="*/ 9823 h 1678"/>
              <a:gd name="T184" fmla="+- 0 23512 21485"/>
              <a:gd name="T185" fmla="*/ T184 w 2881"/>
              <a:gd name="T186" fmla="+- 0 9936 9684"/>
              <a:gd name="T187" fmla="*/ 9936 h 1678"/>
              <a:gd name="T188" fmla="+- 0 23530 21485"/>
              <a:gd name="T189" fmla="*/ T188 w 2881"/>
              <a:gd name="T190" fmla="+- 0 10054 9684"/>
              <a:gd name="T191" fmla="*/ 10054 h 1678"/>
              <a:gd name="T192" fmla="+- 0 23469 21485"/>
              <a:gd name="T193" fmla="*/ T192 w 2881"/>
              <a:gd name="T194" fmla="+- 0 10151 9684"/>
              <a:gd name="T195" fmla="*/ 10151 h 1678"/>
              <a:gd name="T196" fmla="+- 0 23409 21485"/>
              <a:gd name="T197" fmla="*/ T196 w 2881"/>
              <a:gd name="T198" fmla="+- 0 10195 9684"/>
              <a:gd name="T199" fmla="*/ 10195 h 1678"/>
              <a:gd name="T200" fmla="+- 0 23397 21485"/>
              <a:gd name="T201" fmla="*/ T200 w 2881"/>
              <a:gd name="T202" fmla="+- 0 10201 9684"/>
              <a:gd name="T203" fmla="*/ 10201 h 1678"/>
              <a:gd name="T204" fmla="+- 0 23466 21485"/>
              <a:gd name="T205" fmla="*/ T204 w 2881"/>
              <a:gd name="T206" fmla="+- 0 10217 9684"/>
              <a:gd name="T207" fmla="*/ 10217 h 1678"/>
              <a:gd name="T208" fmla="+- 0 23571 21485"/>
              <a:gd name="T209" fmla="*/ T208 w 2881"/>
              <a:gd name="T210" fmla="+- 0 10233 9684"/>
              <a:gd name="T211" fmla="*/ 10233 h 1678"/>
              <a:gd name="T212" fmla="+- 0 23643 21485"/>
              <a:gd name="T213" fmla="*/ T212 w 2881"/>
              <a:gd name="T214" fmla="+- 0 10218 9684"/>
              <a:gd name="T215" fmla="*/ 10218 h 1678"/>
              <a:gd name="T216" fmla="+- 0 23967 21485"/>
              <a:gd name="T217" fmla="*/ T216 w 2881"/>
              <a:gd name="T218" fmla="+- 0 9686 9684"/>
              <a:gd name="T219" fmla="*/ 9686 h 1678"/>
              <a:gd name="T220" fmla="+- 0 24049 21485"/>
              <a:gd name="T221" fmla="*/ T220 w 2881"/>
              <a:gd name="T222" fmla="+- 0 9688 9684"/>
              <a:gd name="T223" fmla="*/ 9688 h 1678"/>
              <a:gd name="T224" fmla="+- 0 24331 21485"/>
              <a:gd name="T225" fmla="*/ T224 w 2881"/>
              <a:gd name="T226" fmla="+- 0 9975 9684"/>
              <a:gd name="T227" fmla="*/ 9975 h 1678"/>
              <a:gd name="T228" fmla="+- 0 24365 21485"/>
              <a:gd name="T229" fmla="*/ T228 w 2881"/>
              <a:gd name="T230" fmla="+- 0 10316 9684"/>
              <a:gd name="T231" fmla="*/ 10316 h 1678"/>
              <a:gd name="T232" fmla="+- 0 24161 21485"/>
              <a:gd name="T233" fmla="*/ T232 w 2881"/>
              <a:gd name="T234" fmla="+- 0 10940 9684"/>
              <a:gd name="T235" fmla="*/ 10940 h 1678"/>
              <a:gd name="T236" fmla="+- 0 23799 21485"/>
              <a:gd name="T237" fmla="*/ T236 w 2881"/>
              <a:gd name="T238" fmla="+- 0 11251 9684"/>
              <a:gd name="T239" fmla="*/ 11251 h 1678"/>
              <a:gd name="T240" fmla="+- 0 23600 21485"/>
              <a:gd name="T241" fmla="*/ T240 w 2881"/>
              <a:gd name="T242" fmla="+- 0 11361 9684"/>
              <a:gd name="T243" fmla="*/ 11361 h 1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2881" h="1678" extrusionOk="0">
                <a:moveTo>
                  <a:pt x="522" y="269"/>
                </a:moveTo>
                <a:cubicBezTo>
                  <a:pt x="520" y="259"/>
                  <a:pt x="522" y="244"/>
                  <a:pt x="501" y="224"/>
                </a:cubicBezTo>
                <a:cubicBezTo>
                  <a:pt x="476" y="199"/>
                  <a:pt x="433" y="179"/>
                  <a:pt x="399" y="170"/>
                </a:cubicBezTo>
                <a:cubicBezTo>
                  <a:pt x="357" y="159"/>
                  <a:pt x="310" y="164"/>
                  <a:pt x="272" y="186"/>
                </a:cubicBezTo>
                <a:cubicBezTo>
                  <a:pt x="221" y="216"/>
                  <a:pt x="175" y="273"/>
                  <a:pt x="141" y="320"/>
                </a:cubicBezTo>
                <a:cubicBezTo>
                  <a:pt x="90" y="392"/>
                  <a:pt x="47" y="473"/>
                  <a:pt x="23" y="558"/>
                </a:cubicBezTo>
                <a:cubicBezTo>
                  <a:pt x="-4" y="655"/>
                  <a:pt x="-6" y="749"/>
                  <a:pt x="24" y="845"/>
                </a:cubicBezTo>
                <a:cubicBezTo>
                  <a:pt x="60" y="961"/>
                  <a:pt x="158" y="1103"/>
                  <a:pt x="296" y="1098"/>
                </a:cubicBezTo>
                <a:cubicBezTo>
                  <a:pt x="423" y="1093"/>
                  <a:pt x="510" y="964"/>
                  <a:pt x="560" y="862"/>
                </a:cubicBezTo>
                <a:cubicBezTo>
                  <a:pt x="608" y="765"/>
                  <a:pt x="637" y="650"/>
                  <a:pt x="631" y="541"/>
                </a:cubicBezTo>
                <a:cubicBezTo>
                  <a:pt x="626" y="456"/>
                  <a:pt x="590" y="375"/>
                  <a:pt x="529" y="316"/>
                </a:cubicBezTo>
                <a:cubicBezTo>
                  <a:pt x="481" y="270"/>
                  <a:pt x="390" y="220"/>
                  <a:pt x="320" y="242"/>
                </a:cubicBezTo>
                <a:cubicBezTo>
                  <a:pt x="311" y="248"/>
                  <a:pt x="301" y="254"/>
                  <a:pt x="292" y="260"/>
                </a:cubicBezTo>
              </a:path>
              <a:path w="2881" h="1678" extrusionOk="0">
                <a:moveTo>
                  <a:pt x="560" y="723"/>
                </a:moveTo>
                <a:cubicBezTo>
                  <a:pt x="533" y="720"/>
                  <a:pt x="506" y="712"/>
                  <a:pt x="479" y="709"/>
                </a:cubicBezTo>
                <a:cubicBezTo>
                  <a:pt x="430" y="703"/>
                  <a:pt x="380" y="698"/>
                  <a:pt x="330" y="698"/>
                </a:cubicBezTo>
                <a:cubicBezTo>
                  <a:pt x="286" y="698"/>
                  <a:pt x="243" y="700"/>
                  <a:pt x="199" y="702"/>
                </a:cubicBezTo>
                <a:cubicBezTo>
                  <a:pt x="158" y="704"/>
                  <a:pt x="136" y="704"/>
                  <a:pt x="98" y="686"/>
                </a:cubicBezTo>
                <a:cubicBezTo>
                  <a:pt x="76" y="675"/>
                  <a:pt x="63" y="660"/>
                  <a:pt x="47" y="642"/>
                </a:cubicBezTo>
              </a:path>
              <a:path w="2881" h="1678" extrusionOk="0">
                <a:moveTo>
                  <a:pt x="1064" y="124"/>
                </a:moveTo>
                <a:cubicBezTo>
                  <a:pt x="1032" y="151"/>
                  <a:pt x="1012" y="175"/>
                  <a:pt x="987" y="208"/>
                </a:cubicBezTo>
                <a:cubicBezTo>
                  <a:pt x="939" y="272"/>
                  <a:pt x="904" y="339"/>
                  <a:pt x="874" y="413"/>
                </a:cubicBezTo>
                <a:cubicBezTo>
                  <a:pt x="831" y="517"/>
                  <a:pt x="812" y="625"/>
                  <a:pt x="798" y="736"/>
                </a:cubicBezTo>
                <a:cubicBezTo>
                  <a:pt x="785" y="847"/>
                  <a:pt x="789" y="956"/>
                  <a:pt x="803" y="1067"/>
                </a:cubicBezTo>
                <a:cubicBezTo>
                  <a:pt x="813" y="1145"/>
                  <a:pt x="832" y="1227"/>
                  <a:pt x="863" y="1299"/>
                </a:cubicBezTo>
                <a:cubicBezTo>
                  <a:pt x="875" y="1327"/>
                  <a:pt x="897" y="1381"/>
                  <a:pt x="930" y="1393"/>
                </a:cubicBezTo>
                <a:cubicBezTo>
                  <a:pt x="957" y="1403"/>
                  <a:pt x="966" y="1382"/>
                  <a:pt x="983" y="1370"/>
                </a:cubicBezTo>
              </a:path>
              <a:path w="2881" h="1678" extrusionOk="0">
                <a:moveTo>
                  <a:pt x="1244" y="998"/>
                </a:moveTo>
                <a:cubicBezTo>
                  <a:pt x="1237" y="961"/>
                  <a:pt x="1238" y="926"/>
                  <a:pt x="1237" y="887"/>
                </a:cubicBezTo>
                <a:cubicBezTo>
                  <a:pt x="1236" y="812"/>
                  <a:pt x="1234" y="737"/>
                  <a:pt x="1233" y="662"/>
                </a:cubicBezTo>
                <a:cubicBezTo>
                  <a:pt x="1232" y="545"/>
                  <a:pt x="1230" y="411"/>
                  <a:pt x="1272" y="301"/>
                </a:cubicBezTo>
                <a:cubicBezTo>
                  <a:pt x="1281" y="277"/>
                  <a:pt x="1316" y="201"/>
                  <a:pt x="1355" y="208"/>
                </a:cubicBezTo>
                <a:cubicBezTo>
                  <a:pt x="1400" y="216"/>
                  <a:pt x="1427" y="248"/>
                  <a:pt x="1447" y="288"/>
                </a:cubicBezTo>
                <a:cubicBezTo>
                  <a:pt x="1511" y="415"/>
                  <a:pt x="1505" y="564"/>
                  <a:pt x="1423" y="680"/>
                </a:cubicBezTo>
                <a:cubicBezTo>
                  <a:pt x="1405" y="706"/>
                  <a:pt x="1383" y="725"/>
                  <a:pt x="1360" y="746"/>
                </a:cubicBezTo>
                <a:cubicBezTo>
                  <a:pt x="1382" y="745"/>
                  <a:pt x="1407" y="744"/>
                  <a:pt x="1431" y="744"/>
                </a:cubicBezTo>
                <a:cubicBezTo>
                  <a:pt x="1489" y="745"/>
                  <a:pt x="1540" y="764"/>
                  <a:pt x="1586" y="800"/>
                </a:cubicBezTo>
                <a:cubicBezTo>
                  <a:pt x="1665" y="862"/>
                  <a:pt x="1709" y="980"/>
                  <a:pt x="1695" y="1078"/>
                </a:cubicBezTo>
                <a:cubicBezTo>
                  <a:pt x="1688" y="1130"/>
                  <a:pt x="1663" y="1185"/>
                  <a:pt x="1614" y="1210"/>
                </a:cubicBezTo>
                <a:cubicBezTo>
                  <a:pt x="1564" y="1235"/>
                  <a:pt x="1501" y="1235"/>
                  <a:pt x="1447" y="1227"/>
                </a:cubicBezTo>
                <a:cubicBezTo>
                  <a:pt x="1386" y="1218"/>
                  <a:pt x="1330" y="1196"/>
                  <a:pt x="1282" y="1157"/>
                </a:cubicBezTo>
                <a:cubicBezTo>
                  <a:pt x="1240" y="1122"/>
                  <a:pt x="1225" y="1087"/>
                  <a:pt x="1213" y="1036"/>
                </a:cubicBezTo>
              </a:path>
              <a:path w="2881" h="1678" extrusionOk="0">
                <a:moveTo>
                  <a:pt x="1814" y="238"/>
                </a:moveTo>
                <a:cubicBezTo>
                  <a:pt x="1799" y="222"/>
                  <a:pt x="1788" y="212"/>
                  <a:pt x="1791" y="188"/>
                </a:cubicBezTo>
                <a:cubicBezTo>
                  <a:pt x="1794" y="168"/>
                  <a:pt x="1815" y="166"/>
                  <a:pt x="1828" y="157"/>
                </a:cubicBezTo>
                <a:cubicBezTo>
                  <a:pt x="1846" y="145"/>
                  <a:pt x="1864" y="138"/>
                  <a:pt x="1887" y="139"/>
                </a:cubicBezTo>
                <a:cubicBezTo>
                  <a:pt x="1950" y="143"/>
                  <a:pt x="2000" y="200"/>
                  <a:pt x="2027" y="252"/>
                </a:cubicBezTo>
                <a:cubicBezTo>
                  <a:pt x="2046" y="289"/>
                  <a:pt x="2055" y="328"/>
                  <a:pt x="2045" y="370"/>
                </a:cubicBezTo>
                <a:cubicBezTo>
                  <a:pt x="2035" y="409"/>
                  <a:pt x="2012" y="439"/>
                  <a:pt x="1984" y="467"/>
                </a:cubicBezTo>
                <a:cubicBezTo>
                  <a:pt x="1966" y="484"/>
                  <a:pt x="1946" y="499"/>
                  <a:pt x="1924" y="511"/>
                </a:cubicBezTo>
                <a:cubicBezTo>
                  <a:pt x="1920" y="513"/>
                  <a:pt x="1916" y="515"/>
                  <a:pt x="1912" y="517"/>
                </a:cubicBezTo>
                <a:cubicBezTo>
                  <a:pt x="1935" y="525"/>
                  <a:pt x="1957" y="528"/>
                  <a:pt x="1981" y="533"/>
                </a:cubicBezTo>
                <a:cubicBezTo>
                  <a:pt x="2014" y="539"/>
                  <a:pt x="2053" y="548"/>
                  <a:pt x="2086" y="549"/>
                </a:cubicBezTo>
                <a:cubicBezTo>
                  <a:pt x="2113" y="550"/>
                  <a:pt x="2134" y="545"/>
                  <a:pt x="2158" y="534"/>
                </a:cubicBezTo>
              </a:path>
              <a:path w="2881" h="1678" extrusionOk="0">
                <a:moveTo>
                  <a:pt x="2482" y="2"/>
                </a:moveTo>
                <a:cubicBezTo>
                  <a:pt x="2508" y="3"/>
                  <a:pt x="2537" y="0"/>
                  <a:pt x="2564" y="4"/>
                </a:cubicBezTo>
                <a:cubicBezTo>
                  <a:pt x="2720" y="25"/>
                  <a:pt x="2806" y="149"/>
                  <a:pt x="2846" y="291"/>
                </a:cubicBezTo>
                <a:cubicBezTo>
                  <a:pt x="2876" y="399"/>
                  <a:pt x="2883" y="521"/>
                  <a:pt x="2880" y="632"/>
                </a:cubicBezTo>
                <a:cubicBezTo>
                  <a:pt x="2874" y="862"/>
                  <a:pt x="2813" y="1070"/>
                  <a:pt x="2676" y="1256"/>
                </a:cubicBezTo>
                <a:cubicBezTo>
                  <a:pt x="2580" y="1386"/>
                  <a:pt x="2451" y="1484"/>
                  <a:pt x="2314" y="1567"/>
                </a:cubicBezTo>
                <a:cubicBezTo>
                  <a:pt x="2213" y="1623"/>
                  <a:pt x="2181" y="1640"/>
                  <a:pt x="2115" y="1677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1113" y="3925888"/>
            <a:ext cx="833437" cy="693737"/>
          </a:xfrm>
          <a:custGeom>
            <a:avLst/>
            <a:gdLst>
              <a:gd name="T0" fmla="+- 0 18234 17671"/>
              <a:gd name="T1" fmla="*/ T0 w 2315"/>
              <a:gd name="T2" fmla="+- 0 11243 10905"/>
              <a:gd name="T3" fmla="*/ 11243 h 1927"/>
              <a:gd name="T4" fmla="+- 0 18212 17671"/>
              <a:gd name="T5" fmla="*/ T4 w 2315"/>
              <a:gd name="T6" fmla="+- 0 11209 10905"/>
              <a:gd name="T7" fmla="*/ 11209 h 1927"/>
              <a:gd name="T8" fmla="+- 0 18125 17671"/>
              <a:gd name="T9" fmla="*/ T8 w 2315"/>
              <a:gd name="T10" fmla="+- 0 11214 10905"/>
              <a:gd name="T11" fmla="*/ 11214 h 1927"/>
              <a:gd name="T12" fmla="+- 0 17969 17671"/>
              <a:gd name="T13" fmla="*/ T12 w 2315"/>
              <a:gd name="T14" fmla="+- 0 11284 10905"/>
              <a:gd name="T15" fmla="*/ 11284 h 1927"/>
              <a:gd name="T16" fmla="+- 0 17795 17671"/>
              <a:gd name="T17" fmla="*/ T16 w 2315"/>
              <a:gd name="T18" fmla="+- 0 11478 10905"/>
              <a:gd name="T19" fmla="*/ 11478 h 1927"/>
              <a:gd name="T20" fmla="+- 0 17681 17671"/>
              <a:gd name="T21" fmla="*/ T20 w 2315"/>
              <a:gd name="T22" fmla="+- 0 11782 10905"/>
              <a:gd name="T23" fmla="*/ 11782 h 1927"/>
              <a:gd name="T24" fmla="+- 0 17879 17671"/>
              <a:gd name="T25" fmla="*/ T24 w 2315"/>
              <a:gd name="T26" fmla="+- 0 12295 10905"/>
              <a:gd name="T27" fmla="*/ 12295 h 1927"/>
              <a:gd name="T28" fmla="+- 0 18140 17671"/>
              <a:gd name="T29" fmla="*/ T28 w 2315"/>
              <a:gd name="T30" fmla="+- 0 12245 10905"/>
              <a:gd name="T31" fmla="*/ 12245 h 1927"/>
              <a:gd name="T32" fmla="+- 0 18382 17671"/>
              <a:gd name="T33" fmla="*/ T32 w 2315"/>
              <a:gd name="T34" fmla="+- 0 11774 10905"/>
              <a:gd name="T35" fmla="*/ 11774 h 1927"/>
              <a:gd name="T36" fmla="+- 0 18329 17671"/>
              <a:gd name="T37" fmla="*/ T36 w 2315"/>
              <a:gd name="T38" fmla="+- 0 11341 10905"/>
              <a:gd name="T39" fmla="*/ 11341 h 1927"/>
              <a:gd name="T40" fmla="+- 0 18120 17671"/>
              <a:gd name="T41" fmla="*/ T40 w 2315"/>
              <a:gd name="T42" fmla="+- 0 11075 10905"/>
              <a:gd name="T43" fmla="*/ 11075 h 1927"/>
              <a:gd name="T44" fmla="+- 0 17916 17671"/>
              <a:gd name="T45" fmla="*/ T44 w 2315"/>
              <a:gd name="T46" fmla="+- 0 11045 10905"/>
              <a:gd name="T47" fmla="*/ 11045 h 1927"/>
              <a:gd name="T48" fmla="+- 0 17842 17671"/>
              <a:gd name="T49" fmla="*/ T48 w 2315"/>
              <a:gd name="T50" fmla="+- 0 11099 10905"/>
              <a:gd name="T51" fmla="*/ 11099 h 1927"/>
              <a:gd name="T52" fmla="+- 0 18329 17671"/>
              <a:gd name="T53" fmla="*/ T52 w 2315"/>
              <a:gd name="T54" fmla="+- 0 11796 10905"/>
              <a:gd name="T55" fmla="*/ 11796 h 1927"/>
              <a:gd name="T56" fmla="+- 0 18347 17671"/>
              <a:gd name="T57" fmla="*/ T56 w 2315"/>
              <a:gd name="T58" fmla="+- 0 11822 10905"/>
              <a:gd name="T59" fmla="*/ 11822 h 1927"/>
              <a:gd name="T60" fmla="+- 0 18207 17671"/>
              <a:gd name="T61" fmla="*/ T60 w 2315"/>
              <a:gd name="T62" fmla="+- 0 11841 10905"/>
              <a:gd name="T63" fmla="*/ 11841 h 1927"/>
              <a:gd name="T64" fmla="+- 0 17962 17671"/>
              <a:gd name="T65" fmla="*/ T64 w 2315"/>
              <a:gd name="T66" fmla="+- 0 11851 10905"/>
              <a:gd name="T67" fmla="*/ 11851 h 1927"/>
              <a:gd name="T68" fmla="+- 0 17781 17671"/>
              <a:gd name="T69" fmla="*/ T68 w 2315"/>
              <a:gd name="T70" fmla="+- 0 11861 10905"/>
              <a:gd name="T71" fmla="*/ 11861 h 1927"/>
              <a:gd name="T72" fmla="+- 0 17716 17671"/>
              <a:gd name="T73" fmla="*/ T72 w 2315"/>
              <a:gd name="T74" fmla="+- 0 11850 10905"/>
              <a:gd name="T75" fmla="*/ 11850 h 1927"/>
              <a:gd name="T76" fmla="+- 0 18799 17671"/>
              <a:gd name="T77" fmla="*/ T76 w 2315"/>
              <a:gd name="T78" fmla="+- 0 11096 10905"/>
              <a:gd name="T79" fmla="*/ 11096 h 1927"/>
              <a:gd name="T80" fmla="+- 0 18737 17671"/>
              <a:gd name="T81" fmla="*/ T80 w 2315"/>
              <a:gd name="T82" fmla="+- 0 11141 10905"/>
              <a:gd name="T83" fmla="*/ 11141 h 1927"/>
              <a:gd name="T84" fmla="+- 0 18660 17671"/>
              <a:gd name="T85" fmla="*/ T84 w 2315"/>
              <a:gd name="T86" fmla="+- 0 11327 10905"/>
              <a:gd name="T87" fmla="*/ 11327 h 1927"/>
              <a:gd name="T88" fmla="+- 0 18597 17671"/>
              <a:gd name="T89" fmla="*/ T88 w 2315"/>
              <a:gd name="T90" fmla="+- 0 11651 10905"/>
              <a:gd name="T91" fmla="*/ 11651 h 1927"/>
              <a:gd name="T92" fmla="+- 0 18605 17671"/>
              <a:gd name="T93" fmla="*/ T92 w 2315"/>
              <a:gd name="T94" fmla="+- 0 11975 10905"/>
              <a:gd name="T95" fmla="*/ 11975 h 1927"/>
              <a:gd name="T96" fmla="+- 0 18686 17671"/>
              <a:gd name="T97" fmla="*/ T96 w 2315"/>
              <a:gd name="T98" fmla="+- 0 12199 10905"/>
              <a:gd name="T99" fmla="*/ 12199 h 1927"/>
              <a:gd name="T100" fmla="+- 0 18764 17671"/>
              <a:gd name="T101" fmla="*/ T100 w 2315"/>
              <a:gd name="T102" fmla="+- 0 12284 10905"/>
              <a:gd name="T103" fmla="*/ 12284 h 1927"/>
              <a:gd name="T104" fmla="+- 0 18796 17671"/>
              <a:gd name="T105" fmla="*/ T104 w 2315"/>
              <a:gd name="T106" fmla="+- 0 12255 10905"/>
              <a:gd name="T107" fmla="*/ 12255 h 1927"/>
              <a:gd name="T108" fmla="+- 0 18897 17671"/>
              <a:gd name="T109" fmla="*/ T108 w 2315"/>
              <a:gd name="T110" fmla="+- 0 11785 10905"/>
              <a:gd name="T111" fmla="*/ 11785 h 1927"/>
              <a:gd name="T112" fmla="+- 0 18927 17671"/>
              <a:gd name="T113" fmla="*/ T112 w 2315"/>
              <a:gd name="T114" fmla="+- 0 11757 10905"/>
              <a:gd name="T115" fmla="*/ 11757 h 1927"/>
              <a:gd name="T116" fmla="+- 0 18975 17671"/>
              <a:gd name="T117" fmla="*/ T116 w 2315"/>
              <a:gd name="T118" fmla="+- 0 11822 10905"/>
              <a:gd name="T119" fmla="*/ 11822 h 1927"/>
              <a:gd name="T120" fmla="+- 0 18989 17671"/>
              <a:gd name="T121" fmla="*/ T120 w 2315"/>
              <a:gd name="T122" fmla="+- 0 12034 10905"/>
              <a:gd name="T123" fmla="*/ 12034 h 1927"/>
              <a:gd name="T124" fmla="+- 0 18980 17671"/>
              <a:gd name="T125" fmla="*/ T124 w 2315"/>
              <a:gd name="T126" fmla="+- 0 12226 10905"/>
              <a:gd name="T127" fmla="*/ 12226 h 1927"/>
              <a:gd name="T128" fmla="+- 0 18981 17671"/>
              <a:gd name="T129" fmla="*/ T128 w 2315"/>
              <a:gd name="T130" fmla="+- 0 12219 10905"/>
              <a:gd name="T131" fmla="*/ 12219 h 1927"/>
              <a:gd name="T132" fmla="+- 0 19025 17671"/>
              <a:gd name="T133" fmla="*/ T132 w 2315"/>
              <a:gd name="T134" fmla="+- 0 12060 10905"/>
              <a:gd name="T135" fmla="*/ 12060 h 1927"/>
              <a:gd name="T136" fmla="+- 0 19129 17671"/>
              <a:gd name="T137" fmla="*/ T136 w 2315"/>
              <a:gd name="T138" fmla="+- 0 11805 10905"/>
              <a:gd name="T139" fmla="*/ 11805 h 1927"/>
              <a:gd name="T140" fmla="+- 0 19222 17671"/>
              <a:gd name="T141" fmla="*/ T140 w 2315"/>
              <a:gd name="T142" fmla="+- 0 11732 10905"/>
              <a:gd name="T143" fmla="*/ 11732 h 1927"/>
              <a:gd name="T144" fmla="+- 0 19310 17671"/>
              <a:gd name="T145" fmla="*/ T144 w 2315"/>
              <a:gd name="T146" fmla="+- 0 11837 10905"/>
              <a:gd name="T147" fmla="*/ 11837 h 1927"/>
              <a:gd name="T148" fmla="+- 0 19379 17671"/>
              <a:gd name="T149" fmla="*/ T148 w 2315"/>
              <a:gd name="T150" fmla="+- 0 12120 10905"/>
              <a:gd name="T151" fmla="*/ 12120 h 1927"/>
              <a:gd name="T152" fmla="+- 0 19382 17671"/>
              <a:gd name="T153" fmla="*/ T152 w 2315"/>
              <a:gd name="T154" fmla="+- 0 12310 10905"/>
              <a:gd name="T155" fmla="*/ 12310 h 1927"/>
              <a:gd name="T156" fmla="+- 0 19397 17671"/>
              <a:gd name="T157" fmla="*/ T156 w 2315"/>
              <a:gd name="T158" fmla="+- 0 12357 10905"/>
              <a:gd name="T159" fmla="*/ 12357 h 1927"/>
              <a:gd name="T160" fmla="+- 0 19528 17671"/>
              <a:gd name="T161" fmla="*/ T160 w 2315"/>
              <a:gd name="T162" fmla="+- 0 10911 10905"/>
              <a:gd name="T163" fmla="*/ 10911 h 1927"/>
              <a:gd name="T164" fmla="+- 0 19628 17671"/>
              <a:gd name="T165" fmla="*/ T164 w 2315"/>
              <a:gd name="T166" fmla="+- 0 10931 10905"/>
              <a:gd name="T167" fmla="*/ 10931 h 1927"/>
              <a:gd name="T168" fmla="+- 0 19739 17671"/>
              <a:gd name="T169" fmla="*/ T168 w 2315"/>
              <a:gd name="T170" fmla="+- 0 11048 10905"/>
              <a:gd name="T171" fmla="*/ 11048 h 1927"/>
              <a:gd name="T172" fmla="+- 0 19893 17671"/>
              <a:gd name="T173" fmla="*/ T172 w 2315"/>
              <a:gd name="T174" fmla="+- 0 11402 10905"/>
              <a:gd name="T175" fmla="*/ 11402 h 1927"/>
              <a:gd name="T176" fmla="+- 0 19983 17671"/>
              <a:gd name="T177" fmla="*/ T176 w 2315"/>
              <a:gd name="T178" fmla="+- 0 11887 10905"/>
              <a:gd name="T179" fmla="*/ 11887 h 1927"/>
              <a:gd name="T180" fmla="+- 0 19932 17671"/>
              <a:gd name="T181" fmla="*/ T180 w 2315"/>
              <a:gd name="T182" fmla="+- 0 12378 10905"/>
              <a:gd name="T183" fmla="*/ 12378 h 1927"/>
              <a:gd name="T184" fmla="+- 0 19689 17671"/>
              <a:gd name="T185" fmla="*/ T184 w 2315"/>
              <a:gd name="T186" fmla="+- 0 12710 10905"/>
              <a:gd name="T187" fmla="*/ 12710 h 1927"/>
              <a:gd name="T188" fmla="+- 0 19551 17671"/>
              <a:gd name="T189" fmla="*/ T188 w 2315"/>
              <a:gd name="T190" fmla="+- 0 12831 10905"/>
              <a:gd name="T191" fmla="*/ 12831 h 19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2315" h="1927" extrusionOk="0">
                <a:moveTo>
                  <a:pt x="563" y="338"/>
                </a:moveTo>
                <a:cubicBezTo>
                  <a:pt x="547" y="318"/>
                  <a:pt x="570" y="315"/>
                  <a:pt x="541" y="304"/>
                </a:cubicBezTo>
                <a:cubicBezTo>
                  <a:pt x="512" y="293"/>
                  <a:pt x="482" y="305"/>
                  <a:pt x="454" y="309"/>
                </a:cubicBezTo>
                <a:cubicBezTo>
                  <a:pt x="395" y="317"/>
                  <a:pt x="347" y="346"/>
                  <a:pt x="298" y="379"/>
                </a:cubicBezTo>
                <a:cubicBezTo>
                  <a:pt x="224" y="430"/>
                  <a:pt x="171" y="497"/>
                  <a:pt x="124" y="573"/>
                </a:cubicBezTo>
                <a:cubicBezTo>
                  <a:pt x="67" y="666"/>
                  <a:pt x="30" y="769"/>
                  <a:pt x="10" y="877"/>
                </a:cubicBezTo>
                <a:cubicBezTo>
                  <a:pt x="-23" y="1058"/>
                  <a:pt x="24" y="1303"/>
                  <a:pt x="208" y="1390"/>
                </a:cubicBezTo>
                <a:cubicBezTo>
                  <a:pt x="300" y="1434"/>
                  <a:pt x="394" y="1402"/>
                  <a:pt x="469" y="1340"/>
                </a:cubicBezTo>
                <a:cubicBezTo>
                  <a:pt x="603" y="1229"/>
                  <a:pt x="683" y="1036"/>
                  <a:pt x="711" y="869"/>
                </a:cubicBezTo>
                <a:cubicBezTo>
                  <a:pt x="736" y="721"/>
                  <a:pt x="716" y="574"/>
                  <a:pt x="658" y="436"/>
                </a:cubicBezTo>
                <a:cubicBezTo>
                  <a:pt x="614" y="332"/>
                  <a:pt x="540" y="237"/>
                  <a:pt x="449" y="170"/>
                </a:cubicBezTo>
                <a:cubicBezTo>
                  <a:pt x="388" y="125"/>
                  <a:pt x="317" y="110"/>
                  <a:pt x="245" y="140"/>
                </a:cubicBezTo>
                <a:cubicBezTo>
                  <a:pt x="206" y="164"/>
                  <a:pt x="193" y="172"/>
                  <a:pt x="171" y="194"/>
                </a:cubicBezTo>
              </a:path>
              <a:path w="2315" h="1927" extrusionOk="0">
                <a:moveTo>
                  <a:pt x="658" y="891"/>
                </a:moveTo>
                <a:cubicBezTo>
                  <a:pt x="672" y="903"/>
                  <a:pt x="677" y="905"/>
                  <a:pt x="676" y="917"/>
                </a:cubicBezTo>
                <a:cubicBezTo>
                  <a:pt x="631" y="933"/>
                  <a:pt x="584" y="933"/>
                  <a:pt x="536" y="936"/>
                </a:cubicBezTo>
                <a:cubicBezTo>
                  <a:pt x="454" y="941"/>
                  <a:pt x="373" y="943"/>
                  <a:pt x="291" y="946"/>
                </a:cubicBezTo>
                <a:cubicBezTo>
                  <a:pt x="231" y="948"/>
                  <a:pt x="169" y="947"/>
                  <a:pt x="110" y="956"/>
                </a:cubicBezTo>
                <a:cubicBezTo>
                  <a:pt x="78" y="961"/>
                  <a:pt x="68" y="962"/>
                  <a:pt x="45" y="945"/>
                </a:cubicBezTo>
              </a:path>
              <a:path w="2315" h="1927" extrusionOk="0">
                <a:moveTo>
                  <a:pt x="1128" y="191"/>
                </a:moveTo>
                <a:cubicBezTo>
                  <a:pt x="1099" y="200"/>
                  <a:pt x="1083" y="205"/>
                  <a:pt x="1066" y="236"/>
                </a:cubicBezTo>
                <a:cubicBezTo>
                  <a:pt x="1035" y="294"/>
                  <a:pt x="1007" y="359"/>
                  <a:pt x="989" y="422"/>
                </a:cubicBezTo>
                <a:cubicBezTo>
                  <a:pt x="960" y="527"/>
                  <a:pt x="936" y="637"/>
                  <a:pt x="926" y="746"/>
                </a:cubicBezTo>
                <a:cubicBezTo>
                  <a:pt x="917" y="853"/>
                  <a:pt x="916" y="964"/>
                  <a:pt x="934" y="1070"/>
                </a:cubicBezTo>
                <a:cubicBezTo>
                  <a:pt x="948" y="1148"/>
                  <a:pt x="975" y="1225"/>
                  <a:pt x="1015" y="1294"/>
                </a:cubicBezTo>
                <a:cubicBezTo>
                  <a:pt x="1030" y="1319"/>
                  <a:pt x="1059" y="1376"/>
                  <a:pt x="1093" y="1379"/>
                </a:cubicBezTo>
                <a:cubicBezTo>
                  <a:pt x="1114" y="1381"/>
                  <a:pt x="1112" y="1362"/>
                  <a:pt x="1125" y="1350"/>
                </a:cubicBezTo>
              </a:path>
              <a:path w="2315" h="1927" extrusionOk="0">
                <a:moveTo>
                  <a:pt x="1226" y="880"/>
                </a:moveTo>
                <a:cubicBezTo>
                  <a:pt x="1235" y="865"/>
                  <a:pt x="1237" y="865"/>
                  <a:pt x="1256" y="852"/>
                </a:cubicBezTo>
                <a:cubicBezTo>
                  <a:pt x="1288" y="864"/>
                  <a:pt x="1296" y="882"/>
                  <a:pt x="1304" y="917"/>
                </a:cubicBezTo>
                <a:cubicBezTo>
                  <a:pt x="1319" y="985"/>
                  <a:pt x="1318" y="1060"/>
                  <a:pt x="1318" y="1129"/>
                </a:cubicBezTo>
                <a:cubicBezTo>
                  <a:pt x="1318" y="1193"/>
                  <a:pt x="1314" y="1257"/>
                  <a:pt x="1309" y="1321"/>
                </a:cubicBezTo>
                <a:cubicBezTo>
                  <a:pt x="1305" y="1362"/>
                  <a:pt x="1303" y="1343"/>
                  <a:pt x="1310" y="1314"/>
                </a:cubicBezTo>
                <a:cubicBezTo>
                  <a:pt x="1322" y="1260"/>
                  <a:pt x="1339" y="1208"/>
                  <a:pt x="1354" y="1155"/>
                </a:cubicBezTo>
                <a:cubicBezTo>
                  <a:pt x="1379" y="1067"/>
                  <a:pt x="1411" y="978"/>
                  <a:pt x="1458" y="900"/>
                </a:cubicBezTo>
                <a:cubicBezTo>
                  <a:pt x="1477" y="868"/>
                  <a:pt x="1507" y="821"/>
                  <a:pt x="1551" y="827"/>
                </a:cubicBezTo>
                <a:cubicBezTo>
                  <a:pt x="1593" y="833"/>
                  <a:pt x="1624" y="899"/>
                  <a:pt x="1639" y="932"/>
                </a:cubicBezTo>
                <a:cubicBezTo>
                  <a:pt x="1679" y="1019"/>
                  <a:pt x="1697" y="1120"/>
                  <a:pt x="1708" y="1215"/>
                </a:cubicBezTo>
                <a:cubicBezTo>
                  <a:pt x="1715" y="1280"/>
                  <a:pt x="1711" y="1341"/>
                  <a:pt x="1711" y="1405"/>
                </a:cubicBezTo>
                <a:cubicBezTo>
                  <a:pt x="1711" y="1447"/>
                  <a:pt x="1714" y="1430"/>
                  <a:pt x="1726" y="1452"/>
                </a:cubicBezTo>
              </a:path>
              <a:path w="2315" h="1927" extrusionOk="0">
                <a:moveTo>
                  <a:pt x="1857" y="6"/>
                </a:moveTo>
                <a:cubicBezTo>
                  <a:pt x="1899" y="8"/>
                  <a:pt x="1917" y="-2"/>
                  <a:pt x="1957" y="26"/>
                </a:cubicBezTo>
                <a:cubicBezTo>
                  <a:pt x="2000" y="56"/>
                  <a:pt x="2038" y="100"/>
                  <a:pt x="2068" y="143"/>
                </a:cubicBezTo>
                <a:cubicBezTo>
                  <a:pt x="2143" y="249"/>
                  <a:pt x="2186" y="373"/>
                  <a:pt x="2222" y="497"/>
                </a:cubicBezTo>
                <a:cubicBezTo>
                  <a:pt x="2268" y="654"/>
                  <a:pt x="2301" y="818"/>
                  <a:pt x="2312" y="982"/>
                </a:cubicBezTo>
                <a:cubicBezTo>
                  <a:pt x="2323" y="1147"/>
                  <a:pt x="2315" y="1315"/>
                  <a:pt x="2261" y="1473"/>
                </a:cubicBezTo>
                <a:cubicBezTo>
                  <a:pt x="2216" y="1606"/>
                  <a:pt x="2122" y="1713"/>
                  <a:pt x="2018" y="1805"/>
                </a:cubicBezTo>
                <a:cubicBezTo>
                  <a:pt x="1945" y="1862"/>
                  <a:pt x="1921" y="1880"/>
                  <a:pt x="1880" y="1926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81763" y="4762500"/>
            <a:ext cx="20637" cy="11113"/>
          </a:xfrm>
          <a:custGeom>
            <a:avLst/>
            <a:gdLst>
              <a:gd name="T0" fmla="+- 0 18006 18003"/>
              <a:gd name="T1" fmla="*/ T0 w 61"/>
              <a:gd name="T2" fmla="+- 0 13258 13228"/>
              <a:gd name="T3" fmla="*/ 13258 h 31"/>
              <a:gd name="T4" fmla="+- 0 18003 18003"/>
              <a:gd name="T5" fmla="*/ T4 w 61"/>
              <a:gd name="T6" fmla="+- 0 13242 13228"/>
              <a:gd name="T7" fmla="*/ 13242 h 31"/>
              <a:gd name="T8" fmla="+- 0 18002 18003"/>
              <a:gd name="T9" fmla="*/ T8 w 61"/>
              <a:gd name="T10" fmla="+- 0 13238 13228"/>
              <a:gd name="T11" fmla="*/ 13238 h 31"/>
              <a:gd name="T12" fmla="+- 0 18008 18003"/>
              <a:gd name="T13" fmla="*/ T12 w 61"/>
              <a:gd name="T14" fmla="+- 0 13228 13228"/>
              <a:gd name="T15" fmla="*/ 13228 h 31"/>
              <a:gd name="T16" fmla="+- 0 18031 18003"/>
              <a:gd name="T17" fmla="*/ T16 w 61"/>
              <a:gd name="T18" fmla="+- 0 13231 13228"/>
              <a:gd name="T19" fmla="*/ 13231 h 31"/>
              <a:gd name="T20" fmla="+- 0 18044 18003"/>
              <a:gd name="T21" fmla="*/ T20 w 61"/>
              <a:gd name="T22" fmla="+- 0 13243 13228"/>
              <a:gd name="T23" fmla="*/ 13243 h 31"/>
              <a:gd name="T24" fmla="+- 0 18063 18003"/>
              <a:gd name="T25" fmla="*/ T24 w 61"/>
              <a:gd name="T26" fmla="+- 0 13257 13228"/>
              <a:gd name="T27" fmla="*/ 13257 h 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1" h="31" extrusionOk="0">
                <a:moveTo>
                  <a:pt x="3" y="30"/>
                </a:moveTo>
                <a:cubicBezTo>
                  <a:pt x="0" y="14"/>
                  <a:pt x="-1" y="10"/>
                  <a:pt x="5" y="0"/>
                </a:cubicBezTo>
                <a:cubicBezTo>
                  <a:pt x="28" y="3"/>
                  <a:pt x="41" y="15"/>
                  <a:pt x="60" y="29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37225" y="4570413"/>
            <a:ext cx="412750" cy="430212"/>
          </a:xfrm>
          <a:custGeom>
            <a:avLst/>
            <a:gdLst>
              <a:gd name="T0" fmla="+- 0 16079 15936"/>
              <a:gd name="T1" fmla="*/ T0 w 1149"/>
              <a:gd name="T2" fmla="+- 0 13891 12696"/>
              <a:gd name="T3" fmla="*/ 13891 h 1196"/>
              <a:gd name="T4" fmla="+- 0 16079 15936"/>
              <a:gd name="T5" fmla="*/ T4 w 1149"/>
              <a:gd name="T6" fmla="+- 0 13810 12696"/>
              <a:gd name="T7" fmla="*/ 13810 h 1196"/>
              <a:gd name="T8" fmla="+- 0 16071 15936"/>
              <a:gd name="T9" fmla="*/ T8 w 1149"/>
              <a:gd name="T10" fmla="+- 0 13688 12696"/>
              <a:gd name="T11" fmla="*/ 13688 h 1196"/>
              <a:gd name="T12" fmla="+- 0 16049 15936"/>
              <a:gd name="T13" fmla="*/ T12 w 1149"/>
              <a:gd name="T14" fmla="+- 0 13447 12696"/>
              <a:gd name="T15" fmla="*/ 13447 h 1196"/>
              <a:gd name="T16" fmla="+- 0 16046 15936"/>
              <a:gd name="T17" fmla="*/ T16 w 1149"/>
              <a:gd name="T18" fmla="+- 0 13110 12696"/>
              <a:gd name="T19" fmla="*/ 13110 h 1196"/>
              <a:gd name="T20" fmla="+- 0 16104 15936"/>
              <a:gd name="T21" fmla="*/ T20 w 1149"/>
              <a:gd name="T22" fmla="+- 0 12824 12696"/>
              <a:gd name="T23" fmla="*/ 12824 h 1196"/>
              <a:gd name="T24" fmla="+- 0 16230 15936"/>
              <a:gd name="T25" fmla="*/ T24 w 1149"/>
              <a:gd name="T26" fmla="+- 0 12700 12696"/>
              <a:gd name="T27" fmla="*/ 12700 h 1196"/>
              <a:gd name="T28" fmla="+- 0 16360 15936"/>
              <a:gd name="T29" fmla="*/ T28 w 1149"/>
              <a:gd name="T30" fmla="+- 0 12758 12696"/>
              <a:gd name="T31" fmla="*/ 12758 h 1196"/>
              <a:gd name="T32" fmla="+- 0 16296 15936"/>
              <a:gd name="T33" fmla="*/ T32 w 1149"/>
              <a:gd name="T34" fmla="+- 0 13149 12696"/>
              <a:gd name="T35" fmla="*/ 13149 h 1196"/>
              <a:gd name="T36" fmla="+- 0 16197 15936"/>
              <a:gd name="T37" fmla="*/ T36 w 1149"/>
              <a:gd name="T38" fmla="+- 0 13207 12696"/>
              <a:gd name="T39" fmla="*/ 13207 h 1196"/>
              <a:gd name="T40" fmla="+- 0 16370 15936"/>
              <a:gd name="T41" fmla="*/ T40 w 1149"/>
              <a:gd name="T42" fmla="+- 0 13264 12696"/>
              <a:gd name="T43" fmla="*/ 13264 h 1196"/>
              <a:gd name="T44" fmla="+- 0 16510 15936"/>
              <a:gd name="T45" fmla="*/ T44 w 1149"/>
              <a:gd name="T46" fmla="+- 0 13521 12696"/>
              <a:gd name="T47" fmla="*/ 13521 h 1196"/>
              <a:gd name="T48" fmla="+- 0 16452 15936"/>
              <a:gd name="T49" fmla="*/ T48 w 1149"/>
              <a:gd name="T50" fmla="+- 0 13733 12696"/>
              <a:gd name="T51" fmla="*/ 13733 h 1196"/>
              <a:gd name="T52" fmla="+- 0 16296 15936"/>
              <a:gd name="T53" fmla="*/ T52 w 1149"/>
              <a:gd name="T54" fmla="+- 0 13796 12696"/>
              <a:gd name="T55" fmla="*/ 13796 h 1196"/>
              <a:gd name="T56" fmla="+- 0 15988 15936"/>
              <a:gd name="T57" fmla="*/ T56 w 1149"/>
              <a:gd name="T58" fmla="+- 0 13682 12696"/>
              <a:gd name="T59" fmla="*/ 13682 h 1196"/>
              <a:gd name="T60" fmla="+- 0 15936 15936"/>
              <a:gd name="T61" fmla="*/ T60 w 1149"/>
              <a:gd name="T62" fmla="+- 0 13598 12696"/>
              <a:gd name="T63" fmla="*/ 13598 h 1196"/>
              <a:gd name="T64" fmla="+- 0 17074 15936"/>
              <a:gd name="T65" fmla="*/ T64 w 1149"/>
              <a:gd name="T66" fmla="+- 0 13209 12696"/>
              <a:gd name="T67" fmla="*/ 13209 h 1196"/>
              <a:gd name="T68" fmla="+- 0 17031 15936"/>
              <a:gd name="T69" fmla="*/ T68 w 1149"/>
              <a:gd name="T70" fmla="+- 0 13186 12696"/>
              <a:gd name="T71" fmla="*/ 13186 h 1196"/>
              <a:gd name="T72" fmla="+- 0 16955 15936"/>
              <a:gd name="T73" fmla="*/ T72 w 1149"/>
              <a:gd name="T74" fmla="+- 0 13215 12696"/>
              <a:gd name="T75" fmla="*/ 13215 h 1196"/>
              <a:gd name="T76" fmla="+- 0 16853 15936"/>
              <a:gd name="T77" fmla="*/ T76 w 1149"/>
              <a:gd name="T78" fmla="+- 0 13264 12696"/>
              <a:gd name="T79" fmla="*/ 13264 h 1196"/>
              <a:gd name="T80" fmla="+- 0 16782 15936"/>
              <a:gd name="T81" fmla="*/ T80 w 1149"/>
              <a:gd name="T82" fmla="+- 0 13285 12696"/>
              <a:gd name="T83" fmla="*/ 13285 h 1196"/>
              <a:gd name="T84" fmla="+- 0 17073 15936"/>
              <a:gd name="T85" fmla="*/ T84 w 1149"/>
              <a:gd name="T86" fmla="+- 0 13446 12696"/>
              <a:gd name="T87" fmla="*/ 13446 h 1196"/>
              <a:gd name="T88" fmla="+- 0 17084 15936"/>
              <a:gd name="T89" fmla="*/ T88 w 1149"/>
              <a:gd name="T90" fmla="+- 0 13469 12696"/>
              <a:gd name="T91" fmla="*/ 13469 h 1196"/>
              <a:gd name="T92" fmla="+- 0 16980 15936"/>
              <a:gd name="T93" fmla="*/ T92 w 1149"/>
              <a:gd name="T94" fmla="+- 0 13476 12696"/>
              <a:gd name="T95" fmla="*/ 13476 h 1196"/>
              <a:gd name="T96" fmla="+- 0 16833 15936"/>
              <a:gd name="T97" fmla="*/ T96 w 1149"/>
              <a:gd name="T98" fmla="+- 0 13494 12696"/>
              <a:gd name="T99" fmla="*/ 13494 h 1196"/>
              <a:gd name="T100" fmla="+- 0 16759 15936"/>
              <a:gd name="T101" fmla="*/ T100 w 1149"/>
              <a:gd name="T102" fmla="+- 0 13502 12696"/>
              <a:gd name="T103" fmla="*/ 13502 h 11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</a:cxnLst>
            <a:rect l="0" t="0" r="r" b="b"/>
            <a:pathLst>
              <a:path w="1149" h="1196" extrusionOk="0">
                <a:moveTo>
                  <a:pt x="143" y="1195"/>
                </a:moveTo>
                <a:cubicBezTo>
                  <a:pt x="142" y="1169"/>
                  <a:pt x="143" y="1141"/>
                  <a:pt x="143" y="1114"/>
                </a:cubicBezTo>
                <a:cubicBezTo>
                  <a:pt x="143" y="1074"/>
                  <a:pt x="139" y="1032"/>
                  <a:pt x="135" y="992"/>
                </a:cubicBezTo>
                <a:cubicBezTo>
                  <a:pt x="127" y="912"/>
                  <a:pt x="119" y="832"/>
                  <a:pt x="113" y="751"/>
                </a:cubicBezTo>
                <a:cubicBezTo>
                  <a:pt x="104" y="639"/>
                  <a:pt x="103" y="527"/>
                  <a:pt x="110" y="414"/>
                </a:cubicBezTo>
                <a:cubicBezTo>
                  <a:pt x="116" y="315"/>
                  <a:pt x="129" y="219"/>
                  <a:pt x="168" y="128"/>
                </a:cubicBezTo>
                <a:cubicBezTo>
                  <a:pt x="193" y="69"/>
                  <a:pt x="229" y="20"/>
                  <a:pt x="294" y="4"/>
                </a:cubicBezTo>
                <a:cubicBezTo>
                  <a:pt x="348" y="-10"/>
                  <a:pt x="396" y="15"/>
                  <a:pt x="424" y="62"/>
                </a:cubicBezTo>
                <a:cubicBezTo>
                  <a:pt x="493" y="180"/>
                  <a:pt x="448" y="357"/>
                  <a:pt x="360" y="453"/>
                </a:cubicBezTo>
                <a:cubicBezTo>
                  <a:pt x="332" y="484"/>
                  <a:pt x="298" y="496"/>
                  <a:pt x="261" y="511"/>
                </a:cubicBezTo>
                <a:cubicBezTo>
                  <a:pt x="324" y="519"/>
                  <a:pt x="380" y="533"/>
                  <a:pt x="434" y="568"/>
                </a:cubicBezTo>
                <a:cubicBezTo>
                  <a:pt x="524" y="626"/>
                  <a:pt x="566" y="720"/>
                  <a:pt x="574" y="825"/>
                </a:cubicBezTo>
                <a:cubicBezTo>
                  <a:pt x="579" y="898"/>
                  <a:pt x="570" y="983"/>
                  <a:pt x="516" y="1037"/>
                </a:cubicBezTo>
                <a:cubicBezTo>
                  <a:pt x="475" y="1078"/>
                  <a:pt x="416" y="1095"/>
                  <a:pt x="360" y="1100"/>
                </a:cubicBezTo>
                <a:cubicBezTo>
                  <a:pt x="243" y="1111"/>
                  <a:pt x="129" y="1078"/>
                  <a:pt x="52" y="986"/>
                </a:cubicBezTo>
                <a:cubicBezTo>
                  <a:pt x="23" y="945"/>
                  <a:pt x="14" y="932"/>
                  <a:pt x="0" y="902"/>
                </a:cubicBezTo>
              </a:path>
              <a:path w="1149" h="1196" extrusionOk="0">
                <a:moveTo>
                  <a:pt x="1138" y="513"/>
                </a:moveTo>
                <a:cubicBezTo>
                  <a:pt x="1135" y="493"/>
                  <a:pt x="1119" y="486"/>
                  <a:pt x="1095" y="490"/>
                </a:cubicBezTo>
                <a:cubicBezTo>
                  <a:pt x="1070" y="494"/>
                  <a:pt x="1042" y="508"/>
                  <a:pt x="1019" y="519"/>
                </a:cubicBezTo>
                <a:cubicBezTo>
                  <a:pt x="986" y="535"/>
                  <a:pt x="953" y="557"/>
                  <a:pt x="917" y="568"/>
                </a:cubicBezTo>
                <a:cubicBezTo>
                  <a:pt x="894" y="575"/>
                  <a:pt x="869" y="585"/>
                  <a:pt x="846" y="589"/>
                </a:cubicBezTo>
              </a:path>
              <a:path w="1149" h="1196" extrusionOk="0">
                <a:moveTo>
                  <a:pt x="1137" y="750"/>
                </a:moveTo>
                <a:cubicBezTo>
                  <a:pt x="1145" y="761"/>
                  <a:pt x="1147" y="764"/>
                  <a:pt x="1148" y="773"/>
                </a:cubicBezTo>
                <a:cubicBezTo>
                  <a:pt x="1113" y="775"/>
                  <a:pt x="1079" y="778"/>
                  <a:pt x="1044" y="780"/>
                </a:cubicBezTo>
                <a:cubicBezTo>
                  <a:pt x="993" y="783"/>
                  <a:pt x="947" y="789"/>
                  <a:pt x="897" y="798"/>
                </a:cubicBezTo>
                <a:cubicBezTo>
                  <a:pt x="871" y="803"/>
                  <a:pt x="849" y="806"/>
                  <a:pt x="823" y="806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24600" y="4756150"/>
            <a:ext cx="446088" cy="207963"/>
          </a:xfrm>
          <a:custGeom>
            <a:avLst/>
            <a:gdLst>
              <a:gd name="T0" fmla="+- 0 17898 17569"/>
              <a:gd name="T1" fmla="*/ T0 w 1240"/>
              <a:gd name="T2" fmla="+- 0 13254 13213"/>
              <a:gd name="T3" fmla="*/ 13254 h 577"/>
              <a:gd name="T4" fmla="+- 0 17848 17569"/>
              <a:gd name="T5" fmla="*/ T4 w 1240"/>
              <a:gd name="T6" fmla="+- 0 13213 13213"/>
              <a:gd name="T7" fmla="*/ 13213 h 577"/>
              <a:gd name="T8" fmla="+- 0 17759 17569"/>
              <a:gd name="T9" fmla="*/ T8 w 1240"/>
              <a:gd name="T10" fmla="+- 0 13281 13213"/>
              <a:gd name="T11" fmla="*/ 13281 h 577"/>
              <a:gd name="T12" fmla="+- 0 17661 17569"/>
              <a:gd name="T13" fmla="*/ T12 w 1240"/>
              <a:gd name="T14" fmla="+- 0 13402 13213"/>
              <a:gd name="T15" fmla="*/ 13402 h 577"/>
              <a:gd name="T16" fmla="+- 0 17620 17569"/>
              <a:gd name="T17" fmla="*/ T16 w 1240"/>
              <a:gd name="T18" fmla="+- 0 13473 13213"/>
              <a:gd name="T19" fmla="*/ 13473 h 577"/>
              <a:gd name="T20" fmla="+- 0 17697 17569"/>
              <a:gd name="T21" fmla="*/ T20 w 1240"/>
              <a:gd name="T22" fmla="+- 0 13507 13213"/>
              <a:gd name="T23" fmla="*/ 13507 h 577"/>
              <a:gd name="T24" fmla="+- 0 17808 17569"/>
              <a:gd name="T25" fmla="*/ T24 w 1240"/>
              <a:gd name="T26" fmla="+- 0 13601 13213"/>
              <a:gd name="T27" fmla="*/ 13601 h 577"/>
              <a:gd name="T28" fmla="+- 0 17808 17569"/>
              <a:gd name="T29" fmla="*/ T28 w 1240"/>
              <a:gd name="T30" fmla="+- 0 13717 13213"/>
              <a:gd name="T31" fmla="*/ 13717 h 577"/>
              <a:gd name="T32" fmla="+- 0 17709 17569"/>
              <a:gd name="T33" fmla="*/ T32 w 1240"/>
              <a:gd name="T34" fmla="+- 0 13776 13213"/>
              <a:gd name="T35" fmla="*/ 13776 h 577"/>
              <a:gd name="T36" fmla="+- 0 17587 17569"/>
              <a:gd name="T37" fmla="*/ T36 w 1240"/>
              <a:gd name="T38" fmla="+- 0 13725 13213"/>
              <a:gd name="T39" fmla="*/ 13725 h 577"/>
              <a:gd name="T40" fmla="+- 0 17569 17569"/>
              <a:gd name="T41" fmla="*/ T40 w 1240"/>
              <a:gd name="T42" fmla="+- 0 13674 13213"/>
              <a:gd name="T43" fmla="*/ 13674 h 577"/>
              <a:gd name="T44" fmla="+- 0 18026 17569"/>
              <a:gd name="T45" fmla="*/ T44 w 1240"/>
              <a:gd name="T46" fmla="+- 0 13380 13213"/>
              <a:gd name="T47" fmla="*/ 13380 h 577"/>
              <a:gd name="T48" fmla="+- 0 18029 17569"/>
              <a:gd name="T49" fmla="*/ T48 w 1240"/>
              <a:gd name="T50" fmla="+- 0 13468 13213"/>
              <a:gd name="T51" fmla="*/ 13468 h 577"/>
              <a:gd name="T52" fmla="+- 0 17997 17569"/>
              <a:gd name="T53" fmla="*/ T52 w 1240"/>
              <a:gd name="T54" fmla="+- 0 13609 13213"/>
              <a:gd name="T55" fmla="*/ 13609 h 577"/>
              <a:gd name="T56" fmla="+- 0 18013 17569"/>
              <a:gd name="T57" fmla="*/ T56 w 1240"/>
              <a:gd name="T58" fmla="+- 0 13698 13213"/>
              <a:gd name="T59" fmla="*/ 13698 h 577"/>
              <a:gd name="T60" fmla="+- 0 18266 17569"/>
              <a:gd name="T61" fmla="*/ T60 w 1240"/>
              <a:gd name="T62" fmla="+- 0 13406 13213"/>
              <a:gd name="T63" fmla="*/ 13406 h 577"/>
              <a:gd name="T64" fmla="+- 0 18324 17569"/>
              <a:gd name="T65" fmla="*/ T64 w 1240"/>
              <a:gd name="T66" fmla="+- 0 13401 13213"/>
              <a:gd name="T67" fmla="*/ 13401 h 577"/>
              <a:gd name="T68" fmla="+- 0 18387 17569"/>
              <a:gd name="T69" fmla="*/ T68 w 1240"/>
              <a:gd name="T70" fmla="+- 0 13380 13213"/>
              <a:gd name="T71" fmla="*/ 13380 h 577"/>
              <a:gd name="T72" fmla="+- 0 18463 17569"/>
              <a:gd name="T73" fmla="*/ T72 w 1240"/>
              <a:gd name="T74" fmla="+- 0 13350 13213"/>
              <a:gd name="T75" fmla="*/ 13350 h 577"/>
              <a:gd name="T76" fmla="+- 0 18472 17569"/>
              <a:gd name="T77" fmla="*/ T76 w 1240"/>
              <a:gd name="T78" fmla="+- 0 13352 13213"/>
              <a:gd name="T79" fmla="*/ 13352 h 577"/>
              <a:gd name="T80" fmla="+- 0 18462 17569"/>
              <a:gd name="T81" fmla="*/ T80 w 1240"/>
              <a:gd name="T82" fmla="+- 0 13436 13213"/>
              <a:gd name="T83" fmla="*/ 13436 h 577"/>
              <a:gd name="T84" fmla="+- 0 18402 17569"/>
              <a:gd name="T85" fmla="*/ T84 w 1240"/>
              <a:gd name="T86" fmla="+- 0 13600 13213"/>
              <a:gd name="T87" fmla="*/ 13600 h 577"/>
              <a:gd name="T88" fmla="+- 0 18355 17569"/>
              <a:gd name="T89" fmla="*/ T88 w 1240"/>
              <a:gd name="T90" fmla="+- 0 13731 13213"/>
              <a:gd name="T91" fmla="*/ 13731 h 577"/>
              <a:gd name="T92" fmla="+- 0 18385 17569"/>
              <a:gd name="T93" fmla="*/ T92 w 1240"/>
              <a:gd name="T94" fmla="+- 0 13786 13213"/>
              <a:gd name="T95" fmla="*/ 13786 h 577"/>
              <a:gd name="T96" fmla="+- 0 18572 17569"/>
              <a:gd name="T97" fmla="*/ T96 w 1240"/>
              <a:gd name="T98" fmla="+- 0 13713 13213"/>
              <a:gd name="T99" fmla="*/ 13713 h 577"/>
              <a:gd name="T100" fmla="+- 0 18697 17569"/>
              <a:gd name="T101" fmla="*/ T100 w 1240"/>
              <a:gd name="T102" fmla="+- 0 13530 13213"/>
              <a:gd name="T103" fmla="*/ 13530 h 577"/>
              <a:gd name="T104" fmla="+- 0 18714 17569"/>
              <a:gd name="T105" fmla="*/ T104 w 1240"/>
              <a:gd name="T106" fmla="+- 0 13326 13213"/>
              <a:gd name="T107" fmla="*/ 13326 h 577"/>
              <a:gd name="T108" fmla="+- 0 18699 17569"/>
              <a:gd name="T109" fmla="*/ T108 w 1240"/>
              <a:gd name="T110" fmla="+- 0 13311 13213"/>
              <a:gd name="T111" fmla="*/ 13311 h 577"/>
              <a:gd name="T112" fmla="+- 0 18610 17569"/>
              <a:gd name="T113" fmla="*/ T112 w 1240"/>
              <a:gd name="T114" fmla="+- 0 13353 13213"/>
              <a:gd name="T115" fmla="*/ 13353 h 577"/>
              <a:gd name="T116" fmla="+- 0 18541 17569"/>
              <a:gd name="T117" fmla="*/ T116 w 1240"/>
              <a:gd name="T118" fmla="+- 0 13520 13213"/>
              <a:gd name="T119" fmla="*/ 13520 h 577"/>
              <a:gd name="T120" fmla="+- 0 18591 17569"/>
              <a:gd name="T121" fmla="*/ T120 w 1240"/>
              <a:gd name="T122" fmla="+- 0 13725 13213"/>
              <a:gd name="T123" fmla="*/ 13725 h 577"/>
              <a:gd name="T124" fmla="+- 0 18728 17569"/>
              <a:gd name="T125" fmla="*/ T124 w 1240"/>
              <a:gd name="T126" fmla="+- 0 13734 13213"/>
              <a:gd name="T127" fmla="*/ 13734 h 577"/>
              <a:gd name="T128" fmla="+- 0 18808 17569"/>
              <a:gd name="T129" fmla="*/ T128 w 1240"/>
              <a:gd name="T130" fmla="+- 0 13676 13213"/>
              <a:gd name="T131" fmla="*/ 13676 h 5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240" h="577" extrusionOk="0">
                <a:moveTo>
                  <a:pt x="329" y="41"/>
                </a:moveTo>
                <a:cubicBezTo>
                  <a:pt x="317" y="24"/>
                  <a:pt x="308" y="-6"/>
                  <a:pt x="279" y="0"/>
                </a:cubicBezTo>
                <a:cubicBezTo>
                  <a:pt x="247" y="6"/>
                  <a:pt x="210" y="45"/>
                  <a:pt x="190" y="68"/>
                </a:cubicBezTo>
                <a:cubicBezTo>
                  <a:pt x="156" y="107"/>
                  <a:pt x="124" y="148"/>
                  <a:pt x="92" y="189"/>
                </a:cubicBezTo>
                <a:cubicBezTo>
                  <a:pt x="74" y="212"/>
                  <a:pt x="62" y="233"/>
                  <a:pt x="51" y="260"/>
                </a:cubicBezTo>
                <a:cubicBezTo>
                  <a:pt x="75" y="279"/>
                  <a:pt x="99" y="283"/>
                  <a:pt x="128" y="294"/>
                </a:cubicBezTo>
                <a:cubicBezTo>
                  <a:pt x="174" y="312"/>
                  <a:pt x="218" y="342"/>
                  <a:pt x="239" y="388"/>
                </a:cubicBezTo>
                <a:cubicBezTo>
                  <a:pt x="254" y="423"/>
                  <a:pt x="257" y="470"/>
                  <a:pt x="239" y="504"/>
                </a:cubicBezTo>
                <a:cubicBezTo>
                  <a:pt x="221" y="537"/>
                  <a:pt x="178" y="563"/>
                  <a:pt x="140" y="563"/>
                </a:cubicBezTo>
                <a:cubicBezTo>
                  <a:pt x="96" y="563"/>
                  <a:pt x="47" y="545"/>
                  <a:pt x="18" y="512"/>
                </a:cubicBezTo>
                <a:cubicBezTo>
                  <a:pt x="4" y="489"/>
                  <a:pt x="0" y="480"/>
                  <a:pt x="0" y="461"/>
                </a:cubicBezTo>
              </a:path>
              <a:path w="1240" h="577" extrusionOk="0">
                <a:moveTo>
                  <a:pt x="457" y="167"/>
                </a:moveTo>
                <a:cubicBezTo>
                  <a:pt x="481" y="199"/>
                  <a:pt x="471" y="218"/>
                  <a:pt x="460" y="255"/>
                </a:cubicBezTo>
                <a:cubicBezTo>
                  <a:pt x="446" y="302"/>
                  <a:pt x="436" y="347"/>
                  <a:pt x="428" y="396"/>
                </a:cubicBezTo>
                <a:cubicBezTo>
                  <a:pt x="422" y="433"/>
                  <a:pt x="418" y="460"/>
                  <a:pt x="444" y="485"/>
                </a:cubicBezTo>
              </a:path>
              <a:path w="1240" h="577" extrusionOk="0">
                <a:moveTo>
                  <a:pt x="697" y="193"/>
                </a:moveTo>
                <a:cubicBezTo>
                  <a:pt x="722" y="196"/>
                  <a:pt x="730" y="194"/>
                  <a:pt x="755" y="188"/>
                </a:cubicBezTo>
                <a:cubicBezTo>
                  <a:pt x="777" y="183"/>
                  <a:pt x="797" y="176"/>
                  <a:pt x="818" y="167"/>
                </a:cubicBezTo>
                <a:cubicBezTo>
                  <a:pt x="842" y="157"/>
                  <a:pt x="868" y="141"/>
                  <a:pt x="894" y="137"/>
                </a:cubicBezTo>
                <a:cubicBezTo>
                  <a:pt x="897" y="138"/>
                  <a:pt x="900" y="138"/>
                  <a:pt x="903" y="139"/>
                </a:cubicBezTo>
                <a:cubicBezTo>
                  <a:pt x="904" y="170"/>
                  <a:pt x="902" y="191"/>
                  <a:pt x="893" y="223"/>
                </a:cubicBezTo>
                <a:cubicBezTo>
                  <a:pt x="877" y="279"/>
                  <a:pt x="855" y="333"/>
                  <a:pt x="833" y="387"/>
                </a:cubicBezTo>
                <a:cubicBezTo>
                  <a:pt x="816" y="430"/>
                  <a:pt x="794" y="472"/>
                  <a:pt x="786" y="518"/>
                </a:cubicBezTo>
                <a:cubicBezTo>
                  <a:pt x="781" y="547"/>
                  <a:pt x="786" y="565"/>
                  <a:pt x="816" y="573"/>
                </a:cubicBezTo>
                <a:cubicBezTo>
                  <a:pt x="883" y="591"/>
                  <a:pt x="956" y="542"/>
                  <a:pt x="1003" y="500"/>
                </a:cubicBezTo>
                <a:cubicBezTo>
                  <a:pt x="1059" y="450"/>
                  <a:pt x="1101" y="386"/>
                  <a:pt x="1128" y="317"/>
                </a:cubicBezTo>
                <a:cubicBezTo>
                  <a:pt x="1150" y="262"/>
                  <a:pt x="1178" y="170"/>
                  <a:pt x="1145" y="113"/>
                </a:cubicBezTo>
                <a:cubicBezTo>
                  <a:pt x="1140" y="108"/>
                  <a:pt x="1135" y="103"/>
                  <a:pt x="1130" y="98"/>
                </a:cubicBezTo>
                <a:cubicBezTo>
                  <a:pt x="1087" y="93"/>
                  <a:pt x="1069" y="104"/>
                  <a:pt x="1041" y="140"/>
                </a:cubicBezTo>
                <a:cubicBezTo>
                  <a:pt x="1003" y="189"/>
                  <a:pt x="981" y="246"/>
                  <a:pt x="972" y="307"/>
                </a:cubicBezTo>
                <a:cubicBezTo>
                  <a:pt x="961" y="377"/>
                  <a:pt x="971" y="459"/>
                  <a:pt x="1022" y="512"/>
                </a:cubicBezTo>
                <a:cubicBezTo>
                  <a:pt x="1060" y="551"/>
                  <a:pt x="1113" y="544"/>
                  <a:pt x="1159" y="521"/>
                </a:cubicBezTo>
                <a:cubicBezTo>
                  <a:pt x="1200" y="495"/>
                  <a:pt x="1214" y="485"/>
                  <a:pt x="1239" y="463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16738" y="4564063"/>
            <a:ext cx="587375" cy="407987"/>
          </a:xfrm>
          <a:custGeom>
            <a:avLst/>
            <a:gdLst>
              <a:gd name="T0" fmla="+- 0 19404 19211"/>
              <a:gd name="T1" fmla="*/ T0 w 1634"/>
              <a:gd name="T2" fmla="+- 0 12982 12677"/>
              <a:gd name="T3" fmla="*/ 12982 h 1134"/>
              <a:gd name="T4" fmla="+- 0 19385 19211"/>
              <a:gd name="T5" fmla="*/ T4 w 1634"/>
              <a:gd name="T6" fmla="+- 0 12903 12677"/>
              <a:gd name="T7" fmla="*/ 12903 h 1134"/>
              <a:gd name="T8" fmla="+- 0 19369 19211"/>
              <a:gd name="T9" fmla="*/ T8 w 1634"/>
              <a:gd name="T10" fmla="+- 0 12884 12677"/>
              <a:gd name="T11" fmla="*/ 12884 h 1134"/>
              <a:gd name="T12" fmla="+- 0 19322 19211"/>
              <a:gd name="T13" fmla="*/ T12 w 1634"/>
              <a:gd name="T14" fmla="+- 0 12982 12677"/>
              <a:gd name="T15" fmla="*/ 12982 h 1134"/>
              <a:gd name="T16" fmla="+- 0 19247 19211"/>
              <a:gd name="T17" fmla="*/ T16 w 1634"/>
              <a:gd name="T18" fmla="+- 0 13215 12677"/>
              <a:gd name="T19" fmla="*/ 13215 h 1134"/>
              <a:gd name="T20" fmla="+- 0 19211 19211"/>
              <a:gd name="T21" fmla="*/ T20 w 1634"/>
              <a:gd name="T22" fmla="+- 0 13464 12677"/>
              <a:gd name="T23" fmla="*/ 13464 h 1134"/>
              <a:gd name="T24" fmla="+- 0 19256 19211"/>
              <a:gd name="T25" fmla="*/ T24 w 1634"/>
              <a:gd name="T26" fmla="+- 0 13642 12677"/>
              <a:gd name="T27" fmla="*/ 13642 h 1134"/>
              <a:gd name="T28" fmla="+- 0 19379 19211"/>
              <a:gd name="T29" fmla="*/ T28 w 1634"/>
              <a:gd name="T30" fmla="+- 0 13690 12677"/>
              <a:gd name="T31" fmla="*/ 13690 h 1134"/>
              <a:gd name="T32" fmla="+- 0 19410 19211"/>
              <a:gd name="T33" fmla="*/ T32 w 1634"/>
              <a:gd name="T34" fmla="+- 0 13668 12677"/>
              <a:gd name="T35" fmla="*/ 13668 h 1134"/>
              <a:gd name="T36" fmla="+- 0 19634 19211"/>
              <a:gd name="T37" fmla="*/ T36 w 1634"/>
              <a:gd name="T38" fmla="+- 0 12986 12677"/>
              <a:gd name="T39" fmla="*/ 12986 h 1134"/>
              <a:gd name="T40" fmla="+- 0 19645 19211"/>
              <a:gd name="T41" fmla="*/ T40 w 1634"/>
              <a:gd name="T42" fmla="+- 0 13074 12677"/>
              <a:gd name="T43" fmla="*/ 13074 h 1134"/>
              <a:gd name="T44" fmla="+- 0 19613 19211"/>
              <a:gd name="T45" fmla="*/ T44 w 1634"/>
              <a:gd name="T46" fmla="+- 0 13329 12677"/>
              <a:gd name="T47" fmla="*/ 13329 h 1134"/>
              <a:gd name="T48" fmla="+- 0 19587 19211"/>
              <a:gd name="T49" fmla="*/ T48 w 1634"/>
              <a:gd name="T50" fmla="+- 0 13564 12677"/>
              <a:gd name="T51" fmla="*/ 13564 h 1134"/>
              <a:gd name="T52" fmla="+- 0 19603 19211"/>
              <a:gd name="T53" fmla="*/ T52 w 1634"/>
              <a:gd name="T54" fmla="+- 0 13613 12677"/>
              <a:gd name="T55" fmla="*/ 13613 h 1134"/>
              <a:gd name="T56" fmla="+- 0 19672 19211"/>
              <a:gd name="T57" fmla="*/ T56 w 1634"/>
              <a:gd name="T58" fmla="+- 0 13511 12677"/>
              <a:gd name="T59" fmla="*/ 13511 h 1134"/>
              <a:gd name="T60" fmla="+- 0 19758 19211"/>
              <a:gd name="T61" fmla="*/ T60 w 1634"/>
              <a:gd name="T62" fmla="+- 0 13441 12677"/>
              <a:gd name="T63" fmla="*/ 13441 h 1134"/>
              <a:gd name="T64" fmla="+- 0 19800 19211"/>
              <a:gd name="T65" fmla="*/ T64 w 1634"/>
              <a:gd name="T66" fmla="+- 0 13520 12677"/>
              <a:gd name="T67" fmla="*/ 13520 h 1134"/>
              <a:gd name="T68" fmla="+- 0 19726 19211"/>
              <a:gd name="T69" fmla="*/ T68 w 1634"/>
              <a:gd name="T70" fmla="+- 0 13699 12677"/>
              <a:gd name="T71" fmla="*/ 13699 h 1134"/>
              <a:gd name="T72" fmla="+- 0 19639 19211"/>
              <a:gd name="T73" fmla="*/ T72 w 1634"/>
              <a:gd name="T74" fmla="+- 0 13696 12677"/>
              <a:gd name="T75" fmla="*/ 13696 h 1134"/>
              <a:gd name="T76" fmla="+- 0 19613 19211"/>
              <a:gd name="T77" fmla="*/ T76 w 1634"/>
              <a:gd name="T78" fmla="+- 0 13627 12677"/>
              <a:gd name="T79" fmla="*/ 13627 h 1134"/>
              <a:gd name="T80" fmla="+- 0 19945 19211"/>
              <a:gd name="T81" fmla="*/ T80 w 1634"/>
              <a:gd name="T82" fmla="+- 0 13336 12677"/>
              <a:gd name="T83" fmla="*/ 13336 h 1134"/>
              <a:gd name="T84" fmla="+- 0 19979 19211"/>
              <a:gd name="T85" fmla="*/ T84 w 1634"/>
              <a:gd name="T86" fmla="+- 0 13423 12677"/>
              <a:gd name="T87" fmla="*/ 13423 h 1134"/>
              <a:gd name="T88" fmla="+- 0 19946 19211"/>
              <a:gd name="T89" fmla="*/ T88 w 1634"/>
              <a:gd name="T90" fmla="+- 0 13571 12677"/>
              <a:gd name="T91" fmla="*/ 13571 h 1134"/>
              <a:gd name="T92" fmla="+- 0 19924 19211"/>
              <a:gd name="T93" fmla="*/ T92 w 1634"/>
              <a:gd name="T94" fmla="+- 0 13691 12677"/>
              <a:gd name="T95" fmla="*/ 13691 h 1134"/>
              <a:gd name="T96" fmla="+- 0 19936 19211"/>
              <a:gd name="T97" fmla="*/ T96 w 1634"/>
              <a:gd name="T98" fmla="+- 0 13660 12677"/>
              <a:gd name="T99" fmla="*/ 13660 h 1134"/>
              <a:gd name="T100" fmla="+- 0 20049 19211"/>
              <a:gd name="T101" fmla="*/ T100 w 1634"/>
              <a:gd name="T102" fmla="+- 0 13250 12677"/>
              <a:gd name="T103" fmla="*/ 13250 h 1134"/>
              <a:gd name="T104" fmla="+- 0 20070 19211"/>
              <a:gd name="T105" fmla="*/ T104 w 1634"/>
              <a:gd name="T106" fmla="+- 0 13155 12677"/>
              <a:gd name="T107" fmla="*/ 13155 h 1134"/>
              <a:gd name="T108" fmla="+- 0 20106 19211"/>
              <a:gd name="T109" fmla="*/ T108 w 1634"/>
              <a:gd name="T110" fmla="+- 0 13103 12677"/>
              <a:gd name="T111" fmla="*/ 13103 h 1134"/>
              <a:gd name="T112" fmla="+- 0 20234 19211"/>
              <a:gd name="T113" fmla="*/ T112 w 1634"/>
              <a:gd name="T114" fmla="+- 0 12818 12677"/>
              <a:gd name="T115" fmla="*/ 12818 h 1134"/>
              <a:gd name="T116" fmla="+- 0 20235 19211"/>
              <a:gd name="T117" fmla="*/ T116 w 1634"/>
              <a:gd name="T118" fmla="+- 0 12937 12677"/>
              <a:gd name="T119" fmla="*/ 12937 h 1134"/>
              <a:gd name="T120" fmla="+- 0 20206 19211"/>
              <a:gd name="T121" fmla="*/ T120 w 1634"/>
              <a:gd name="T122" fmla="+- 0 13194 12677"/>
              <a:gd name="T123" fmla="*/ 13194 h 1134"/>
              <a:gd name="T124" fmla="+- 0 20183 19211"/>
              <a:gd name="T125" fmla="*/ T124 w 1634"/>
              <a:gd name="T126" fmla="+- 0 13468 12677"/>
              <a:gd name="T127" fmla="*/ 13468 h 1134"/>
              <a:gd name="T128" fmla="+- 0 20196 19211"/>
              <a:gd name="T129" fmla="*/ T128 w 1634"/>
              <a:gd name="T130" fmla="+- 0 13581 12677"/>
              <a:gd name="T131" fmla="*/ 13581 h 1134"/>
              <a:gd name="T132" fmla="+- 0 20235 19211"/>
              <a:gd name="T133" fmla="*/ T132 w 1634"/>
              <a:gd name="T134" fmla="+- 0 13428 12677"/>
              <a:gd name="T135" fmla="*/ 13428 h 1134"/>
              <a:gd name="T136" fmla="+- 0 20166 19211"/>
              <a:gd name="T137" fmla="*/ T136 w 1634"/>
              <a:gd name="T138" fmla="+- 0 13397 12677"/>
              <a:gd name="T139" fmla="*/ 13397 h 1134"/>
              <a:gd name="T140" fmla="+- 0 20060 19211"/>
              <a:gd name="T141" fmla="*/ T140 w 1634"/>
              <a:gd name="T142" fmla="+- 0 13394 12677"/>
              <a:gd name="T143" fmla="*/ 13394 h 1134"/>
              <a:gd name="T144" fmla="+- 0 20013 19211"/>
              <a:gd name="T145" fmla="*/ T144 w 1634"/>
              <a:gd name="T146" fmla="+- 0 13402 12677"/>
              <a:gd name="T147" fmla="*/ 13402 h 1134"/>
              <a:gd name="T148" fmla="+- 0 20040 19211"/>
              <a:gd name="T149" fmla="*/ T148 w 1634"/>
              <a:gd name="T150" fmla="+- 0 13390 12677"/>
              <a:gd name="T151" fmla="*/ 13390 h 1134"/>
              <a:gd name="T152" fmla="+- 0 20535 19211"/>
              <a:gd name="T153" fmla="*/ T152 w 1634"/>
              <a:gd name="T154" fmla="+- 0 13276 12677"/>
              <a:gd name="T155" fmla="*/ 13276 h 1134"/>
              <a:gd name="T156" fmla="+- 0 20540 19211"/>
              <a:gd name="T157" fmla="*/ T156 w 1634"/>
              <a:gd name="T158" fmla="+- 0 13260 12677"/>
              <a:gd name="T159" fmla="*/ 13260 h 1134"/>
              <a:gd name="T160" fmla="+- 0 20483 19211"/>
              <a:gd name="T161" fmla="*/ T160 w 1634"/>
              <a:gd name="T162" fmla="+- 0 13302 12677"/>
              <a:gd name="T163" fmla="*/ 13302 h 1134"/>
              <a:gd name="T164" fmla="+- 0 20420 19211"/>
              <a:gd name="T165" fmla="*/ T164 w 1634"/>
              <a:gd name="T166" fmla="+- 0 13378 12677"/>
              <a:gd name="T167" fmla="*/ 13378 h 1134"/>
              <a:gd name="T168" fmla="+- 0 20427 19211"/>
              <a:gd name="T169" fmla="*/ T168 w 1634"/>
              <a:gd name="T170" fmla="+- 0 13431 12677"/>
              <a:gd name="T171" fmla="*/ 13431 h 1134"/>
              <a:gd name="T172" fmla="+- 0 20488 19211"/>
              <a:gd name="T173" fmla="*/ T172 w 1634"/>
              <a:gd name="T174" fmla="+- 0 13477 12677"/>
              <a:gd name="T175" fmla="*/ 13477 h 1134"/>
              <a:gd name="T176" fmla="+- 0 20537 19211"/>
              <a:gd name="T177" fmla="*/ T176 w 1634"/>
              <a:gd name="T178" fmla="+- 0 13605 12677"/>
              <a:gd name="T179" fmla="*/ 13605 h 1134"/>
              <a:gd name="T180" fmla="+- 0 20490 19211"/>
              <a:gd name="T181" fmla="*/ T180 w 1634"/>
              <a:gd name="T182" fmla="+- 0 13681 12677"/>
              <a:gd name="T183" fmla="*/ 13681 h 1134"/>
              <a:gd name="T184" fmla="+- 0 20442 19211"/>
              <a:gd name="T185" fmla="*/ T184 w 1634"/>
              <a:gd name="T186" fmla="+- 0 13638 12677"/>
              <a:gd name="T187" fmla="*/ 13638 h 1134"/>
              <a:gd name="T188" fmla="+- 0 20685 19211"/>
              <a:gd name="T189" fmla="*/ T188 w 1634"/>
              <a:gd name="T190" fmla="+- 0 12680 12677"/>
              <a:gd name="T191" fmla="*/ 12680 h 1134"/>
              <a:gd name="T192" fmla="+- 0 20742 19211"/>
              <a:gd name="T193" fmla="*/ T192 w 1634"/>
              <a:gd name="T194" fmla="+- 0 12737 12677"/>
              <a:gd name="T195" fmla="*/ 12737 h 1134"/>
              <a:gd name="T196" fmla="+- 0 20809 19211"/>
              <a:gd name="T197" fmla="*/ T196 w 1634"/>
              <a:gd name="T198" fmla="+- 0 12954 12677"/>
              <a:gd name="T199" fmla="*/ 12954 h 1134"/>
              <a:gd name="T200" fmla="+- 0 20843 19211"/>
              <a:gd name="T201" fmla="*/ T200 w 1634"/>
              <a:gd name="T202" fmla="+- 0 13272 12677"/>
              <a:gd name="T203" fmla="*/ 13272 h 1134"/>
              <a:gd name="T204" fmla="+- 0 20787 19211"/>
              <a:gd name="T205" fmla="*/ T204 w 1634"/>
              <a:gd name="T206" fmla="+- 0 13575 12677"/>
              <a:gd name="T207" fmla="*/ 13575 h 1134"/>
              <a:gd name="T208" fmla="+- 0 20671 19211"/>
              <a:gd name="T209" fmla="*/ T208 w 1634"/>
              <a:gd name="T210" fmla="+- 0 13773 12677"/>
              <a:gd name="T211" fmla="*/ 13773 h 1134"/>
              <a:gd name="T212" fmla="+- 0 20631 19211"/>
              <a:gd name="T213" fmla="*/ T212 w 1634"/>
              <a:gd name="T214" fmla="+- 0 13810 12677"/>
              <a:gd name="T215" fmla="*/ 13810 h 11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1634" h="1134" extrusionOk="0">
                <a:moveTo>
                  <a:pt x="193" y="305"/>
                </a:moveTo>
                <a:cubicBezTo>
                  <a:pt x="188" y="280"/>
                  <a:pt x="188" y="248"/>
                  <a:pt x="174" y="226"/>
                </a:cubicBezTo>
                <a:cubicBezTo>
                  <a:pt x="169" y="213"/>
                  <a:pt x="168" y="209"/>
                  <a:pt x="158" y="207"/>
                </a:cubicBezTo>
                <a:cubicBezTo>
                  <a:pt x="140" y="237"/>
                  <a:pt x="125" y="269"/>
                  <a:pt x="111" y="305"/>
                </a:cubicBezTo>
                <a:cubicBezTo>
                  <a:pt x="81" y="381"/>
                  <a:pt x="57" y="459"/>
                  <a:pt x="36" y="538"/>
                </a:cubicBezTo>
                <a:cubicBezTo>
                  <a:pt x="14" y="620"/>
                  <a:pt x="-2" y="702"/>
                  <a:pt x="0" y="787"/>
                </a:cubicBezTo>
                <a:cubicBezTo>
                  <a:pt x="1" y="848"/>
                  <a:pt x="16" y="911"/>
                  <a:pt x="45" y="965"/>
                </a:cubicBezTo>
                <a:cubicBezTo>
                  <a:pt x="70" y="1011"/>
                  <a:pt x="116" y="1039"/>
                  <a:pt x="168" y="1013"/>
                </a:cubicBezTo>
                <a:cubicBezTo>
                  <a:pt x="178" y="1006"/>
                  <a:pt x="189" y="998"/>
                  <a:pt x="199" y="991"/>
                </a:cubicBezTo>
              </a:path>
              <a:path w="1634" h="1134" extrusionOk="0">
                <a:moveTo>
                  <a:pt x="423" y="309"/>
                </a:moveTo>
                <a:cubicBezTo>
                  <a:pt x="436" y="333"/>
                  <a:pt x="438" y="355"/>
                  <a:pt x="434" y="397"/>
                </a:cubicBezTo>
                <a:cubicBezTo>
                  <a:pt x="427" y="482"/>
                  <a:pt x="413" y="567"/>
                  <a:pt x="402" y="652"/>
                </a:cubicBezTo>
                <a:cubicBezTo>
                  <a:pt x="392" y="730"/>
                  <a:pt x="381" y="808"/>
                  <a:pt x="376" y="887"/>
                </a:cubicBezTo>
                <a:cubicBezTo>
                  <a:pt x="374" y="922"/>
                  <a:pt x="367" y="929"/>
                  <a:pt x="392" y="936"/>
                </a:cubicBezTo>
                <a:cubicBezTo>
                  <a:pt x="419" y="904"/>
                  <a:pt x="435" y="867"/>
                  <a:pt x="461" y="834"/>
                </a:cubicBezTo>
                <a:cubicBezTo>
                  <a:pt x="479" y="811"/>
                  <a:pt x="513" y="764"/>
                  <a:pt x="547" y="764"/>
                </a:cubicBezTo>
                <a:cubicBezTo>
                  <a:pt x="582" y="764"/>
                  <a:pt x="589" y="819"/>
                  <a:pt x="589" y="843"/>
                </a:cubicBezTo>
                <a:cubicBezTo>
                  <a:pt x="590" y="904"/>
                  <a:pt x="569" y="987"/>
                  <a:pt x="515" y="1022"/>
                </a:cubicBezTo>
                <a:cubicBezTo>
                  <a:pt x="484" y="1042"/>
                  <a:pt x="457" y="1043"/>
                  <a:pt x="428" y="1019"/>
                </a:cubicBezTo>
                <a:cubicBezTo>
                  <a:pt x="405" y="999"/>
                  <a:pt x="405" y="978"/>
                  <a:pt x="402" y="950"/>
                </a:cubicBezTo>
              </a:path>
              <a:path w="1634" h="1134" extrusionOk="0">
                <a:moveTo>
                  <a:pt x="734" y="659"/>
                </a:moveTo>
                <a:cubicBezTo>
                  <a:pt x="765" y="684"/>
                  <a:pt x="774" y="703"/>
                  <a:pt x="768" y="746"/>
                </a:cubicBezTo>
                <a:cubicBezTo>
                  <a:pt x="761" y="796"/>
                  <a:pt x="747" y="845"/>
                  <a:pt x="735" y="894"/>
                </a:cubicBezTo>
                <a:cubicBezTo>
                  <a:pt x="725" y="934"/>
                  <a:pt x="691" y="1048"/>
                  <a:pt x="713" y="1014"/>
                </a:cubicBezTo>
                <a:cubicBezTo>
                  <a:pt x="717" y="1004"/>
                  <a:pt x="721" y="993"/>
                  <a:pt x="725" y="983"/>
                </a:cubicBezTo>
              </a:path>
              <a:path w="1634" h="1134" extrusionOk="0">
                <a:moveTo>
                  <a:pt x="838" y="573"/>
                </a:moveTo>
                <a:cubicBezTo>
                  <a:pt x="844" y="550"/>
                  <a:pt x="848" y="499"/>
                  <a:pt x="859" y="478"/>
                </a:cubicBezTo>
                <a:cubicBezTo>
                  <a:pt x="868" y="461"/>
                  <a:pt x="884" y="444"/>
                  <a:pt x="895" y="426"/>
                </a:cubicBezTo>
              </a:path>
              <a:path w="1634" h="1134" extrusionOk="0">
                <a:moveTo>
                  <a:pt x="1023" y="141"/>
                </a:moveTo>
                <a:cubicBezTo>
                  <a:pt x="1034" y="181"/>
                  <a:pt x="1027" y="218"/>
                  <a:pt x="1024" y="260"/>
                </a:cubicBezTo>
                <a:cubicBezTo>
                  <a:pt x="1018" y="346"/>
                  <a:pt x="1005" y="431"/>
                  <a:pt x="995" y="517"/>
                </a:cubicBezTo>
                <a:cubicBezTo>
                  <a:pt x="984" y="608"/>
                  <a:pt x="973" y="700"/>
                  <a:pt x="972" y="791"/>
                </a:cubicBezTo>
                <a:cubicBezTo>
                  <a:pt x="972" y="833"/>
                  <a:pt x="975" y="865"/>
                  <a:pt x="985" y="904"/>
                </a:cubicBezTo>
              </a:path>
              <a:path w="1634" h="1134" extrusionOk="0">
                <a:moveTo>
                  <a:pt x="1024" y="751"/>
                </a:moveTo>
                <a:cubicBezTo>
                  <a:pt x="1005" y="736"/>
                  <a:pt x="980" y="723"/>
                  <a:pt x="955" y="720"/>
                </a:cubicBezTo>
                <a:cubicBezTo>
                  <a:pt x="921" y="716"/>
                  <a:pt x="884" y="717"/>
                  <a:pt x="849" y="717"/>
                </a:cubicBezTo>
                <a:cubicBezTo>
                  <a:pt x="829" y="717"/>
                  <a:pt x="820" y="720"/>
                  <a:pt x="802" y="725"/>
                </a:cubicBezTo>
                <a:cubicBezTo>
                  <a:pt x="814" y="720"/>
                  <a:pt x="820" y="718"/>
                  <a:pt x="829" y="713"/>
                </a:cubicBezTo>
              </a:path>
              <a:path w="1634" h="1134" extrusionOk="0">
                <a:moveTo>
                  <a:pt x="1324" y="599"/>
                </a:moveTo>
                <a:cubicBezTo>
                  <a:pt x="1326" y="594"/>
                  <a:pt x="1327" y="588"/>
                  <a:pt x="1329" y="583"/>
                </a:cubicBezTo>
                <a:cubicBezTo>
                  <a:pt x="1309" y="597"/>
                  <a:pt x="1290" y="609"/>
                  <a:pt x="1272" y="625"/>
                </a:cubicBezTo>
                <a:cubicBezTo>
                  <a:pt x="1247" y="647"/>
                  <a:pt x="1224" y="671"/>
                  <a:pt x="1209" y="701"/>
                </a:cubicBezTo>
                <a:cubicBezTo>
                  <a:pt x="1199" y="722"/>
                  <a:pt x="1198" y="738"/>
                  <a:pt x="1216" y="754"/>
                </a:cubicBezTo>
                <a:cubicBezTo>
                  <a:pt x="1235" y="771"/>
                  <a:pt x="1258" y="783"/>
                  <a:pt x="1277" y="800"/>
                </a:cubicBezTo>
                <a:cubicBezTo>
                  <a:pt x="1313" y="833"/>
                  <a:pt x="1329" y="879"/>
                  <a:pt x="1326" y="928"/>
                </a:cubicBezTo>
                <a:cubicBezTo>
                  <a:pt x="1324" y="957"/>
                  <a:pt x="1314" y="998"/>
                  <a:pt x="1279" y="1004"/>
                </a:cubicBezTo>
                <a:cubicBezTo>
                  <a:pt x="1251" y="1009"/>
                  <a:pt x="1242" y="979"/>
                  <a:pt x="1231" y="961"/>
                </a:cubicBezTo>
              </a:path>
              <a:path w="1634" h="1134" extrusionOk="0">
                <a:moveTo>
                  <a:pt x="1474" y="3"/>
                </a:moveTo>
                <a:cubicBezTo>
                  <a:pt x="1507" y="16"/>
                  <a:pt x="1514" y="20"/>
                  <a:pt x="1531" y="60"/>
                </a:cubicBezTo>
                <a:cubicBezTo>
                  <a:pt x="1561" y="129"/>
                  <a:pt x="1581" y="204"/>
                  <a:pt x="1598" y="277"/>
                </a:cubicBezTo>
                <a:cubicBezTo>
                  <a:pt x="1622" y="381"/>
                  <a:pt x="1636" y="488"/>
                  <a:pt x="1632" y="595"/>
                </a:cubicBezTo>
                <a:cubicBezTo>
                  <a:pt x="1628" y="694"/>
                  <a:pt x="1611" y="805"/>
                  <a:pt x="1576" y="898"/>
                </a:cubicBezTo>
                <a:cubicBezTo>
                  <a:pt x="1548" y="973"/>
                  <a:pt x="1510" y="1035"/>
                  <a:pt x="1460" y="1096"/>
                </a:cubicBezTo>
                <a:cubicBezTo>
                  <a:pt x="1441" y="1119"/>
                  <a:pt x="1438" y="1126"/>
                  <a:pt x="1420" y="1133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31113" y="4608513"/>
            <a:ext cx="173037" cy="412750"/>
          </a:xfrm>
          <a:custGeom>
            <a:avLst/>
            <a:gdLst>
              <a:gd name="T0" fmla="+- 0 21390 21197"/>
              <a:gd name="T1" fmla="*/ T0 w 480"/>
              <a:gd name="T2" fmla="+- 0 13314 12801"/>
              <a:gd name="T3" fmla="*/ 13314 h 1146"/>
              <a:gd name="T4" fmla="+- 0 21354 21197"/>
              <a:gd name="T5" fmla="*/ T4 w 480"/>
              <a:gd name="T6" fmla="+- 0 13311 12801"/>
              <a:gd name="T7" fmla="*/ 13311 h 1146"/>
              <a:gd name="T8" fmla="+- 0 21342 21197"/>
              <a:gd name="T9" fmla="*/ T8 w 480"/>
              <a:gd name="T10" fmla="+- 0 13311 12801"/>
              <a:gd name="T11" fmla="*/ 13311 h 1146"/>
              <a:gd name="T12" fmla="+- 0 21309 21197"/>
              <a:gd name="T13" fmla="*/ T12 w 480"/>
              <a:gd name="T14" fmla="+- 0 13334 12801"/>
              <a:gd name="T15" fmla="*/ 13334 h 1146"/>
              <a:gd name="T16" fmla="+- 0 21274 21197"/>
              <a:gd name="T17" fmla="*/ T16 w 480"/>
              <a:gd name="T18" fmla="+- 0 13359 12801"/>
              <a:gd name="T19" fmla="*/ 13359 h 1146"/>
              <a:gd name="T20" fmla="+- 0 21243 21197"/>
              <a:gd name="T21" fmla="*/ T20 w 480"/>
              <a:gd name="T22" fmla="+- 0 13412 12801"/>
              <a:gd name="T23" fmla="*/ 13412 h 1146"/>
              <a:gd name="T24" fmla="+- 0 21225 21197"/>
              <a:gd name="T25" fmla="*/ T24 w 480"/>
              <a:gd name="T26" fmla="+- 0 13450 12801"/>
              <a:gd name="T27" fmla="*/ 13450 h 1146"/>
              <a:gd name="T28" fmla="+- 0 21207 21197"/>
              <a:gd name="T29" fmla="*/ T28 w 480"/>
              <a:gd name="T30" fmla="+- 0 13489 12801"/>
              <a:gd name="T31" fmla="*/ 13489 h 1146"/>
              <a:gd name="T32" fmla="+- 0 21193 21197"/>
              <a:gd name="T33" fmla="*/ T32 w 480"/>
              <a:gd name="T34" fmla="+- 0 13530 12801"/>
              <a:gd name="T35" fmla="*/ 13530 h 1146"/>
              <a:gd name="T36" fmla="+- 0 21198 21197"/>
              <a:gd name="T37" fmla="*/ T36 w 480"/>
              <a:gd name="T38" fmla="+- 0 13573 12801"/>
              <a:gd name="T39" fmla="*/ 13573 h 1146"/>
              <a:gd name="T40" fmla="+- 0 21201 21197"/>
              <a:gd name="T41" fmla="*/ T40 w 480"/>
              <a:gd name="T42" fmla="+- 0 13579 12801"/>
              <a:gd name="T43" fmla="*/ 13579 h 1146"/>
              <a:gd name="T44" fmla="+- 0 21205 21197"/>
              <a:gd name="T45" fmla="*/ T44 w 480"/>
              <a:gd name="T46" fmla="+- 0 13586 12801"/>
              <a:gd name="T47" fmla="*/ 13586 h 1146"/>
              <a:gd name="T48" fmla="+- 0 21208 21197"/>
              <a:gd name="T49" fmla="*/ T48 w 480"/>
              <a:gd name="T50" fmla="+- 0 13592 12801"/>
              <a:gd name="T51" fmla="*/ 13592 h 1146"/>
              <a:gd name="T52" fmla="+- 0 21246 21197"/>
              <a:gd name="T53" fmla="*/ T52 w 480"/>
              <a:gd name="T54" fmla="+- 0 13596 12801"/>
              <a:gd name="T55" fmla="*/ 13596 h 1146"/>
              <a:gd name="T56" fmla="+- 0 21258 21197"/>
              <a:gd name="T57" fmla="*/ T56 w 480"/>
              <a:gd name="T58" fmla="+- 0 13598 12801"/>
              <a:gd name="T59" fmla="*/ 13598 h 1146"/>
              <a:gd name="T60" fmla="+- 0 21294 21197"/>
              <a:gd name="T61" fmla="*/ T60 w 480"/>
              <a:gd name="T62" fmla="+- 0 13573 12801"/>
              <a:gd name="T63" fmla="*/ 13573 h 1146"/>
              <a:gd name="T64" fmla="+- 0 21330 21197"/>
              <a:gd name="T65" fmla="*/ T64 w 480"/>
              <a:gd name="T66" fmla="+- 0 13548 12801"/>
              <a:gd name="T67" fmla="*/ 13548 h 1146"/>
              <a:gd name="T68" fmla="+- 0 21358 21197"/>
              <a:gd name="T69" fmla="*/ T68 w 480"/>
              <a:gd name="T70" fmla="+- 0 13514 12801"/>
              <a:gd name="T71" fmla="*/ 13514 h 1146"/>
              <a:gd name="T72" fmla="+- 0 21378 21197"/>
              <a:gd name="T73" fmla="*/ T72 w 480"/>
              <a:gd name="T74" fmla="+- 0 13475 12801"/>
              <a:gd name="T75" fmla="*/ 13475 h 1146"/>
              <a:gd name="T76" fmla="+- 0 21383 21197"/>
              <a:gd name="T77" fmla="*/ T76 w 480"/>
              <a:gd name="T78" fmla="+- 0 13464 12801"/>
              <a:gd name="T79" fmla="*/ 13464 h 1146"/>
              <a:gd name="T80" fmla="+- 0 21410 21197"/>
              <a:gd name="T81" fmla="*/ T80 w 480"/>
              <a:gd name="T82" fmla="+- 0 13426 12801"/>
              <a:gd name="T83" fmla="*/ 13426 h 1146"/>
              <a:gd name="T84" fmla="+- 0 21395 21197"/>
              <a:gd name="T85" fmla="*/ T84 w 480"/>
              <a:gd name="T86" fmla="+- 0 13412 12801"/>
              <a:gd name="T87" fmla="*/ 13412 h 1146"/>
              <a:gd name="T88" fmla="+- 0 21376 21197"/>
              <a:gd name="T89" fmla="*/ T88 w 480"/>
              <a:gd name="T90" fmla="+- 0 13395 12801"/>
              <a:gd name="T91" fmla="*/ 13395 h 1146"/>
              <a:gd name="T92" fmla="+- 0 21381 21197"/>
              <a:gd name="T93" fmla="*/ T92 w 480"/>
              <a:gd name="T94" fmla="+- 0 13415 12801"/>
              <a:gd name="T95" fmla="*/ 13415 h 1146"/>
              <a:gd name="T96" fmla="+- 0 21366 21197"/>
              <a:gd name="T97" fmla="*/ T96 w 480"/>
              <a:gd name="T98" fmla="+- 0 13410 12801"/>
              <a:gd name="T99" fmla="*/ 13410 h 1146"/>
              <a:gd name="T100" fmla="+- 0 21419 21197"/>
              <a:gd name="T101" fmla="*/ T100 w 480"/>
              <a:gd name="T102" fmla="+- 0 13376 12801"/>
              <a:gd name="T103" fmla="*/ 13376 h 1146"/>
              <a:gd name="T104" fmla="+- 0 21460 21197"/>
              <a:gd name="T105" fmla="*/ T104 w 480"/>
              <a:gd name="T106" fmla="+- 0 13337 12801"/>
              <a:gd name="T107" fmla="*/ 13337 h 1146"/>
              <a:gd name="T108" fmla="+- 0 21501 21197"/>
              <a:gd name="T109" fmla="*/ T108 w 480"/>
              <a:gd name="T110" fmla="+- 0 13287 12801"/>
              <a:gd name="T111" fmla="*/ 13287 h 1146"/>
              <a:gd name="T112" fmla="+- 0 21581 21197"/>
              <a:gd name="T113" fmla="*/ T112 w 480"/>
              <a:gd name="T114" fmla="+- 0 13190 12801"/>
              <a:gd name="T115" fmla="*/ 13190 h 1146"/>
              <a:gd name="T116" fmla="+- 0 21640 21197"/>
              <a:gd name="T117" fmla="*/ T116 w 480"/>
              <a:gd name="T118" fmla="+- 0 13071 12801"/>
              <a:gd name="T119" fmla="*/ 13071 h 1146"/>
              <a:gd name="T120" fmla="+- 0 21667 21197"/>
              <a:gd name="T121" fmla="*/ T120 w 480"/>
              <a:gd name="T122" fmla="+- 0 12948 12801"/>
              <a:gd name="T123" fmla="*/ 12948 h 1146"/>
              <a:gd name="T124" fmla="+- 0 21680 21197"/>
              <a:gd name="T125" fmla="*/ T124 w 480"/>
              <a:gd name="T126" fmla="+- 0 12887 12801"/>
              <a:gd name="T127" fmla="*/ 12887 h 1146"/>
              <a:gd name="T128" fmla="+- 0 21679 21197"/>
              <a:gd name="T129" fmla="*/ T128 w 480"/>
              <a:gd name="T130" fmla="+- 0 12849 12801"/>
              <a:gd name="T131" fmla="*/ 12849 h 1146"/>
              <a:gd name="T132" fmla="+- 0 21649 21197"/>
              <a:gd name="T133" fmla="*/ T132 w 480"/>
              <a:gd name="T134" fmla="+- 0 12801 12801"/>
              <a:gd name="T135" fmla="*/ 12801 h 1146"/>
              <a:gd name="T136" fmla="+- 0 21615 21197"/>
              <a:gd name="T137" fmla="*/ T136 w 480"/>
              <a:gd name="T138" fmla="+- 0 12843 12801"/>
              <a:gd name="T139" fmla="*/ 12843 h 1146"/>
              <a:gd name="T140" fmla="+- 0 21592 21197"/>
              <a:gd name="T141" fmla="*/ T140 w 480"/>
              <a:gd name="T142" fmla="+- 0 12880 12801"/>
              <a:gd name="T143" fmla="*/ 12880 h 1146"/>
              <a:gd name="T144" fmla="+- 0 21577 21197"/>
              <a:gd name="T145" fmla="*/ T144 w 480"/>
              <a:gd name="T146" fmla="+- 0 12938 12801"/>
              <a:gd name="T147" fmla="*/ 12938 h 1146"/>
              <a:gd name="T148" fmla="+- 0 21545 21197"/>
              <a:gd name="T149" fmla="*/ T148 w 480"/>
              <a:gd name="T150" fmla="+- 0 13058 12801"/>
              <a:gd name="T151" fmla="*/ 13058 h 1146"/>
              <a:gd name="T152" fmla="+- 0 21527 21197"/>
              <a:gd name="T153" fmla="*/ T152 w 480"/>
              <a:gd name="T154" fmla="+- 0 13187 12801"/>
              <a:gd name="T155" fmla="*/ 13187 h 1146"/>
              <a:gd name="T156" fmla="+- 0 21519 21197"/>
              <a:gd name="T157" fmla="*/ T156 w 480"/>
              <a:gd name="T158" fmla="+- 0 13311 12801"/>
              <a:gd name="T159" fmla="*/ 13311 h 1146"/>
              <a:gd name="T160" fmla="+- 0 21508 21197"/>
              <a:gd name="T161" fmla="*/ T160 w 480"/>
              <a:gd name="T162" fmla="+- 0 13486 12801"/>
              <a:gd name="T163" fmla="*/ 13486 h 1146"/>
              <a:gd name="T164" fmla="+- 0 21512 21197"/>
              <a:gd name="T165" fmla="*/ T164 w 480"/>
              <a:gd name="T166" fmla="+- 0 13667 12801"/>
              <a:gd name="T167" fmla="*/ 13667 h 1146"/>
              <a:gd name="T168" fmla="+- 0 21548 21197"/>
              <a:gd name="T169" fmla="*/ T168 w 480"/>
              <a:gd name="T170" fmla="+- 0 13839 12801"/>
              <a:gd name="T171" fmla="*/ 13839 h 1146"/>
              <a:gd name="T172" fmla="+- 0 21552 21197"/>
              <a:gd name="T173" fmla="*/ T172 w 480"/>
              <a:gd name="T174" fmla="+- 0 13860 12801"/>
              <a:gd name="T175" fmla="*/ 13860 h 1146"/>
              <a:gd name="T176" fmla="+- 0 21565 21197"/>
              <a:gd name="T177" fmla="*/ T176 w 480"/>
              <a:gd name="T178" fmla="+- 0 13939 12801"/>
              <a:gd name="T179" fmla="*/ 13939 h 1146"/>
              <a:gd name="T180" fmla="+- 0 21595 21197"/>
              <a:gd name="T181" fmla="*/ T180 w 480"/>
              <a:gd name="T182" fmla="+- 0 13945 12801"/>
              <a:gd name="T183" fmla="*/ 13945 h 1146"/>
              <a:gd name="T184" fmla="+- 0 21612 21197"/>
              <a:gd name="T185" fmla="*/ T184 w 480"/>
              <a:gd name="T186" fmla="+- 0 13948 12801"/>
              <a:gd name="T187" fmla="*/ 13948 h 1146"/>
              <a:gd name="T188" fmla="+- 0 21611 21197"/>
              <a:gd name="T189" fmla="*/ T188 w 480"/>
              <a:gd name="T190" fmla="+- 0 13936 12801"/>
              <a:gd name="T191" fmla="*/ 13936 h 1146"/>
              <a:gd name="T192" fmla="+- 0 21624 21197"/>
              <a:gd name="T193" fmla="*/ T192 w 480"/>
              <a:gd name="T194" fmla="+- 0 13930 12801"/>
              <a:gd name="T195" fmla="*/ 13930 h 11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480" h="1146" extrusionOk="0">
                <a:moveTo>
                  <a:pt x="193" y="513"/>
                </a:moveTo>
                <a:cubicBezTo>
                  <a:pt x="157" y="510"/>
                  <a:pt x="145" y="510"/>
                  <a:pt x="112" y="533"/>
                </a:cubicBezTo>
                <a:cubicBezTo>
                  <a:pt x="77" y="558"/>
                  <a:pt x="46" y="611"/>
                  <a:pt x="28" y="649"/>
                </a:cubicBezTo>
                <a:cubicBezTo>
                  <a:pt x="10" y="688"/>
                  <a:pt x="-4" y="729"/>
                  <a:pt x="1" y="772"/>
                </a:cubicBezTo>
                <a:cubicBezTo>
                  <a:pt x="4" y="778"/>
                  <a:pt x="8" y="785"/>
                  <a:pt x="11" y="791"/>
                </a:cubicBezTo>
                <a:cubicBezTo>
                  <a:pt x="49" y="795"/>
                  <a:pt x="61" y="797"/>
                  <a:pt x="97" y="772"/>
                </a:cubicBezTo>
                <a:cubicBezTo>
                  <a:pt x="133" y="747"/>
                  <a:pt x="161" y="713"/>
                  <a:pt x="181" y="674"/>
                </a:cubicBezTo>
                <a:cubicBezTo>
                  <a:pt x="186" y="663"/>
                  <a:pt x="213" y="625"/>
                  <a:pt x="198" y="611"/>
                </a:cubicBezTo>
                <a:cubicBezTo>
                  <a:pt x="179" y="594"/>
                  <a:pt x="184" y="614"/>
                  <a:pt x="169" y="609"/>
                </a:cubicBezTo>
                <a:cubicBezTo>
                  <a:pt x="222" y="575"/>
                  <a:pt x="263" y="536"/>
                  <a:pt x="304" y="486"/>
                </a:cubicBezTo>
                <a:cubicBezTo>
                  <a:pt x="384" y="389"/>
                  <a:pt x="443" y="270"/>
                  <a:pt x="470" y="147"/>
                </a:cubicBezTo>
                <a:cubicBezTo>
                  <a:pt x="483" y="86"/>
                  <a:pt x="482" y="48"/>
                  <a:pt x="452" y="0"/>
                </a:cubicBezTo>
                <a:cubicBezTo>
                  <a:pt x="418" y="42"/>
                  <a:pt x="395" y="79"/>
                  <a:pt x="380" y="137"/>
                </a:cubicBezTo>
                <a:cubicBezTo>
                  <a:pt x="348" y="257"/>
                  <a:pt x="330" y="386"/>
                  <a:pt x="322" y="510"/>
                </a:cubicBezTo>
                <a:cubicBezTo>
                  <a:pt x="311" y="685"/>
                  <a:pt x="315" y="866"/>
                  <a:pt x="351" y="1038"/>
                </a:cubicBezTo>
                <a:cubicBezTo>
                  <a:pt x="355" y="1059"/>
                  <a:pt x="368" y="1138"/>
                  <a:pt x="398" y="1144"/>
                </a:cubicBezTo>
                <a:cubicBezTo>
                  <a:pt x="415" y="1147"/>
                  <a:pt x="414" y="1135"/>
                  <a:pt x="427" y="1129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64488" y="4638675"/>
            <a:ext cx="161925" cy="303213"/>
          </a:xfrm>
          <a:custGeom>
            <a:avLst/>
            <a:gdLst>
              <a:gd name="T0" fmla="+- 0 22148 22125"/>
              <a:gd name="T1" fmla="*/ T0 w 449"/>
              <a:gd name="T2" fmla="+- 0 13627 12886"/>
              <a:gd name="T3" fmla="*/ 13627 h 841"/>
              <a:gd name="T4" fmla="+- 0 22120 22125"/>
              <a:gd name="T5" fmla="*/ T4 w 449"/>
              <a:gd name="T6" fmla="+- 0 13629 12886"/>
              <a:gd name="T7" fmla="*/ 13629 h 841"/>
              <a:gd name="T8" fmla="+- 0 22132 22125"/>
              <a:gd name="T9" fmla="*/ T8 w 449"/>
              <a:gd name="T10" fmla="+- 0 13641 12886"/>
              <a:gd name="T11" fmla="*/ 13641 h 841"/>
              <a:gd name="T12" fmla="+- 0 22128 22125"/>
              <a:gd name="T13" fmla="*/ T12 w 449"/>
              <a:gd name="T14" fmla="+- 0 13597 12886"/>
              <a:gd name="T15" fmla="*/ 13597 h 841"/>
              <a:gd name="T16" fmla="+- 0 22123 22125"/>
              <a:gd name="T17" fmla="*/ T16 w 449"/>
              <a:gd name="T18" fmla="+- 0 13541 12886"/>
              <a:gd name="T19" fmla="*/ 13541 h 841"/>
              <a:gd name="T20" fmla="+- 0 22136 22125"/>
              <a:gd name="T21" fmla="*/ T20 w 449"/>
              <a:gd name="T22" fmla="+- 0 13478 12886"/>
              <a:gd name="T23" fmla="*/ 13478 h 841"/>
              <a:gd name="T24" fmla="+- 0 22144 22125"/>
              <a:gd name="T25" fmla="*/ T24 w 449"/>
              <a:gd name="T26" fmla="+- 0 13423 12886"/>
              <a:gd name="T27" fmla="*/ 13423 h 841"/>
              <a:gd name="T28" fmla="+- 0 22158 22125"/>
              <a:gd name="T29" fmla="*/ T28 w 449"/>
              <a:gd name="T30" fmla="+- 0 13322 12886"/>
              <a:gd name="T31" fmla="*/ 13322 h 841"/>
              <a:gd name="T32" fmla="+- 0 22176 22125"/>
              <a:gd name="T33" fmla="*/ T32 w 449"/>
              <a:gd name="T34" fmla="+- 0 13222 12886"/>
              <a:gd name="T35" fmla="*/ 13222 h 841"/>
              <a:gd name="T36" fmla="+- 0 22204 22125"/>
              <a:gd name="T37" fmla="*/ T36 w 449"/>
              <a:gd name="T38" fmla="+- 0 13124 12886"/>
              <a:gd name="T39" fmla="*/ 13124 h 841"/>
              <a:gd name="T40" fmla="+- 0 22225 22125"/>
              <a:gd name="T41" fmla="*/ T40 w 449"/>
              <a:gd name="T42" fmla="+- 0 13049 12886"/>
              <a:gd name="T43" fmla="*/ 13049 h 841"/>
              <a:gd name="T44" fmla="+- 0 22250 22125"/>
              <a:gd name="T45" fmla="*/ T44 w 449"/>
              <a:gd name="T46" fmla="+- 0 12973 12886"/>
              <a:gd name="T47" fmla="*/ 12973 h 841"/>
              <a:gd name="T48" fmla="+- 0 22301 22125"/>
              <a:gd name="T49" fmla="*/ T48 w 449"/>
              <a:gd name="T50" fmla="+- 0 12913 12886"/>
              <a:gd name="T51" fmla="*/ 12913 h 841"/>
              <a:gd name="T52" fmla="+- 0 22335 22125"/>
              <a:gd name="T53" fmla="*/ T52 w 449"/>
              <a:gd name="T54" fmla="+- 0 12873 12886"/>
              <a:gd name="T55" fmla="*/ 12873 h 841"/>
              <a:gd name="T56" fmla="+- 0 22366 22125"/>
              <a:gd name="T57" fmla="*/ T56 w 449"/>
              <a:gd name="T58" fmla="+- 0 12885 12886"/>
              <a:gd name="T59" fmla="*/ 12885 h 841"/>
              <a:gd name="T60" fmla="+- 0 22393 22125"/>
              <a:gd name="T61" fmla="*/ T60 w 449"/>
              <a:gd name="T62" fmla="+- 0 12926 12886"/>
              <a:gd name="T63" fmla="*/ 12926 h 841"/>
              <a:gd name="T64" fmla="+- 0 22437 22125"/>
              <a:gd name="T65" fmla="*/ T64 w 449"/>
              <a:gd name="T66" fmla="+- 0 12992 12886"/>
              <a:gd name="T67" fmla="*/ 12992 h 841"/>
              <a:gd name="T68" fmla="+- 0 22457 22125"/>
              <a:gd name="T69" fmla="*/ T68 w 449"/>
              <a:gd name="T70" fmla="+- 0 13080 12886"/>
              <a:gd name="T71" fmla="*/ 13080 h 841"/>
              <a:gd name="T72" fmla="+- 0 22478 22125"/>
              <a:gd name="T73" fmla="*/ T72 w 449"/>
              <a:gd name="T74" fmla="+- 0 13155 12886"/>
              <a:gd name="T75" fmla="*/ 13155 h 841"/>
              <a:gd name="T76" fmla="+- 0 22508 22125"/>
              <a:gd name="T77" fmla="*/ T76 w 449"/>
              <a:gd name="T78" fmla="+- 0 13262 12886"/>
              <a:gd name="T79" fmla="*/ 13262 h 841"/>
              <a:gd name="T80" fmla="+- 0 22533 22125"/>
              <a:gd name="T81" fmla="*/ T80 w 449"/>
              <a:gd name="T82" fmla="+- 0 13369 12886"/>
              <a:gd name="T83" fmla="*/ 13369 h 841"/>
              <a:gd name="T84" fmla="+- 0 22549 22125"/>
              <a:gd name="T85" fmla="*/ T84 w 449"/>
              <a:gd name="T86" fmla="+- 0 13479 12886"/>
              <a:gd name="T87" fmla="*/ 13479 h 841"/>
              <a:gd name="T88" fmla="+- 0 22561 22125"/>
              <a:gd name="T89" fmla="*/ T88 w 449"/>
              <a:gd name="T90" fmla="+- 0 13562 12886"/>
              <a:gd name="T91" fmla="*/ 13562 h 841"/>
              <a:gd name="T92" fmla="+- 0 22566 22125"/>
              <a:gd name="T93" fmla="*/ T92 w 449"/>
              <a:gd name="T94" fmla="+- 0 13643 12886"/>
              <a:gd name="T95" fmla="*/ 13643 h 841"/>
              <a:gd name="T96" fmla="+- 0 22573 22125"/>
              <a:gd name="T97" fmla="*/ T96 w 449"/>
              <a:gd name="T98" fmla="+- 0 13726 12886"/>
              <a:gd name="T99" fmla="*/ 13726 h 8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49" h="841" extrusionOk="0">
                <a:moveTo>
                  <a:pt x="23" y="741"/>
                </a:moveTo>
                <a:cubicBezTo>
                  <a:pt x="-5" y="743"/>
                  <a:pt x="7" y="755"/>
                  <a:pt x="3" y="711"/>
                </a:cubicBezTo>
                <a:cubicBezTo>
                  <a:pt x="-2" y="655"/>
                  <a:pt x="11" y="592"/>
                  <a:pt x="19" y="537"/>
                </a:cubicBezTo>
                <a:cubicBezTo>
                  <a:pt x="33" y="436"/>
                  <a:pt x="51" y="336"/>
                  <a:pt x="79" y="238"/>
                </a:cubicBezTo>
                <a:cubicBezTo>
                  <a:pt x="100" y="163"/>
                  <a:pt x="125" y="87"/>
                  <a:pt x="176" y="27"/>
                </a:cubicBezTo>
                <a:cubicBezTo>
                  <a:pt x="210" y="-13"/>
                  <a:pt x="241" y="-1"/>
                  <a:pt x="268" y="40"/>
                </a:cubicBezTo>
                <a:cubicBezTo>
                  <a:pt x="312" y="106"/>
                  <a:pt x="332" y="194"/>
                  <a:pt x="353" y="269"/>
                </a:cubicBezTo>
                <a:cubicBezTo>
                  <a:pt x="383" y="376"/>
                  <a:pt x="408" y="483"/>
                  <a:pt x="424" y="593"/>
                </a:cubicBezTo>
                <a:cubicBezTo>
                  <a:pt x="436" y="676"/>
                  <a:pt x="441" y="757"/>
                  <a:pt x="448" y="840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70650" y="5051425"/>
            <a:ext cx="1309688" cy="611188"/>
          </a:xfrm>
          <a:custGeom>
            <a:avLst/>
            <a:gdLst>
              <a:gd name="T0" fmla="+- 0 18582 17976"/>
              <a:gd name="T1" fmla="*/ T0 w 3634"/>
              <a:gd name="T2" fmla="+- 0 14486 14030"/>
              <a:gd name="T3" fmla="*/ 14486 h 1701"/>
              <a:gd name="T4" fmla="+- 0 18421 17976"/>
              <a:gd name="T5" fmla="*/ T4 w 3634"/>
              <a:gd name="T6" fmla="+- 0 14350 14030"/>
              <a:gd name="T7" fmla="*/ 14350 h 1701"/>
              <a:gd name="T8" fmla="+- 0 18061 17976"/>
              <a:gd name="T9" fmla="*/ T8 w 3634"/>
              <a:gd name="T10" fmla="+- 0 14572 14030"/>
              <a:gd name="T11" fmla="*/ 14572 h 1701"/>
              <a:gd name="T12" fmla="+- 0 18312 17976"/>
              <a:gd name="T13" fmla="*/ T12 w 3634"/>
              <a:gd name="T14" fmla="+- 0 15401 14030"/>
              <a:gd name="T15" fmla="*/ 15401 h 1701"/>
              <a:gd name="T16" fmla="+- 0 18831 17976"/>
              <a:gd name="T17" fmla="*/ T16 w 3634"/>
              <a:gd name="T18" fmla="+- 0 15075 14030"/>
              <a:gd name="T19" fmla="*/ 15075 h 1701"/>
              <a:gd name="T20" fmla="+- 0 18637 17976"/>
              <a:gd name="T21" fmla="*/ T20 w 3634"/>
              <a:gd name="T22" fmla="+- 0 14292 14030"/>
              <a:gd name="T23" fmla="*/ 14292 h 1701"/>
              <a:gd name="T24" fmla="+- 0 18429 17976"/>
              <a:gd name="T25" fmla="*/ T24 w 3634"/>
              <a:gd name="T26" fmla="+- 0 14279 14030"/>
              <a:gd name="T27" fmla="*/ 14279 h 1701"/>
              <a:gd name="T28" fmla="+- 0 18689 17976"/>
              <a:gd name="T29" fmla="*/ T28 w 3634"/>
              <a:gd name="T30" fmla="+- 0 14899 14030"/>
              <a:gd name="T31" fmla="*/ 14899 h 1701"/>
              <a:gd name="T32" fmla="+- 0 18132 17976"/>
              <a:gd name="T33" fmla="*/ T32 w 3634"/>
              <a:gd name="T34" fmla="+- 0 14780 14030"/>
              <a:gd name="T35" fmla="*/ 14780 h 1701"/>
              <a:gd name="T36" fmla="+- 0 19568 17976"/>
              <a:gd name="T37" fmla="*/ T36 w 3634"/>
              <a:gd name="T38" fmla="+- 0 14286 14030"/>
              <a:gd name="T39" fmla="*/ 14286 h 1701"/>
              <a:gd name="T40" fmla="+- 0 19349 17976"/>
              <a:gd name="T41" fmla="*/ T40 w 3634"/>
              <a:gd name="T42" fmla="+- 0 14504 14030"/>
              <a:gd name="T43" fmla="*/ 14504 h 1701"/>
              <a:gd name="T44" fmla="+- 0 19112 17976"/>
              <a:gd name="T45" fmla="*/ T44 w 3634"/>
              <a:gd name="T46" fmla="+- 0 15037 14030"/>
              <a:gd name="T47" fmla="*/ 15037 h 1701"/>
              <a:gd name="T48" fmla="+- 0 19368 17976"/>
              <a:gd name="T49" fmla="*/ T48 w 3634"/>
              <a:gd name="T50" fmla="+- 0 15714 14030"/>
              <a:gd name="T51" fmla="*/ 15714 h 1701"/>
              <a:gd name="T52" fmla="+- 0 19846 17976"/>
              <a:gd name="T53" fmla="*/ T52 w 3634"/>
              <a:gd name="T54" fmla="+- 0 14746 14030"/>
              <a:gd name="T55" fmla="*/ 14746 h 1701"/>
              <a:gd name="T56" fmla="+- 0 19882 17976"/>
              <a:gd name="T57" fmla="*/ T56 w 3634"/>
              <a:gd name="T58" fmla="+- 0 14593 14030"/>
              <a:gd name="T59" fmla="*/ 14593 h 1701"/>
              <a:gd name="T60" fmla="+- 0 20098 17976"/>
              <a:gd name="T61" fmla="*/ T60 w 3634"/>
              <a:gd name="T62" fmla="+- 0 14532 14030"/>
              <a:gd name="T63" fmla="*/ 14532 h 1701"/>
              <a:gd name="T64" fmla="+- 0 20105 17976"/>
              <a:gd name="T65" fmla="*/ T64 w 3634"/>
              <a:gd name="T66" fmla="+- 0 15038 14030"/>
              <a:gd name="T67" fmla="*/ 15038 h 1701"/>
              <a:gd name="T68" fmla="+- 0 19681 17976"/>
              <a:gd name="T69" fmla="*/ T68 w 3634"/>
              <a:gd name="T70" fmla="+- 0 15366 14030"/>
              <a:gd name="T71" fmla="*/ 15366 h 1701"/>
              <a:gd name="T72" fmla="+- 0 19742 17976"/>
              <a:gd name="T73" fmla="*/ T72 w 3634"/>
              <a:gd name="T74" fmla="+- 0 15425 14030"/>
              <a:gd name="T75" fmla="*/ 15425 h 1701"/>
              <a:gd name="T76" fmla="+- 0 20246 17976"/>
              <a:gd name="T77" fmla="*/ T76 w 3634"/>
              <a:gd name="T78" fmla="+- 0 15430 14030"/>
              <a:gd name="T79" fmla="*/ 15430 h 1701"/>
              <a:gd name="T80" fmla="+- 0 20473 17976"/>
              <a:gd name="T81" fmla="*/ T80 w 3634"/>
              <a:gd name="T82" fmla="+- 0 15362 14030"/>
              <a:gd name="T83" fmla="*/ 15362 h 1701"/>
              <a:gd name="T84" fmla="+- 0 20619 17976"/>
              <a:gd name="T85" fmla="*/ T84 w 3634"/>
              <a:gd name="T86" fmla="+- 0 14684 14030"/>
              <a:gd name="T87" fmla="*/ 14684 h 1701"/>
              <a:gd name="T88" fmla="+- 0 20614 17976"/>
              <a:gd name="T89" fmla="*/ T88 w 3634"/>
              <a:gd name="T90" fmla="+- 0 14482 14030"/>
              <a:gd name="T91" fmla="*/ 14482 h 1701"/>
              <a:gd name="T92" fmla="+- 0 20655 17976"/>
              <a:gd name="T93" fmla="*/ T92 w 3634"/>
              <a:gd name="T94" fmla="+- 0 14056 14030"/>
              <a:gd name="T95" fmla="*/ 14056 h 1701"/>
              <a:gd name="T96" fmla="+- 0 20849 17976"/>
              <a:gd name="T97" fmla="*/ T96 w 3634"/>
              <a:gd name="T98" fmla="+- 0 14139 14030"/>
              <a:gd name="T99" fmla="*/ 14139 h 1701"/>
              <a:gd name="T100" fmla="+- 0 20688 17976"/>
              <a:gd name="T101" fmla="*/ T100 w 3634"/>
              <a:gd name="T102" fmla="+- 0 14299 14030"/>
              <a:gd name="T103" fmla="*/ 14299 h 1701"/>
              <a:gd name="T104" fmla="+- 0 20702 17976"/>
              <a:gd name="T105" fmla="*/ T104 w 3634"/>
              <a:gd name="T106" fmla="+- 0 14298 14030"/>
              <a:gd name="T107" fmla="*/ 14298 h 1701"/>
              <a:gd name="T108" fmla="+- 0 20878 17976"/>
              <a:gd name="T109" fmla="*/ T108 w 3634"/>
              <a:gd name="T110" fmla="+- 0 14497 14030"/>
              <a:gd name="T111" fmla="*/ 14497 h 1701"/>
              <a:gd name="T112" fmla="+- 0 20614 17976"/>
              <a:gd name="T113" fmla="*/ T112 w 3634"/>
              <a:gd name="T114" fmla="+- 0 14553 14030"/>
              <a:gd name="T115" fmla="*/ 14553 h 1701"/>
              <a:gd name="T116" fmla="+- 0 21313 17976"/>
              <a:gd name="T117" fmla="*/ T116 w 3634"/>
              <a:gd name="T118" fmla="+- 0 14196 14030"/>
              <a:gd name="T119" fmla="*/ 14196 h 1701"/>
              <a:gd name="T120" fmla="+- 0 21401 17976"/>
              <a:gd name="T121" fmla="*/ T120 w 3634"/>
              <a:gd name="T122" fmla="+- 0 14147 14030"/>
              <a:gd name="T123" fmla="*/ 14147 h 1701"/>
              <a:gd name="T124" fmla="+- 0 21604 17976"/>
              <a:gd name="T125" fmla="*/ T124 w 3634"/>
              <a:gd name="T126" fmla="+- 0 14704 14030"/>
              <a:gd name="T127" fmla="*/ 14704 h 1701"/>
              <a:gd name="T128" fmla="+- 0 21153 17976"/>
              <a:gd name="T129" fmla="*/ T128 w 3634"/>
              <a:gd name="T130" fmla="+- 0 15547 14030"/>
              <a:gd name="T131" fmla="*/ 15547 h 1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3634" h="1701" extrusionOk="0">
                <a:moveTo>
                  <a:pt x="582" y="511"/>
                </a:moveTo>
                <a:cubicBezTo>
                  <a:pt x="590" y="493"/>
                  <a:pt x="610" y="481"/>
                  <a:pt x="606" y="456"/>
                </a:cubicBezTo>
                <a:cubicBezTo>
                  <a:pt x="602" y="429"/>
                  <a:pt x="572" y="395"/>
                  <a:pt x="553" y="377"/>
                </a:cubicBezTo>
                <a:cubicBezTo>
                  <a:pt x="523" y="349"/>
                  <a:pt x="485" y="328"/>
                  <a:pt x="445" y="320"/>
                </a:cubicBezTo>
                <a:cubicBezTo>
                  <a:pt x="387" y="309"/>
                  <a:pt x="324" y="333"/>
                  <a:pt x="275" y="361"/>
                </a:cubicBezTo>
                <a:cubicBezTo>
                  <a:pt x="199" y="404"/>
                  <a:pt x="132" y="468"/>
                  <a:pt x="85" y="542"/>
                </a:cubicBezTo>
                <a:cubicBezTo>
                  <a:pt x="32" y="625"/>
                  <a:pt x="-1" y="721"/>
                  <a:pt x="0" y="821"/>
                </a:cubicBezTo>
                <a:cubicBezTo>
                  <a:pt x="3" y="1035"/>
                  <a:pt x="158" y="1261"/>
                  <a:pt x="336" y="1371"/>
                </a:cubicBezTo>
                <a:cubicBezTo>
                  <a:pt x="440" y="1435"/>
                  <a:pt x="551" y="1438"/>
                  <a:pt x="648" y="1360"/>
                </a:cubicBezTo>
                <a:cubicBezTo>
                  <a:pt x="746" y="1282"/>
                  <a:pt x="812" y="1160"/>
                  <a:pt x="855" y="1045"/>
                </a:cubicBezTo>
                <a:cubicBezTo>
                  <a:pt x="901" y="921"/>
                  <a:pt x="921" y="784"/>
                  <a:pt x="901" y="652"/>
                </a:cubicBezTo>
                <a:cubicBezTo>
                  <a:pt x="878" y="500"/>
                  <a:pt x="798" y="340"/>
                  <a:pt x="661" y="262"/>
                </a:cubicBezTo>
                <a:cubicBezTo>
                  <a:pt x="608" y="232"/>
                  <a:pt x="551" y="222"/>
                  <a:pt x="491" y="236"/>
                </a:cubicBezTo>
                <a:cubicBezTo>
                  <a:pt x="478" y="240"/>
                  <a:pt x="466" y="245"/>
                  <a:pt x="453" y="249"/>
                </a:cubicBezTo>
              </a:path>
              <a:path w="3634" h="1701" extrusionOk="0">
                <a:moveTo>
                  <a:pt x="838" y="891"/>
                </a:moveTo>
                <a:cubicBezTo>
                  <a:pt x="797" y="883"/>
                  <a:pt x="755" y="876"/>
                  <a:pt x="713" y="869"/>
                </a:cubicBezTo>
                <a:cubicBezTo>
                  <a:pt x="629" y="855"/>
                  <a:pt x="547" y="834"/>
                  <a:pt x="464" y="814"/>
                </a:cubicBezTo>
                <a:cubicBezTo>
                  <a:pt x="364" y="790"/>
                  <a:pt x="259" y="759"/>
                  <a:pt x="156" y="750"/>
                </a:cubicBezTo>
                <a:cubicBezTo>
                  <a:pt x="121" y="747"/>
                  <a:pt x="80" y="745"/>
                  <a:pt x="55" y="766"/>
                </a:cubicBezTo>
              </a:path>
              <a:path w="3634" h="1701" extrusionOk="0">
                <a:moveTo>
                  <a:pt x="1592" y="256"/>
                </a:moveTo>
                <a:cubicBezTo>
                  <a:pt x="1562" y="279"/>
                  <a:pt x="1538" y="300"/>
                  <a:pt x="1511" y="327"/>
                </a:cubicBezTo>
                <a:cubicBezTo>
                  <a:pt x="1463" y="374"/>
                  <a:pt x="1418" y="424"/>
                  <a:pt x="1373" y="474"/>
                </a:cubicBezTo>
                <a:cubicBezTo>
                  <a:pt x="1310" y="543"/>
                  <a:pt x="1252" y="616"/>
                  <a:pt x="1209" y="699"/>
                </a:cubicBezTo>
                <a:cubicBezTo>
                  <a:pt x="1158" y="796"/>
                  <a:pt x="1138" y="898"/>
                  <a:pt x="1136" y="1007"/>
                </a:cubicBezTo>
                <a:cubicBezTo>
                  <a:pt x="1133" y="1185"/>
                  <a:pt x="1194" y="1359"/>
                  <a:pt x="1271" y="1516"/>
                </a:cubicBezTo>
                <a:cubicBezTo>
                  <a:pt x="1297" y="1570"/>
                  <a:pt x="1335" y="1655"/>
                  <a:pt x="1392" y="1684"/>
                </a:cubicBezTo>
                <a:cubicBezTo>
                  <a:pt x="1414" y="1696"/>
                  <a:pt x="1420" y="1700"/>
                  <a:pt x="1437" y="1700"/>
                </a:cubicBezTo>
              </a:path>
              <a:path w="3634" h="1701" extrusionOk="0">
                <a:moveTo>
                  <a:pt x="1870" y="716"/>
                </a:moveTo>
                <a:cubicBezTo>
                  <a:pt x="1869" y="692"/>
                  <a:pt x="1865" y="671"/>
                  <a:pt x="1870" y="645"/>
                </a:cubicBezTo>
                <a:cubicBezTo>
                  <a:pt x="1876" y="611"/>
                  <a:pt x="1889" y="591"/>
                  <a:pt x="1906" y="563"/>
                </a:cubicBezTo>
                <a:cubicBezTo>
                  <a:pt x="1927" y="528"/>
                  <a:pt x="1960" y="514"/>
                  <a:pt x="1997" y="502"/>
                </a:cubicBezTo>
                <a:cubicBezTo>
                  <a:pt x="2038" y="489"/>
                  <a:pt x="2081" y="490"/>
                  <a:pt x="2122" y="502"/>
                </a:cubicBezTo>
                <a:cubicBezTo>
                  <a:pt x="2186" y="521"/>
                  <a:pt x="2213" y="578"/>
                  <a:pt x="2220" y="641"/>
                </a:cubicBezTo>
                <a:cubicBezTo>
                  <a:pt x="2234" y="764"/>
                  <a:pt x="2190" y="903"/>
                  <a:pt x="2129" y="1008"/>
                </a:cubicBezTo>
                <a:cubicBezTo>
                  <a:pt x="2062" y="1123"/>
                  <a:pt x="1963" y="1203"/>
                  <a:pt x="1849" y="1267"/>
                </a:cubicBezTo>
                <a:cubicBezTo>
                  <a:pt x="1804" y="1292"/>
                  <a:pt x="1746" y="1306"/>
                  <a:pt x="1705" y="1336"/>
                </a:cubicBezTo>
                <a:cubicBezTo>
                  <a:pt x="1691" y="1346"/>
                  <a:pt x="1687" y="1348"/>
                  <a:pt x="1683" y="1358"/>
                </a:cubicBezTo>
                <a:cubicBezTo>
                  <a:pt x="1711" y="1375"/>
                  <a:pt x="1728" y="1387"/>
                  <a:pt x="1766" y="1395"/>
                </a:cubicBezTo>
                <a:cubicBezTo>
                  <a:pt x="1844" y="1412"/>
                  <a:pt x="1928" y="1414"/>
                  <a:pt x="2007" y="1415"/>
                </a:cubicBezTo>
                <a:cubicBezTo>
                  <a:pt x="2095" y="1416"/>
                  <a:pt x="2183" y="1411"/>
                  <a:pt x="2270" y="1400"/>
                </a:cubicBezTo>
                <a:cubicBezTo>
                  <a:pt x="2319" y="1394"/>
                  <a:pt x="2382" y="1387"/>
                  <a:pt x="2428" y="1368"/>
                </a:cubicBezTo>
                <a:cubicBezTo>
                  <a:pt x="2450" y="1359"/>
                  <a:pt x="2475" y="1344"/>
                  <a:pt x="2497" y="1332"/>
                </a:cubicBezTo>
                <a:cubicBezTo>
                  <a:pt x="2501" y="1330"/>
                  <a:pt x="2504" y="1327"/>
                  <a:pt x="2508" y="1325"/>
                </a:cubicBezTo>
              </a:path>
              <a:path w="3634" h="1701" extrusionOk="0">
                <a:moveTo>
                  <a:pt x="2643" y="654"/>
                </a:moveTo>
                <a:cubicBezTo>
                  <a:pt x="2658" y="641"/>
                  <a:pt x="2664" y="642"/>
                  <a:pt x="2659" y="606"/>
                </a:cubicBezTo>
                <a:cubicBezTo>
                  <a:pt x="2651" y="555"/>
                  <a:pt x="2646" y="503"/>
                  <a:pt x="2638" y="452"/>
                </a:cubicBezTo>
                <a:cubicBezTo>
                  <a:pt x="2622" y="351"/>
                  <a:pt x="2603" y="245"/>
                  <a:pt x="2615" y="142"/>
                </a:cubicBezTo>
                <a:cubicBezTo>
                  <a:pt x="2621" y="94"/>
                  <a:pt x="2641" y="55"/>
                  <a:pt x="2679" y="26"/>
                </a:cubicBezTo>
                <a:cubicBezTo>
                  <a:pt x="2709" y="3"/>
                  <a:pt x="2747" y="-5"/>
                  <a:pt x="2784" y="5"/>
                </a:cubicBezTo>
                <a:cubicBezTo>
                  <a:pt x="2829" y="18"/>
                  <a:pt x="2863" y="65"/>
                  <a:pt x="2873" y="109"/>
                </a:cubicBezTo>
                <a:cubicBezTo>
                  <a:pt x="2884" y="156"/>
                  <a:pt x="2868" y="195"/>
                  <a:pt x="2832" y="225"/>
                </a:cubicBezTo>
                <a:cubicBezTo>
                  <a:pt x="2799" y="252"/>
                  <a:pt x="2753" y="263"/>
                  <a:pt x="2712" y="269"/>
                </a:cubicBezTo>
                <a:cubicBezTo>
                  <a:pt x="2697" y="271"/>
                  <a:pt x="2693" y="271"/>
                  <a:pt x="2683" y="272"/>
                </a:cubicBezTo>
                <a:cubicBezTo>
                  <a:pt x="2702" y="268"/>
                  <a:pt x="2706" y="267"/>
                  <a:pt x="2726" y="268"/>
                </a:cubicBezTo>
                <a:cubicBezTo>
                  <a:pt x="2782" y="272"/>
                  <a:pt x="2835" y="307"/>
                  <a:pt x="2867" y="352"/>
                </a:cubicBezTo>
                <a:cubicBezTo>
                  <a:pt x="2890" y="384"/>
                  <a:pt x="2904" y="427"/>
                  <a:pt x="2902" y="467"/>
                </a:cubicBezTo>
                <a:cubicBezTo>
                  <a:pt x="2899" y="521"/>
                  <a:pt x="2852" y="541"/>
                  <a:pt x="2805" y="545"/>
                </a:cubicBezTo>
                <a:cubicBezTo>
                  <a:pt x="2747" y="551"/>
                  <a:pt x="2694" y="535"/>
                  <a:pt x="2638" y="523"/>
                </a:cubicBezTo>
                <a:cubicBezTo>
                  <a:pt x="2601" y="515"/>
                  <a:pt x="2564" y="509"/>
                  <a:pt x="2527" y="502"/>
                </a:cubicBezTo>
              </a:path>
              <a:path w="3634" h="1701" extrusionOk="0">
                <a:moveTo>
                  <a:pt x="3337" y="166"/>
                </a:moveTo>
                <a:cubicBezTo>
                  <a:pt x="3347" y="148"/>
                  <a:pt x="3343" y="129"/>
                  <a:pt x="3364" y="117"/>
                </a:cubicBezTo>
                <a:cubicBezTo>
                  <a:pt x="3383" y="107"/>
                  <a:pt x="3398" y="95"/>
                  <a:pt x="3425" y="117"/>
                </a:cubicBezTo>
                <a:cubicBezTo>
                  <a:pt x="3486" y="166"/>
                  <a:pt x="3519" y="269"/>
                  <a:pt x="3545" y="338"/>
                </a:cubicBezTo>
                <a:cubicBezTo>
                  <a:pt x="3586" y="446"/>
                  <a:pt x="3616" y="559"/>
                  <a:pt x="3628" y="674"/>
                </a:cubicBezTo>
                <a:cubicBezTo>
                  <a:pt x="3653" y="909"/>
                  <a:pt x="3585" y="1135"/>
                  <a:pt x="3426" y="1310"/>
                </a:cubicBezTo>
                <a:cubicBezTo>
                  <a:pt x="3353" y="1391"/>
                  <a:pt x="3263" y="1451"/>
                  <a:pt x="3177" y="1517"/>
                </a:cubicBezTo>
                <a:cubicBezTo>
                  <a:pt x="3121" y="1560"/>
                  <a:pt x="3070" y="1606"/>
                  <a:pt x="3020" y="1656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486354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(define (factors n)</a:t>
            </a:r>
          </a:p>
          <a:p>
            <a:r>
              <a:rPr lang="en-US" sz="2400" dirty="0" smtClean="0"/>
              <a:t>   (list-reverse </a:t>
            </a:r>
          </a:p>
          <a:p>
            <a:r>
              <a:rPr lang="en-US" sz="2400" dirty="0" smtClean="0"/>
              <a:t>      (factors-helper (- n 1) n)))</a:t>
            </a:r>
          </a:p>
          <a:p>
            <a:r>
              <a:rPr lang="en-US" sz="2400" dirty="0" smtClean="0"/>
              <a:t>(define (factors-helper t n)</a:t>
            </a:r>
          </a:p>
          <a:p>
            <a:r>
              <a:rPr lang="en-US" sz="2400" dirty="0" smtClean="0"/>
              <a:t>   (if (&lt; t 2) null</a:t>
            </a:r>
          </a:p>
          <a:p>
            <a:r>
              <a:rPr lang="en-US" sz="2400" dirty="0" smtClean="0"/>
              <a:t>        (if (is-divisible? n t)</a:t>
            </a:r>
          </a:p>
          <a:p>
            <a:r>
              <a:rPr lang="en-US" sz="2400" dirty="0" smtClean="0"/>
              <a:t>             (cons t </a:t>
            </a:r>
          </a:p>
          <a:p>
            <a:r>
              <a:rPr lang="en-US" sz="2400" dirty="0" smtClean="0"/>
              <a:t>                       (factors-helper (- t 1) n))</a:t>
            </a:r>
          </a:p>
          <a:p>
            <a:r>
              <a:rPr lang="en-US" sz="2400" dirty="0" smtClean="0"/>
              <a:t>             (factors-helper (- t 1) n))))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7620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Assuming (aggressively!) that </a:t>
            </a:r>
            <a:r>
              <a:rPr lang="en-US" sz="2400" b="1" dirty="0" smtClean="0"/>
              <a:t>is-divisible?</a:t>
            </a:r>
            <a:r>
              <a:rPr lang="en-US" sz="2400" dirty="0" smtClean="0"/>
              <a:t> (or </a:t>
            </a:r>
            <a:r>
              <a:rPr lang="en-US" sz="2400" b="1" dirty="0" smtClean="0"/>
              <a:t>%</a:t>
            </a:r>
            <a:r>
              <a:rPr lang="en-US" sz="2400" dirty="0" smtClean="0"/>
              <a:t>) is constant time, running time is in </a:t>
            </a:r>
            <a:r>
              <a:rPr lang="en-US" sz="2400" dirty="0" smtClean="0">
                <a:latin typeface="Palatino Linotype" pitchFamily="18" charset="0"/>
                <a:sym typeface="Symbol"/>
              </a:rPr>
              <a:t>(</a:t>
            </a:r>
            <a:r>
              <a:rPr lang="en-US" sz="2400" i="1" dirty="0" smtClean="0">
                <a:latin typeface="Palatino Linotype" pitchFamily="18" charset="0"/>
                <a:sym typeface="Symbol"/>
              </a:rPr>
              <a:t>V</a:t>
            </a:r>
            <a:r>
              <a:rPr lang="en-US" sz="2400" dirty="0" smtClean="0">
                <a:latin typeface="Palatino Linotype" pitchFamily="18" charset="0"/>
                <a:sym typeface="Symbol"/>
              </a:rPr>
              <a:t>)</a:t>
            </a:r>
            <a:r>
              <a:rPr lang="en-US" sz="2400" dirty="0" smtClean="0">
                <a:sym typeface="Symbol"/>
              </a:rPr>
              <a:t> where </a:t>
            </a:r>
            <a:r>
              <a:rPr lang="en-US" sz="2400" i="1" dirty="0" smtClean="0">
                <a:latin typeface="Palatino Linotype" pitchFamily="18" charset="0"/>
                <a:sym typeface="Symbol"/>
              </a:rPr>
              <a:t>V</a:t>
            </a:r>
            <a:r>
              <a:rPr lang="en-US" sz="2400" dirty="0" smtClean="0">
                <a:sym typeface="Symbol"/>
              </a:rPr>
              <a:t> is the </a:t>
            </a:r>
            <a:r>
              <a:rPr lang="en-US" sz="2400" i="1" dirty="0" smtClean="0">
                <a:sym typeface="Symbol"/>
              </a:rPr>
              <a:t>value</a:t>
            </a:r>
            <a:r>
              <a:rPr lang="en-US" sz="2400" dirty="0" smtClean="0">
                <a:sym typeface="Symbol"/>
              </a:rPr>
              <a:t> of </a:t>
            </a:r>
            <a:r>
              <a:rPr lang="en-US" sz="2400" b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7620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But, this is in 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(2</a:t>
            </a:r>
            <a:r>
              <a:rPr lang="en-US" sz="3200" i="1" baseline="30000" dirty="0" smtClean="0">
                <a:latin typeface="Palatino Linotype" pitchFamily="18" charset="0"/>
                <a:sym typeface="Symbol"/>
              </a:rPr>
              <a:t>N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)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where </a:t>
            </a:r>
            <a:r>
              <a:rPr lang="en-US" sz="24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is the </a:t>
            </a:r>
            <a:r>
              <a:rPr lang="en-US" sz="2400" i="1" dirty="0" smtClean="0">
                <a:sym typeface="Symbol"/>
              </a:rPr>
              <a:t>size</a:t>
            </a:r>
            <a:r>
              <a:rPr lang="en-US" sz="2400" dirty="0" smtClean="0">
                <a:sym typeface="Symbol"/>
              </a:rPr>
              <a:t> of </a:t>
            </a:r>
            <a:r>
              <a:rPr lang="en-US" sz="2400" b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85800"/>
            <a:ext cx="32766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def</a:t>
            </a:r>
            <a:r>
              <a:rPr lang="en-US" sz="2800" dirty="0" smtClean="0"/>
              <a:t> factors(n):</a:t>
            </a:r>
          </a:p>
          <a:p>
            <a:r>
              <a:rPr lang="en-US" sz="2800" dirty="0" smtClean="0"/>
              <a:t>   res = []</a:t>
            </a:r>
          </a:p>
          <a:p>
            <a:r>
              <a:rPr lang="en-US" sz="2800" dirty="0" smtClean="0"/>
              <a:t>   </a:t>
            </a:r>
            <a:r>
              <a:rPr lang="en-US" sz="2800" b="1" dirty="0" smtClean="0"/>
              <a:t>for</a:t>
            </a:r>
            <a:r>
              <a:rPr lang="en-US" sz="2800" dirty="0" smtClean="0"/>
              <a:t> d </a:t>
            </a:r>
            <a:r>
              <a:rPr lang="en-US" sz="2800" b="1" dirty="0" smtClean="0"/>
              <a:t>in</a:t>
            </a:r>
            <a:r>
              <a:rPr lang="en-US" sz="2800" dirty="0" smtClean="0"/>
              <a:t> range(2, n):</a:t>
            </a:r>
          </a:p>
          <a:p>
            <a:r>
              <a:rPr lang="en-US" sz="2800" dirty="0" smtClean="0"/>
              <a:t>      </a:t>
            </a:r>
            <a:r>
              <a:rPr lang="en-US" sz="2800" b="1" dirty="0" smtClean="0"/>
              <a:t>if</a:t>
            </a:r>
            <a:r>
              <a:rPr lang="en-US" sz="2800" dirty="0" smtClean="0"/>
              <a:t> n % d == 0: </a:t>
            </a:r>
          </a:p>
          <a:p>
            <a:r>
              <a:rPr lang="en-US" sz="2800" dirty="0" smtClean="0"/>
              <a:t>          </a:t>
            </a:r>
            <a:r>
              <a:rPr lang="en-US" sz="2800" dirty="0" err="1" smtClean="0"/>
              <a:t>res.append</a:t>
            </a:r>
            <a:r>
              <a:rPr lang="en-US" sz="2800" dirty="0" smtClean="0"/>
              <a:t>(d)</a:t>
            </a:r>
          </a:p>
          <a:p>
            <a:r>
              <a:rPr lang="en-US" sz="2800" dirty="0" smtClean="0"/>
              <a:t>   </a:t>
            </a:r>
            <a:r>
              <a:rPr lang="en-US" sz="2800" b="1" dirty="0" smtClean="0"/>
              <a:t>return</a:t>
            </a:r>
            <a:r>
              <a:rPr lang="en-US" sz="2800" dirty="0" smtClean="0"/>
              <a:t> 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2925762"/>
          </a:xfrm>
        </p:spPr>
        <p:txBody>
          <a:bodyPr>
            <a:noAutofit/>
          </a:bodyPr>
          <a:lstStyle/>
          <a:p>
            <a:r>
              <a:rPr lang="en-US" sz="5400" dirty="0" smtClean="0"/>
              <a:t>Does this </a:t>
            </a:r>
            <a:r>
              <a:rPr lang="en-US" sz="5400" i="1" dirty="0" smtClean="0"/>
              <a:t>prove </a:t>
            </a:r>
            <a:r>
              <a:rPr lang="en-US" sz="5400" dirty="0" smtClean="0"/>
              <a:t>that factoring is hard?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77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1638" y="2941638"/>
            <a:ext cx="2579687" cy="1677987"/>
          </a:xfrm>
          <a:custGeom>
            <a:avLst/>
            <a:gdLst>
              <a:gd name="T0" fmla="+- 0 17818 15226"/>
              <a:gd name="T1" fmla="*/ T0 w 7165"/>
              <a:gd name="T2" fmla="+- 0 8315 8172"/>
              <a:gd name="T3" fmla="*/ 8315 h 4662"/>
              <a:gd name="T4" fmla="+- 0 16870 15226"/>
              <a:gd name="T5" fmla="*/ T4 w 7165"/>
              <a:gd name="T6" fmla="+- 0 8307 8172"/>
              <a:gd name="T7" fmla="*/ 8307 h 4662"/>
              <a:gd name="T8" fmla="+- 0 15364 15226"/>
              <a:gd name="T9" fmla="*/ T8 w 7165"/>
              <a:gd name="T10" fmla="+- 0 8202 8172"/>
              <a:gd name="T11" fmla="*/ 8202 h 4662"/>
              <a:gd name="T12" fmla="+- 0 16059 15226"/>
              <a:gd name="T13" fmla="*/ T12 w 7165"/>
              <a:gd name="T14" fmla="+- 0 8681 8172"/>
              <a:gd name="T15" fmla="*/ 8681 h 4662"/>
              <a:gd name="T16" fmla="+- 0 16038 15226"/>
              <a:gd name="T17" fmla="*/ T16 w 7165"/>
              <a:gd name="T18" fmla="+- 0 9014 8172"/>
              <a:gd name="T19" fmla="*/ 9014 h 4662"/>
              <a:gd name="T20" fmla="+- 0 16449 15226"/>
              <a:gd name="T21" fmla="*/ T20 w 7165"/>
              <a:gd name="T22" fmla="+- 0 10231 8172"/>
              <a:gd name="T23" fmla="*/ 10231 h 4662"/>
              <a:gd name="T24" fmla="+- 0 16887 15226"/>
              <a:gd name="T25" fmla="*/ T24 w 7165"/>
              <a:gd name="T26" fmla="+- 0 10569 8172"/>
              <a:gd name="T27" fmla="*/ 10569 h 4662"/>
              <a:gd name="T28" fmla="+- 0 16614 15226"/>
              <a:gd name="T29" fmla="*/ T28 w 7165"/>
              <a:gd name="T30" fmla="+- 0 10721 8172"/>
              <a:gd name="T31" fmla="*/ 10721 h 4662"/>
              <a:gd name="T32" fmla="+- 0 16211 15226"/>
              <a:gd name="T33" fmla="*/ T32 w 7165"/>
              <a:gd name="T34" fmla="+- 0 10811 8172"/>
              <a:gd name="T35" fmla="*/ 10811 h 4662"/>
              <a:gd name="T36" fmla="+- 0 16837 15226"/>
              <a:gd name="T37" fmla="*/ T36 w 7165"/>
              <a:gd name="T38" fmla="+- 0 10949 8172"/>
              <a:gd name="T39" fmla="*/ 10949 h 4662"/>
              <a:gd name="T40" fmla="+- 0 16543 15226"/>
              <a:gd name="T41" fmla="*/ T40 w 7165"/>
              <a:gd name="T42" fmla="+- 0 11088 8172"/>
              <a:gd name="T43" fmla="*/ 11088 h 4662"/>
              <a:gd name="T44" fmla="+- 0 16207 15226"/>
              <a:gd name="T45" fmla="*/ T44 w 7165"/>
              <a:gd name="T46" fmla="+- 0 11142 8172"/>
              <a:gd name="T47" fmla="*/ 11142 h 4662"/>
              <a:gd name="T48" fmla="+- 0 17453 15226"/>
              <a:gd name="T49" fmla="*/ T48 w 7165"/>
              <a:gd name="T50" fmla="+- 0 11567 8172"/>
              <a:gd name="T51" fmla="*/ 11567 h 4662"/>
              <a:gd name="T52" fmla="+- 0 17382 15226"/>
              <a:gd name="T53" fmla="*/ T52 w 7165"/>
              <a:gd name="T54" fmla="+- 0 11331 8172"/>
              <a:gd name="T55" fmla="*/ 11331 h 4662"/>
              <a:gd name="T56" fmla="+- 0 17342 15226"/>
              <a:gd name="T57" fmla="*/ T56 w 7165"/>
              <a:gd name="T58" fmla="+- 0 10511 8172"/>
              <a:gd name="T59" fmla="*/ 10511 h 4662"/>
              <a:gd name="T60" fmla="+- 0 17406 15226"/>
              <a:gd name="T61" fmla="*/ T60 w 7165"/>
              <a:gd name="T62" fmla="+- 0 10492 8172"/>
              <a:gd name="T63" fmla="*/ 10492 h 4662"/>
              <a:gd name="T64" fmla="+- 0 17901 15226"/>
              <a:gd name="T65" fmla="*/ T64 w 7165"/>
              <a:gd name="T66" fmla="+- 0 11421 8172"/>
              <a:gd name="T67" fmla="*/ 11421 h 4662"/>
              <a:gd name="T68" fmla="+- 0 18067 15226"/>
              <a:gd name="T69" fmla="*/ T68 w 7165"/>
              <a:gd name="T70" fmla="+- 0 10490 8172"/>
              <a:gd name="T71" fmla="*/ 10490 h 4662"/>
              <a:gd name="T72" fmla="+- 0 18127 15226"/>
              <a:gd name="T73" fmla="*/ T72 w 7165"/>
              <a:gd name="T74" fmla="+- 0 10322 8172"/>
              <a:gd name="T75" fmla="*/ 10322 h 4662"/>
              <a:gd name="T76" fmla="+- 0 18414 15226"/>
              <a:gd name="T77" fmla="*/ T76 w 7165"/>
              <a:gd name="T78" fmla="+- 0 10580 8172"/>
              <a:gd name="T79" fmla="*/ 10580 h 4662"/>
              <a:gd name="T80" fmla="+- 0 18435 15226"/>
              <a:gd name="T81" fmla="*/ T80 w 7165"/>
              <a:gd name="T82" fmla="+- 0 11310 8172"/>
              <a:gd name="T83" fmla="*/ 11310 h 4662"/>
              <a:gd name="T84" fmla="+- 0 18399 15226"/>
              <a:gd name="T85" fmla="*/ T84 w 7165"/>
              <a:gd name="T86" fmla="+- 0 11147 8172"/>
              <a:gd name="T87" fmla="*/ 11147 h 4662"/>
              <a:gd name="T88" fmla="+- 0 18547 15226"/>
              <a:gd name="T89" fmla="*/ T88 w 7165"/>
              <a:gd name="T90" fmla="+- 0 10155 8172"/>
              <a:gd name="T91" fmla="*/ 10155 h 4662"/>
              <a:gd name="T92" fmla="+- 0 19015 15226"/>
              <a:gd name="T93" fmla="*/ T92 w 7165"/>
              <a:gd name="T94" fmla="+- 0 10812 8172"/>
              <a:gd name="T95" fmla="*/ 10812 h 4662"/>
              <a:gd name="T96" fmla="+- 0 18543 15226"/>
              <a:gd name="T97" fmla="*/ T96 w 7165"/>
              <a:gd name="T98" fmla="+- 0 10918 8172"/>
              <a:gd name="T99" fmla="*/ 10918 h 4662"/>
              <a:gd name="T100" fmla="+- 0 19776 15226"/>
              <a:gd name="T101" fmla="*/ T100 w 7165"/>
              <a:gd name="T102" fmla="+- 0 10894 8172"/>
              <a:gd name="T103" fmla="*/ 10894 h 4662"/>
              <a:gd name="T104" fmla="+- 0 19479 15226"/>
              <a:gd name="T105" fmla="*/ T104 w 7165"/>
              <a:gd name="T106" fmla="+- 0 10970 8172"/>
              <a:gd name="T107" fmla="*/ 10970 h 4662"/>
              <a:gd name="T108" fmla="+- 0 19284 15226"/>
              <a:gd name="T109" fmla="*/ T108 w 7165"/>
              <a:gd name="T110" fmla="+- 0 10918 8172"/>
              <a:gd name="T111" fmla="*/ 10918 h 4662"/>
              <a:gd name="T112" fmla="+- 0 20230 15226"/>
              <a:gd name="T113" fmla="*/ T112 w 7165"/>
              <a:gd name="T114" fmla="+- 0 10350 8172"/>
              <a:gd name="T115" fmla="*/ 10350 h 4662"/>
              <a:gd name="T116" fmla="+- 0 20127 15226"/>
              <a:gd name="T117" fmla="*/ T116 w 7165"/>
              <a:gd name="T118" fmla="+- 0 11346 8172"/>
              <a:gd name="T119" fmla="*/ 11346 h 4662"/>
              <a:gd name="T120" fmla="+- 0 20420 15226"/>
              <a:gd name="T121" fmla="*/ T120 w 7165"/>
              <a:gd name="T122" fmla="+- 0 10942 8172"/>
              <a:gd name="T123" fmla="*/ 10942 h 4662"/>
              <a:gd name="T124" fmla="+- 0 20515 15226"/>
              <a:gd name="T125" fmla="*/ T124 w 7165"/>
              <a:gd name="T126" fmla="+- 0 11444 8172"/>
              <a:gd name="T127" fmla="*/ 11444 h 4662"/>
              <a:gd name="T128" fmla="+- 0 20466 15226"/>
              <a:gd name="T129" fmla="*/ T128 w 7165"/>
              <a:gd name="T130" fmla="+- 0 11383 8172"/>
              <a:gd name="T131" fmla="*/ 11383 h 4662"/>
              <a:gd name="T132" fmla="+- 0 21028 15226"/>
              <a:gd name="T133" fmla="*/ T132 w 7165"/>
              <a:gd name="T134" fmla="+- 0 10847 8172"/>
              <a:gd name="T135" fmla="*/ 10847 h 4662"/>
              <a:gd name="T136" fmla="+- 0 20889 15226"/>
              <a:gd name="T137" fmla="*/ T136 w 7165"/>
              <a:gd name="T138" fmla="+- 0 11281 8172"/>
              <a:gd name="T139" fmla="*/ 11281 h 4662"/>
              <a:gd name="T140" fmla="+- 0 21058 15226"/>
              <a:gd name="T141" fmla="*/ T140 w 7165"/>
              <a:gd name="T142" fmla="+- 0 11061 8172"/>
              <a:gd name="T143" fmla="*/ 11061 h 4662"/>
              <a:gd name="T144" fmla="+- 0 21129 15226"/>
              <a:gd name="T145" fmla="*/ T144 w 7165"/>
              <a:gd name="T146" fmla="+- 0 11414 8172"/>
              <a:gd name="T147" fmla="*/ 11414 h 4662"/>
              <a:gd name="T148" fmla="+- 0 21130 15226"/>
              <a:gd name="T149" fmla="*/ T148 w 7165"/>
              <a:gd name="T150" fmla="+- 0 11527 8172"/>
              <a:gd name="T151" fmla="*/ 11527 h 4662"/>
              <a:gd name="T152" fmla="+- 0 21453 15226"/>
              <a:gd name="T153" fmla="*/ T152 w 7165"/>
              <a:gd name="T154" fmla="+- 0 11300 8172"/>
              <a:gd name="T155" fmla="*/ 11300 h 4662"/>
              <a:gd name="T156" fmla="+- 0 21570 15226"/>
              <a:gd name="T157" fmla="*/ T156 w 7165"/>
              <a:gd name="T158" fmla="+- 0 10765 8172"/>
              <a:gd name="T159" fmla="*/ 10765 h 4662"/>
              <a:gd name="T160" fmla="+- 0 21854 15226"/>
              <a:gd name="T161" fmla="*/ T160 w 7165"/>
              <a:gd name="T162" fmla="+- 0 10885 8172"/>
              <a:gd name="T163" fmla="*/ 10885 h 4662"/>
              <a:gd name="T164" fmla="+- 0 22241 15226"/>
              <a:gd name="T165" fmla="*/ T164 w 7165"/>
              <a:gd name="T166" fmla="+- 0 10906 8172"/>
              <a:gd name="T167" fmla="*/ 10906 h 4662"/>
              <a:gd name="T168" fmla="+- 0 21980 15226"/>
              <a:gd name="T169" fmla="*/ T168 w 7165"/>
              <a:gd name="T170" fmla="+- 0 11006 8172"/>
              <a:gd name="T171" fmla="*/ 11006 h 4662"/>
              <a:gd name="T172" fmla="+- 0 22068 15226"/>
              <a:gd name="T173" fmla="*/ T172 w 7165"/>
              <a:gd name="T174" fmla="+- 0 11375 8172"/>
              <a:gd name="T175" fmla="*/ 11375 h 4662"/>
              <a:gd name="T176" fmla="+- 0 22387 15226"/>
              <a:gd name="T177" fmla="*/ T176 w 7165"/>
              <a:gd name="T178" fmla="+- 0 10145 8172"/>
              <a:gd name="T179" fmla="*/ 10145 h 4662"/>
              <a:gd name="T180" fmla="+- 0 22354 15226"/>
              <a:gd name="T181" fmla="*/ T180 w 7165"/>
              <a:gd name="T182" fmla="+- 0 10364 8172"/>
              <a:gd name="T183" fmla="*/ 10364 h 4662"/>
              <a:gd name="T184" fmla="+- 0 22289 15226"/>
              <a:gd name="T185" fmla="*/ T184 w 7165"/>
              <a:gd name="T186" fmla="+- 0 11565 8172"/>
              <a:gd name="T187" fmla="*/ 11565 h 4662"/>
              <a:gd name="T188" fmla="+- 0 15951 15226"/>
              <a:gd name="T189" fmla="*/ T188 w 7165"/>
              <a:gd name="T190" fmla="+- 0 12829 8172"/>
              <a:gd name="T191" fmla="*/ 12829 h 4662"/>
              <a:gd name="T192" fmla="+- 0 15999 15226"/>
              <a:gd name="T193" fmla="*/ T192 w 7165"/>
              <a:gd name="T194" fmla="+- 0 12711 8172"/>
              <a:gd name="T195" fmla="*/ 12711 h 4662"/>
              <a:gd name="T196" fmla="+- 0 16320 15226"/>
              <a:gd name="T197" fmla="*/ T196 w 7165"/>
              <a:gd name="T198" fmla="+- 0 12494 8172"/>
              <a:gd name="T199" fmla="*/ 12494 h 4662"/>
              <a:gd name="T200" fmla="+- 0 16523 15226"/>
              <a:gd name="T201" fmla="*/ T200 w 7165"/>
              <a:gd name="T202" fmla="+- 0 12723 8172"/>
              <a:gd name="T203" fmla="*/ 12723 h 4662"/>
              <a:gd name="T204" fmla="+- 0 16798 15226"/>
              <a:gd name="T205" fmla="*/ T204 w 7165"/>
              <a:gd name="T206" fmla="+- 0 12574 8172"/>
              <a:gd name="T207" fmla="*/ 12574 h 4662"/>
              <a:gd name="T208" fmla="+- 0 16854 15226"/>
              <a:gd name="T209" fmla="*/ T208 w 7165"/>
              <a:gd name="T210" fmla="+- 0 12431 8172"/>
              <a:gd name="T211" fmla="*/ 12431 h 46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7165" h="4662" extrusionOk="0">
                <a:moveTo>
                  <a:pt x="2846" y="147"/>
                </a:moveTo>
                <a:cubicBezTo>
                  <a:pt x="2762" y="142"/>
                  <a:pt x="2677" y="141"/>
                  <a:pt x="2592" y="143"/>
                </a:cubicBezTo>
                <a:cubicBezTo>
                  <a:pt x="2450" y="146"/>
                  <a:pt x="2309" y="152"/>
                  <a:pt x="2167" y="157"/>
                </a:cubicBezTo>
                <a:cubicBezTo>
                  <a:pt x="1991" y="163"/>
                  <a:pt x="1819" y="150"/>
                  <a:pt x="1644" y="135"/>
                </a:cubicBezTo>
                <a:cubicBezTo>
                  <a:pt x="1443" y="117"/>
                  <a:pt x="1245" y="82"/>
                  <a:pt x="1045" y="55"/>
                </a:cubicBezTo>
                <a:cubicBezTo>
                  <a:pt x="749" y="14"/>
                  <a:pt x="433" y="-37"/>
                  <a:pt x="138" y="30"/>
                </a:cubicBezTo>
                <a:cubicBezTo>
                  <a:pt x="78" y="44"/>
                  <a:pt x="50" y="66"/>
                  <a:pt x="0" y="95"/>
                </a:cubicBezTo>
              </a:path>
              <a:path w="7165" h="4662" extrusionOk="0">
                <a:moveTo>
                  <a:pt x="833" y="509"/>
                </a:moveTo>
                <a:cubicBezTo>
                  <a:pt x="801" y="520"/>
                  <a:pt x="799" y="496"/>
                  <a:pt x="791" y="557"/>
                </a:cubicBezTo>
                <a:cubicBezTo>
                  <a:pt x="780" y="645"/>
                  <a:pt x="801" y="755"/>
                  <a:pt x="812" y="842"/>
                </a:cubicBezTo>
                <a:cubicBezTo>
                  <a:pt x="832" y="995"/>
                  <a:pt x="858" y="1151"/>
                  <a:pt x="897" y="1300"/>
                </a:cubicBezTo>
                <a:cubicBezTo>
                  <a:pt x="967" y="1569"/>
                  <a:pt x="1080" y="1822"/>
                  <a:pt x="1223" y="2059"/>
                </a:cubicBezTo>
              </a:path>
              <a:path w="7165" h="4662" extrusionOk="0">
                <a:moveTo>
                  <a:pt x="1607" y="2382"/>
                </a:moveTo>
                <a:cubicBezTo>
                  <a:pt x="1640" y="2391"/>
                  <a:pt x="1637" y="2386"/>
                  <a:pt x="1661" y="2397"/>
                </a:cubicBezTo>
                <a:cubicBezTo>
                  <a:pt x="1634" y="2420"/>
                  <a:pt x="1602" y="2441"/>
                  <a:pt x="1570" y="2457"/>
                </a:cubicBezTo>
                <a:cubicBezTo>
                  <a:pt x="1509" y="2487"/>
                  <a:pt x="1451" y="2523"/>
                  <a:pt x="1388" y="2549"/>
                </a:cubicBezTo>
                <a:cubicBezTo>
                  <a:pt x="1313" y="2580"/>
                  <a:pt x="1230" y="2607"/>
                  <a:pt x="1150" y="2624"/>
                </a:cubicBezTo>
                <a:cubicBezTo>
                  <a:pt x="1122" y="2630"/>
                  <a:pt x="1011" y="2661"/>
                  <a:pt x="985" y="2639"/>
                </a:cubicBezTo>
                <a:cubicBezTo>
                  <a:pt x="959" y="2618"/>
                  <a:pt x="985" y="2619"/>
                  <a:pt x="1009" y="2609"/>
                </a:cubicBezTo>
              </a:path>
              <a:path w="7165" h="4662" extrusionOk="0">
                <a:moveTo>
                  <a:pt x="1611" y="2777"/>
                </a:moveTo>
                <a:cubicBezTo>
                  <a:pt x="1584" y="2807"/>
                  <a:pt x="1559" y="2819"/>
                  <a:pt x="1523" y="2837"/>
                </a:cubicBezTo>
                <a:cubicBezTo>
                  <a:pt x="1456" y="2871"/>
                  <a:pt x="1388" y="2895"/>
                  <a:pt x="1317" y="2916"/>
                </a:cubicBezTo>
                <a:cubicBezTo>
                  <a:pt x="1247" y="2937"/>
                  <a:pt x="1172" y="2954"/>
                  <a:pt x="1099" y="2963"/>
                </a:cubicBezTo>
                <a:cubicBezTo>
                  <a:pt x="1085" y="2965"/>
                  <a:pt x="993" y="2989"/>
                  <a:pt x="981" y="2970"/>
                </a:cubicBezTo>
                <a:cubicBezTo>
                  <a:pt x="983" y="2965"/>
                  <a:pt x="984" y="2961"/>
                  <a:pt x="986" y="2956"/>
                </a:cubicBezTo>
              </a:path>
              <a:path w="7165" h="4662" extrusionOk="0">
                <a:moveTo>
                  <a:pt x="2227" y="3395"/>
                </a:moveTo>
                <a:cubicBezTo>
                  <a:pt x="2207" y="3391"/>
                  <a:pt x="2199" y="3406"/>
                  <a:pt x="2177" y="3362"/>
                </a:cubicBezTo>
                <a:cubicBezTo>
                  <a:pt x="2151" y="3311"/>
                  <a:pt x="2157" y="3212"/>
                  <a:pt x="2156" y="3159"/>
                </a:cubicBezTo>
                <a:cubicBezTo>
                  <a:pt x="2153" y="3025"/>
                  <a:pt x="2148" y="2892"/>
                  <a:pt x="2142" y="2759"/>
                </a:cubicBezTo>
                <a:cubicBezTo>
                  <a:pt x="2136" y="2619"/>
                  <a:pt x="2126" y="2479"/>
                  <a:pt x="2116" y="2339"/>
                </a:cubicBezTo>
                <a:cubicBezTo>
                  <a:pt x="2111" y="2268"/>
                  <a:pt x="2104" y="2196"/>
                  <a:pt x="2111" y="2127"/>
                </a:cubicBezTo>
                <a:cubicBezTo>
                  <a:pt x="2137" y="2190"/>
                  <a:pt x="2158" y="2255"/>
                  <a:pt x="2180" y="2320"/>
                </a:cubicBezTo>
                <a:cubicBezTo>
                  <a:pt x="2270" y="2583"/>
                  <a:pt x="2364" y="2853"/>
                  <a:pt x="2514" y="3088"/>
                </a:cubicBezTo>
                <a:cubicBezTo>
                  <a:pt x="2559" y="3159"/>
                  <a:pt x="2601" y="3213"/>
                  <a:pt x="2675" y="3249"/>
                </a:cubicBezTo>
                <a:cubicBezTo>
                  <a:pt x="2728" y="3193"/>
                  <a:pt x="2746" y="3169"/>
                  <a:pt x="2761" y="3080"/>
                </a:cubicBezTo>
                <a:cubicBezTo>
                  <a:pt x="2805" y="2828"/>
                  <a:pt x="2805" y="2570"/>
                  <a:pt x="2841" y="2318"/>
                </a:cubicBezTo>
                <a:cubicBezTo>
                  <a:pt x="2850" y="2258"/>
                  <a:pt x="2862" y="2216"/>
                  <a:pt x="2891" y="2164"/>
                </a:cubicBezTo>
                <a:cubicBezTo>
                  <a:pt x="2894" y="2159"/>
                  <a:pt x="2898" y="2155"/>
                  <a:pt x="2901" y="2150"/>
                </a:cubicBezTo>
              </a:path>
              <a:path w="7165" h="4662" extrusionOk="0">
                <a:moveTo>
                  <a:pt x="3221" y="2203"/>
                </a:moveTo>
                <a:cubicBezTo>
                  <a:pt x="3199" y="2274"/>
                  <a:pt x="3194" y="2333"/>
                  <a:pt x="3188" y="2408"/>
                </a:cubicBezTo>
                <a:cubicBezTo>
                  <a:pt x="3178" y="2539"/>
                  <a:pt x="3184" y="2670"/>
                  <a:pt x="3189" y="2801"/>
                </a:cubicBezTo>
                <a:cubicBezTo>
                  <a:pt x="3194" y="2913"/>
                  <a:pt x="3201" y="3026"/>
                  <a:pt x="3209" y="3138"/>
                </a:cubicBezTo>
                <a:cubicBezTo>
                  <a:pt x="3211" y="3169"/>
                  <a:pt x="3210" y="3198"/>
                  <a:pt x="3209" y="3228"/>
                </a:cubicBezTo>
                <a:cubicBezTo>
                  <a:pt x="3188" y="3145"/>
                  <a:pt x="3180" y="3060"/>
                  <a:pt x="3173" y="2975"/>
                </a:cubicBezTo>
                <a:cubicBezTo>
                  <a:pt x="3152" y="2710"/>
                  <a:pt x="3122" y="2415"/>
                  <a:pt x="3182" y="2153"/>
                </a:cubicBezTo>
                <a:cubicBezTo>
                  <a:pt x="3200" y="2076"/>
                  <a:pt x="3234" y="1995"/>
                  <a:pt x="3321" y="1983"/>
                </a:cubicBezTo>
                <a:cubicBezTo>
                  <a:pt x="3412" y="1971"/>
                  <a:pt x="3506" y="2025"/>
                  <a:pt x="3571" y="2083"/>
                </a:cubicBezTo>
                <a:cubicBezTo>
                  <a:pt x="3716" y="2212"/>
                  <a:pt x="3831" y="2443"/>
                  <a:pt x="3789" y="2640"/>
                </a:cubicBezTo>
                <a:cubicBezTo>
                  <a:pt x="3771" y="2726"/>
                  <a:pt x="3712" y="2777"/>
                  <a:pt x="3627" y="2791"/>
                </a:cubicBezTo>
                <a:cubicBezTo>
                  <a:pt x="3529" y="2808"/>
                  <a:pt x="3409" y="2780"/>
                  <a:pt x="3317" y="2746"/>
                </a:cubicBezTo>
                <a:cubicBezTo>
                  <a:pt x="3278" y="2732"/>
                  <a:pt x="3241" y="2712"/>
                  <a:pt x="3205" y="2693"/>
                </a:cubicBezTo>
              </a:path>
              <a:path w="7165" h="4662" extrusionOk="0">
                <a:moveTo>
                  <a:pt x="4550" y="2722"/>
                </a:moveTo>
                <a:cubicBezTo>
                  <a:pt x="4526" y="2744"/>
                  <a:pt x="4509" y="2757"/>
                  <a:pt x="4477" y="2766"/>
                </a:cubicBezTo>
                <a:cubicBezTo>
                  <a:pt x="4404" y="2787"/>
                  <a:pt x="4328" y="2793"/>
                  <a:pt x="4253" y="2798"/>
                </a:cubicBezTo>
                <a:cubicBezTo>
                  <a:pt x="4203" y="2801"/>
                  <a:pt x="4141" y="2799"/>
                  <a:pt x="4094" y="2778"/>
                </a:cubicBezTo>
                <a:cubicBezTo>
                  <a:pt x="4072" y="2763"/>
                  <a:pt x="4065" y="2761"/>
                  <a:pt x="4058" y="2746"/>
                </a:cubicBezTo>
              </a:path>
              <a:path w="7165" h="4662" extrusionOk="0">
                <a:moveTo>
                  <a:pt x="5039" y="1919"/>
                </a:moveTo>
                <a:cubicBezTo>
                  <a:pt x="5024" y="2005"/>
                  <a:pt x="5012" y="2091"/>
                  <a:pt x="5004" y="2178"/>
                </a:cubicBezTo>
                <a:cubicBezTo>
                  <a:pt x="4991" y="2324"/>
                  <a:pt x="4977" y="2470"/>
                  <a:pt x="4964" y="2616"/>
                </a:cubicBezTo>
                <a:cubicBezTo>
                  <a:pt x="4947" y="2803"/>
                  <a:pt x="4926" y="2988"/>
                  <a:pt x="4901" y="3174"/>
                </a:cubicBezTo>
                <a:cubicBezTo>
                  <a:pt x="4924" y="3115"/>
                  <a:pt x="4943" y="3053"/>
                  <a:pt x="4971" y="2996"/>
                </a:cubicBezTo>
                <a:cubicBezTo>
                  <a:pt x="5004" y="2928"/>
                  <a:pt x="5089" y="2739"/>
                  <a:pt x="5194" y="2770"/>
                </a:cubicBezTo>
                <a:cubicBezTo>
                  <a:pt x="5262" y="2790"/>
                  <a:pt x="5287" y="2891"/>
                  <a:pt x="5300" y="2949"/>
                </a:cubicBezTo>
                <a:cubicBezTo>
                  <a:pt x="5324" y="3052"/>
                  <a:pt x="5324" y="3171"/>
                  <a:pt x="5289" y="3272"/>
                </a:cubicBezTo>
                <a:cubicBezTo>
                  <a:pt x="5288" y="3274"/>
                  <a:pt x="5244" y="3384"/>
                  <a:pt x="5228" y="3334"/>
                </a:cubicBezTo>
                <a:cubicBezTo>
                  <a:pt x="5215" y="3294"/>
                  <a:pt x="5232" y="3250"/>
                  <a:pt x="5240" y="3211"/>
                </a:cubicBezTo>
              </a:path>
              <a:path w="7165" h="4662" extrusionOk="0">
                <a:moveTo>
                  <a:pt x="5835" y="2635"/>
                </a:moveTo>
                <a:cubicBezTo>
                  <a:pt x="5857" y="2653"/>
                  <a:pt x="5832" y="2644"/>
                  <a:pt x="5802" y="2675"/>
                </a:cubicBezTo>
                <a:cubicBezTo>
                  <a:pt x="5732" y="2746"/>
                  <a:pt x="5706" y="2855"/>
                  <a:pt x="5684" y="2949"/>
                </a:cubicBezTo>
                <a:cubicBezTo>
                  <a:pt x="5672" y="3002"/>
                  <a:pt x="5663" y="3056"/>
                  <a:pt x="5663" y="3109"/>
                </a:cubicBezTo>
                <a:cubicBezTo>
                  <a:pt x="5692" y="3074"/>
                  <a:pt x="5714" y="3036"/>
                  <a:pt x="5738" y="2997"/>
                </a:cubicBezTo>
                <a:cubicBezTo>
                  <a:pt x="5759" y="2963"/>
                  <a:pt x="5790" y="2902"/>
                  <a:pt x="5832" y="2889"/>
                </a:cubicBezTo>
                <a:cubicBezTo>
                  <a:pt x="5873" y="2876"/>
                  <a:pt x="5890" y="2968"/>
                  <a:pt x="5894" y="2989"/>
                </a:cubicBezTo>
                <a:cubicBezTo>
                  <a:pt x="5910" y="3072"/>
                  <a:pt x="5907" y="3158"/>
                  <a:pt x="5903" y="3242"/>
                </a:cubicBezTo>
                <a:cubicBezTo>
                  <a:pt x="5903" y="3250"/>
                  <a:pt x="5880" y="3406"/>
                  <a:pt x="5883" y="3408"/>
                </a:cubicBezTo>
                <a:cubicBezTo>
                  <a:pt x="5894" y="3384"/>
                  <a:pt x="5898" y="3373"/>
                  <a:pt x="5904" y="3355"/>
                </a:cubicBezTo>
              </a:path>
              <a:path w="7165" h="4662" extrusionOk="0">
                <a:moveTo>
                  <a:pt x="6251" y="3252"/>
                </a:moveTo>
                <a:cubicBezTo>
                  <a:pt x="6252" y="3218"/>
                  <a:pt x="6241" y="3172"/>
                  <a:pt x="6227" y="3128"/>
                </a:cubicBezTo>
                <a:cubicBezTo>
                  <a:pt x="6185" y="2992"/>
                  <a:pt x="6124" y="2790"/>
                  <a:pt x="6202" y="2656"/>
                </a:cubicBezTo>
                <a:cubicBezTo>
                  <a:pt x="6229" y="2609"/>
                  <a:pt x="6291" y="2584"/>
                  <a:pt x="6344" y="2593"/>
                </a:cubicBezTo>
                <a:cubicBezTo>
                  <a:pt x="6408" y="2604"/>
                  <a:pt x="6469" y="2641"/>
                  <a:pt x="6527" y="2668"/>
                </a:cubicBezTo>
                <a:cubicBezTo>
                  <a:pt x="6577" y="2690"/>
                  <a:pt x="6595" y="2698"/>
                  <a:pt x="6628" y="2713"/>
                </a:cubicBezTo>
              </a:path>
              <a:path w="7165" h="4662" extrusionOk="0">
                <a:moveTo>
                  <a:pt x="6982" y="2753"/>
                </a:moveTo>
                <a:cubicBezTo>
                  <a:pt x="6995" y="2746"/>
                  <a:pt x="7006" y="2739"/>
                  <a:pt x="7015" y="2734"/>
                </a:cubicBezTo>
                <a:cubicBezTo>
                  <a:pt x="6984" y="2711"/>
                  <a:pt x="6978" y="2697"/>
                  <a:pt x="6934" y="2692"/>
                </a:cubicBezTo>
                <a:cubicBezTo>
                  <a:pt x="6850" y="2683"/>
                  <a:pt x="6787" y="2769"/>
                  <a:pt x="6754" y="2834"/>
                </a:cubicBezTo>
                <a:cubicBezTo>
                  <a:pt x="6709" y="2922"/>
                  <a:pt x="6685" y="3042"/>
                  <a:pt x="6720" y="3138"/>
                </a:cubicBezTo>
                <a:cubicBezTo>
                  <a:pt x="6740" y="3193"/>
                  <a:pt x="6784" y="3229"/>
                  <a:pt x="6842" y="3203"/>
                </a:cubicBezTo>
                <a:cubicBezTo>
                  <a:pt x="6932" y="3163"/>
                  <a:pt x="6975" y="3046"/>
                  <a:pt x="7007" y="2962"/>
                </a:cubicBezTo>
                <a:cubicBezTo>
                  <a:pt x="7123" y="2663"/>
                  <a:pt x="7190" y="2295"/>
                  <a:pt x="7161" y="1973"/>
                </a:cubicBezTo>
                <a:cubicBezTo>
                  <a:pt x="7160" y="1968"/>
                  <a:pt x="7159" y="1962"/>
                  <a:pt x="7158" y="1957"/>
                </a:cubicBezTo>
                <a:cubicBezTo>
                  <a:pt x="7145" y="2034"/>
                  <a:pt x="7135" y="2113"/>
                  <a:pt x="7128" y="2192"/>
                </a:cubicBezTo>
                <a:cubicBezTo>
                  <a:pt x="7109" y="2397"/>
                  <a:pt x="7095" y="2603"/>
                  <a:pt x="7084" y="2808"/>
                </a:cubicBezTo>
                <a:cubicBezTo>
                  <a:pt x="7074" y="3003"/>
                  <a:pt x="7060" y="3198"/>
                  <a:pt x="7063" y="3393"/>
                </a:cubicBezTo>
                <a:cubicBezTo>
                  <a:pt x="7067" y="3489"/>
                  <a:pt x="7068" y="3518"/>
                  <a:pt x="7072" y="3580"/>
                </a:cubicBezTo>
              </a:path>
              <a:path w="7165" h="4662" extrusionOk="0">
                <a:moveTo>
                  <a:pt x="725" y="4657"/>
                </a:moveTo>
                <a:cubicBezTo>
                  <a:pt x="725" y="4639"/>
                  <a:pt x="724" y="4638"/>
                  <a:pt x="731" y="4622"/>
                </a:cubicBezTo>
                <a:cubicBezTo>
                  <a:pt x="744" y="4594"/>
                  <a:pt x="759" y="4567"/>
                  <a:pt x="773" y="4539"/>
                </a:cubicBezTo>
                <a:cubicBezTo>
                  <a:pt x="818" y="4451"/>
                  <a:pt x="884" y="4326"/>
                  <a:pt x="989" y="4299"/>
                </a:cubicBezTo>
                <a:cubicBezTo>
                  <a:pt x="1023" y="4290"/>
                  <a:pt x="1066" y="4302"/>
                  <a:pt x="1094" y="4322"/>
                </a:cubicBezTo>
                <a:cubicBezTo>
                  <a:pt x="1127" y="4345"/>
                  <a:pt x="1153" y="4383"/>
                  <a:pt x="1176" y="4415"/>
                </a:cubicBezTo>
                <a:cubicBezTo>
                  <a:pt x="1212" y="4465"/>
                  <a:pt x="1241" y="4520"/>
                  <a:pt x="1297" y="4551"/>
                </a:cubicBezTo>
                <a:cubicBezTo>
                  <a:pt x="1342" y="4576"/>
                  <a:pt x="1393" y="4566"/>
                  <a:pt x="1437" y="4543"/>
                </a:cubicBezTo>
                <a:cubicBezTo>
                  <a:pt x="1490" y="4514"/>
                  <a:pt x="1542" y="4454"/>
                  <a:pt x="1572" y="4402"/>
                </a:cubicBezTo>
                <a:cubicBezTo>
                  <a:pt x="1594" y="4363"/>
                  <a:pt x="1607" y="4333"/>
                  <a:pt x="1619" y="4290"/>
                </a:cubicBezTo>
                <a:cubicBezTo>
                  <a:pt x="1624" y="4274"/>
                  <a:pt x="1625" y="4269"/>
                  <a:pt x="1628" y="4259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2400" y="4340225"/>
            <a:ext cx="134938" cy="390525"/>
          </a:xfrm>
          <a:custGeom>
            <a:avLst/>
            <a:gdLst>
              <a:gd name="T0" fmla="+- 0 11008 11008"/>
              <a:gd name="T1" fmla="*/ T0 w 375"/>
              <a:gd name="T2" fmla="+- 0 12169 12056"/>
              <a:gd name="T3" fmla="*/ 12169 h 1084"/>
              <a:gd name="T4" fmla="+- 0 11073 11008"/>
              <a:gd name="T5" fmla="*/ T4 w 375"/>
              <a:gd name="T6" fmla="+- 0 12127 12056"/>
              <a:gd name="T7" fmla="*/ 12127 h 1084"/>
              <a:gd name="T8" fmla="+- 0 11155 11008"/>
              <a:gd name="T9" fmla="*/ T8 w 375"/>
              <a:gd name="T10" fmla="+- 0 12076 12056"/>
              <a:gd name="T11" fmla="*/ 12076 h 1084"/>
              <a:gd name="T12" fmla="+- 0 11268 11008"/>
              <a:gd name="T13" fmla="*/ T12 w 375"/>
              <a:gd name="T14" fmla="+- 0 12057 12056"/>
              <a:gd name="T15" fmla="*/ 12057 h 1084"/>
              <a:gd name="T16" fmla="+- 0 11366 11008"/>
              <a:gd name="T17" fmla="*/ T16 w 375"/>
              <a:gd name="T18" fmla="+- 0 12095 12056"/>
              <a:gd name="T19" fmla="*/ 12095 h 1084"/>
              <a:gd name="T20" fmla="+- 0 11373 11008"/>
              <a:gd name="T21" fmla="*/ T20 w 375"/>
              <a:gd name="T22" fmla="+- 0 12196 12056"/>
              <a:gd name="T23" fmla="*/ 12196 h 1084"/>
              <a:gd name="T24" fmla="+- 0 11273 11008"/>
              <a:gd name="T25" fmla="*/ T24 w 375"/>
              <a:gd name="T26" fmla="+- 0 12377 12056"/>
              <a:gd name="T27" fmla="*/ 12377 h 1084"/>
              <a:gd name="T28" fmla="+- 0 11190 11008"/>
              <a:gd name="T29" fmla="*/ T28 w 375"/>
              <a:gd name="T30" fmla="+- 0 12522 12056"/>
              <a:gd name="T31" fmla="*/ 12522 h 1084"/>
              <a:gd name="T32" fmla="+- 0 11163 11008"/>
              <a:gd name="T33" fmla="*/ T32 w 375"/>
              <a:gd name="T34" fmla="+- 0 12595 12056"/>
              <a:gd name="T35" fmla="*/ 12595 h 1084"/>
              <a:gd name="T36" fmla="+- 0 11208 11008"/>
              <a:gd name="T37" fmla="*/ T36 w 375"/>
              <a:gd name="T38" fmla="+- 0 13127 12056"/>
              <a:gd name="T39" fmla="*/ 13127 h 1084"/>
              <a:gd name="T40" fmla="+- 0 11211 11008"/>
              <a:gd name="T41" fmla="*/ T40 w 375"/>
              <a:gd name="T42" fmla="+- 0 13139 12056"/>
              <a:gd name="T43" fmla="*/ 13139 h 1084"/>
              <a:gd name="T44" fmla="+- 0 11216 11008"/>
              <a:gd name="T45" fmla="*/ T44 w 375"/>
              <a:gd name="T46" fmla="+- 0 13081 12056"/>
              <a:gd name="T47" fmla="*/ 13081 h 1084"/>
              <a:gd name="T48" fmla="+- 0 11217 11008"/>
              <a:gd name="T49" fmla="*/ T48 w 375"/>
              <a:gd name="T50" fmla="+- 0 13071 12056"/>
              <a:gd name="T51" fmla="*/ 13071 h 10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375" h="1084" extrusionOk="0">
                <a:moveTo>
                  <a:pt x="0" y="113"/>
                </a:moveTo>
                <a:cubicBezTo>
                  <a:pt x="24" y="101"/>
                  <a:pt x="46" y="85"/>
                  <a:pt x="65" y="71"/>
                </a:cubicBezTo>
                <a:cubicBezTo>
                  <a:pt x="92" y="50"/>
                  <a:pt x="115" y="33"/>
                  <a:pt x="147" y="20"/>
                </a:cubicBezTo>
                <a:cubicBezTo>
                  <a:pt x="183" y="5"/>
                  <a:pt x="220" y="-2"/>
                  <a:pt x="260" y="1"/>
                </a:cubicBezTo>
                <a:cubicBezTo>
                  <a:pt x="292" y="3"/>
                  <a:pt x="335" y="13"/>
                  <a:pt x="358" y="39"/>
                </a:cubicBezTo>
                <a:cubicBezTo>
                  <a:pt x="381" y="66"/>
                  <a:pt x="376" y="110"/>
                  <a:pt x="365" y="140"/>
                </a:cubicBezTo>
                <a:cubicBezTo>
                  <a:pt x="343" y="202"/>
                  <a:pt x="302" y="267"/>
                  <a:pt x="265" y="321"/>
                </a:cubicBezTo>
                <a:cubicBezTo>
                  <a:pt x="234" y="366"/>
                  <a:pt x="205" y="416"/>
                  <a:pt x="182" y="466"/>
                </a:cubicBezTo>
                <a:cubicBezTo>
                  <a:pt x="168" y="503"/>
                  <a:pt x="164" y="515"/>
                  <a:pt x="155" y="539"/>
                </a:cubicBezTo>
              </a:path>
              <a:path w="375" h="1084" extrusionOk="0">
                <a:moveTo>
                  <a:pt x="200" y="1071"/>
                </a:moveTo>
                <a:cubicBezTo>
                  <a:pt x="201" y="1075"/>
                  <a:pt x="202" y="1079"/>
                  <a:pt x="203" y="1083"/>
                </a:cubicBezTo>
                <a:cubicBezTo>
                  <a:pt x="211" y="1063"/>
                  <a:pt x="206" y="1048"/>
                  <a:pt x="208" y="1025"/>
                </a:cubicBezTo>
                <a:cubicBezTo>
                  <a:pt x="208" y="1022"/>
                  <a:pt x="209" y="1018"/>
                  <a:pt x="209" y="1015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89625" y="4545013"/>
            <a:ext cx="169863" cy="138112"/>
          </a:xfrm>
          <a:custGeom>
            <a:avLst/>
            <a:gdLst>
              <a:gd name="T0" fmla="+- 0 16830 16362"/>
              <a:gd name="T1" fmla="*/ T0 w 469"/>
              <a:gd name="T2" fmla="+- 0 12626 12626"/>
              <a:gd name="T3" fmla="*/ 12626 h 381"/>
              <a:gd name="T4" fmla="+- 0 16793 16362"/>
              <a:gd name="T5" fmla="*/ T4 w 469"/>
              <a:gd name="T6" fmla="+- 0 12637 12626"/>
              <a:gd name="T7" fmla="*/ 12637 h 381"/>
              <a:gd name="T8" fmla="+- 0 16679 16362"/>
              <a:gd name="T9" fmla="*/ T8 w 469"/>
              <a:gd name="T10" fmla="+- 0 12658 12626"/>
              <a:gd name="T11" fmla="*/ 12658 h 381"/>
              <a:gd name="T12" fmla="+- 0 16513 16362"/>
              <a:gd name="T13" fmla="*/ T12 w 469"/>
              <a:gd name="T14" fmla="+- 0 12685 12626"/>
              <a:gd name="T15" fmla="*/ 12685 h 381"/>
              <a:gd name="T16" fmla="+- 0 16391 16362"/>
              <a:gd name="T17" fmla="*/ T16 w 469"/>
              <a:gd name="T18" fmla="+- 0 12707 12626"/>
              <a:gd name="T19" fmla="*/ 12707 h 381"/>
              <a:gd name="T20" fmla="+- 0 16397 16362"/>
              <a:gd name="T21" fmla="*/ T20 w 469"/>
              <a:gd name="T22" fmla="+- 0 12731 12626"/>
              <a:gd name="T23" fmla="*/ 12731 h 381"/>
              <a:gd name="T24" fmla="+- 0 16684 16362"/>
              <a:gd name="T25" fmla="*/ T24 w 469"/>
              <a:gd name="T26" fmla="+- 0 12903 12626"/>
              <a:gd name="T27" fmla="*/ 12903 h 381"/>
              <a:gd name="T28" fmla="+- 0 16668 16362"/>
              <a:gd name="T29" fmla="*/ T28 w 469"/>
              <a:gd name="T30" fmla="+- 0 12946 12626"/>
              <a:gd name="T31" fmla="*/ 12946 h 381"/>
              <a:gd name="T32" fmla="+- 0 16564 16362"/>
              <a:gd name="T33" fmla="*/ T32 w 469"/>
              <a:gd name="T34" fmla="+- 0 12979 12626"/>
              <a:gd name="T35" fmla="*/ 12979 h 381"/>
              <a:gd name="T36" fmla="+- 0 16449 16362"/>
              <a:gd name="T37" fmla="*/ T36 w 469"/>
              <a:gd name="T38" fmla="+- 0 13002 12626"/>
              <a:gd name="T39" fmla="*/ 13002 h 381"/>
              <a:gd name="T40" fmla="+- 0 16394 16362"/>
              <a:gd name="T41" fmla="*/ T40 w 469"/>
              <a:gd name="T42" fmla="+- 0 13004 12626"/>
              <a:gd name="T43" fmla="*/ 13004 h 3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469" h="381" extrusionOk="0">
                <a:moveTo>
                  <a:pt x="468" y="0"/>
                </a:moveTo>
                <a:cubicBezTo>
                  <a:pt x="459" y="16"/>
                  <a:pt x="451" y="7"/>
                  <a:pt x="431" y="11"/>
                </a:cubicBezTo>
                <a:cubicBezTo>
                  <a:pt x="393" y="19"/>
                  <a:pt x="355" y="25"/>
                  <a:pt x="317" y="32"/>
                </a:cubicBezTo>
                <a:cubicBezTo>
                  <a:pt x="262" y="42"/>
                  <a:pt x="206" y="49"/>
                  <a:pt x="151" y="59"/>
                </a:cubicBezTo>
                <a:cubicBezTo>
                  <a:pt x="110" y="66"/>
                  <a:pt x="69" y="72"/>
                  <a:pt x="29" y="81"/>
                </a:cubicBezTo>
                <a:cubicBezTo>
                  <a:pt x="-10" y="90"/>
                  <a:pt x="2" y="90"/>
                  <a:pt x="35" y="105"/>
                </a:cubicBezTo>
              </a:path>
              <a:path w="469" h="381" extrusionOk="0">
                <a:moveTo>
                  <a:pt x="322" y="277"/>
                </a:moveTo>
                <a:cubicBezTo>
                  <a:pt x="331" y="305"/>
                  <a:pt x="329" y="305"/>
                  <a:pt x="306" y="320"/>
                </a:cubicBezTo>
                <a:cubicBezTo>
                  <a:pt x="276" y="340"/>
                  <a:pt x="238" y="347"/>
                  <a:pt x="202" y="353"/>
                </a:cubicBezTo>
                <a:cubicBezTo>
                  <a:pt x="162" y="360"/>
                  <a:pt x="125" y="367"/>
                  <a:pt x="87" y="376"/>
                </a:cubicBezTo>
                <a:cubicBezTo>
                  <a:pt x="67" y="381"/>
                  <a:pt x="52" y="380"/>
                  <a:pt x="32" y="378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76963" y="4589463"/>
            <a:ext cx="233362" cy="212725"/>
          </a:xfrm>
          <a:custGeom>
            <a:avLst/>
            <a:gdLst>
              <a:gd name="T0" fmla="+- 0 17246 17157"/>
              <a:gd name="T1" fmla="*/ T0 w 648"/>
              <a:gd name="T2" fmla="+- 0 12760 12747"/>
              <a:gd name="T3" fmla="*/ 12760 h 591"/>
              <a:gd name="T4" fmla="+- 0 17233 17157"/>
              <a:gd name="T5" fmla="*/ T4 w 648"/>
              <a:gd name="T6" fmla="+- 0 12779 12747"/>
              <a:gd name="T7" fmla="*/ 12779 h 591"/>
              <a:gd name="T8" fmla="+- 0 17216 17157"/>
              <a:gd name="T9" fmla="*/ T8 w 648"/>
              <a:gd name="T10" fmla="+- 0 12896 12747"/>
              <a:gd name="T11" fmla="*/ 12896 h 591"/>
              <a:gd name="T12" fmla="+- 0 17184 17157"/>
              <a:gd name="T13" fmla="*/ T12 w 648"/>
              <a:gd name="T14" fmla="+- 0 13076 12747"/>
              <a:gd name="T15" fmla="*/ 13076 h 591"/>
              <a:gd name="T16" fmla="+- 0 17157 17157"/>
              <a:gd name="T17" fmla="*/ T16 w 648"/>
              <a:gd name="T18" fmla="+- 0 13217 12747"/>
              <a:gd name="T19" fmla="*/ 13217 h 591"/>
              <a:gd name="T20" fmla="+- 0 17170 17157"/>
              <a:gd name="T21" fmla="*/ T20 w 648"/>
              <a:gd name="T22" fmla="+- 0 13103 12747"/>
              <a:gd name="T23" fmla="*/ 13103 h 591"/>
              <a:gd name="T24" fmla="+- 0 17213 17157"/>
              <a:gd name="T25" fmla="*/ T24 w 648"/>
              <a:gd name="T26" fmla="+- 0 12931 12747"/>
              <a:gd name="T27" fmla="*/ 12931 h 591"/>
              <a:gd name="T28" fmla="+- 0 17266 17157"/>
              <a:gd name="T29" fmla="*/ T28 w 648"/>
              <a:gd name="T30" fmla="+- 0 12833 12747"/>
              <a:gd name="T31" fmla="*/ 12833 h 591"/>
              <a:gd name="T32" fmla="+- 0 17292 17157"/>
              <a:gd name="T33" fmla="*/ T32 w 648"/>
              <a:gd name="T34" fmla="+- 0 12817 12747"/>
              <a:gd name="T35" fmla="*/ 12817 h 591"/>
              <a:gd name="T36" fmla="+- 0 17326 17157"/>
              <a:gd name="T37" fmla="*/ T36 w 648"/>
              <a:gd name="T38" fmla="+- 0 12851 12747"/>
              <a:gd name="T39" fmla="*/ 12851 h 591"/>
              <a:gd name="T40" fmla="+- 0 17360 17157"/>
              <a:gd name="T41" fmla="*/ T40 w 648"/>
              <a:gd name="T42" fmla="+- 0 12986 12747"/>
              <a:gd name="T43" fmla="*/ 12986 h 591"/>
              <a:gd name="T44" fmla="+- 0 17371 17157"/>
              <a:gd name="T45" fmla="*/ T44 w 648"/>
              <a:gd name="T46" fmla="+- 0 13229 12747"/>
              <a:gd name="T47" fmla="*/ 13229 h 591"/>
              <a:gd name="T48" fmla="+- 0 17353 17157"/>
              <a:gd name="T49" fmla="*/ T48 w 648"/>
              <a:gd name="T50" fmla="+- 0 13325 12747"/>
              <a:gd name="T51" fmla="*/ 13325 h 591"/>
              <a:gd name="T52" fmla="+- 0 17356 17157"/>
              <a:gd name="T53" fmla="*/ T52 w 648"/>
              <a:gd name="T54" fmla="+- 0 13337 12747"/>
              <a:gd name="T55" fmla="*/ 13337 h 591"/>
              <a:gd name="T56" fmla="+- 0 17665 17157"/>
              <a:gd name="T57" fmla="*/ T56 w 648"/>
              <a:gd name="T58" fmla="+- 0 12787 12747"/>
              <a:gd name="T59" fmla="*/ 12787 h 591"/>
              <a:gd name="T60" fmla="+- 0 17612 17157"/>
              <a:gd name="T61" fmla="*/ T60 w 648"/>
              <a:gd name="T62" fmla="+- 0 12851 12747"/>
              <a:gd name="T63" fmla="*/ 12851 h 591"/>
              <a:gd name="T64" fmla="+- 0 17551 17157"/>
              <a:gd name="T65" fmla="*/ T64 w 648"/>
              <a:gd name="T66" fmla="+- 0 12975 12747"/>
              <a:gd name="T67" fmla="*/ 12975 h 591"/>
              <a:gd name="T68" fmla="+- 0 17578 17157"/>
              <a:gd name="T69" fmla="*/ T68 w 648"/>
              <a:gd name="T70" fmla="+- 0 13104 12747"/>
              <a:gd name="T71" fmla="*/ 13104 h 591"/>
              <a:gd name="T72" fmla="+- 0 17699 17157"/>
              <a:gd name="T73" fmla="*/ T72 w 648"/>
              <a:gd name="T74" fmla="+- 0 13149 12747"/>
              <a:gd name="T75" fmla="*/ 13149 h 591"/>
              <a:gd name="T76" fmla="+- 0 17798 17157"/>
              <a:gd name="T77" fmla="*/ T76 w 648"/>
              <a:gd name="T78" fmla="+- 0 13079 12747"/>
              <a:gd name="T79" fmla="*/ 13079 h 591"/>
              <a:gd name="T80" fmla="+- 0 17767 17157"/>
              <a:gd name="T81" fmla="*/ T80 w 648"/>
              <a:gd name="T82" fmla="+- 0 12939 12747"/>
              <a:gd name="T83" fmla="*/ 12939 h 591"/>
              <a:gd name="T84" fmla="+- 0 17659 17157"/>
              <a:gd name="T85" fmla="*/ T84 w 648"/>
              <a:gd name="T86" fmla="+- 0 12844 12747"/>
              <a:gd name="T87" fmla="*/ 12844 h 5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48" h="591" extrusionOk="0">
                <a:moveTo>
                  <a:pt x="89" y="13"/>
                </a:moveTo>
                <a:cubicBezTo>
                  <a:pt x="66" y="0"/>
                  <a:pt x="81" y="0"/>
                  <a:pt x="76" y="32"/>
                </a:cubicBezTo>
                <a:cubicBezTo>
                  <a:pt x="70" y="70"/>
                  <a:pt x="65" y="110"/>
                  <a:pt x="59" y="149"/>
                </a:cubicBezTo>
                <a:cubicBezTo>
                  <a:pt x="49" y="209"/>
                  <a:pt x="38" y="269"/>
                  <a:pt x="27" y="329"/>
                </a:cubicBezTo>
                <a:cubicBezTo>
                  <a:pt x="19" y="376"/>
                  <a:pt x="10" y="423"/>
                  <a:pt x="0" y="470"/>
                </a:cubicBezTo>
                <a:cubicBezTo>
                  <a:pt x="2" y="432"/>
                  <a:pt x="7" y="394"/>
                  <a:pt x="13" y="356"/>
                </a:cubicBezTo>
                <a:cubicBezTo>
                  <a:pt x="23" y="298"/>
                  <a:pt x="35" y="239"/>
                  <a:pt x="56" y="184"/>
                </a:cubicBezTo>
                <a:cubicBezTo>
                  <a:pt x="68" y="151"/>
                  <a:pt x="83" y="112"/>
                  <a:pt x="109" y="86"/>
                </a:cubicBezTo>
                <a:cubicBezTo>
                  <a:pt x="121" y="77"/>
                  <a:pt x="126" y="74"/>
                  <a:pt x="135" y="70"/>
                </a:cubicBezTo>
                <a:cubicBezTo>
                  <a:pt x="154" y="79"/>
                  <a:pt x="159" y="80"/>
                  <a:pt x="169" y="104"/>
                </a:cubicBezTo>
                <a:cubicBezTo>
                  <a:pt x="186" y="146"/>
                  <a:pt x="196" y="195"/>
                  <a:pt x="203" y="239"/>
                </a:cubicBezTo>
                <a:cubicBezTo>
                  <a:pt x="216" y="318"/>
                  <a:pt x="223" y="402"/>
                  <a:pt x="214" y="482"/>
                </a:cubicBezTo>
                <a:cubicBezTo>
                  <a:pt x="211" y="513"/>
                  <a:pt x="197" y="548"/>
                  <a:pt x="196" y="578"/>
                </a:cubicBezTo>
                <a:cubicBezTo>
                  <a:pt x="197" y="582"/>
                  <a:pt x="198" y="586"/>
                  <a:pt x="199" y="590"/>
                </a:cubicBezTo>
              </a:path>
              <a:path w="648" h="591" extrusionOk="0">
                <a:moveTo>
                  <a:pt x="508" y="40"/>
                </a:moveTo>
                <a:cubicBezTo>
                  <a:pt x="493" y="63"/>
                  <a:pt x="471" y="81"/>
                  <a:pt x="455" y="104"/>
                </a:cubicBezTo>
                <a:cubicBezTo>
                  <a:pt x="430" y="141"/>
                  <a:pt x="402" y="183"/>
                  <a:pt x="394" y="228"/>
                </a:cubicBezTo>
                <a:cubicBezTo>
                  <a:pt x="386" y="274"/>
                  <a:pt x="390" y="320"/>
                  <a:pt x="421" y="357"/>
                </a:cubicBezTo>
                <a:cubicBezTo>
                  <a:pt x="451" y="393"/>
                  <a:pt x="496" y="407"/>
                  <a:pt x="542" y="402"/>
                </a:cubicBezTo>
                <a:cubicBezTo>
                  <a:pt x="583" y="397"/>
                  <a:pt x="627" y="373"/>
                  <a:pt x="641" y="332"/>
                </a:cubicBezTo>
                <a:cubicBezTo>
                  <a:pt x="658" y="284"/>
                  <a:pt x="638" y="232"/>
                  <a:pt x="610" y="192"/>
                </a:cubicBezTo>
                <a:cubicBezTo>
                  <a:pt x="581" y="151"/>
                  <a:pt x="543" y="124"/>
                  <a:pt x="502" y="97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73838" y="4408488"/>
            <a:ext cx="561975" cy="379412"/>
          </a:xfrm>
          <a:custGeom>
            <a:avLst/>
            <a:gdLst>
              <a:gd name="T0" fmla="+- 0 18412 18260"/>
              <a:gd name="T1" fmla="*/ T0 w 1563"/>
              <a:gd name="T2" fmla="+- 0 12246 12246"/>
              <a:gd name="T3" fmla="*/ 12246 h 1054"/>
              <a:gd name="T4" fmla="+- 0 18372 18260"/>
              <a:gd name="T5" fmla="*/ T4 w 1563"/>
              <a:gd name="T6" fmla="+- 0 12370 12246"/>
              <a:gd name="T7" fmla="*/ 12370 h 1054"/>
              <a:gd name="T8" fmla="+- 0 18321 18260"/>
              <a:gd name="T9" fmla="*/ T8 w 1563"/>
              <a:gd name="T10" fmla="+- 0 12692 12246"/>
              <a:gd name="T11" fmla="*/ 12692 h 1054"/>
              <a:gd name="T12" fmla="+- 0 18272 18260"/>
              <a:gd name="T13" fmla="*/ T12 w 1563"/>
              <a:gd name="T14" fmla="+- 0 13192 12246"/>
              <a:gd name="T15" fmla="*/ 13192 h 1054"/>
              <a:gd name="T16" fmla="+- 0 18260 18260"/>
              <a:gd name="T17" fmla="*/ T16 w 1563"/>
              <a:gd name="T18" fmla="+- 0 13273 12246"/>
              <a:gd name="T19" fmla="*/ 13273 h 1054"/>
              <a:gd name="T20" fmla="+- 0 18307 18260"/>
              <a:gd name="T21" fmla="*/ T20 w 1563"/>
              <a:gd name="T22" fmla="+- 0 13100 12246"/>
              <a:gd name="T23" fmla="*/ 13100 h 1054"/>
              <a:gd name="T24" fmla="+- 0 18431 18260"/>
              <a:gd name="T25" fmla="*/ T24 w 1563"/>
              <a:gd name="T26" fmla="+- 0 12838 12246"/>
              <a:gd name="T27" fmla="*/ 12838 h 1054"/>
              <a:gd name="T28" fmla="+- 0 18544 18260"/>
              <a:gd name="T29" fmla="*/ T28 w 1563"/>
              <a:gd name="T30" fmla="+- 0 12731 12246"/>
              <a:gd name="T31" fmla="*/ 12731 h 1054"/>
              <a:gd name="T32" fmla="+- 0 18570 18260"/>
              <a:gd name="T33" fmla="*/ T32 w 1563"/>
              <a:gd name="T34" fmla="+- 0 12741 12246"/>
              <a:gd name="T35" fmla="*/ 12741 h 1054"/>
              <a:gd name="T36" fmla="+- 0 18518 18260"/>
              <a:gd name="T37" fmla="*/ T36 w 1563"/>
              <a:gd name="T38" fmla="+- 0 12821 12246"/>
              <a:gd name="T39" fmla="*/ 12821 h 1054"/>
              <a:gd name="T40" fmla="+- 0 18406 18260"/>
              <a:gd name="T41" fmla="*/ T40 w 1563"/>
              <a:gd name="T42" fmla="+- 0 12939 12246"/>
              <a:gd name="T43" fmla="*/ 12939 h 1054"/>
              <a:gd name="T44" fmla="+- 0 18339 18260"/>
              <a:gd name="T45" fmla="*/ T44 w 1563"/>
              <a:gd name="T46" fmla="+- 0 13079 12246"/>
              <a:gd name="T47" fmla="*/ 13079 h 1054"/>
              <a:gd name="T48" fmla="+- 0 18382 18260"/>
              <a:gd name="T49" fmla="*/ T48 w 1563"/>
              <a:gd name="T50" fmla="+- 0 13214 12246"/>
              <a:gd name="T51" fmla="*/ 13214 h 1054"/>
              <a:gd name="T52" fmla="+- 0 18487 18260"/>
              <a:gd name="T53" fmla="*/ T52 w 1563"/>
              <a:gd name="T54" fmla="+- 0 13295 12246"/>
              <a:gd name="T55" fmla="*/ 13295 h 1054"/>
              <a:gd name="T56" fmla="+- 0 18554 18260"/>
              <a:gd name="T57" fmla="*/ T56 w 1563"/>
              <a:gd name="T58" fmla="+- 0 13259 12246"/>
              <a:gd name="T59" fmla="*/ 13259 h 1054"/>
              <a:gd name="T60" fmla="+- 0 18742 18260"/>
              <a:gd name="T61" fmla="*/ T60 w 1563"/>
              <a:gd name="T62" fmla="+- 0 12747 12246"/>
              <a:gd name="T63" fmla="*/ 12747 h 1054"/>
              <a:gd name="T64" fmla="+- 0 18726 18260"/>
              <a:gd name="T65" fmla="*/ T64 w 1563"/>
              <a:gd name="T66" fmla="+- 0 12869 12246"/>
              <a:gd name="T67" fmla="*/ 12869 h 1054"/>
              <a:gd name="T68" fmla="+- 0 18697 18260"/>
              <a:gd name="T69" fmla="*/ T68 w 1563"/>
              <a:gd name="T70" fmla="+- 0 13085 12246"/>
              <a:gd name="T71" fmla="*/ 13085 h 1054"/>
              <a:gd name="T72" fmla="+- 0 18670 18260"/>
              <a:gd name="T73" fmla="*/ T72 w 1563"/>
              <a:gd name="T74" fmla="+- 0 13243 12246"/>
              <a:gd name="T75" fmla="*/ 13243 h 1054"/>
              <a:gd name="T76" fmla="+- 0 18694 18260"/>
              <a:gd name="T77" fmla="*/ T76 w 1563"/>
              <a:gd name="T78" fmla="+- 0 13153 12246"/>
              <a:gd name="T79" fmla="*/ 13153 h 1054"/>
              <a:gd name="T80" fmla="+- 0 18790 18260"/>
              <a:gd name="T81" fmla="*/ T80 w 1563"/>
              <a:gd name="T82" fmla="+- 0 12913 12246"/>
              <a:gd name="T83" fmla="*/ 12913 h 1054"/>
              <a:gd name="T84" fmla="+- 0 18881 18260"/>
              <a:gd name="T85" fmla="*/ T84 w 1563"/>
              <a:gd name="T86" fmla="+- 0 12877 12246"/>
              <a:gd name="T87" fmla="*/ 12877 h 1054"/>
              <a:gd name="T88" fmla="+- 0 18930 18260"/>
              <a:gd name="T89" fmla="*/ T88 w 1563"/>
              <a:gd name="T90" fmla="+- 0 13111 12246"/>
              <a:gd name="T91" fmla="*/ 13111 h 1054"/>
              <a:gd name="T92" fmla="+- 0 18910 18260"/>
              <a:gd name="T93" fmla="*/ T92 w 1563"/>
              <a:gd name="T94" fmla="+- 0 13185 12246"/>
              <a:gd name="T95" fmla="*/ 13185 h 1054"/>
              <a:gd name="T96" fmla="+- 0 19160 18260"/>
              <a:gd name="T97" fmla="*/ T96 w 1563"/>
              <a:gd name="T98" fmla="+- 0 12823 12246"/>
              <a:gd name="T99" fmla="*/ 12823 h 1054"/>
              <a:gd name="T100" fmla="+- 0 19117 18260"/>
              <a:gd name="T101" fmla="*/ T100 w 1563"/>
              <a:gd name="T102" fmla="+- 0 12850 12246"/>
              <a:gd name="T103" fmla="*/ 12850 h 1054"/>
              <a:gd name="T104" fmla="+- 0 19067 18260"/>
              <a:gd name="T105" fmla="*/ T104 w 1563"/>
              <a:gd name="T106" fmla="+- 0 12922 12246"/>
              <a:gd name="T107" fmla="*/ 12922 h 1054"/>
              <a:gd name="T108" fmla="+- 0 19048 18260"/>
              <a:gd name="T109" fmla="*/ T108 w 1563"/>
              <a:gd name="T110" fmla="+- 0 13078 12246"/>
              <a:gd name="T111" fmla="*/ 13078 h 1054"/>
              <a:gd name="T112" fmla="+- 0 19050 18260"/>
              <a:gd name="T113" fmla="*/ T112 w 1563"/>
              <a:gd name="T114" fmla="+- 0 13222 12246"/>
              <a:gd name="T115" fmla="*/ 13222 h 1054"/>
              <a:gd name="T116" fmla="+- 0 19068 18260"/>
              <a:gd name="T117" fmla="*/ T116 w 1563"/>
              <a:gd name="T118" fmla="+- 0 13249 12246"/>
              <a:gd name="T119" fmla="*/ 13249 h 1054"/>
              <a:gd name="T120" fmla="+- 0 19127 18260"/>
              <a:gd name="T121" fmla="*/ T120 w 1563"/>
              <a:gd name="T122" fmla="+- 0 13147 12246"/>
              <a:gd name="T123" fmla="*/ 13147 h 1054"/>
              <a:gd name="T124" fmla="+- 0 19183 18260"/>
              <a:gd name="T125" fmla="*/ T124 w 1563"/>
              <a:gd name="T126" fmla="+- 0 12988 12246"/>
              <a:gd name="T127" fmla="*/ 12988 h 1054"/>
              <a:gd name="T128" fmla="+- 0 19193 18260"/>
              <a:gd name="T129" fmla="*/ T128 w 1563"/>
              <a:gd name="T130" fmla="+- 0 12892 12246"/>
              <a:gd name="T131" fmla="*/ 12892 h 1054"/>
              <a:gd name="T132" fmla="+- 0 19187 18260"/>
              <a:gd name="T133" fmla="*/ T132 w 1563"/>
              <a:gd name="T134" fmla="+- 0 12935 12246"/>
              <a:gd name="T135" fmla="*/ 12935 h 1054"/>
              <a:gd name="T136" fmla="+- 0 19207 18260"/>
              <a:gd name="T137" fmla="*/ T136 w 1563"/>
              <a:gd name="T138" fmla="+- 0 13073 12246"/>
              <a:gd name="T139" fmla="*/ 13073 h 1054"/>
              <a:gd name="T140" fmla="+- 0 19250 18260"/>
              <a:gd name="T141" fmla="*/ T140 w 1563"/>
              <a:gd name="T142" fmla="+- 0 13205 12246"/>
              <a:gd name="T143" fmla="*/ 13205 h 1054"/>
              <a:gd name="T144" fmla="+- 0 19315 18260"/>
              <a:gd name="T145" fmla="*/ T144 w 1563"/>
              <a:gd name="T146" fmla="+- 0 13246 12246"/>
              <a:gd name="T147" fmla="*/ 13246 h 1054"/>
              <a:gd name="T148" fmla="+- 0 19401 18260"/>
              <a:gd name="T149" fmla="*/ T148 w 1563"/>
              <a:gd name="T150" fmla="+- 0 13180 12246"/>
              <a:gd name="T151" fmla="*/ 13180 h 1054"/>
              <a:gd name="T152" fmla="+- 0 19463 18260"/>
              <a:gd name="T153" fmla="*/ T152 w 1563"/>
              <a:gd name="T154" fmla="+- 0 13020 12246"/>
              <a:gd name="T155" fmla="*/ 13020 h 1054"/>
              <a:gd name="T156" fmla="+- 0 19449 18260"/>
              <a:gd name="T157" fmla="*/ T156 w 1563"/>
              <a:gd name="T158" fmla="+- 0 12865 12246"/>
              <a:gd name="T159" fmla="*/ 12865 h 1054"/>
              <a:gd name="T160" fmla="+- 0 19440 18260"/>
              <a:gd name="T161" fmla="*/ T160 w 1563"/>
              <a:gd name="T162" fmla="+- 0 12792 12246"/>
              <a:gd name="T163" fmla="*/ 12792 h 1054"/>
              <a:gd name="T164" fmla="+- 0 19537 18260"/>
              <a:gd name="T165" fmla="*/ T164 w 1563"/>
              <a:gd name="T166" fmla="+- 0 12770 12246"/>
              <a:gd name="T167" fmla="*/ 12770 h 1054"/>
              <a:gd name="T168" fmla="+- 0 19548 18260"/>
              <a:gd name="T169" fmla="*/ T168 w 1563"/>
              <a:gd name="T170" fmla="+- 0 12869 12246"/>
              <a:gd name="T171" fmla="*/ 12869 h 1054"/>
              <a:gd name="T172" fmla="+- 0 19582 18260"/>
              <a:gd name="T173" fmla="*/ T172 w 1563"/>
              <a:gd name="T174" fmla="+- 0 12984 12246"/>
              <a:gd name="T175" fmla="*/ 12984 h 1054"/>
              <a:gd name="T176" fmla="+- 0 19659 18260"/>
              <a:gd name="T177" fmla="*/ T176 w 1563"/>
              <a:gd name="T178" fmla="+- 0 12999 12246"/>
              <a:gd name="T179" fmla="*/ 12999 h 1054"/>
              <a:gd name="T180" fmla="+- 0 19763 18260"/>
              <a:gd name="T181" fmla="*/ T180 w 1563"/>
              <a:gd name="T182" fmla="+- 0 12847 12246"/>
              <a:gd name="T183" fmla="*/ 12847 h 1054"/>
              <a:gd name="T184" fmla="+- 0 19819 18260"/>
              <a:gd name="T185" fmla="*/ T184 w 1563"/>
              <a:gd name="T186" fmla="+- 0 12649 12246"/>
              <a:gd name="T187" fmla="*/ 12649 h 1054"/>
              <a:gd name="T188" fmla="+- 0 19820 18260"/>
              <a:gd name="T189" fmla="*/ T188 w 1563"/>
              <a:gd name="T190" fmla="+- 0 12561 12246"/>
              <a:gd name="T191" fmla="*/ 12561 h 10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1563" h="1054" extrusionOk="0">
                <a:moveTo>
                  <a:pt x="152" y="0"/>
                </a:moveTo>
                <a:cubicBezTo>
                  <a:pt x="136" y="41"/>
                  <a:pt x="124" y="80"/>
                  <a:pt x="112" y="124"/>
                </a:cubicBezTo>
                <a:cubicBezTo>
                  <a:pt x="84" y="229"/>
                  <a:pt x="73" y="338"/>
                  <a:pt x="61" y="446"/>
                </a:cubicBezTo>
                <a:cubicBezTo>
                  <a:pt x="42" y="612"/>
                  <a:pt x="30" y="780"/>
                  <a:pt x="12" y="946"/>
                </a:cubicBezTo>
                <a:cubicBezTo>
                  <a:pt x="9" y="974"/>
                  <a:pt x="4" y="1000"/>
                  <a:pt x="0" y="1027"/>
                </a:cubicBezTo>
                <a:cubicBezTo>
                  <a:pt x="13" y="968"/>
                  <a:pt x="26" y="912"/>
                  <a:pt x="47" y="854"/>
                </a:cubicBezTo>
                <a:cubicBezTo>
                  <a:pt x="80" y="760"/>
                  <a:pt x="116" y="675"/>
                  <a:pt x="171" y="592"/>
                </a:cubicBezTo>
                <a:cubicBezTo>
                  <a:pt x="188" y="566"/>
                  <a:pt x="244" y="485"/>
                  <a:pt x="284" y="485"/>
                </a:cubicBezTo>
                <a:cubicBezTo>
                  <a:pt x="299" y="485"/>
                  <a:pt x="304" y="485"/>
                  <a:pt x="310" y="495"/>
                </a:cubicBezTo>
                <a:cubicBezTo>
                  <a:pt x="298" y="530"/>
                  <a:pt x="284" y="545"/>
                  <a:pt x="258" y="575"/>
                </a:cubicBezTo>
                <a:cubicBezTo>
                  <a:pt x="222" y="615"/>
                  <a:pt x="180" y="652"/>
                  <a:pt x="146" y="693"/>
                </a:cubicBezTo>
                <a:cubicBezTo>
                  <a:pt x="114" y="732"/>
                  <a:pt x="84" y="781"/>
                  <a:pt x="79" y="833"/>
                </a:cubicBezTo>
                <a:cubicBezTo>
                  <a:pt x="74" y="882"/>
                  <a:pt x="94" y="929"/>
                  <a:pt x="122" y="968"/>
                </a:cubicBezTo>
                <a:cubicBezTo>
                  <a:pt x="147" y="1002"/>
                  <a:pt x="187" y="1034"/>
                  <a:pt x="227" y="1049"/>
                </a:cubicBezTo>
                <a:cubicBezTo>
                  <a:pt x="262" y="1063"/>
                  <a:pt x="275" y="1034"/>
                  <a:pt x="294" y="1013"/>
                </a:cubicBezTo>
              </a:path>
              <a:path w="1563" h="1054" extrusionOk="0">
                <a:moveTo>
                  <a:pt x="482" y="501"/>
                </a:moveTo>
                <a:cubicBezTo>
                  <a:pt x="467" y="539"/>
                  <a:pt x="468" y="581"/>
                  <a:pt x="466" y="623"/>
                </a:cubicBezTo>
                <a:cubicBezTo>
                  <a:pt x="462" y="696"/>
                  <a:pt x="447" y="767"/>
                  <a:pt x="437" y="839"/>
                </a:cubicBezTo>
                <a:cubicBezTo>
                  <a:pt x="430" y="892"/>
                  <a:pt x="421" y="944"/>
                  <a:pt x="410" y="997"/>
                </a:cubicBezTo>
                <a:cubicBezTo>
                  <a:pt x="402" y="1038"/>
                  <a:pt x="431" y="916"/>
                  <a:pt x="434" y="907"/>
                </a:cubicBezTo>
                <a:cubicBezTo>
                  <a:pt x="458" y="827"/>
                  <a:pt x="484" y="737"/>
                  <a:pt x="530" y="667"/>
                </a:cubicBezTo>
                <a:cubicBezTo>
                  <a:pt x="549" y="638"/>
                  <a:pt x="588" y="597"/>
                  <a:pt x="621" y="631"/>
                </a:cubicBezTo>
                <a:cubicBezTo>
                  <a:pt x="676" y="687"/>
                  <a:pt x="678" y="794"/>
                  <a:pt x="670" y="865"/>
                </a:cubicBezTo>
                <a:cubicBezTo>
                  <a:pt x="667" y="894"/>
                  <a:pt x="663" y="915"/>
                  <a:pt x="650" y="939"/>
                </a:cubicBezTo>
              </a:path>
              <a:path w="1563" h="1054" extrusionOk="0">
                <a:moveTo>
                  <a:pt x="900" y="577"/>
                </a:moveTo>
                <a:cubicBezTo>
                  <a:pt x="886" y="588"/>
                  <a:pt x="875" y="591"/>
                  <a:pt x="857" y="604"/>
                </a:cubicBezTo>
                <a:cubicBezTo>
                  <a:pt x="834" y="621"/>
                  <a:pt x="814" y="649"/>
                  <a:pt x="807" y="676"/>
                </a:cubicBezTo>
                <a:cubicBezTo>
                  <a:pt x="794" y="725"/>
                  <a:pt x="789" y="781"/>
                  <a:pt x="788" y="832"/>
                </a:cubicBezTo>
                <a:cubicBezTo>
                  <a:pt x="787" y="879"/>
                  <a:pt x="783" y="930"/>
                  <a:pt x="790" y="976"/>
                </a:cubicBezTo>
                <a:cubicBezTo>
                  <a:pt x="795" y="994"/>
                  <a:pt x="794" y="1000"/>
                  <a:pt x="808" y="1003"/>
                </a:cubicBezTo>
                <a:cubicBezTo>
                  <a:pt x="834" y="972"/>
                  <a:pt x="850" y="938"/>
                  <a:pt x="867" y="901"/>
                </a:cubicBezTo>
                <a:cubicBezTo>
                  <a:pt x="890" y="850"/>
                  <a:pt x="911" y="796"/>
                  <a:pt x="923" y="742"/>
                </a:cubicBezTo>
                <a:cubicBezTo>
                  <a:pt x="930" y="710"/>
                  <a:pt x="934" y="679"/>
                  <a:pt x="933" y="646"/>
                </a:cubicBezTo>
                <a:cubicBezTo>
                  <a:pt x="916" y="661"/>
                  <a:pt x="925" y="667"/>
                  <a:pt x="927" y="689"/>
                </a:cubicBezTo>
                <a:cubicBezTo>
                  <a:pt x="932" y="735"/>
                  <a:pt x="938" y="782"/>
                  <a:pt x="947" y="827"/>
                </a:cubicBezTo>
                <a:cubicBezTo>
                  <a:pt x="956" y="872"/>
                  <a:pt x="968" y="919"/>
                  <a:pt x="990" y="959"/>
                </a:cubicBezTo>
                <a:cubicBezTo>
                  <a:pt x="1005" y="985"/>
                  <a:pt x="1023" y="1004"/>
                  <a:pt x="1055" y="1000"/>
                </a:cubicBezTo>
                <a:cubicBezTo>
                  <a:pt x="1095" y="995"/>
                  <a:pt x="1119" y="963"/>
                  <a:pt x="1141" y="934"/>
                </a:cubicBezTo>
                <a:cubicBezTo>
                  <a:pt x="1178" y="886"/>
                  <a:pt x="1199" y="834"/>
                  <a:pt x="1203" y="774"/>
                </a:cubicBezTo>
                <a:cubicBezTo>
                  <a:pt x="1207" y="724"/>
                  <a:pt x="1197" y="668"/>
                  <a:pt x="1189" y="619"/>
                </a:cubicBezTo>
                <a:cubicBezTo>
                  <a:pt x="1182" y="581"/>
                  <a:pt x="1179" y="571"/>
                  <a:pt x="1180" y="546"/>
                </a:cubicBezTo>
              </a:path>
              <a:path w="1563" h="1054" extrusionOk="0">
                <a:moveTo>
                  <a:pt x="1277" y="524"/>
                </a:moveTo>
                <a:cubicBezTo>
                  <a:pt x="1283" y="557"/>
                  <a:pt x="1281" y="590"/>
                  <a:pt x="1288" y="623"/>
                </a:cubicBezTo>
                <a:cubicBezTo>
                  <a:pt x="1296" y="661"/>
                  <a:pt x="1303" y="704"/>
                  <a:pt x="1322" y="738"/>
                </a:cubicBezTo>
                <a:cubicBezTo>
                  <a:pt x="1344" y="778"/>
                  <a:pt x="1366" y="778"/>
                  <a:pt x="1399" y="753"/>
                </a:cubicBezTo>
                <a:cubicBezTo>
                  <a:pt x="1448" y="716"/>
                  <a:pt x="1478" y="656"/>
                  <a:pt x="1503" y="601"/>
                </a:cubicBezTo>
                <a:cubicBezTo>
                  <a:pt x="1533" y="536"/>
                  <a:pt x="1551" y="474"/>
                  <a:pt x="1559" y="403"/>
                </a:cubicBezTo>
                <a:cubicBezTo>
                  <a:pt x="1563" y="373"/>
                  <a:pt x="1561" y="345"/>
                  <a:pt x="1560" y="315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15188" y="4556125"/>
            <a:ext cx="79375" cy="184150"/>
          </a:xfrm>
          <a:custGeom>
            <a:avLst/>
            <a:gdLst>
              <a:gd name="T0" fmla="+- 0 20061 20043"/>
              <a:gd name="T1" fmla="*/ T0 w 220"/>
              <a:gd name="T2" fmla="+- 0 12658 12658"/>
              <a:gd name="T3" fmla="*/ 12658 h 508"/>
              <a:gd name="T4" fmla="+- 0 20061 20043"/>
              <a:gd name="T5" fmla="*/ T4 w 220"/>
              <a:gd name="T6" fmla="+- 0 12721 12658"/>
              <a:gd name="T7" fmla="*/ 12721 h 508"/>
              <a:gd name="T8" fmla="+- 0 20063 20043"/>
              <a:gd name="T9" fmla="*/ T8 w 220"/>
              <a:gd name="T10" fmla="+- 0 12784 12658"/>
              <a:gd name="T11" fmla="*/ 12784 h 508"/>
              <a:gd name="T12" fmla="+- 0 20062 20043"/>
              <a:gd name="T13" fmla="*/ T12 w 220"/>
              <a:gd name="T14" fmla="+- 0 12847 12658"/>
              <a:gd name="T15" fmla="*/ 12847 h 508"/>
              <a:gd name="T16" fmla="+- 0 20061 20043"/>
              <a:gd name="T17" fmla="*/ T16 w 220"/>
              <a:gd name="T18" fmla="+- 0 12923 12658"/>
              <a:gd name="T19" fmla="*/ 12923 h 508"/>
              <a:gd name="T20" fmla="+- 0 20055 20043"/>
              <a:gd name="T21" fmla="*/ T20 w 220"/>
              <a:gd name="T22" fmla="+- 0 13000 12658"/>
              <a:gd name="T23" fmla="*/ 13000 h 508"/>
              <a:gd name="T24" fmla="+- 0 20050 20043"/>
              <a:gd name="T25" fmla="*/ T24 w 220"/>
              <a:gd name="T26" fmla="+- 0 13076 12658"/>
              <a:gd name="T27" fmla="*/ 13076 h 508"/>
              <a:gd name="T28" fmla="+- 0 20048 20043"/>
              <a:gd name="T29" fmla="*/ T28 w 220"/>
              <a:gd name="T30" fmla="+- 0 13106 12658"/>
              <a:gd name="T31" fmla="*/ 13106 h 508"/>
              <a:gd name="T32" fmla="+- 0 20045 20043"/>
              <a:gd name="T33" fmla="*/ T32 w 220"/>
              <a:gd name="T34" fmla="+- 0 13135 12658"/>
              <a:gd name="T35" fmla="*/ 13135 h 508"/>
              <a:gd name="T36" fmla="+- 0 20043 20043"/>
              <a:gd name="T37" fmla="*/ T36 w 220"/>
              <a:gd name="T38" fmla="+- 0 13165 12658"/>
              <a:gd name="T39" fmla="*/ 13165 h 508"/>
              <a:gd name="T40" fmla="+- 0 20057 20043"/>
              <a:gd name="T41" fmla="*/ T40 w 220"/>
              <a:gd name="T42" fmla="+- 0 13130 12658"/>
              <a:gd name="T43" fmla="*/ 13130 h 508"/>
              <a:gd name="T44" fmla="+- 0 20060 20043"/>
              <a:gd name="T45" fmla="*/ T44 w 220"/>
              <a:gd name="T46" fmla="+- 0 13091 12658"/>
              <a:gd name="T47" fmla="*/ 13091 h 508"/>
              <a:gd name="T48" fmla="+- 0 20069 20043"/>
              <a:gd name="T49" fmla="*/ T48 w 220"/>
              <a:gd name="T50" fmla="+- 0 13054 12658"/>
              <a:gd name="T51" fmla="*/ 13054 h 508"/>
              <a:gd name="T52" fmla="+- 0 20083 20043"/>
              <a:gd name="T53" fmla="*/ T52 w 220"/>
              <a:gd name="T54" fmla="+- 0 12995 12658"/>
              <a:gd name="T55" fmla="*/ 12995 h 508"/>
              <a:gd name="T56" fmla="+- 0 20098 20043"/>
              <a:gd name="T57" fmla="*/ T56 w 220"/>
              <a:gd name="T58" fmla="+- 0 12935 12658"/>
              <a:gd name="T59" fmla="*/ 12935 h 508"/>
              <a:gd name="T60" fmla="+- 0 20117 20043"/>
              <a:gd name="T61" fmla="*/ T60 w 220"/>
              <a:gd name="T62" fmla="+- 0 12878 12658"/>
              <a:gd name="T63" fmla="*/ 12878 h 508"/>
              <a:gd name="T64" fmla="+- 0 20126 20043"/>
              <a:gd name="T65" fmla="*/ T64 w 220"/>
              <a:gd name="T66" fmla="+- 0 12850 12658"/>
              <a:gd name="T67" fmla="*/ 12850 h 508"/>
              <a:gd name="T68" fmla="+- 0 20138 20043"/>
              <a:gd name="T69" fmla="*/ T68 w 220"/>
              <a:gd name="T70" fmla="+- 0 12831 12658"/>
              <a:gd name="T71" fmla="*/ 12831 h 508"/>
              <a:gd name="T72" fmla="+- 0 20154 20043"/>
              <a:gd name="T73" fmla="*/ T72 w 220"/>
              <a:gd name="T74" fmla="+- 0 12808 12658"/>
              <a:gd name="T75" fmla="*/ 12808 h 508"/>
              <a:gd name="T76" fmla="+- 0 20181 20043"/>
              <a:gd name="T77" fmla="*/ T76 w 220"/>
              <a:gd name="T78" fmla="+- 0 12817 12658"/>
              <a:gd name="T79" fmla="*/ 12817 h 508"/>
              <a:gd name="T80" fmla="+- 0 20185 20043"/>
              <a:gd name="T81" fmla="*/ T80 w 220"/>
              <a:gd name="T82" fmla="+- 0 12819 12658"/>
              <a:gd name="T83" fmla="*/ 12819 h 508"/>
              <a:gd name="T84" fmla="+- 0 20198 20043"/>
              <a:gd name="T85" fmla="*/ T84 w 220"/>
              <a:gd name="T86" fmla="+- 0 12855 12658"/>
              <a:gd name="T87" fmla="*/ 12855 h 508"/>
              <a:gd name="T88" fmla="+- 0 20218 20043"/>
              <a:gd name="T89" fmla="*/ T88 w 220"/>
              <a:gd name="T90" fmla="+- 0 12911 12658"/>
              <a:gd name="T91" fmla="*/ 12911 h 508"/>
              <a:gd name="T92" fmla="+- 0 20229 20043"/>
              <a:gd name="T93" fmla="*/ T92 w 220"/>
              <a:gd name="T94" fmla="+- 0 12969 12658"/>
              <a:gd name="T95" fmla="*/ 12969 h 508"/>
              <a:gd name="T96" fmla="+- 0 20241 20043"/>
              <a:gd name="T97" fmla="*/ T96 w 220"/>
              <a:gd name="T98" fmla="+- 0 13027 12658"/>
              <a:gd name="T99" fmla="*/ 13027 h 508"/>
              <a:gd name="T100" fmla="+- 0 20250 20043"/>
              <a:gd name="T101" fmla="*/ T100 w 220"/>
              <a:gd name="T102" fmla="+- 0 13073 12658"/>
              <a:gd name="T103" fmla="*/ 13073 h 508"/>
              <a:gd name="T104" fmla="+- 0 20255 20043"/>
              <a:gd name="T105" fmla="*/ T104 w 220"/>
              <a:gd name="T106" fmla="+- 0 13118 12658"/>
              <a:gd name="T107" fmla="*/ 13118 h 508"/>
              <a:gd name="T108" fmla="+- 0 20262 20043"/>
              <a:gd name="T109" fmla="*/ T108 w 220"/>
              <a:gd name="T110" fmla="+- 0 13164 12658"/>
              <a:gd name="T111" fmla="*/ 13164 h 5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220" h="508" extrusionOk="0">
                <a:moveTo>
                  <a:pt x="18" y="0"/>
                </a:moveTo>
                <a:cubicBezTo>
                  <a:pt x="18" y="63"/>
                  <a:pt x="20" y="126"/>
                  <a:pt x="19" y="189"/>
                </a:cubicBezTo>
                <a:cubicBezTo>
                  <a:pt x="18" y="265"/>
                  <a:pt x="12" y="342"/>
                  <a:pt x="7" y="418"/>
                </a:cubicBezTo>
                <a:cubicBezTo>
                  <a:pt x="5" y="448"/>
                  <a:pt x="2" y="477"/>
                  <a:pt x="0" y="507"/>
                </a:cubicBezTo>
                <a:cubicBezTo>
                  <a:pt x="14" y="472"/>
                  <a:pt x="17" y="433"/>
                  <a:pt x="26" y="396"/>
                </a:cubicBezTo>
                <a:cubicBezTo>
                  <a:pt x="40" y="337"/>
                  <a:pt x="55" y="277"/>
                  <a:pt x="74" y="220"/>
                </a:cubicBezTo>
                <a:cubicBezTo>
                  <a:pt x="83" y="192"/>
                  <a:pt x="95" y="173"/>
                  <a:pt x="111" y="150"/>
                </a:cubicBezTo>
                <a:cubicBezTo>
                  <a:pt x="138" y="159"/>
                  <a:pt x="142" y="161"/>
                  <a:pt x="155" y="197"/>
                </a:cubicBezTo>
                <a:cubicBezTo>
                  <a:pt x="175" y="253"/>
                  <a:pt x="186" y="311"/>
                  <a:pt x="198" y="369"/>
                </a:cubicBezTo>
                <a:cubicBezTo>
                  <a:pt x="207" y="415"/>
                  <a:pt x="212" y="460"/>
                  <a:pt x="219" y="506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419600"/>
            <a:ext cx="976313" cy="398463"/>
          </a:xfrm>
          <a:custGeom>
            <a:avLst/>
            <a:gdLst>
              <a:gd name="T0" fmla="+- 0 20970 20673"/>
              <a:gd name="T1" fmla="*/ T0 w 2713"/>
              <a:gd name="T2" fmla="+- 0 12802 12275"/>
              <a:gd name="T3" fmla="*/ 12802 h 1108"/>
              <a:gd name="T4" fmla="+- 0 20946 20673"/>
              <a:gd name="T5" fmla="*/ T4 w 2713"/>
              <a:gd name="T6" fmla="+- 0 12760 12275"/>
              <a:gd name="T7" fmla="*/ 12760 h 1108"/>
              <a:gd name="T8" fmla="+- 0 20859 20673"/>
              <a:gd name="T9" fmla="*/ T8 w 2713"/>
              <a:gd name="T10" fmla="+- 0 12803 12275"/>
              <a:gd name="T11" fmla="*/ 12803 h 1108"/>
              <a:gd name="T12" fmla="+- 0 20777 20673"/>
              <a:gd name="T13" fmla="*/ T12 w 2713"/>
              <a:gd name="T14" fmla="+- 0 12905 12275"/>
              <a:gd name="T15" fmla="*/ 12905 h 1108"/>
              <a:gd name="T16" fmla="+- 0 20782 20673"/>
              <a:gd name="T17" fmla="*/ T16 w 2713"/>
              <a:gd name="T18" fmla="+- 0 12996 12275"/>
              <a:gd name="T19" fmla="*/ 12996 h 1108"/>
              <a:gd name="T20" fmla="+- 0 20862 20673"/>
              <a:gd name="T21" fmla="*/ T20 w 2713"/>
              <a:gd name="T22" fmla="+- 0 13062 12275"/>
              <a:gd name="T23" fmla="*/ 13062 h 1108"/>
              <a:gd name="T24" fmla="+- 0 20905 20673"/>
              <a:gd name="T25" fmla="*/ T24 w 2713"/>
              <a:gd name="T26" fmla="+- 0 13137 12275"/>
              <a:gd name="T27" fmla="*/ 13137 h 1108"/>
              <a:gd name="T28" fmla="+- 0 20841 20673"/>
              <a:gd name="T29" fmla="*/ T28 w 2713"/>
              <a:gd name="T30" fmla="+- 0 13224 12275"/>
              <a:gd name="T31" fmla="*/ 13224 h 1108"/>
              <a:gd name="T32" fmla="+- 0 20710 20673"/>
              <a:gd name="T33" fmla="*/ T32 w 2713"/>
              <a:gd name="T34" fmla="+- 0 13242 12275"/>
              <a:gd name="T35" fmla="*/ 13242 h 1108"/>
              <a:gd name="T36" fmla="+- 0 20673 20673"/>
              <a:gd name="T37" fmla="*/ T36 w 2713"/>
              <a:gd name="T38" fmla="+- 0 13186 12275"/>
              <a:gd name="T39" fmla="*/ 13186 h 1108"/>
              <a:gd name="T40" fmla="+- 0 21141 20673"/>
              <a:gd name="T41" fmla="*/ T40 w 2713"/>
              <a:gd name="T42" fmla="+- 0 12821 12275"/>
              <a:gd name="T43" fmla="*/ 12821 h 1108"/>
              <a:gd name="T44" fmla="+- 0 21069 20673"/>
              <a:gd name="T45" fmla="*/ T44 w 2713"/>
              <a:gd name="T46" fmla="+- 0 12851 12275"/>
              <a:gd name="T47" fmla="*/ 12851 h 1108"/>
              <a:gd name="T48" fmla="+- 0 21013 20673"/>
              <a:gd name="T49" fmla="*/ T48 w 2713"/>
              <a:gd name="T50" fmla="+- 0 12978 12275"/>
              <a:gd name="T51" fmla="*/ 12978 h 1108"/>
              <a:gd name="T52" fmla="+- 0 21057 20673"/>
              <a:gd name="T53" fmla="*/ T52 w 2713"/>
              <a:gd name="T54" fmla="+- 0 13111 12275"/>
              <a:gd name="T55" fmla="*/ 13111 h 1108"/>
              <a:gd name="T56" fmla="+- 0 21178 20673"/>
              <a:gd name="T57" fmla="*/ T56 w 2713"/>
              <a:gd name="T58" fmla="+- 0 13096 12275"/>
              <a:gd name="T59" fmla="*/ 13096 h 1108"/>
              <a:gd name="T60" fmla="+- 0 21251 20673"/>
              <a:gd name="T61" fmla="*/ T60 w 2713"/>
              <a:gd name="T62" fmla="+- 0 12939 12275"/>
              <a:gd name="T63" fmla="*/ 12939 h 1108"/>
              <a:gd name="T64" fmla="+- 0 21252 20673"/>
              <a:gd name="T65" fmla="*/ T64 w 2713"/>
              <a:gd name="T66" fmla="+- 0 12793 12275"/>
              <a:gd name="T67" fmla="*/ 12793 h 1108"/>
              <a:gd name="T68" fmla="+- 0 21258 20673"/>
              <a:gd name="T69" fmla="*/ T68 w 2713"/>
              <a:gd name="T70" fmla="+- 0 12778 12275"/>
              <a:gd name="T71" fmla="*/ 12778 h 1108"/>
              <a:gd name="T72" fmla="+- 0 21552 20673"/>
              <a:gd name="T73" fmla="*/ T72 w 2713"/>
              <a:gd name="T74" fmla="+- 0 12344 12275"/>
              <a:gd name="T75" fmla="*/ 12344 h 1108"/>
              <a:gd name="T76" fmla="+- 0 21527 20673"/>
              <a:gd name="T77" fmla="*/ T76 w 2713"/>
              <a:gd name="T78" fmla="+- 0 12467 12275"/>
              <a:gd name="T79" fmla="*/ 12467 h 1108"/>
              <a:gd name="T80" fmla="+- 0 21479 20673"/>
              <a:gd name="T81" fmla="*/ T80 w 2713"/>
              <a:gd name="T82" fmla="+- 0 12752 12275"/>
              <a:gd name="T83" fmla="*/ 12752 h 1108"/>
              <a:gd name="T84" fmla="+- 0 21437 20673"/>
              <a:gd name="T85" fmla="*/ T84 w 2713"/>
              <a:gd name="T86" fmla="+- 0 13065 12275"/>
              <a:gd name="T87" fmla="*/ 13065 h 1108"/>
              <a:gd name="T88" fmla="+- 0 21443 20673"/>
              <a:gd name="T89" fmla="*/ T88 w 2713"/>
              <a:gd name="T90" fmla="+- 0 13207 12275"/>
              <a:gd name="T91" fmla="*/ 13207 h 1108"/>
              <a:gd name="T92" fmla="+- 0 21473 20673"/>
              <a:gd name="T93" fmla="*/ T92 w 2713"/>
              <a:gd name="T94" fmla="+- 0 13165 12275"/>
              <a:gd name="T95" fmla="*/ 13165 h 1108"/>
              <a:gd name="T96" fmla="+- 0 21623 20673"/>
              <a:gd name="T97" fmla="*/ T96 w 2713"/>
              <a:gd name="T98" fmla="+- 0 12959 12275"/>
              <a:gd name="T99" fmla="*/ 12959 h 1108"/>
              <a:gd name="T100" fmla="+- 0 21647 20673"/>
              <a:gd name="T101" fmla="*/ T100 w 2713"/>
              <a:gd name="T102" fmla="+- 0 13079 12275"/>
              <a:gd name="T103" fmla="*/ 13079 h 1108"/>
              <a:gd name="T104" fmla="+- 0 21657 20673"/>
              <a:gd name="T105" fmla="*/ T104 w 2713"/>
              <a:gd name="T106" fmla="+- 0 13197 12275"/>
              <a:gd name="T107" fmla="*/ 13197 h 1108"/>
              <a:gd name="T108" fmla="+- 0 21675 20673"/>
              <a:gd name="T109" fmla="*/ T108 w 2713"/>
              <a:gd name="T110" fmla="+- 0 13213 12275"/>
              <a:gd name="T111" fmla="*/ 13213 h 1108"/>
              <a:gd name="T112" fmla="+- 0 21748 20673"/>
              <a:gd name="T113" fmla="*/ T112 w 2713"/>
              <a:gd name="T114" fmla="+- 0 13129 12275"/>
              <a:gd name="T115" fmla="*/ 13129 h 1108"/>
              <a:gd name="T116" fmla="+- 0 21832 20673"/>
              <a:gd name="T117" fmla="*/ T116 w 2713"/>
              <a:gd name="T118" fmla="+- 0 12971 12275"/>
              <a:gd name="T119" fmla="*/ 12971 h 1108"/>
              <a:gd name="T120" fmla="+- 0 21874 20673"/>
              <a:gd name="T121" fmla="*/ T120 w 2713"/>
              <a:gd name="T122" fmla="+- 0 12876 12275"/>
              <a:gd name="T123" fmla="*/ 12876 h 1108"/>
              <a:gd name="T124" fmla="+- 0 22264 20673"/>
              <a:gd name="T125" fmla="*/ T124 w 2713"/>
              <a:gd name="T126" fmla="+- 0 12275 12275"/>
              <a:gd name="T127" fmla="*/ 12275 h 1108"/>
              <a:gd name="T128" fmla="+- 0 22245 20673"/>
              <a:gd name="T129" fmla="*/ T128 w 2713"/>
              <a:gd name="T130" fmla="+- 0 12404 12275"/>
              <a:gd name="T131" fmla="*/ 12404 h 1108"/>
              <a:gd name="T132" fmla="+- 0 22190 20673"/>
              <a:gd name="T133" fmla="*/ T132 w 2713"/>
              <a:gd name="T134" fmla="+- 0 12696 12275"/>
              <a:gd name="T135" fmla="*/ 12696 h 1108"/>
              <a:gd name="T136" fmla="+- 0 22125 20673"/>
              <a:gd name="T137" fmla="*/ T136 w 2713"/>
              <a:gd name="T138" fmla="+- 0 13066 12275"/>
              <a:gd name="T139" fmla="*/ 13066 h 1108"/>
              <a:gd name="T140" fmla="+- 0 22133 20673"/>
              <a:gd name="T141" fmla="*/ T140 w 2713"/>
              <a:gd name="T142" fmla="+- 0 13097 12275"/>
              <a:gd name="T143" fmla="*/ 13097 h 1108"/>
              <a:gd name="T144" fmla="+- 0 22195 20673"/>
              <a:gd name="T145" fmla="*/ T144 w 2713"/>
              <a:gd name="T146" fmla="+- 0 12828 12275"/>
              <a:gd name="T147" fmla="*/ 12828 h 1108"/>
              <a:gd name="T148" fmla="+- 0 22106 20673"/>
              <a:gd name="T149" fmla="*/ T148 w 2713"/>
              <a:gd name="T150" fmla="+- 0 12832 12275"/>
              <a:gd name="T151" fmla="*/ 12832 h 1108"/>
              <a:gd name="T152" fmla="+- 0 21962 20673"/>
              <a:gd name="T153" fmla="*/ T152 w 2713"/>
              <a:gd name="T154" fmla="+- 0 12860 12275"/>
              <a:gd name="T155" fmla="*/ 12860 h 1108"/>
              <a:gd name="T156" fmla="+- 0 21917 20673"/>
              <a:gd name="T157" fmla="*/ T156 w 2713"/>
              <a:gd name="T158" fmla="+- 0 12862 12275"/>
              <a:gd name="T159" fmla="*/ 12862 h 1108"/>
              <a:gd name="T160" fmla="+- 0 21973 20673"/>
              <a:gd name="T161" fmla="*/ T160 w 2713"/>
              <a:gd name="T162" fmla="+- 0 12831 12275"/>
              <a:gd name="T163" fmla="*/ 12831 h 1108"/>
              <a:gd name="T164" fmla="+- 0 22432 20673"/>
              <a:gd name="T165" fmla="*/ T164 w 2713"/>
              <a:gd name="T166" fmla="+- 0 12826 12275"/>
              <a:gd name="T167" fmla="*/ 12826 h 1108"/>
              <a:gd name="T168" fmla="+- 0 22407 20673"/>
              <a:gd name="T169" fmla="*/ T168 w 2713"/>
              <a:gd name="T170" fmla="+- 0 12960 12275"/>
              <a:gd name="T171" fmla="*/ 12960 h 1108"/>
              <a:gd name="T172" fmla="+- 0 22369 20673"/>
              <a:gd name="T173" fmla="*/ T172 w 2713"/>
              <a:gd name="T174" fmla="+- 0 13057 12275"/>
              <a:gd name="T175" fmla="*/ 13057 h 1108"/>
              <a:gd name="T176" fmla="+- 0 22381 20673"/>
              <a:gd name="T177" fmla="*/ T176 w 2713"/>
              <a:gd name="T178" fmla="+- 0 13044 12275"/>
              <a:gd name="T179" fmla="*/ 13044 h 1108"/>
              <a:gd name="T180" fmla="+- 0 22498 20673"/>
              <a:gd name="T181" fmla="*/ T180 w 2713"/>
              <a:gd name="T182" fmla="+- 0 12562 12275"/>
              <a:gd name="T183" fmla="*/ 12562 h 1108"/>
              <a:gd name="T184" fmla="+- 0 22542 20673"/>
              <a:gd name="T185" fmla="*/ T184 w 2713"/>
              <a:gd name="T186" fmla="+- 0 12564 12275"/>
              <a:gd name="T187" fmla="*/ 12564 h 1108"/>
              <a:gd name="T188" fmla="+- 0 22662 20673"/>
              <a:gd name="T189" fmla="*/ T188 w 2713"/>
              <a:gd name="T190" fmla="+- 0 12815 12275"/>
              <a:gd name="T191" fmla="*/ 12815 h 1108"/>
              <a:gd name="T192" fmla="+- 0 22675 20673"/>
              <a:gd name="T193" fmla="*/ T192 w 2713"/>
              <a:gd name="T194" fmla="+- 0 12918 12275"/>
              <a:gd name="T195" fmla="*/ 12918 h 1108"/>
              <a:gd name="T196" fmla="+- 0 22648 20673"/>
              <a:gd name="T197" fmla="*/ T196 w 2713"/>
              <a:gd name="T198" fmla="+- 0 13051 12275"/>
              <a:gd name="T199" fmla="*/ 13051 h 1108"/>
              <a:gd name="T200" fmla="+- 0 22632 20673"/>
              <a:gd name="T201" fmla="*/ T200 w 2713"/>
              <a:gd name="T202" fmla="+- 0 13169 12275"/>
              <a:gd name="T203" fmla="*/ 13169 h 1108"/>
              <a:gd name="T204" fmla="+- 0 22648 20673"/>
              <a:gd name="T205" fmla="*/ T204 w 2713"/>
              <a:gd name="T206" fmla="+- 0 13187 12275"/>
              <a:gd name="T207" fmla="*/ 13187 h 1108"/>
              <a:gd name="T208" fmla="+- 0 22712 20673"/>
              <a:gd name="T209" fmla="*/ T208 w 2713"/>
              <a:gd name="T210" fmla="+- 0 13132 12275"/>
              <a:gd name="T211" fmla="*/ 13132 h 1108"/>
              <a:gd name="T212" fmla="+- 0 22757 20673"/>
              <a:gd name="T213" fmla="*/ T212 w 2713"/>
              <a:gd name="T214" fmla="+- 0 13006 12275"/>
              <a:gd name="T215" fmla="*/ 13006 h 1108"/>
              <a:gd name="T216" fmla="+- 0 22744 20673"/>
              <a:gd name="T217" fmla="*/ T216 w 2713"/>
              <a:gd name="T218" fmla="+- 0 12878 12275"/>
              <a:gd name="T219" fmla="*/ 12878 h 1108"/>
              <a:gd name="T220" fmla="+- 0 22808 20673"/>
              <a:gd name="T221" fmla="*/ T220 w 2713"/>
              <a:gd name="T222" fmla="+- 0 12941 12275"/>
              <a:gd name="T223" fmla="*/ 12941 h 1108"/>
              <a:gd name="T224" fmla="+- 0 22882 20673"/>
              <a:gd name="T225" fmla="*/ T224 w 2713"/>
              <a:gd name="T226" fmla="+- 0 13115 12275"/>
              <a:gd name="T227" fmla="*/ 13115 h 1108"/>
              <a:gd name="T228" fmla="+- 0 22907 20673"/>
              <a:gd name="T229" fmla="*/ T228 w 2713"/>
              <a:gd name="T230" fmla="+- 0 13290 12275"/>
              <a:gd name="T231" fmla="*/ 13290 h 1108"/>
              <a:gd name="T232" fmla="+- 0 22954 20673"/>
              <a:gd name="T233" fmla="*/ T232 w 2713"/>
              <a:gd name="T234" fmla="+- 0 13182 12275"/>
              <a:gd name="T235" fmla="*/ 13182 h 1108"/>
              <a:gd name="T236" fmla="+- 0 23107 20673"/>
              <a:gd name="T237" fmla="*/ T236 w 2713"/>
              <a:gd name="T238" fmla="+- 0 12939 12275"/>
              <a:gd name="T239" fmla="*/ 12939 h 1108"/>
              <a:gd name="T240" fmla="+- 0 23260 20673"/>
              <a:gd name="T241" fmla="*/ T240 w 2713"/>
              <a:gd name="T242" fmla="+- 0 12898 12275"/>
              <a:gd name="T243" fmla="*/ 12898 h 1108"/>
              <a:gd name="T244" fmla="+- 0 23363 20673"/>
              <a:gd name="T245" fmla="*/ T244 w 2713"/>
              <a:gd name="T246" fmla="+- 0 13080 12275"/>
              <a:gd name="T247" fmla="*/ 13080 h 1108"/>
              <a:gd name="T248" fmla="+- 0 23358 20673"/>
              <a:gd name="T249" fmla="*/ T248 w 2713"/>
              <a:gd name="T250" fmla="+- 0 13382 12275"/>
              <a:gd name="T251" fmla="*/ 13382 h 11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2713" h="1108" extrusionOk="0">
                <a:moveTo>
                  <a:pt x="297" y="527"/>
                </a:moveTo>
                <a:cubicBezTo>
                  <a:pt x="297" y="506"/>
                  <a:pt x="303" y="484"/>
                  <a:pt x="273" y="485"/>
                </a:cubicBezTo>
                <a:cubicBezTo>
                  <a:pt x="242" y="486"/>
                  <a:pt x="209" y="510"/>
                  <a:pt x="186" y="528"/>
                </a:cubicBezTo>
                <a:cubicBezTo>
                  <a:pt x="152" y="554"/>
                  <a:pt x="121" y="590"/>
                  <a:pt x="104" y="630"/>
                </a:cubicBezTo>
                <a:cubicBezTo>
                  <a:pt x="90" y="662"/>
                  <a:pt x="87" y="692"/>
                  <a:pt x="109" y="721"/>
                </a:cubicBezTo>
                <a:cubicBezTo>
                  <a:pt x="130" y="748"/>
                  <a:pt x="163" y="766"/>
                  <a:pt x="189" y="787"/>
                </a:cubicBezTo>
                <a:cubicBezTo>
                  <a:pt x="214" y="807"/>
                  <a:pt x="234" y="828"/>
                  <a:pt x="232" y="862"/>
                </a:cubicBezTo>
                <a:cubicBezTo>
                  <a:pt x="230" y="899"/>
                  <a:pt x="199" y="932"/>
                  <a:pt x="168" y="949"/>
                </a:cubicBezTo>
                <a:cubicBezTo>
                  <a:pt x="124" y="973"/>
                  <a:pt x="85" y="984"/>
                  <a:pt x="37" y="967"/>
                </a:cubicBezTo>
                <a:cubicBezTo>
                  <a:pt x="6" y="956"/>
                  <a:pt x="6" y="938"/>
                  <a:pt x="0" y="911"/>
                </a:cubicBezTo>
              </a:path>
              <a:path w="2713" h="1108" extrusionOk="0">
                <a:moveTo>
                  <a:pt x="468" y="546"/>
                </a:moveTo>
                <a:cubicBezTo>
                  <a:pt x="438" y="543"/>
                  <a:pt x="418" y="553"/>
                  <a:pt x="396" y="576"/>
                </a:cubicBezTo>
                <a:cubicBezTo>
                  <a:pt x="363" y="610"/>
                  <a:pt x="343" y="656"/>
                  <a:pt x="340" y="703"/>
                </a:cubicBezTo>
                <a:cubicBezTo>
                  <a:pt x="337" y="747"/>
                  <a:pt x="347" y="806"/>
                  <a:pt x="384" y="836"/>
                </a:cubicBezTo>
                <a:cubicBezTo>
                  <a:pt x="421" y="866"/>
                  <a:pt x="473" y="852"/>
                  <a:pt x="505" y="821"/>
                </a:cubicBezTo>
                <a:cubicBezTo>
                  <a:pt x="543" y="784"/>
                  <a:pt x="570" y="716"/>
                  <a:pt x="578" y="664"/>
                </a:cubicBezTo>
                <a:cubicBezTo>
                  <a:pt x="585" y="616"/>
                  <a:pt x="574" y="565"/>
                  <a:pt x="579" y="518"/>
                </a:cubicBezTo>
                <a:cubicBezTo>
                  <a:pt x="581" y="513"/>
                  <a:pt x="583" y="508"/>
                  <a:pt x="585" y="503"/>
                </a:cubicBezTo>
              </a:path>
              <a:path w="2713" h="1108" extrusionOk="0">
                <a:moveTo>
                  <a:pt x="879" y="69"/>
                </a:moveTo>
                <a:cubicBezTo>
                  <a:pt x="878" y="110"/>
                  <a:pt x="862" y="150"/>
                  <a:pt x="854" y="192"/>
                </a:cubicBezTo>
                <a:cubicBezTo>
                  <a:pt x="836" y="286"/>
                  <a:pt x="820" y="382"/>
                  <a:pt x="806" y="477"/>
                </a:cubicBezTo>
                <a:cubicBezTo>
                  <a:pt x="790" y="581"/>
                  <a:pt x="776" y="685"/>
                  <a:pt x="764" y="790"/>
                </a:cubicBezTo>
                <a:cubicBezTo>
                  <a:pt x="763" y="799"/>
                  <a:pt x="744" y="941"/>
                  <a:pt x="770" y="932"/>
                </a:cubicBezTo>
                <a:cubicBezTo>
                  <a:pt x="784" y="912"/>
                  <a:pt x="790" y="904"/>
                  <a:pt x="800" y="890"/>
                </a:cubicBezTo>
              </a:path>
              <a:path w="2713" h="1108" extrusionOk="0">
                <a:moveTo>
                  <a:pt x="950" y="684"/>
                </a:moveTo>
                <a:cubicBezTo>
                  <a:pt x="962" y="722"/>
                  <a:pt x="970" y="765"/>
                  <a:pt x="974" y="804"/>
                </a:cubicBezTo>
                <a:cubicBezTo>
                  <a:pt x="977" y="842"/>
                  <a:pt x="972" y="885"/>
                  <a:pt x="984" y="922"/>
                </a:cubicBezTo>
                <a:cubicBezTo>
                  <a:pt x="991" y="933"/>
                  <a:pt x="993" y="936"/>
                  <a:pt x="1002" y="938"/>
                </a:cubicBezTo>
                <a:cubicBezTo>
                  <a:pt x="1036" y="915"/>
                  <a:pt x="1052" y="888"/>
                  <a:pt x="1075" y="854"/>
                </a:cubicBezTo>
                <a:cubicBezTo>
                  <a:pt x="1108" y="804"/>
                  <a:pt x="1136" y="751"/>
                  <a:pt x="1159" y="696"/>
                </a:cubicBezTo>
                <a:cubicBezTo>
                  <a:pt x="1172" y="664"/>
                  <a:pt x="1186" y="633"/>
                  <a:pt x="1201" y="601"/>
                </a:cubicBezTo>
              </a:path>
              <a:path w="2713" h="1108" extrusionOk="0">
                <a:moveTo>
                  <a:pt x="1591" y="0"/>
                </a:moveTo>
                <a:cubicBezTo>
                  <a:pt x="1586" y="43"/>
                  <a:pt x="1579" y="86"/>
                  <a:pt x="1572" y="129"/>
                </a:cubicBezTo>
                <a:cubicBezTo>
                  <a:pt x="1555" y="227"/>
                  <a:pt x="1536" y="324"/>
                  <a:pt x="1517" y="421"/>
                </a:cubicBezTo>
                <a:cubicBezTo>
                  <a:pt x="1494" y="543"/>
                  <a:pt x="1465" y="667"/>
                  <a:pt x="1452" y="791"/>
                </a:cubicBezTo>
                <a:cubicBezTo>
                  <a:pt x="1445" y="861"/>
                  <a:pt x="1442" y="828"/>
                  <a:pt x="1460" y="822"/>
                </a:cubicBezTo>
              </a:path>
              <a:path w="2713" h="1108" extrusionOk="0">
                <a:moveTo>
                  <a:pt x="1522" y="553"/>
                </a:moveTo>
                <a:cubicBezTo>
                  <a:pt x="1494" y="543"/>
                  <a:pt x="1462" y="549"/>
                  <a:pt x="1433" y="557"/>
                </a:cubicBezTo>
                <a:cubicBezTo>
                  <a:pt x="1386" y="570"/>
                  <a:pt x="1339" y="583"/>
                  <a:pt x="1289" y="585"/>
                </a:cubicBezTo>
                <a:cubicBezTo>
                  <a:pt x="1264" y="584"/>
                  <a:pt x="1259" y="583"/>
                  <a:pt x="1244" y="587"/>
                </a:cubicBezTo>
                <a:cubicBezTo>
                  <a:pt x="1257" y="569"/>
                  <a:pt x="1275" y="566"/>
                  <a:pt x="1300" y="556"/>
                </a:cubicBezTo>
              </a:path>
              <a:path w="2713" h="1108" extrusionOk="0">
                <a:moveTo>
                  <a:pt x="1759" y="551"/>
                </a:moveTo>
                <a:cubicBezTo>
                  <a:pt x="1753" y="598"/>
                  <a:pt x="1749" y="640"/>
                  <a:pt x="1734" y="685"/>
                </a:cubicBezTo>
                <a:cubicBezTo>
                  <a:pt x="1723" y="718"/>
                  <a:pt x="1662" y="786"/>
                  <a:pt x="1696" y="782"/>
                </a:cubicBezTo>
                <a:cubicBezTo>
                  <a:pt x="1700" y="778"/>
                  <a:pt x="1704" y="773"/>
                  <a:pt x="1708" y="769"/>
                </a:cubicBezTo>
              </a:path>
              <a:path w="2713" h="1108" extrusionOk="0">
                <a:moveTo>
                  <a:pt x="1825" y="287"/>
                </a:moveTo>
                <a:cubicBezTo>
                  <a:pt x="1856" y="271"/>
                  <a:pt x="1838" y="259"/>
                  <a:pt x="1869" y="289"/>
                </a:cubicBezTo>
                <a:cubicBezTo>
                  <a:pt x="1923" y="342"/>
                  <a:pt x="1969" y="468"/>
                  <a:pt x="1989" y="540"/>
                </a:cubicBezTo>
                <a:cubicBezTo>
                  <a:pt x="1998" y="574"/>
                  <a:pt x="2005" y="608"/>
                  <a:pt x="2002" y="643"/>
                </a:cubicBezTo>
                <a:cubicBezTo>
                  <a:pt x="1998" y="686"/>
                  <a:pt x="1985" y="734"/>
                  <a:pt x="1975" y="776"/>
                </a:cubicBezTo>
                <a:cubicBezTo>
                  <a:pt x="1967" y="812"/>
                  <a:pt x="1949" y="857"/>
                  <a:pt x="1959" y="894"/>
                </a:cubicBezTo>
                <a:cubicBezTo>
                  <a:pt x="1964" y="906"/>
                  <a:pt x="1965" y="911"/>
                  <a:pt x="1975" y="912"/>
                </a:cubicBezTo>
                <a:cubicBezTo>
                  <a:pt x="2005" y="896"/>
                  <a:pt x="2019" y="888"/>
                  <a:pt x="2039" y="857"/>
                </a:cubicBezTo>
                <a:cubicBezTo>
                  <a:pt x="2065" y="819"/>
                  <a:pt x="2077" y="776"/>
                  <a:pt x="2084" y="731"/>
                </a:cubicBezTo>
                <a:cubicBezTo>
                  <a:pt x="2091" y="686"/>
                  <a:pt x="2081" y="646"/>
                  <a:pt x="2071" y="603"/>
                </a:cubicBezTo>
                <a:cubicBezTo>
                  <a:pt x="2097" y="623"/>
                  <a:pt x="2115" y="634"/>
                  <a:pt x="2135" y="666"/>
                </a:cubicBezTo>
                <a:cubicBezTo>
                  <a:pt x="2169" y="719"/>
                  <a:pt x="2192" y="779"/>
                  <a:pt x="2209" y="840"/>
                </a:cubicBezTo>
                <a:cubicBezTo>
                  <a:pt x="2225" y="899"/>
                  <a:pt x="2232" y="955"/>
                  <a:pt x="2234" y="1015"/>
                </a:cubicBezTo>
                <a:cubicBezTo>
                  <a:pt x="2252" y="980"/>
                  <a:pt x="2265" y="943"/>
                  <a:pt x="2281" y="907"/>
                </a:cubicBezTo>
                <a:cubicBezTo>
                  <a:pt x="2320" y="820"/>
                  <a:pt x="2364" y="730"/>
                  <a:pt x="2434" y="664"/>
                </a:cubicBezTo>
                <a:cubicBezTo>
                  <a:pt x="2474" y="626"/>
                  <a:pt x="2533" y="592"/>
                  <a:pt x="2587" y="623"/>
                </a:cubicBezTo>
                <a:cubicBezTo>
                  <a:pt x="2649" y="658"/>
                  <a:pt x="2674" y="741"/>
                  <a:pt x="2690" y="805"/>
                </a:cubicBezTo>
                <a:cubicBezTo>
                  <a:pt x="2718" y="911"/>
                  <a:pt x="2716" y="1003"/>
                  <a:pt x="2685" y="1107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76663" y="4846638"/>
            <a:ext cx="1920875" cy="1241425"/>
          </a:xfrm>
          <a:custGeom>
            <a:avLst/>
            <a:gdLst>
              <a:gd name="T0" fmla="+- 0 11446 10490"/>
              <a:gd name="T1" fmla="*/ T0 w 5338"/>
              <a:gd name="T2" fmla="+- 0 13481 13464"/>
              <a:gd name="T3" fmla="*/ 13481 h 3446"/>
              <a:gd name="T4" fmla="+- 0 11206 10490"/>
              <a:gd name="T5" fmla="*/ T4 w 5338"/>
              <a:gd name="T6" fmla="+- 0 13645 13464"/>
              <a:gd name="T7" fmla="*/ 13645 h 3446"/>
              <a:gd name="T8" fmla="+- 0 10909 10490"/>
              <a:gd name="T9" fmla="*/ T8 w 5338"/>
              <a:gd name="T10" fmla="+- 0 14123 13464"/>
              <a:gd name="T11" fmla="*/ 14123 h 3446"/>
              <a:gd name="T12" fmla="+- 0 11095 10490"/>
              <a:gd name="T13" fmla="*/ T12 w 5338"/>
              <a:gd name="T14" fmla="+- 0 14676 13464"/>
              <a:gd name="T15" fmla="*/ 14676 h 3446"/>
              <a:gd name="T16" fmla="+- 0 11418 10490"/>
              <a:gd name="T17" fmla="*/ T16 w 5338"/>
              <a:gd name="T18" fmla="+- 0 14541 13464"/>
              <a:gd name="T19" fmla="*/ 14541 h 3446"/>
              <a:gd name="T20" fmla="+- 0 11503 10490"/>
              <a:gd name="T21" fmla="*/ T20 w 5338"/>
              <a:gd name="T22" fmla="+- 0 14155 13464"/>
              <a:gd name="T23" fmla="*/ 14155 h 3446"/>
              <a:gd name="T24" fmla="+- 0 11255 10490"/>
              <a:gd name="T25" fmla="*/ T24 w 5338"/>
              <a:gd name="T26" fmla="+- 0 14177 13464"/>
              <a:gd name="T27" fmla="*/ 14177 h 3446"/>
              <a:gd name="T28" fmla="+- 0 10916 10490"/>
              <a:gd name="T29" fmla="*/ T28 w 5338"/>
              <a:gd name="T30" fmla="+- 0 14231 13464"/>
              <a:gd name="T31" fmla="*/ 14231 h 3446"/>
              <a:gd name="T32" fmla="+- 0 11796 10490"/>
              <a:gd name="T33" fmla="*/ T32 w 5338"/>
              <a:gd name="T34" fmla="+- 0 14330 13464"/>
              <a:gd name="T35" fmla="*/ 14330 h 3446"/>
              <a:gd name="T36" fmla="+- 0 11172 10490"/>
              <a:gd name="T37" fmla="*/ T36 w 5338"/>
              <a:gd name="T38" fmla="+- 0 13563 13464"/>
              <a:gd name="T39" fmla="*/ 13563 h 3446"/>
              <a:gd name="T40" fmla="+- 0 11124 10490"/>
              <a:gd name="T41" fmla="*/ T40 w 5338"/>
              <a:gd name="T42" fmla="+- 0 13969 13464"/>
              <a:gd name="T43" fmla="*/ 13969 h 3446"/>
              <a:gd name="T44" fmla="+- 0 11327 10490"/>
              <a:gd name="T45" fmla="*/ T44 w 5338"/>
              <a:gd name="T46" fmla="+- 0 14386 13464"/>
              <a:gd name="T47" fmla="*/ 14386 h 3446"/>
              <a:gd name="T48" fmla="+- 0 10887 10490"/>
              <a:gd name="T49" fmla="*/ T48 w 5338"/>
              <a:gd name="T50" fmla="+- 0 13944 13464"/>
              <a:gd name="T51" fmla="*/ 13944 h 3446"/>
              <a:gd name="T52" fmla="+- 0 11218 10490"/>
              <a:gd name="T53" fmla="*/ T52 w 5338"/>
              <a:gd name="T54" fmla="+- 0 14869 13464"/>
              <a:gd name="T55" fmla="*/ 14869 h 3446"/>
              <a:gd name="T56" fmla="+- 0 10950 10490"/>
              <a:gd name="T57" fmla="*/ T56 w 5338"/>
              <a:gd name="T58" fmla="+- 0 14108 13464"/>
              <a:gd name="T59" fmla="*/ 14108 h 3446"/>
              <a:gd name="T60" fmla="+- 0 10870 10490"/>
              <a:gd name="T61" fmla="*/ T60 w 5338"/>
              <a:gd name="T62" fmla="+- 0 14422 13464"/>
              <a:gd name="T63" fmla="*/ 14422 h 3446"/>
              <a:gd name="T64" fmla="+- 0 11562 10490"/>
              <a:gd name="T65" fmla="*/ T64 w 5338"/>
              <a:gd name="T66" fmla="+- 0 15207 13464"/>
              <a:gd name="T67" fmla="*/ 15207 h 3446"/>
              <a:gd name="T68" fmla="+- 0 11147 10490"/>
              <a:gd name="T69" fmla="*/ T68 w 5338"/>
              <a:gd name="T70" fmla="+- 0 15365 13464"/>
              <a:gd name="T71" fmla="*/ 15365 h 3446"/>
              <a:gd name="T72" fmla="+- 0 11113 10490"/>
              <a:gd name="T73" fmla="*/ T72 w 5338"/>
              <a:gd name="T74" fmla="+- 0 15772 13464"/>
              <a:gd name="T75" fmla="*/ 15772 h 3446"/>
              <a:gd name="T76" fmla="+- 0 11509 10490"/>
              <a:gd name="T77" fmla="*/ T76 w 5338"/>
              <a:gd name="T78" fmla="+- 0 15837 13464"/>
              <a:gd name="T79" fmla="*/ 15837 h 3446"/>
              <a:gd name="T80" fmla="+- 0 11682 10490"/>
              <a:gd name="T81" fmla="*/ T80 w 5338"/>
              <a:gd name="T82" fmla="+- 0 16246 13464"/>
              <a:gd name="T83" fmla="*/ 16246 h 3446"/>
              <a:gd name="T84" fmla="+- 0 11146 10490"/>
              <a:gd name="T85" fmla="*/ T84 w 5338"/>
              <a:gd name="T86" fmla="+- 0 16157 13464"/>
              <a:gd name="T87" fmla="*/ 16157 h 3446"/>
              <a:gd name="T88" fmla="+- 0 10945 10490"/>
              <a:gd name="T89" fmla="*/ T88 w 5338"/>
              <a:gd name="T90" fmla="+- 0 16204 13464"/>
              <a:gd name="T91" fmla="*/ 16204 h 3446"/>
              <a:gd name="T92" fmla="+- 0 13382 10490"/>
              <a:gd name="T93" fmla="*/ T92 w 5338"/>
              <a:gd name="T94" fmla="+- 0 13954 13464"/>
              <a:gd name="T95" fmla="*/ 13954 h 3446"/>
              <a:gd name="T96" fmla="+- 0 12971 10490"/>
              <a:gd name="T97" fmla="*/ T96 w 5338"/>
              <a:gd name="T98" fmla="+- 0 14165 13464"/>
              <a:gd name="T99" fmla="*/ 14165 h 3446"/>
              <a:gd name="T100" fmla="+- 0 12781 10490"/>
              <a:gd name="T101" fmla="*/ T100 w 5338"/>
              <a:gd name="T102" fmla="+- 0 15208 13464"/>
              <a:gd name="T103" fmla="*/ 15208 h 3446"/>
              <a:gd name="T104" fmla="+- 0 13594 10490"/>
              <a:gd name="T105" fmla="*/ T104 w 5338"/>
              <a:gd name="T106" fmla="+- 0 14949 13464"/>
              <a:gd name="T107" fmla="*/ 14949 h 3446"/>
              <a:gd name="T108" fmla="+- 0 13450 10490"/>
              <a:gd name="T109" fmla="*/ T108 w 5338"/>
              <a:gd name="T110" fmla="+- 0 14027 13464"/>
              <a:gd name="T111" fmla="*/ 14027 h 3446"/>
              <a:gd name="T112" fmla="+- 0 14287 10490"/>
              <a:gd name="T113" fmla="*/ T112 w 5338"/>
              <a:gd name="T114" fmla="+- 0 14087 13464"/>
              <a:gd name="T115" fmla="*/ 14087 h 3446"/>
              <a:gd name="T116" fmla="+- 0 14027 10490"/>
              <a:gd name="T117" fmla="*/ T116 w 5338"/>
              <a:gd name="T118" fmla="+- 0 14352 13464"/>
              <a:gd name="T119" fmla="*/ 14352 h 3446"/>
              <a:gd name="T120" fmla="+- 0 13776 10490"/>
              <a:gd name="T121" fmla="*/ T120 w 5338"/>
              <a:gd name="T122" fmla="+- 0 15427 13464"/>
              <a:gd name="T123" fmla="*/ 15427 h 3446"/>
              <a:gd name="T124" fmla="+- 0 14083 10490"/>
              <a:gd name="T125" fmla="*/ T124 w 5338"/>
              <a:gd name="T126" fmla="+- 0 15652 13464"/>
              <a:gd name="T127" fmla="*/ 15652 h 3446"/>
              <a:gd name="T128" fmla="+- 0 14243 10490"/>
              <a:gd name="T129" fmla="*/ T128 w 5338"/>
              <a:gd name="T130" fmla="+- 0 14917 13464"/>
              <a:gd name="T131" fmla="*/ 14917 h 3446"/>
              <a:gd name="T132" fmla="+- 0 14419 10490"/>
              <a:gd name="T133" fmla="*/ T132 w 5338"/>
              <a:gd name="T134" fmla="+- 0 14846 13464"/>
              <a:gd name="T135" fmla="*/ 14846 h 3446"/>
              <a:gd name="T136" fmla="+- 0 14389 10490"/>
              <a:gd name="T137" fmla="*/ T136 w 5338"/>
              <a:gd name="T138" fmla="+- 0 15373 13464"/>
              <a:gd name="T139" fmla="*/ 15373 h 3446"/>
              <a:gd name="T140" fmla="+- 0 14383 10490"/>
              <a:gd name="T141" fmla="*/ T140 w 5338"/>
              <a:gd name="T142" fmla="+- 0 15361 13464"/>
              <a:gd name="T143" fmla="*/ 15361 h 3446"/>
              <a:gd name="T144" fmla="+- 0 14657 10490"/>
              <a:gd name="T145" fmla="*/ T144 w 5338"/>
              <a:gd name="T146" fmla="+- 0 14957 13464"/>
              <a:gd name="T147" fmla="*/ 14957 h 3446"/>
              <a:gd name="T148" fmla="+- 0 14691 10490"/>
              <a:gd name="T149" fmla="*/ T148 w 5338"/>
              <a:gd name="T150" fmla="+- 0 15392 13464"/>
              <a:gd name="T151" fmla="*/ 15392 h 3446"/>
              <a:gd name="T152" fmla="+- 0 14750 10490"/>
              <a:gd name="T153" fmla="*/ T152 w 5338"/>
              <a:gd name="T154" fmla="+- 0 15489 13464"/>
              <a:gd name="T155" fmla="*/ 15489 h 3446"/>
              <a:gd name="T156" fmla="+- 0 15122 10490"/>
              <a:gd name="T157" fmla="*/ T156 w 5338"/>
              <a:gd name="T158" fmla="+- 0 13728 13464"/>
              <a:gd name="T159" fmla="*/ 13728 h 3446"/>
              <a:gd name="T160" fmla="+- 0 15079 10490"/>
              <a:gd name="T161" fmla="*/ T160 w 5338"/>
              <a:gd name="T162" fmla="+- 0 14192 13464"/>
              <a:gd name="T163" fmla="*/ 14192 h 3446"/>
              <a:gd name="T164" fmla="+- 0 15005 10490"/>
              <a:gd name="T165" fmla="*/ T164 w 5338"/>
              <a:gd name="T166" fmla="+- 0 14434 13464"/>
              <a:gd name="T167" fmla="*/ 14434 h 3446"/>
              <a:gd name="T168" fmla="+- 0 15244 10490"/>
              <a:gd name="T169" fmla="*/ T168 w 5338"/>
              <a:gd name="T170" fmla="+- 0 14142 13464"/>
              <a:gd name="T171" fmla="*/ 14142 h 3446"/>
              <a:gd name="T172" fmla="+- 0 15165 10490"/>
              <a:gd name="T173" fmla="*/ T172 w 5338"/>
              <a:gd name="T174" fmla="+- 0 14304 13464"/>
              <a:gd name="T175" fmla="*/ 14304 h 3446"/>
              <a:gd name="T176" fmla="+- 0 15200 10490"/>
              <a:gd name="T177" fmla="*/ T176 w 5338"/>
              <a:gd name="T178" fmla="+- 0 14410 13464"/>
              <a:gd name="T179" fmla="*/ 14410 h 3446"/>
              <a:gd name="T180" fmla="+- 0 15310 10490"/>
              <a:gd name="T181" fmla="*/ T180 w 5338"/>
              <a:gd name="T182" fmla="+- 0 14472 13464"/>
              <a:gd name="T183" fmla="*/ 14472 h 3446"/>
              <a:gd name="T184" fmla="+- 0 15666 10490"/>
              <a:gd name="T185" fmla="*/ T184 w 5338"/>
              <a:gd name="T186" fmla="+- 0 13773 13464"/>
              <a:gd name="T187" fmla="*/ 13773 h 3446"/>
              <a:gd name="T188" fmla="+- 0 15804 10490"/>
              <a:gd name="T189" fmla="*/ T188 w 5338"/>
              <a:gd name="T190" fmla="+- 0 14293 13464"/>
              <a:gd name="T191" fmla="*/ 14293 h 3446"/>
              <a:gd name="T192" fmla="+- 0 15443 10490"/>
              <a:gd name="T193" fmla="*/ T192 w 5338"/>
              <a:gd name="T194" fmla="+- 0 15954 13464"/>
              <a:gd name="T195" fmla="*/ 15954 h 3446"/>
              <a:gd name="T196" fmla="+- 0 14782 10490"/>
              <a:gd name="T197" fmla="*/ T196 w 5338"/>
              <a:gd name="T198" fmla="+- 0 16401 13464"/>
              <a:gd name="T199" fmla="*/ 16401 h 3446"/>
              <a:gd name="T200" fmla="+- 0 12103 10490"/>
              <a:gd name="T201" fmla="*/ T200 w 5338"/>
              <a:gd name="T202" fmla="+- 0 14064 13464"/>
              <a:gd name="T203" fmla="*/ 14064 h 3446"/>
              <a:gd name="T204" fmla="+- 0 11566 10490"/>
              <a:gd name="T205" fmla="*/ T204 w 5338"/>
              <a:gd name="T206" fmla="+- 0 15232 13464"/>
              <a:gd name="T207" fmla="*/ 15232 h 3446"/>
              <a:gd name="T208" fmla="+- 0 10907 10490"/>
              <a:gd name="T209" fmla="*/ T208 w 5338"/>
              <a:gd name="T210" fmla="+- 0 16430 13464"/>
              <a:gd name="T211" fmla="*/ 16430 h 3446"/>
              <a:gd name="T212" fmla="+- 0 10822 10490"/>
              <a:gd name="T213" fmla="*/ T212 w 5338"/>
              <a:gd name="T214" fmla="+- 0 16610 13464"/>
              <a:gd name="T215" fmla="*/ 16610 h 3446"/>
              <a:gd name="T216" fmla="+- 0 11924 10490"/>
              <a:gd name="T217" fmla="*/ T216 w 5338"/>
              <a:gd name="T218" fmla="+- 0 16849 13464"/>
              <a:gd name="T219" fmla="*/ 16849 h 3446"/>
              <a:gd name="T220" fmla="+- 0 10490 10490"/>
              <a:gd name="T221" fmla="*/ T220 w 5338"/>
              <a:gd name="T222" fmla="+- 0 14046 13464"/>
              <a:gd name="T223" fmla="*/ 14046 h 3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5338" h="3446" extrusionOk="0">
                <a:moveTo>
                  <a:pt x="1008" y="15"/>
                </a:moveTo>
                <a:cubicBezTo>
                  <a:pt x="992" y="10"/>
                  <a:pt x="993" y="3"/>
                  <a:pt x="956" y="17"/>
                </a:cubicBezTo>
                <a:cubicBezTo>
                  <a:pt x="920" y="30"/>
                  <a:pt x="878" y="48"/>
                  <a:pt x="845" y="69"/>
                </a:cubicBezTo>
                <a:cubicBezTo>
                  <a:pt x="797" y="99"/>
                  <a:pt x="752" y="137"/>
                  <a:pt x="716" y="181"/>
                </a:cubicBezTo>
                <a:cubicBezTo>
                  <a:pt x="662" y="246"/>
                  <a:pt x="609" y="319"/>
                  <a:pt x="563" y="390"/>
                </a:cubicBezTo>
                <a:cubicBezTo>
                  <a:pt x="508" y="475"/>
                  <a:pt x="451" y="562"/>
                  <a:pt x="419" y="659"/>
                </a:cubicBezTo>
                <a:cubicBezTo>
                  <a:pt x="379" y="779"/>
                  <a:pt x="384" y="904"/>
                  <a:pt x="435" y="1020"/>
                </a:cubicBezTo>
                <a:cubicBezTo>
                  <a:pt x="470" y="1099"/>
                  <a:pt x="529" y="1171"/>
                  <a:pt x="605" y="1212"/>
                </a:cubicBezTo>
                <a:cubicBezTo>
                  <a:pt x="665" y="1245"/>
                  <a:pt x="728" y="1241"/>
                  <a:pt x="789" y="1217"/>
                </a:cubicBezTo>
                <a:cubicBezTo>
                  <a:pt x="850" y="1193"/>
                  <a:pt x="893" y="1131"/>
                  <a:pt x="928" y="1077"/>
                </a:cubicBezTo>
                <a:cubicBezTo>
                  <a:pt x="951" y="1038"/>
                  <a:pt x="959" y="1026"/>
                  <a:pt x="971" y="998"/>
                </a:cubicBezTo>
              </a:path>
              <a:path w="5338" h="3446" extrusionOk="0">
                <a:moveTo>
                  <a:pt x="1013" y="691"/>
                </a:moveTo>
                <a:cubicBezTo>
                  <a:pt x="993" y="681"/>
                  <a:pt x="967" y="682"/>
                  <a:pt x="944" y="685"/>
                </a:cubicBezTo>
                <a:cubicBezTo>
                  <a:pt x="884" y="692"/>
                  <a:pt x="824" y="702"/>
                  <a:pt x="765" y="713"/>
                </a:cubicBezTo>
                <a:cubicBezTo>
                  <a:pt x="696" y="726"/>
                  <a:pt x="628" y="741"/>
                  <a:pt x="559" y="753"/>
                </a:cubicBezTo>
                <a:cubicBezTo>
                  <a:pt x="515" y="761"/>
                  <a:pt x="471" y="777"/>
                  <a:pt x="426" y="767"/>
                </a:cubicBezTo>
                <a:cubicBezTo>
                  <a:pt x="403" y="762"/>
                  <a:pt x="409" y="748"/>
                  <a:pt x="410" y="731"/>
                </a:cubicBezTo>
              </a:path>
              <a:path w="5338" h="3446" extrusionOk="0">
                <a:moveTo>
                  <a:pt x="1306" y="866"/>
                </a:moveTo>
                <a:cubicBezTo>
                  <a:pt x="1267" y="819"/>
                  <a:pt x="1230" y="770"/>
                  <a:pt x="1195" y="719"/>
                </a:cubicBezTo>
                <a:cubicBezTo>
                  <a:pt x="1051" y="508"/>
                  <a:pt x="904" y="238"/>
                  <a:pt x="682" y="99"/>
                </a:cubicBezTo>
                <a:cubicBezTo>
                  <a:pt x="619" y="60"/>
                  <a:pt x="606" y="74"/>
                  <a:pt x="561" y="113"/>
                </a:cubicBezTo>
                <a:cubicBezTo>
                  <a:pt x="548" y="257"/>
                  <a:pt x="580" y="369"/>
                  <a:pt x="634" y="505"/>
                </a:cubicBezTo>
                <a:cubicBezTo>
                  <a:pt x="737" y="764"/>
                  <a:pt x="878" y="1016"/>
                  <a:pt x="1056" y="1231"/>
                </a:cubicBezTo>
                <a:cubicBezTo>
                  <a:pt x="993" y="1122"/>
                  <a:pt x="914" y="1022"/>
                  <a:pt x="837" y="922"/>
                </a:cubicBezTo>
                <a:cubicBezTo>
                  <a:pt x="722" y="773"/>
                  <a:pt x="599" y="579"/>
                  <a:pt x="442" y="471"/>
                </a:cubicBezTo>
                <a:cubicBezTo>
                  <a:pt x="412" y="460"/>
                  <a:pt x="402" y="453"/>
                  <a:pt x="397" y="480"/>
                </a:cubicBezTo>
                <a:cubicBezTo>
                  <a:pt x="426" y="619"/>
                  <a:pt x="480" y="749"/>
                  <a:pt x="529" y="882"/>
                </a:cubicBezTo>
                <a:cubicBezTo>
                  <a:pt x="594" y="1057"/>
                  <a:pt x="657" y="1234"/>
                  <a:pt x="728" y="1405"/>
                </a:cubicBezTo>
                <a:cubicBezTo>
                  <a:pt x="687" y="1237"/>
                  <a:pt x="641" y="1071"/>
                  <a:pt x="584" y="908"/>
                </a:cubicBezTo>
                <a:cubicBezTo>
                  <a:pt x="572" y="875"/>
                  <a:pt x="512" y="649"/>
                  <a:pt x="460" y="644"/>
                </a:cubicBezTo>
                <a:cubicBezTo>
                  <a:pt x="405" y="638"/>
                  <a:pt x="401" y="751"/>
                  <a:pt x="397" y="779"/>
                </a:cubicBezTo>
                <a:cubicBezTo>
                  <a:pt x="386" y="865"/>
                  <a:pt x="382" y="898"/>
                  <a:pt x="380" y="958"/>
                </a:cubicBezTo>
              </a:path>
              <a:path w="5338" h="3446" extrusionOk="0">
                <a:moveTo>
                  <a:pt x="1158" y="1770"/>
                </a:moveTo>
                <a:cubicBezTo>
                  <a:pt x="1128" y="1755"/>
                  <a:pt x="1108" y="1745"/>
                  <a:pt x="1072" y="1743"/>
                </a:cubicBezTo>
                <a:cubicBezTo>
                  <a:pt x="1006" y="1740"/>
                  <a:pt x="942" y="1748"/>
                  <a:pt x="880" y="1769"/>
                </a:cubicBezTo>
                <a:cubicBezTo>
                  <a:pt x="797" y="1796"/>
                  <a:pt x="720" y="1840"/>
                  <a:pt x="657" y="1901"/>
                </a:cubicBezTo>
                <a:cubicBezTo>
                  <a:pt x="604" y="1952"/>
                  <a:pt x="556" y="2020"/>
                  <a:pt x="543" y="2094"/>
                </a:cubicBezTo>
                <a:cubicBezTo>
                  <a:pt x="528" y="2176"/>
                  <a:pt x="560" y="2255"/>
                  <a:pt x="623" y="2308"/>
                </a:cubicBezTo>
                <a:cubicBezTo>
                  <a:pt x="681" y="2357"/>
                  <a:pt x="752" y="2377"/>
                  <a:pt x="826" y="2387"/>
                </a:cubicBezTo>
                <a:cubicBezTo>
                  <a:pt x="895" y="2396"/>
                  <a:pt x="954" y="2385"/>
                  <a:pt x="1019" y="2373"/>
                </a:cubicBezTo>
                <a:cubicBezTo>
                  <a:pt x="1044" y="2368"/>
                  <a:pt x="1063" y="2365"/>
                  <a:pt x="1087" y="2358"/>
                </a:cubicBezTo>
              </a:path>
              <a:path w="5338" h="3446" extrusionOk="0">
                <a:moveTo>
                  <a:pt x="1192" y="2782"/>
                </a:moveTo>
                <a:cubicBezTo>
                  <a:pt x="1132" y="2772"/>
                  <a:pt x="1075" y="2752"/>
                  <a:pt x="1016" y="2737"/>
                </a:cubicBezTo>
                <a:cubicBezTo>
                  <a:pt x="898" y="2708"/>
                  <a:pt x="778" y="2689"/>
                  <a:pt x="656" y="2693"/>
                </a:cubicBezTo>
                <a:cubicBezTo>
                  <a:pt x="591" y="2695"/>
                  <a:pt x="532" y="2701"/>
                  <a:pt x="473" y="2728"/>
                </a:cubicBezTo>
                <a:cubicBezTo>
                  <a:pt x="467" y="2732"/>
                  <a:pt x="461" y="2736"/>
                  <a:pt x="455" y="2740"/>
                </a:cubicBezTo>
              </a:path>
              <a:path w="5338" h="3446" extrusionOk="0">
                <a:moveTo>
                  <a:pt x="2915" y="534"/>
                </a:moveTo>
                <a:cubicBezTo>
                  <a:pt x="2906" y="517"/>
                  <a:pt x="2934" y="504"/>
                  <a:pt x="2892" y="490"/>
                </a:cubicBezTo>
                <a:cubicBezTo>
                  <a:pt x="2843" y="474"/>
                  <a:pt x="2790" y="493"/>
                  <a:pt x="2745" y="511"/>
                </a:cubicBezTo>
                <a:cubicBezTo>
                  <a:pt x="2642" y="551"/>
                  <a:pt x="2557" y="623"/>
                  <a:pt x="2481" y="701"/>
                </a:cubicBezTo>
                <a:cubicBezTo>
                  <a:pt x="2375" y="811"/>
                  <a:pt x="2288" y="941"/>
                  <a:pt x="2229" y="1082"/>
                </a:cubicBezTo>
                <a:cubicBezTo>
                  <a:pt x="2138" y="1299"/>
                  <a:pt x="2128" y="1558"/>
                  <a:pt x="2291" y="1744"/>
                </a:cubicBezTo>
                <a:cubicBezTo>
                  <a:pt x="2418" y="1890"/>
                  <a:pt x="2617" y="1942"/>
                  <a:pt x="2791" y="1851"/>
                </a:cubicBezTo>
                <a:cubicBezTo>
                  <a:pt x="2935" y="1776"/>
                  <a:pt x="3040" y="1630"/>
                  <a:pt x="3104" y="1485"/>
                </a:cubicBezTo>
                <a:cubicBezTo>
                  <a:pt x="3171" y="1331"/>
                  <a:pt x="3199" y="1155"/>
                  <a:pt x="3181" y="988"/>
                </a:cubicBezTo>
                <a:cubicBezTo>
                  <a:pt x="3165" y="839"/>
                  <a:pt x="3095" y="645"/>
                  <a:pt x="2960" y="563"/>
                </a:cubicBezTo>
                <a:cubicBezTo>
                  <a:pt x="2899" y="526"/>
                  <a:pt x="2856" y="535"/>
                  <a:pt x="2794" y="557"/>
                </a:cubicBezTo>
              </a:path>
              <a:path w="5338" h="3446" extrusionOk="0">
                <a:moveTo>
                  <a:pt x="3797" y="623"/>
                </a:moveTo>
                <a:cubicBezTo>
                  <a:pt x="3767" y="637"/>
                  <a:pt x="3747" y="646"/>
                  <a:pt x="3717" y="671"/>
                </a:cubicBezTo>
                <a:cubicBezTo>
                  <a:pt x="3645" y="732"/>
                  <a:pt x="3588" y="809"/>
                  <a:pt x="3537" y="888"/>
                </a:cubicBezTo>
                <a:cubicBezTo>
                  <a:pt x="3452" y="1020"/>
                  <a:pt x="3391" y="1167"/>
                  <a:pt x="3344" y="1317"/>
                </a:cubicBezTo>
                <a:cubicBezTo>
                  <a:pt x="3282" y="1517"/>
                  <a:pt x="3238" y="1755"/>
                  <a:pt x="3286" y="1963"/>
                </a:cubicBezTo>
                <a:cubicBezTo>
                  <a:pt x="3309" y="2064"/>
                  <a:pt x="3363" y="2151"/>
                  <a:pt x="3464" y="2185"/>
                </a:cubicBezTo>
                <a:cubicBezTo>
                  <a:pt x="3510" y="2201"/>
                  <a:pt x="3547" y="2194"/>
                  <a:pt x="3593" y="2188"/>
                </a:cubicBezTo>
              </a:path>
              <a:path w="5338" h="3446" extrusionOk="0">
                <a:moveTo>
                  <a:pt x="3730" y="1514"/>
                </a:moveTo>
                <a:cubicBezTo>
                  <a:pt x="3735" y="1493"/>
                  <a:pt x="3738" y="1473"/>
                  <a:pt x="3753" y="1453"/>
                </a:cubicBezTo>
                <a:cubicBezTo>
                  <a:pt x="3775" y="1423"/>
                  <a:pt x="3802" y="1390"/>
                  <a:pt x="3835" y="1372"/>
                </a:cubicBezTo>
                <a:cubicBezTo>
                  <a:pt x="3867" y="1354"/>
                  <a:pt x="3905" y="1348"/>
                  <a:pt x="3929" y="1382"/>
                </a:cubicBezTo>
                <a:cubicBezTo>
                  <a:pt x="3970" y="1442"/>
                  <a:pt x="3960" y="1537"/>
                  <a:pt x="3956" y="1605"/>
                </a:cubicBezTo>
                <a:cubicBezTo>
                  <a:pt x="3950" y="1709"/>
                  <a:pt x="3929" y="1809"/>
                  <a:pt x="3899" y="1909"/>
                </a:cubicBezTo>
                <a:cubicBezTo>
                  <a:pt x="3884" y="1958"/>
                  <a:pt x="3866" y="1998"/>
                  <a:pt x="3842" y="2042"/>
                </a:cubicBezTo>
                <a:cubicBezTo>
                  <a:pt x="3856" y="1992"/>
                  <a:pt x="3871" y="1945"/>
                  <a:pt x="3893" y="1897"/>
                </a:cubicBezTo>
                <a:cubicBezTo>
                  <a:pt x="3935" y="1804"/>
                  <a:pt x="3981" y="1714"/>
                  <a:pt x="4037" y="1628"/>
                </a:cubicBezTo>
                <a:cubicBezTo>
                  <a:pt x="4074" y="1571"/>
                  <a:pt x="4108" y="1524"/>
                  <a:pt x="4167" y="1493"/>
                </a:cubicBezTo>
                <a:cubicBezTo>
                  <a:pt x="4208" y="1537"/>
                  <a:pt x="4207" y="1588"/>
                  <a:pt x="4209" y="1649"/>
                </a:cubicBezTo>
                <a:cubicBezTo>
                  <a:pt x="4212" y="1742"/>
                  <a:pt x="4204" y="1835"/>
                  <a:pt x="4201" y="1928"/>
                </a:cubicBezTo>
                <a:cubicBezTo>
                  <a:pt x="4201" y="1942"/>
                  <a:pt x="4186" y="2064"/>
                  <a:pt x="4207" y="2075"/>
                </a:cubicBezTo>
                <a:cubicBezTo>
                  <a:pt x="4229" y="2086"/>
                  <a:pt x="4254" y="2034"/>
                  <a:pt x="4260" y="2025"/>
                </a:cubicBezTo>
              </a:path>
              <a:path w="5338" h="3446" extrusionOk="0">
                <a:moveTo>
                  <a:pt x="4641" y="204"/>
                </a:moveTo>
                <a:cubicBezTo>
                  <a:pt x="4638" y="215"/>
                  <a:pt x="4631" y="240"/>
                  <a:pt x="4632" y="264"/>
                </a:cubicBezTo>
                <a:cubicBezTo>
                  <a:pt x="4634" y="329"/>
                  <a:pt x="4630" y="393"/>
                  <a:pt x="4626" y="458"/>
                </a:cubicBezTo>
                <a:cubicBezTo>
                  <a:pt x="4620" y="549"/>
                  <a:pt x="4609" y="639"/>
                  <a:pt x="4589" y="728"/>
                </a:cubicBezTo>
                <a:cubicBezTo>
                  <a:pt x="4575" y="793"/>
                  <a:pt x="4558" y="865"/>
                  <a:pt x="4531" y="926"/>
                </a:cubicBezTo>
                <a:cubicBezTo>
                  <a:pt x="4518" y="947"/>
                  <a:pt x="4514" y="953"/>
                  <a:pt x="4515" y="970"/>
                </a:cubicBezTo>
                <a:cubicBezTo>
                  <a:pt x="4530" y="942"/>
                  <a:pt x="4546" y="917"/>
                  <a:pt x="4564" y="890"/>
                </a:cubicBezTo>
              </a:path>
              <a:path w="5338" h="3446" extrusionOk="0">
                <a:moveTo>
                  <a:pt x="4754" y="678"/>
                </a:moveTo>
                <a:cubicBezTo>
                  <a:pt x="4750" y="704"/>
                  <a:pt x="4737" y="720"/>
                  <a:pt x="4725" y="745"/>
                </a:cubicBezTo>
                <a:cubicBezTo>
                  <a:pt x="4710" y="777"/>
                  <a:pt x="4690" y="807"/>
                  <a:pt x="4675" y="840"/>
                </a:cubicBezTo>
                <a:cubicBezTo>
                  <a:pt x="4668" y="855"/>
                  <a:pt x="4648" y="887"/>
                  <a:pt x="4654" y="905"/>
                </a:cubicBezTo>
                <a:cubicBezTo>
                  <a:pt x="4662" y="929"/>
                  <a:pt x="4689" y="938"/>
                  <a:pt x="4710" y="946"/>
                </a:cubicBezTo>
                <a:cubicBezTo>
                  <a:pt x="4734" y="955"/>
                  <a:pt x="4760" y="963"/>
                  <a:pt x="4783" y="973"/>
                </a:cubicBezTo>
                <a:cubicBezTo>
                  <a:pt x="4801" y="981"/>
                  <a:pt x="4809" y="993"/>
                  <a:pt x="4820" y="1008"/>
                </a:cubicBezTo>
              </a:path>
              <a:path w="5338" h="3446" extrusionOk="0">
                <a:moveTo>
                  <a:pt x="5134" y="317"/>
                </a:moveTo>
                <a:cubicBezTo>
                  <a:pt x="5154" y="324"/>
                  <a:pt x="5135" y="259"/>
                  <a:pt x="5176" y="309"/>
                </a:cubicBezTo>
                <a:cubicBezTo>
                  <a:pt x="5211" y="352"/>
                  <a:pt x="5231" y="437"/>
                  <a:pt x="5246" y="488"/>
                </a:cubicBezTo>
                <a:cubicBezTo>
                  <a:pt x="5278" y="598"/>
                  <a:pt x="5301" y="716"/>
                  <a:pt x="5314" y="829"/>
                </a:cubicBezTo>
                <a:cubicBezTo>
                  <a:pt x="5335" y="1006"/>
                  <a:pt x="5343" y="1187"/>
                  <a:pt x="5336" y="1365"/>
                </a:cubicBezTo>
                <a:cubicBezTo>
                  <a:pt x="5320" y="1766"/>
                  <a:pt x="5226" y="2183"/>
                  <a:pt x="4953" y="2490"/>
                </a:cubicBezTo>
                <a:cubicBezTo>
                  <a:pt x="4832" y="2626"/>
                  <a:pt x="4673" y="2728"/>
                  <a:pt x="4516" y="2818"/>
                </a:cubicBezTo>
                <a:cubicBezTo>
                  <a:pt x="4403" y="2879"/>
                  <a:pt x="4367" y="2898"/>
                  <a:pt x="4292" y="2937"/>
                </a:cubicBezTo>
              </a:path>
              <a:path w="5338" h="3446" extrusionOk="0">
                <a:moveTo>
                  <a:pt x="1676" y="526"/>
                </a:moveTo>
                <a:cubicBezTo>
                  <a:pt x="1671" y="532"/>
                  <a:pt x="1625" y="578"/>
                  <a:pt x="1613" y="600"/>
                </a:cubicBezTo>
                <a:cubicBezTo>
                  <a:pt x="1541" y="732"/>
                  <a:pt x="1484" y="879"/>
                  <a:pt x="1425" y="1017"/>
                </a:cubicBezTo>
                <a:cubicBezTo>
                  <a:pt x="1317" y="1271"/>
                  <a:pt x="1201" y="1522"/>
                  <a:pt x="1076" y="1768"/>
                </a:cubicBezTo>
                <a:cubicBezTo>
                  <a:pt x="952" y="2012"/>
                  <a:pt x="818" y="2252"/>
                  <a:pt x="683" y="2490"/>
                </a:cubicBezTo>
                <a:cubicBezTo>
                  <a:pt x="593" y="2648"/>
                  <a:pt x="502" y="2805"/>
                  <a:pt x="417" y="2966"/>
                </a:cubicBezTo>
                <a:cubicBezTo>
                  <a:pt x="384" y="3028"/>
                  <a:pt x="319" y="3114"/>
                  <a:pt x="305" y="3184"/>
                </a:cubicBezTo>
                <a:cubicBezTo>
                  <a:pt x="299" y="3215"/>
                  <a:pt x="310" y="3167"/>
                  <a:pt x="332" y="3146"/>
                </a:cubicBezTo>
              </a:path>
              <a:path w="5338" h="3446" extrusionOk="0">
                <a:moveTo>
                  <a:pt x="1391" y="3415"/>
                </a:moveTo>
                <a:cubicBezTo>
                  <a:pt x="1432" y="3393"/>
                  <a:pt x="1437" y="3513"/>
                  <a:pt x="1434" y="3385"/>
                </a:cubicBezTo>
                <a:cubicBezTo>
                  <a:pt x="1431" y="3246"/>
                  <a:pt x="1314" y="3057"/>
                  <a:pt x="1261" y="2936"/>
                </a:cubicBezTo>
                <a:cubicBezTo>
                  <a:pt x="1085" y="2536"/>
                  <a:pt x="-127" y="962"/>
                  <a:pt x="0" y="582"/>
                </a:cubicBezTo>
                <a:cubicBezTo>
                  <a:pt x="28" y="599"/>
                  <a:pt x="39" y="611"/>
                  <a:pt x="45" y="638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48425" y="5018088"/>
            <a:ext cx="133350" cy="188912"/>
          </a:xfrm>
          <a:custGeom>
            <a:avLst/>
            <a:gdLst>
              <a:gd name="T0" fmla="+- 0 17911 17911"/>
              <a:gd name="T1" fmla="*/ T0 w 370"/>
              <a:gd name="T2" fmla="+- 0 14162 13940"/>
              <a:gd name="T3" fmla="*/ 14162 h 525"/>
              <a:gd name="T4" fmla="+- 0 17936 17911"/>
              <a:gd name="T5" fmla="*/ T4 w 370"/>
              <a:gd name="T6" fmla="+- 0 14314 13940"/>
              <a:gd name="T7" fmla="*/ 14314 h 525"/>
              <a:gd name="T8" fmla="+- 0 17942 17911"/>
              <a:gd name="T9" fmla="*/ T8 w 370"/>
              <a:gd name="T10" fmla="+- 0 14443 13940"/>
              <a:gd name="T11" fmla="*/ 14443 h 525"/>
              <a:gd name="T12" fmla="+- 0 17943 17911"/>
              <a:gd name="T13" fmla="*/ T12 w 370"/>
              <a:gd name="T14" fmla="+- 0 14464 13940"/>
              <a:gd name="T15" fmla="*/ 14464 h 525"/>
              <a:gd name="T16" fmla="+- 0 17932 17911"/>
              <a:gd name="T17" fmla="*/ T16 w 370"/>
              <a:gd name="T18" fmla="+- 0 14373 13940"/>
              <a:gd name="T19" fmla="*/ 14373 h 525"/>
              <a:gd name="T20" fmla="+- 0 17961 17911"/>
              <a:gd name="T21" fmla="*/ T20 w 370"/>
              <a:gd name="T22" fmla="+- 0 13965 13940"/>
              <a:gd name="T23" fmla="*/ 13965 h 525"/>
              <a:gd name="T24" fmla="+- 0 17992 17911"/>
              <a:gd name="T25" fmla="*/ T24 w 370"/>
              <a:gd name="T26" fmla="+- 0 13944 13940"/>
              <a:gd name="T27" fmla="*/ 13944 h 525"/>
              <a:gd name="T28" fmla="+- 0 18015 17911"/>
              <a:gd name="T29" fmla="*/ T28 w 370"/>
              <a:gd name="T30" fmla="+- 0 13965 13940"/>
              <a:gd name="T31" fmla="*/ 13965 h 525"/>
              <a:gd name="T32" fmla="+- 0 18131 17911"/>
              <a:gd name="T33" fmla="*/ T32 w 370"/>
              <a:gd name="T34" fmla="+- 0 14278 13940"/>
              <a:gd name="T35" fmla="*/ 14278 h 525"/>
              <a:gd name="T36" fmla="+- 0 18130 17911"/>
              <a:gd name="T37" fmla="*/ T36 w 370"/>
              <a:gd name="T38" fmla="+- 0 14358 13940"/>
              <a:gd name="T39" fmla="*/ 14358 h 525"/>
              <a:gd name="T40" fmla="+- 0 18121 17911"/>
              <a:gd name="T41" fmla="*/ T40 w 370"/>
              <a:gd name="T42" fmla="+- 0 14354 13940"/>
              <a:gd name="T43" fmla="*/ 14354 h 525"/>
              <a:gd name="T44" fmla="+- 0 18130 17911"/>
              <a:gd name="T45" fmla="*/ T44 w 370"/>
              <a:gd name="T46" fmla="+- 0 14299 13940"/>
              <a:gd name="T47" fmla="*/ 14299 h 525"/>
              <a:gd name="T48" fmla="+- 0 18179 17911"/>
              <a:gd name="T49" fmla="*/ T48 w 370"/>
              <a:gd name="T50" fmla="+- 0 14247 13940"/>
              <a:gd name="T51" fmla="*/ 14247 h 525"/>
              <a:gd name="T52" fmla="+- 0 18240 17911"/>
              <a:gd name="T53" fmla="*/ T52 w 370"/>
              <a:gd name="T54" fmla="+- 0 14298 13940"/>
              <a:gd name="T55" fmla="*/ 14298 h 525"/>
              <a:gd name="T56" fmla="+- 0 18271 17911"/>
              <a:gd name="T57" fmla="*/ T56 w 370"/>
              <a:gd name="T58" fmla="+- 0 14421 13940"/>
              <a:gd name="T59" fmla="*/ 14421 h 525"/>
              <a:gd name="T60" fmla="+- 0 18280 17911"/>
              <a:gd name="T61" fmla="*/ T60 w 370"/>
              <a:gd name="T62" fmla="+- 0 14452 13940"/>
              <a:gd name="T63" fmla="*/ 14452 h 5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370" h="525" extrusionOk="0">
                <a:moveTo>
                  <a:pt x="0" y="222"/>
                </a:moveTo>
                <a:cubicBezTo>
                  <a:pt x="7" y="273"/>
                  <a:pt x="17" y="323"/>
                  <a:pt x="25" y="374"/>
                </a:cubicBezTo>
                <a:cubicBezTo>
                  <a:pt x="32" y="417"/>
                  <a:pt x="31" y="460"/>
                  <a:pt x="31" y="503"/>
                </a:cubicBezTo>
                <a:cubicBezTo>
                  <a:pt x="31" y="510"/>
                  <a:pt x="32" y="517"/>
                  <a:pt x="32" y="524"/>
                </a:cubicBezTo>
                <a:cubicBezTo>
                  <a:pt x="14" y="503"/>
                  <a:pt x="21" y="463"/>
                  <a:pt x="21" y="433"/>
                </a:cubicBezTo>
              </a:path>
              <a:path w="370" h="525" extrusionOk="0">
                <a:moveTo>
                  <a:pt x="50" y="25"/>
                </a:moveTo>
                <a:cubicBezTo>
                  <a:pt x="55" y="12"/>
                  <a:pt x="63" y="-6"/>
                  <a:pt x="81" y="4"/>
                </a:cubicBezTo>
                <a:cubicBezTo>
                  <a:pt x="93" y="14"/>
                  <a:pt x="97" y="17"/>
                  <a:pt x="104" y="25"/>
                </a:cubicBezTo>
              </a:path>
              <a:path w="370" h="525" extrusionOk="0">
                <a:moveTo>
                  <a:pt x="220" y="338"/>
                </a:moveTo>
                <a:cubicBezTo>
                  <a:pt x="220" y="347"/>
                  <a:pt x="227" y="411"/>
                  <a:pt x="219" y="418"/>
                </a:cubicBezTo>
                <a:cubicBezTo>
                  <a:pt x="216" y="417"/>
                  <a:pt x="213" y="415"/>
                  <a:pt x="210" y="414"/>
                </a:cubicBezTo>
                <a:cubicBezTo>
                  <a:pt x="205" y="393"/>
                  <a:pt x="209" y="379"/>
                  <a:pt x="219" y="359"/>
                </a:cubicBezTo>
                <a:cubicBezTo>
                  <a:pt x="229" y="337"/>
                  <a:pt x="242" y="312"/>
                  <a:pt x="268" y="307"/>
                </a:cubicBezTo>
                <a:cubicBezTo>
                  <a:pt x="298" y="302"/>
                  <a:pt x="318" y="336"/>
                  <a:pt x="329" y="358"/>
                </a:cubicBezTo>
                <a:cubicBezTo>
                  <a:pt x="348" y="397"/>
                  <a:pt x="353" y="439"/>
                  <a:pt x="360" y="481"/>
                </a:cubicBezTo>
                <a:cubicBezTo>
                  <a:pt x="363" y="498"/>
                  <a:pt x="364" y="502"/>
                  <a:pt x="369" y="512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3400" y="4876800"/>
            <a:ext cx="974725" cy="628650"/>
          </a:xfrm>
          <a:custGeom>
            <a:avLst/>
            <a:gdLst>
              <a:gd name="T0" fmla="+- 0 19634 19119"/>
              <a:gd name="T1" fmla="*/ T0 w 2709"/>
              <a:gd name="T2" fmla="+- 0 13985 13547"/>
              <a:gd name="T3" fmla="*/ 13985 h 1746"/>
              <a:gd name="T4" fmla="+- 0 19632 19119"/>
              <a:gd name="T5" fmla="*/ T4 w 2709"/>
              <a:gd name="T6" fmla="+- 0 13987 13547"/>
              <a:gd name="T7" fmla="*/ 13987 h 1746"/>
              <a:gd name="T8" fmla="+- 0 19515 19119"/>
              <a:gd name="T9" fmla="*/ T8 w 2709"/>
              <a:gd name="T10" fmla="+- 0 14023 13547"/>
              <a:gd name="T11" fmla="*/ 14023 h 1746"/>
              <a:gd name="T12" fmla="+- 0 19316 19119"/>
              <a:gd name="T13" fmla="*/ T12 w 2709"/>
              <a:gd name="T14" fmla="+- 0 14172 13547"/>
              <a:gd name="T15" fmla="*/ 14172 h 1746"/>
              <a:gd name="T16" fmla="+- 0 19155 19119"/>
              <a:gd name="T17" fmla="*/ T16 w 2709"/>
              <a:gd name="T18" fmla="+- 0 14441 13547"/>
              <a:gd name="T19" fmla="*/ 14441 h 1746"/>
              <a:gd name="T20" fmla="+- 0 19135 19119"/>
              <a:gd name="T21" fmla="*/ T20 w 2709"/>
              <a:gd name="T22" fmla="+- 0 14785 13547"/>
              <a:gd name="T23" fmla="*/ 14785 h 1746"/>
              <a:gd name="T24" fmla="+- 0 19257 19119"/>
              <a:gd name="T25" fmla="*/ T24 w 2709"/>
              <a:gd name="T26" fmla="+- 0 14907 13547"/>
              <a:gd name="T27" fmla="*/ 14907 h 1746"/>
              <a:gd name="T28" fmla="+- 0 19491 19119"/>
              <a:gd name="T29" fmla="*/ T28 w 2709"/>
              <a:gd name="T30" fmla="+- 0 14808 13547"/>
              <a:gd name="T31" fmla="*/ 14808 h 1746"/>
              <a:gd name="T32" fmla="+- 0 19766 19119"/>
              <a:gd name="T33" fmla="*/ T32 w 2709"/>
              <a:gd name="T34" fmla="+- 0 14222 13547"/>
              <a:gd name="T35" fmla="*/ 14222 h 1746"/>
              <a:gd name="T36" fmla="+- 0 19683 19119"/>
              <a:gd name="T37" fmla="*/ T36 w 2709"/>
              <a:gd name="T38" fmla="+- 0 14070 13547"/>
              <a:gd name="T39" fmla="*/ 14070 h 1746"/>
              <a:gd name="T40" fmla="+- 0 19521 19119"/>
              <a:gd name="T41" fmla="*/ T40 w 2709"/>
              <a:gd name="T42" fmla="+- 0 14019 13547"/>
              <a:gd name="T43" fmla="*/ 14019 h 1746"/>
              <a:gd name="T44" fmla="+- 0 20421 19119"/>
              <a:gd name="T45" fmla="*/ T44 w 2709"/>
              <a:gd name="T46" fmla="+- 0 13702 13547"/>
              <a:gd name="T47" fmla="*/ 13702 h 1746"/>
              <a:gd name="T48" fmla="+- 0 20385 19119"/>
              <a:gd name="T49" fmla="*/ T48 w 2709"/>
              <a:gd name="T50" fmla="+- 0 13683 13547"/>
              <a:gd name="T51" fmla="*/ 13683 h 1746"/>
              <a:gd name="T52" fmla="+- 0 20275 19119"/>
              <a:gd name="T53" fmla="*/ T52 w 2709"/>
              <a:gd name="T54" fmla="+- 0 13766 13547"/>
              <a:gd name="T55" fmla="*/ 13766 h 1746"/>
              <a:gd name="T56" fmla="+- 0 20110 19119"/>
              <a:gd name="T57" fmla="*/ T56 w 2709"/>
              <a:gd name="T58" fmla="+- 0 14000 13547"/>
              <a:gd name="T59" fmla="*/ 14000 h 1746"/>
              <a:gd name="T60" fmla="+- 0 19949 19119"/>
              <a:gd name="T61" fmla="*/ T60 w 2709"/>
              <a:gd name="T62" fmla="+- 0 14384 13547"/>
              <a:gd name="T63" fmla="*/ 14384 h 1746"/>
              <a:gd name="T64" fmla="+- 0 19876 19119"/>
              <a:gd name="T65" fmla="*/ T64 w 2709"/>
              <a:gd name="T66" fmla="+- 0 14799 13547"/>
              <a:gd name="T67" fmla="*/ 14799 h 1746"/>
              <a:gd name="T68" fmla="+- 0 19942 19119"/>
              <a:gd name="T69" fmla="*/ T68 w 2709"/>
              <a:gd name="T70" fmla="+- 0 15167 13547"/>
              <a:gd name="T71" fmla="*/ 15167 h 1746"/>
              <a:gd name="T72" fmla="+- 0 20053 19119"/>
              <a:gd name="T73" fmla="*/ T72 w 2709"/>
              <a:gd name="T74" fmla="+- 0 15272 13547"/>
              <a:gd name="T75" fmla="*/ 15272 h 1746"/>
              <a:gd name="T76" fmla="+- 0 20124 19119"/>
              <a:gd name="T77" fmla="*/ T76 w 2709"/>
              <a:gd name="T78" fmla="+- 0 15208 13547"/>
              <a:gd name="T79" fmla="*/ 15208 h 1746"/>
              <a:gd name="T80" fmla="+- 0 20314 19119"/>
              <a:gd name="T81" fmla="*/ T80 w 2709"/>
              <a:gd name="T82" fmla="+- 0 14617 13547"/>
              <a:gd name="T83" fmla="*/ 14617 h 1746"/>
              <a:gd name="T84" fmla="+- 0 20328 19119"/>
              <a:gd name="T85" fmla="*/ T84 w 2709"/>
              <a:gd name="T86" fmla="+- 0 14570 13547"/>
              <a:gd name="T87" fmla="*/ 14570 h 1746"/>
              <a:gd name="T88" fmla="+- 0 20389 19119"/>
              <a:gd name="T89" fmla="*/ T88 w 2709"/>
              <a:gd name="T90" fmla="+- 0 14474 13547"/>
              <a:gd name="T91" fmla="*/ 14474 h 1746"/>
              <a:gd name="T92" fmla="+- 0 20465 19119"/>
              <a:gd name="T93" fmla="*/ T92 w 2709"/>
              <a:gd name="T94" fmla="+- 0 14412 13547"/>
              <a:gd name="T95" fmla="*/ 14412 h 1746"/>
              <a:gd name="T96" fmla="+- 0 20512 19119"/>
              <a:gd name="T97" fmla="*/ T96 w 2709"/>
              <a:gd name="T98" fmla="+- 0 14480 13547"/>
              <a:gd name="T99" fmla="*/ 14480 h 1746"/>
              <a:gd name="T100" fmla="+- 0 20441 19119"/>
              <a:gd name="T101" fmla="*/ T100 w 2709"/>
              <a:gd name="T102" fmla="+- 0 14873 13547"/>
              <a:gd name="T103" fmla="*/ 14873 h 1746"/>
              <a:gd name="T104" fmla="+- 0 20424 19119"/>
              <a:gd name="T105" fmla="*/ T104 w 2709"/>
              <a:gd name="T106" fmla="+- 0 14915 13547"/>
              <a:gd name="T107" fmla="*/ 14915 h 1746"/>
              <a:gd name="T108" fmla="+- 0 20502 19119"/>
              <a:gd name="T109" fmla="*/ T108 w 2709"/>
              <a:gd name="T110" fmla="+- 0 14803 13547"/>
              <a:gd name="T111" fmla="*/ 14803 h 1746"/>
              <a:gd name="T112" fmla="+- 0 20632 19119"/>
              <a:gd name="T113" fmla="*/ T112 w 2709"/>
              <a:gd name="T114" fmla="+- 0 14620 13547"/>
              <a:gd name="T115" fmla="*/ 14620 h 1746"/>
              <a:gd name="T116" fmla="+- 0 20733 19119"/>
              <a:gd name="T117" fmla="*/ T116 w 2709"/>
              <a:gd name="T118" fmla="+- 0 14509 13547"/>
              <a:gd name="T119" fmla="*/ 14509 h 1746"/>
              <a:gd name="T120" fmla="+- 0 20733 19119"/>
              <a:gd name="T121" fmla="*/ T120 w 2709"/>
              <a:gd name="T122" fmla="+- 0 14612 13547"/>
              <a:gd name="T123" fmla="*/ 14612 h 1746"/>
              <a:gd name="T124" fmla="+- 0 20710 19119"/>
              <a:gd name="T125" fmla="*/ T124 w 2709"/>
              <a:gd name="T126" fmla="+- 0 14848 13547"/>
              <a:gd name="T127" fmla="*/ 14848 h 1746"/>
              <a:gd name="T128" fmla="+- 0 20786 19119"/>
              <a:gd name="T129" fmla="*/ T128 w 2709"/>
              <a:gd name="T130" fmla="+- 0 14877 13547"/>
              <a:gd name="T131" fmla="*/ 14877 h 1746"/>
              <a:gd name="T132" fmla="+- 0 20916 19119"/>
              <a:gd name="T133" fmla="*/ T132 w 2709"/>
              <a:gd name="T134" fmla="+- 0 14811 13547"/>
              <a:gd name="T135" fmla="*/ 14811 h 1746"/>
              <a:gd name="T136" fmla="+- 0 21009 19119"/>
              <a:gd name="T137" fmla="*/ T136 w 2709"/>
              <a:gd name="T138" fmla="+- 0 14720 13547"/>
              <a:gd name="T139" fmla="*/ 14720 h 1746"/>
              <a:gd name="T140" fmla="+- 0 21190 19119"/>
              <a:gd name="T141" fmla="*/ T140 w 2709"/>
              <a:gd name="T142" fmla="+- 0 13626 13547"/>
              <a:gd name="T143" fmla="*/ 13626 h 1746"/>
              <a:gd name="T144" fmla="+- 0 21176 19119"/>
              <a:gd name="T145" fmla="*/ T144 w 2709"/>
              <a:gd name="T146" fmla="+- 0 13607 13547"/>
              <a:gd name="T147" fmla="*/ 13607 h 1746"/>
              <a:gd name="T148" fmla="+- 0 21162 19119"/>
              <a:gd name="T149" fmla="*/ T148 w 2709"/>
              <a:gd name="T150" fmla="+- 0 13673 13547"/>
              <a:gd name="T151" fmla="*/ 13673 h 1746"/>
              <a:gd name="T152" fmla="+- 0 21126 19119"/>
              <a:gd name="T153" fmla="*/ T152 w 2709"/>
              <a:gd name="T154" fmla="+- 0 13855 13547"/>
              <a:gd name="T155" fmla="*/ 13855 h 1746"/>
              <a:gd name="T156" fmla="+- 0 21084 19119"/>
              <a:gd name="T157" fmla="*/ T156 w 2709"/>
              <a:gd name="T158" fmla="+- 0 14088 13547"/>
              <a:gd name="T159" fmla="*/ 14088 h 1746"/>
              <a:gd name="T160" fmla="+- 0 21059 19119"/>
              <a:gd name="T161" fmla="*/ T160 w 2709"/>
              <a:gd name="T162" fmla="+- 0 14239 13547"/>
              <a:gd name="T163" fmla="*/ 14239 h 1746"/>
              <a:gd name="T164" fmla="+- 0 21088 19119"/>
              <a:gd name="T165" fmla="*/ T164 w 2709"/>
              <a:gd name="T166" fmla="+- 0 14135 13547"/>
              <a:gd name="T167" fmla="*/ 14135 h 1746"/>
              <a:gd name="T168" fmla="+- 0 21287 19119"/>
              <a:gd name="T169" fmla="*/ T168 w 2709"/>
              <a:gd name="T170" fmla="+- 0 13850 13547"/>
              <a:gd name="T171" fmla="*/ 13850 h 1746"/>
              <a:gd name="T172" fmla="+- 0 21332 19119"/>
              <a:gd name="T173" fmla="*/ T172 w 2709"/>
              <a:gd name="T174" fmla="+- 0 13875 13547"/>
              <a:gd name="T175" fmla="*/ 13875 h 1746"/>
              <a:gd name="T176" fmla="+- 0 21283 19119"/>
              <a:gd name="T177" fmla="*/ T176 w 2709"/>
              <a:gd name="T178" fmla="+- 0 13935 13547"/>
              <a:gd name="T179" fmla="*/ 13935 h 1746"/>
              <a:gd name="T180" fmla="+- 0 21171 19119"/>
              <a:gd name="T181" fmla="*/ T180 w 2709"/>
              <a:gd name="T182" fmla="+- 0 14015 13547"/>
              <a:gd name="T183" fmla="*/ 14015 h 1746"/>
              <a:gd name="T184" fmla="+- 0 21084 19119"/>
              <a:gd name="T185" fmla="*/ T184 w 2709"/>
              <a:gd name="T186" fmla="+- 0 14064 13547"/>
              <a:gd name="T187" fmla="*/ 14064 h 1746"/>
              <a:gd name="T188" fmla="+- 0 21074 19119"/>
              <a:gd name="T189" fmla="*/ T188 w 2709"/>
              <a:gd name="T190" fmla="+- 0 14070 13547"/>
              <a:gd name="T191" fmla="*/ 14070 h 1746"/>
              <a:gd name="T192" fmla="+- 0 21140 19119"/>
              <a:gd name="T193" fmla="*/ T192 w 2709"/>
              <a:gd name="T194" fmla="+- 0 14098 13547"/>
              <a:gd name="T195" fmla="*/ 14098 h 1746"/>
              <a:gd name="T196" fmla="+- 0 21239 19119"/>
              <a:gd name="T197" fmla="*/ T196 w 2709"/>
              <a:gd name="T198" fmla="+- 0 14142 13547"/>
              <a:gd name="T199" fmla="*/ 14142 h 1746"/>
              <a:gd name="T200" fmla="+- 0 21301 19119"/>
              <a:gd name="T201" fmla="*/ T200 w 2709"/>
              <a:gd name="T202" fmla="+- 0 14198 13547"/>
              <a:gd name="T203" fmla="*/ 14198 h 1746"/>
              <a:gd name="T204" fmla="+- 0 21564 19119"/>
              <a:gd name="T205" fmla="*/ T204 w 2709"/>
              <a:gd name="T206" fmla="+- 0 13549 13547"/>
              <a:gd name="T207" fmla="*/ 13549 h 1746"/>
              <a:gd name="T208" fmla="+- 0 21620 19119"/>
              <a:gd name="T209" fmla="*/ T208 w 2709"/>
              <a:gd name="T210" fmla="+- 0 13558 13547"/>
              <a:gd name="T211" fmla="*/ 13558 h 1746"/>
              <a:gd name="T212" fmla="+- 0 21719 19119"/>
              <a:gd name="T213" fmla="*/ T212 w 2709"/>
              <a:gd name="T214" fmla="+- 0 13731 13547"/>
              <a:gd name="T215" fmla="*/ 13731 h 1746"/>
              <a:gd name="T216" fmla="+- 0 21810 19119"/>
              <a:gd name="T217" fmla="*/ T216 w 2709"/>
              <a:gd name="T218" fmla="+- 0 14070 13547"/>
              <a:gd name="T219" fmla="*/ 14070 h 1746"/>
              <a:gd name="T220" fmla="+- 0 21644 19119"/>
              <a:gd name="T221" fmla="*/ T220 w 2709"/>
              <a:gd name="T222" fmla="+- 0 14904 13547"/>
              <a:gd name="T223" fmla="*/ 14904 h 1746"/>
              <a:gd name="T224" fmla="+- 0 21234 19119"/>
              <a:gd name="T225" fmla="*/ T224 w 2709"/>
              <a:gd name="T226" fmla="+- 0 15292 13547"/>
              <a:gd name="T227" fmla="*/ 15292 h 17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709" h="1746" extrusionOk="0">
                <a:moveTo>
                  <a:pt x="515" y="438"/>
                </a:moveTo>
                <a:cubicBezTo>
                  <a:pt x="548" y="451"/>
                  <a:pt x="536" y="437"/>
                  <a:pt x="513" y="440"/>
                </a:cubicBezTo>
                <a:cubicBezTo>
                  <a:pt x="471" y="445"/>
                  <a:pt x="435" y="459"/>
                  <a:pt x="396" y="476"/>
                </a:cubicBezTo>
                <a:cubicBezTo>
                  <a:pt x="318" y="511"/>
                  <a:pt x="256" y="563"/>
                  <a:pt x="197" y="625"/>
                </a:cubicBezTo>
                <a:cubicBezTo>
                  <a:pt x="123" y="703"/>
                  <a:pt x="71" y="792"/>
                  <a:pt x="36" y="894"/>
                </a:cubicBezTo>
                <a:cubicBezTo>
                  <a:pt x="-1" y="1003"/>
                  <a:pt x="-15" y="1126"/>
                  <a:pt x="16" y="1238"/>
                </a:cubicBezTo>
                <a:cubicBezTo>
                  <a:pt x="33" y="1301"/>
                  <a:pt x="70" y="1351"/>
                  <a:pt x="138" y="1360"/>
                </a:cubicBezTo>
                <a:cubicBezTo>
                  <a:pt x="224" y="1372"/>
                  <a:pt x="309" y="1311"/>
                  <a:pt x="372" y="1261"/>
                </a:cubicBezTo>
                <a:cubicBezTo>
                  <a:pt x="543" y="1125"/>
                  <a:pt x="668" y="898"/>
                  <a:pt x="647" y="675"/>
                </a:cubicBezTo>
                <a:cubicBezTo>
                  <a:pt x="641" y="613"/>
                  <a:pt x="618" y="556"/>
                  <a:pt x="564" y="523"/>
                </a:cubicBezTo>
                <a:cubicBezTo>
                  <a:pt x="515" y="493"/>
                  <a:pt x="457" y="484"/>
                  <a:pt x="402" y="472"/>
                </a:cubicBezTo>
              </a:path>
              <a:path w="2709" h="1746" extrusionOk="0">
                <a:moveTo>
                  <a:pt x="1302" y="155"/>
                </a:moveTo>
                <a:cubicBezTo>
                  <a:pt x="1289" y="148"/>
                  <a:pt x="1309" y="121"/>
                  <a:pt x="1266" y="136"/>
                </a:cubicBezTo>
                <a:cubicBezTo>
                  <a:pt x="1222" y="151"/>
                  <a:pt x="1188" y="187"/>
                  <a:pt x="1156" y="219"/>
                </a:cubicBezTo>
                <a:cubicBezTo>
                  <a:pt x="1089" y="287"/>
                  <a:pt x="1038" y="370"/>
                  <a:pt x="991" y="453"/>
                </a:cubicBezTo>
                <a:cubicBezTo>
                  <a:pt x="921" y="575"/>
                  <a:pt x="871" y="703"/>
                  <a:pt x="830" y="837"/>
                </a:cubicBezTo>
                <a:cubicBezTo>
                  <a:pt x="789" y="971"/>
                  <a:pt x="761" y="1111"/>
                  <a:pt x="757" y="1252"/>
                </a:cubicBezTo>
                <a:cubicBezTo>
                  <a:pt x="753" y="1375"/>
                  <a:pt x="766" y="1509"/>
                  <a:pt x="823" y="1620"/>
                </a:cubicBezTo>
                <a:cubicBezTo>
                  <a:pt x="841" y="1656"/>
                  <a:pt x="886" y="1724"/>
                  <a:pt x="934" y="1725"/>
                </a:cubicBezTo>
                <a:cubicBezTo>
                  <a:pt x="980" y="1726"/>
                  <a:pt x="983" y="1689"/>
                  <a:pt x="1005" y="1661"/>
                </a:cubicBezTo>
              </a:path>
              <a:path w="2709" h="1746" extrusionOk="0">
                <a:moveTo>
                  <a:pt x="1195" y="1070"/>
                </a:moveTo>
                <a:cubicBezTo>
                  <a:pt x="1195" y="1069"/>
                  <a:pt x="1196" y="1049"/>
                  <a:pt x="1209" y="1023"/>
                </a:cubicBezTo>
                <a:cubicBezTo>
                  <a:pt x="1226" y="989"/>
                  <a:pt x="1247" y="958"/>
                  <a:pt x="1270" y="927"/>
                </a:cubicBezTo>
                <a:cubicBezTo>
                  <a:pt x="1283" y="909"/>
                  <a:pt x="1319" y="862"/>
                  <a:pt x="1346" y="865"/>
                </a:cubicBezTo>
                <a:cubicBezTo>
                  <a:pt x="1382" y="869"/>
                  <a:pt x="1389" y="898"/>
                  <a:pt x="1393" y="933"/>
                </a:cubicBezTo>
                <a:cubicBezTo>
                  <a:pt x="1407" y="1062"/>
                  <a:pt x="1368" y="1207"/>
                  <a:pt x="1322" y="1326"/>
                </a:cubicBezTo>
                <a:cubicBezTo>
                  <a:pt x="1312" y="1348"/>
                  <a:pt x="1310" y="1354"/>
                  <a:pt x="1305" y="1368"/>
                </a:cubicBezTo>
                <a:cubicBezTo>
                  <a:pt x="1334" y="1333"/>
                  <a:pt x="1357" y="1294"/>
                  <a:pt x="1383" y="1256"/>
                </a:cubicBezTo>
                <a:cubicBezTo>
                  <a:pt x="1425" y="1194"/>
                  <a:pt x="1469" y="1133"/>
                  <a:pt x="1513" y="1073"/>
                </a:cubicBezTo>
                <a:cubicBezTo>
                  <a:pt x="1545" y="1030"/>
                  <a:pt x="1573" y="992"/>
                  <a:pt x="1614" y="962"/>
                </a:cubicBezTo>
                <a:cubicBezTo>
                  <a:pt x="1618" y="997"/>
                  <a:pt x="1617" y="1029"/>
                  <a:pt x="1614" y="1065"/>
                </a:cubicBezTo>
                <a:cubicBezTo>
                  <a:pt x="1608" y="1137"/>
                  <a:pt x="1572" y="1230"/>
                  <a:pt x="1591" y="1301"/>
                </a:cubicBezTo>
                <a:cubicBezTo>
                  <a:pt x="1601" y="1336"/>
                  <a:pt x="1638" y="1335"/>
                  <a:pt x="1667" y="1330"/>
                </a:cubicBezTo>
                <a:cubicBezTo>
                  <a:pt x="1718" y="1321"/>
                  <a:pt x="1756" y="1292"/>
                  <a:pt x="1797" y="1264"/>
                </a:cubicBezTo>
                <a:cubicBezTo>
                  <a:pt x="1837" y="1237"/>
                  <a:pt x="1862" y="1212"/>
                  <a:pt x="1890" y="1173"/>
                </a:cubicBezTo>
              </a:path>
              <a:path w="2709" h="1746" extrusionOk="0">
                <a:moveTo>
                  <a:pt x="2071" y="79"/>
                </a:moveTo>
                <a:cubicBezTo>
                  <a:pt x="2066" y="68"/>
                  <a:pt x="2064" y="64"/>
                  <a:pt x="2057" y="60"/>
                </a:cubicBezTo>
                <a:cubicBezTo>
                  <a:pt x="2054" y="83"/>
                  <a:pt x="2049" y="103"/>
                  <a:pt x="2043" y="126"/>
                </a:cubicBezTo>
                <a:cubicBezTo>
                  <a:pt x="2027" y="186"/>
                  <a:pt x="2018" y="247"/>
                  <a:pt x="2007" y="308"/>
                </a:cubicBezTo>
                <a:cubicBezTo>
                  <a:pt x="1993" y="386"/>
                  <a:pt x="1979" y="463"/>
                  <a:pt x="1965" y="541"/>
                </a:cubicBezTo>
                <a:cubicBezTo>
                  <a:pt x="1956" y="590"/>
                  <a:pt x="1942" y="643"/>
                  <a:pt x="1940" y="692"/>
                </a:cubicBezTo>
                <a:cubicBezTo>
                  <a:pt x="1946" y="656"/>
                  <a:pt x="1957" y="623"/>
                  <a:pt x="1969" y="588"/>
                </a:cubicBezTo>
              </a:path>
              <a:path w="2709" h="1746" extrusionOk="0">
                <a:moveTo>
                  <a:pt x="2168" y="303"/>
                </a:moveTo>
                <a:cubicBezTo>
                  <a:pt x="2184" y="308"/>
                  <a:pt x="2211" y="307"/>
                  <a:pt x="2213" y="328"/>
                </a:cubicBezTo>
                <a:cubicBezTo>
                  <a:pt x="2216" y="354"/>
                  <a:pt x="2179" y="374"/>
                  <a:pt x="2164" y="388"/>
                </a:cubicBezTo>
                <a:cubicBezTo>
                  <a:pt x="2129" y="420"/>
                  <a:pt x="2091" y="442"/>
                  <a:pt x="2052" y="468"/>
                </a:cubicBezTo>
                <a:cubicBezTo>
                  <a:pt x="2024" y="487"/>
                  <a:pt x="1995" y="501"/>
                  <a:pt x="1965" y="517"/>
                </a:cubicBezTo>
                <a:cubicBezTo>
                  <a:pt x="1962" y="519"/>
                  <a:pt x="1958" y="521"/>
                  <a:pt x="1955" y="523"/>
                </a:cubicBezTo>
                <a:cubicBezTo>
                  <a:pt x="1976" y="540"/>
                  <a:pt x="1996" y="541"/>
                  <a:pt x="2021" y="551"/>
                </a:cubicBezTo>
                <a:cubicBezTo>
                  <a:pt x="2054" y="564"/>
                  <a:pt x="2089" y="576"/>
                  <a:pt x="2120" y="595"/>
                </a:cubicBezTo>
                <a:cubicBezTo>
                  <a:pt x="2145" y="610"/>
                  <a:pt x="2165" y="627"/>
                  <a:pt x="2182" y="651"/>
                </a:cubicBezTo>
              </a:path>
              <a:path w="2709" h="1746" extrusionOk="0">
                <a:moveTo>
                  <a:pt x="2445" y="2"/>
                </a:moveTo>
                <a:cubicBezTo>
                  <a:pt x="2465" y="7"/>
                  <a:pt x="2482" y="-2"/>
                  <a:pt x="2501" y="11"/>
                </a:cubicBezTo>
                <a:cubicBezTo>
                  <a:pt x="2550" y="45"/>
                  <a:pt x="2580" y="132"/>
                  <a:pt x="2600" y="184"/>
                </a:cubicBezTo>
                <a:cubicBezTo>
                  <a:pt x="2642" y="293"/>
                  <a:pt x="2673" y="408"/>
                  <a:pt x="2691" y="523"/>
                </a:cubicBezTo>
                <a:cubicBezTo>
                  <a:pt x="2738" y="819"/>
                  <a:pt x="2681" y="1102"/>
                  <a:pt x="2525" y="1357"/>
                </a:cubicBezTo>
                <a:cubicBezTo>
                  <a:pt x="2420" y="1528"/>
                  <a:pt x="2281" y="1638"/>
                  <a:pt x="2115" y="1745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46413" y="3570288"/>
            <a:ext cx="6350" cy="4762"/>
          </a:xfrm>
          <a:custGeom>
            <a:avLst/>
            <a:gdLst>
              <a:gd name="T0" fmla="+- 0 8481 8462"/>
              <a:gd name="T1" fmla="*/ T0 w 20"/>
              <a:gd name="T2" fmla="+- 0 9929 9918"/>
              <a:gd name="T3" fmla="*/ 9929 h 12"/>
              <a:gd name="T4" fmla="+- 0 8475 8462"/>
              <a:gd name="T5" fmla="*/ T4 w 20"/>
              <a:gd name="T6" fmla="+- 0 9925 9918"/>
              <a:gd name="T7" fmla="*/ 9925 h 12"/>
              <a:gd name="T8" fmla="+- 0 8468 8462"/>
              <a:gd name="T9" fmla="*/ T8 w 20"/>
              <a:gd name="T10" fmla="+- 0 9922 9918"/>
              <a:gd name="T11" fmla="*/ 9922 h 12"/>
              <a:gd name="T12" fmla="+- 0 8462 8462"/>
              <a:gd name="T13" fmla="*/ T12 w 20"/>
              <a:gd name="T14" fmla="+- 0 9918 9918"/>
              <a:gd name="T15" fmla="*/ 9918 h 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" h="12" extrusionOk="0">
                <a:moveTo>
                  <a:pt x="19" y="11"/>
                </a:moveTo>
                <a:cubicBezTo>
                  <a:pt x="13" y="7"/>
                  <a:pt x="6" y="4"/>
                  <a:pt x="0" y="0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03313" y="3319463"/>
            <a:ext cx="546100" cy="422275"/>
          </a:xfrm>
          <a:custGeom>
            <a:avLst/>
            <a:gdLst>
              <a:gd name="T0" fmla="+- 0 3575 3065"/>
              <a:gd name="T1" fmla="*/ T0 w 1516"/>
              <a:gd name="T2" fmla="+- 0 9287 9221"/>
              <a:gd name="T3" fmla="*/ 9287 h 1173"/>
              <a:gd name="T4" fmla="+- 0 3515 3065"/>
              <a:gd name="T5" fmla="*/ T4 w 1516"/>
              <a:gd name="T6" fmla="+- 0 9308 9221"/>
              <a:gd name="T7" fmla="*/ 9308 h 1173"/>
              <a:gd name="T8" fmla="+- 0 3331 3065"/>
              <a:gd name="T9" fmla="*/ T8 w 1516"/>
              <a:gd name="T10" fmla="+- 0 9493 9221"/>
              <a:gd name="T11" fmla="*/ 9493 h 1173"/>
              <a:gd name="T12" fmla="+- 0 3114 3065"/>
              <a:gd name="T13" fmla="*/ T12 w 1516"/>
              <a:gd name="T14" fmla="+- 0 9839 9221"/>
              <a:gd name="T15" fmla="*/ 9839 h 1173"/>
              <a:gd name="T16" fmla="+- 0 3143 3065"/>
              <a:gd name="T17" fmla="*/ T16 w 1516"/>
              <a:gd name="T18" fmla="+- 0 10343 9221"/>
              <a:gd name="T19" fmla="*/ 10343 h 1173"/>
              <a:gd name="T20" fmla="+- 0 3427 3065"/>
              <a:gd name="T21" fmla="*/ T20 w 1516"/>
              <a:gd name="T22" fmla="+- 0 10264 9221"/>
              <a:gd name="T23" fmla="*/ 10264 h 1173"/>
              <a:gd name="T24" fmla="+- 0 3589 3065"/>
              <a:gd name="T25" fmla="*/ T24 w 1516"/>
              <a:gd name="T26" fmla="+- 0 9691 9221"/>
              <a:gd name="T27" fmla="*/ 9691 h 1173"/>
              <a:gd name="T28" fmla="+- 0 3530 3065"/>
              <a:gd name="T29" fmla="*/ T28 w 1516"/>
              <a:gd name="T30" fmla="+- 0 9345 9221"/>
              <a:gd name="T31" fmla="*/ 9345 h 1173"/>
              <a:gd name="T32" fmla="+- 0 3418 3065"/>
              <a:gd name="T33" fmla="*/ T32 w 1516"/>
              <a:gd name="T34" fmla="+- 0 9221 9221"/>
              <a:gd name="T35" fmla="*/ 9221 h 1173"/>
              <a:gd name="T36" fmla="+- 0 3398 3065"/>
              <a:gd name="T37" fmla="*/ T36 w 1516"/>
              <a:gd name="T38" fmla="+- 0 9225 9221"/>
              <a:gd name="T39" fmla="*/ 9225 h 1173"/>
              <a:gd name="T40" fmla="+- 0 3803 3065"/>
              <a:gd name="T41" fmla="*/ T40 w 1516"/>
              <a:gd name="T42" fmla="+- 0 9959 9221"/>
              <a:gd name="T43" fmla="*/ 9959 h 1173"/>
              <a:gd name="T44" fmla="+- 0 3801 3065"/>
              <a:gd name="T45" fmla="*/ T44 w 1516"/>
              <a:gd name="T46" fmla="+- 0 10082 9221"/>
              <a:gd name="T47" fmla="*/ 10082 h 1173"/>
              <a:gd name="T48" fmla="+- 0 3802 3065"/>
              <a:gd name="T49" fmla="*/ T48 w 1516"/>
              <a:gd name="T50" fmla="+- 0 10288 9221"/>
              <a:gd name="T51" fmla="*/ 10288 h 1173"/>
              <a:gd name="T52" fmla="+- 0 3858 3065"/>
              <a:gd name="T53" fmla="*/ T52 w 1516"/>
              <a:gd name="T54" fmla="+- 0 10369 9221"/>
              <a:gd name="T55" fmla="*/ 10369 h 1173"/>
              <a:gd name="T56" fmla="+- 0 3972 3065"/>
              <a:gd name="T57" fmla="*/ T56 w 1516"/>
              <a:gd name="T58" fmla="+- 0 10250 9221"/>
              <a:gd name="T59" fmla="*/ 10250 h 1173"/>
              <a:gd name="T60" fmla="+- 0 4054 3065"/>
              <a:gd name="T61" fmla="*/ T60 w 1516"/>
              <a:gd name="T62" fmla="+- 0 10057 9221"/>
              <a:gd name="T63" fmla="*/ 10057 h 1173"/>
              <a:gd name="T64" fmla="+- 0 4047 3065"/>
              <a:gd name="T65" fmla="*/ T64 w 1516"/>
              <a:gd name="T66" fmla="+- 0 9933 9221"/>
              <a:gd name="T67" fmla="*/ 9933 h 1173"/>
              <a:gd name="T68" fmla="+- 0 4263 3065"/>
              <a:gd name="T69" fmla="*/ T68 w 1516"/>
              <a:gd name="T70" fmla="+- 0 10257 9221"/>
              <a:gd name="T71" fmla="*/ 10257 h 1173"/>
              <a:gd name="T72" fmla="+- 0 4314 3065"/>
              <a:gd name="T73" fmla="*/ T72 w 1516"/>
              <a:gd name="T74" fmla="+- 0 10301 9221"/>
              <a:gd name="T75" fmla="*/ 10301 h 1173"/>
              <a:gd name="T76" fmla="+- 0 4336 3065"/>
              <a:gd name="T77" fmla="*/ T76 w 1516"/>
              <a:gd name="T78" fmla="+- 0 10216 9221"/>
              <a:gd name="T79" fmla="*/ 10216 h 1173"/>
              <a:gd name="T80" fmla="+- 0 4351 3065"/>
              <a:gd name="T81" fmla="*/ T80 w 1516"/>
              <a:gd name="T82" fmla="+- 0 10038 9221"/>
              <a:gd name="T83" fmla="*/ 10038 h 1173"/>
              <a:gd name="T84" fmla="+- 0 4461 3065"/>
              <a:gd name="T85" fmla="*/ T84 w 1516"/>
              <a:gd name="T86" fmla="+- 0 9930 9221"/>
              <a:gd name="T87" fmla="*/ 9930 h 1173"/>
              <a:gd name="T88" fmla="+- 0 4580 3065"/>
              <a:gd name="T89" fmla="*/ T88 w 1516"/>
              <a:gd name="T90" fmla="+- 0 9918 9221"/>
              <a:gd name="T91" fmla="*/ 9918 h 11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516" h="1173" extrusionOk="0">
                <a:moveTo>
                  <a:pt x="510" y="66"/>
                </a:moveTo>
                <a:cubicBezTo>
                  <a:pt x="488" y="58"/>
                  <a:pt x="484" y="54"/>
                  <a:pt x="450" y="87"/>
                </a:cubicBezTo>
                <a:cubicBezTo>
                  <a:pt x="387" y="147"/>
                  <a:pt x="322" y="205"/>
                  <a:pt x="266" y="272"/>
                </a:cubicBezTo>
                <a:cubicBezTo>
                  <a:pt x="180" y="375"/>
                  <a:pt x="99" y="492"/>
                  <a:pt x="49" y="618"/>
                </a:cubicBezTo>
                <a:cubicBezTo>
                  <a:pt x="-11" y="768"/>
                  <a:pt x="-40" y="990"/>
                  <a:pt x="78" y="1122"/>
                </a:cubicBezTo>
                <a:cubicBezTo>
                  <a:pt x="179" y="1235"/>
                  <a:pt x="298" y="1137"/>
                  <a:pt x="362" y="1043"/>
                </a:cubicBezTo>
                <a:cubicBezTo>
                  <a:pt x="473" y="879"/>
                  <a:pt x="516" y="665"/>
                  <a:pt x="524" y="470"/>
                </a:cubicBezTo>
                <a:cubicBezTo>
                  <a:pt x="529" y="351"/>
                  <a:pt x="519" y="232"/>
                  <a:pt x="465" y="124"/>
                </a:cubicBezTo>
                <a:cubicBezTo>
                  <a:pt x="445" y="85"/>
                  <a:pt x="403" y="10"/>
                  <a:pt x="353" y="0"/>
                </a:cubicBezTo>
                <a:cubicBezTo>
                  <a:pt x="346" y="1"/>
                  <a:pt x="340" y="3"/>
                  <a:pt x="333" y="4"/>
                </a:cubicBezTo>
              </a:path>
              <a:path w="1516" h="1173" extrusionOk="0">
                <a:moveTo>
                  <a:pt x="738" y="738"/>
                </a:moveTo>
                <a:cubicBezTo>
                  <a:pt x="739" y="779"/>
                  <a:pt x="737" y="819"/>
                  <a:pt x="736" y="861"/>
                </a:cubicBezTo>
                <a:cubicBezTo>
                  <a:pt x="734" y="929"/>
                  <a:pt x="729" y="1000"/>
                  <a:pt x="737" y="1067"/>
                </a:cubicBezTo>
                <a:cubicBezTo>
                  <a:pt x="741" y="1101"/>
                  <a:pt x="746" y="1157"/>
                  <a:pt x="793" y="1148"/>
                </a:cubicBezTo>
                <a:cubicBezTo>
                  <a:pt x="844" y="1138"/>
                  <a:pt x="883" y="1070"/>
                  <a:pt x="907" y="1029"/>
                </a:cubicBezTo>
                <a:cubicBezTo>
                  <a:pt x="942" y="969"/>
                  <a:pt x="973" y="904"/>
                  <a:pt x="989" y="836"/>
                </a:cubicBezTo>
                <a:cubicBezTo>
                  <a:pt x="999" y="793"/>
                  <a:pt x="992" y="753"/>
                  <a:pt x="982" y="712"/>
                </a:cubicBezTo>
              </a:path>
              <a:path w="1516" h="1173" extrusionOk="0">
                <a:moveTo>
                  <a:pt x="1198" y="1036"/>
                </a:moveTo>
                <a:cubicBezTo>
                  <a:pt x="1216" y="1058"/>
                  <a:pt x="1224" y="1068"/>
                  <a:pt x="1249" y="1080"/>
                </a:cubicBezTo>
                <a:cubicBezTo>
                  <a:pt x="1276" y="1054"/>
                  <a:pt x="1271" y="1032"/>
                  <a:pt x="1271" y="995"/>
                </a:cubicBezTo>
                <a:cubicBezTo>
                  <a:pt x="1272" y="937"/>
                  <a:pt x="1270" y="873"/>
                  <a:pt x="1286" y="817"/>
                </a:cubicBezTo>
                <a:cubicBezTo>
                  <a:pt x="1304" y="754"/>
                  <a:pt x="1333" y="724"/>
                  <a:pt x="1396" y="709"/>
                </a:cubicBezTo>
                <a:cubicBezTo>
                  <a:pt x="1453" y="699"/>
                  <a:pt x="1475" y="696"/>
                  <a:pt x="1515" y="697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19275" y="3378200"/>
            <a:ext cx="1230313" cy="639763"/>
          </a:xfrm>
          <a:custGeom>
            <a:avLst/>
            <a:gdLst>
              <a:gd name="T0" fmla="+- 0 5500 5053"/>
              <a:gd name="T1" fmla="*/ T0 w 3418"/>
              <a:gd name="T2" fmla="+- 0 9392 9384"/>
              <a:gd name="T3" fmla="*/ 9392 h 1775"/>
              <a:gd name="T4" fmla="+- 0 5194 5053"/>
              <a:gd name="T5" fmla="*/ T4 w 3418"/>
              <a:gd name="T6" fmla="+- 0 9843 9384"/>
              <a:gd name="T7" fmla="*/ 9843 h 1775"/>
              <a:gd name="T8" fmla="+- 0 5264 5053"/>
              <a:gd name="T9" fmla="*/ T8 w 3418"/>
              <a:gd name="T10" fmla="+- 0 10639 9384"/>
              <a:gd name="T11" fmla="*/ 10639 h 1775"/>
              <a:gd name="T12" fmla="+- 0 5344 5053"/>
              <a:gd name="T13" fmla="*/ T12 w 3418"/>
              <a:gd name="T14" fmla="+- 0 10140 9384"/>
              <a:gd name="T15" fmla="*/ 10140 h 1775"/>
              <a:gd name="T16" fmla="+- 0 5096 5053"/>
              <a:gd name="T17" fmla="*/ T16 w 3418"/>
              <a:gd name="T18" fmla="+- 0 10115 9384"/>
              <a:gd name="T19" fmla="*/ 10115 h 1775"/>
              <a:gd name="T20" fmla="+- 0 5620 5053"/>
              <a:gd name="T21" fmla="*/ T20 w 3418"/>
              <a:gd name="T22" fmla="+- 0 10150 9384"/>
              <a:gd name="T23" fmla="*/ 10150 h 1775"/>
              <a:gd name="T24" fmla="+- 0 5582 5053"/>
              <a:gd name="T25" fmla="*/ T24 w 3418"/>
              <a:gd name="T26" fmla="+- 0 10137 9384"/>
              <a:gd name="T27" fmla="*/ 10137 h 1775"/>
              <a:gd name="T28" fmla="+- 0 5516 5053"/>
              <a:gd name="T29" fmla="*/ T28 w 3418"/>
              <a:gd name="T30" fmla="+- 0 10396 9384"/>
              <a:gd name="T31" fmla="*/ 10396 h 1775"/>
              <a:gd name="T32" fmla="+- 0 5743 5053"/>
              <a:gd name="T33" fmla="*/ T32 w 3418"/>
              <a:gd name="T34" fmla="+- 0 10326 9384"/>
              <a:gd name="T35" fmla="*/ 10326 h 1775"/>
              <a:gd name="T36" fmla="+- 0 5771 5053"/>
              <a:gd name="T37" fmla="*/ T36 w 3418"/>
              <a:gd name="T38" fmla="+- 0 10445 9384"/>
              <a:gd name="T39" fmla="*/ 10445 h 1775"/>
              <a:gd name="T40" fmla="+- 0 5809 5053"/>
              <a:gd name="T41" fmla="*/ T40 w 3418"/>
              <a:gd name="T42" fmla="+- 0 10537 9384"/>
              <a:gd name="T43" fmla="*/ 10537 h 1775"/>
              <a:gd name="T44" fmla="+- 0 6062 5053"/>
              <a:gd name="T45" fmla="*/ T44 w 3418"/>
              <a:gd name="T46" fmla="+- 0 10136 9384"/>
              <a:gd name="T47" fmla="*/ 10136 h 1775"/>
              <a:gd name="T48" fmla="+- 0 5998 5053"/>
              <a:gd name="T49" fmla="*/ T48 w 3418"/>
              <a:gd name="T50" fmla="+- 0 10501 9384"/>
              <a:gd name="T51" fmla="*/ 10501 h 1775"/>
              <a:gd name="T52" fmla="+- 0 6229 5053"/>
              <a:gd name="T53" fmla="*/ T52 w 3418"/>
              <a:gd name="T54" fmla="+- 0 10343 9384"/>
              <a:gd name="T55" fmla="*/ 10343 h 1775"/>
              <a:gd name="T56" fmla="+- 0 6453 5053"/>
              <a:gd name="T57" fmla="*/ T56 w 3418"/>
              <a:gd name="T58" fmla="+- 0 9750 9384"/>
              <a:gd name="T59" fmla="*/ 9750 h 1775"/>
              <a:gd name="T60" fmla="+- 0 6391 5053"/>
              <a:gd name="T61" fmla="*/ T60 w 3418"/>
              <a:gd name="T62" fmla="+- 0 10378 9384"/>
              <a:gd name="T63" fmla="*/ 10378 h 1775"/>
              <a:gd name="T64" fmla="+- 0 6477 5053"/>
              <a:gd name="T65" fmla="*/ T64 w 3418"/>
              <a:gd name="T66" fmla="+- 0 10209 9384"/>
              <a:gd name="T67" fmla="*/ 10209 h 1775"/>
              <a:gd name="T68" fmla="+- 0 6242 5053"/>
              <a:gd name="T69" fmla="*/ T68 w 3418"/>
              <a:gd name="T70" fmla="+- 0 10168 9384"/>
              <a:gd name="T71" fmla="*/ 10168 h 1775"/>
              <a:gd name="T72" fmla="+- 0 6722 5053"/>
              <a:gd name="T73" fmla="*/ T72 w 3418"/>
              <a:gd name="T74" fmla="+- 0 10099 9384"/>
              <a:gd name="T75" fmla="*/ 10099 h 1775"/>
              <a:gd name="T76" fmla="+- 0 6706 5053"/>
              <a:gd name="T77" fmla="*/ T76 w 3418"/>
              <a:gd name="T78" fmla="+- 0 10305 9384"/>
              <a:gd name="T79" fmla="*/ 10305 h 1775"/>
              <a:gd name="T80" fmla="+- 0 6787 5053"/>
              <a:gd name="T81" fmla="*/ T80 w 3418"/>
              <a:gd name="T82" fmla="+- 0 10414 9384"/>
              <a:gd name="T83" fmla="*/ 10414 h 1775"/>
              <a:gd name="T84" fmla="+- 0 6848 5053"/>
              <a:gd name="T85" fmla="*/ T84 w 3418"/>
              <a:gd name="T86" fmla="+- 0 10190 9384"/>
              <a:gd name="T87" fmla="*/ 10190 h 1775"/>
              <a:gd name="T88" fmla="+- 0 7053 5053"/>
              <a:gd name="T89" fmla="*/ T88 w 3418"/>
              <a:gd name="T90" fmla="+- 0 10325 9384"/>
              <a:gd name="T91" fmla="*/ 10325 h 1775"/>
              <a:gd name="T92" fmla="+- 0 7132 5053"/>
              <a:gd name="T93" fmla="*/ T92 w 3418"/>
              <a:gd name="T94" fmla="+- 0 10113 9384"/>
              <a:gd name="T95" fmla="*/ 10113 h 1775"/>
              <a:gd name="T96" fmla="+- 0 7416 5053"/>
              <a:gd name="T97" fmla="*/ T96 w 3418"/>
              <a:gd name="T98" fmla="+- 0 9921 9384"/>
              <a:gd name="T99" fmla="*/ 9921 h 1775"/>
              <a:gd name="T100" fmla="+- 0 7399 5053"/>
              <a:gd name="T101" fmla="*/ T100 w 3418"/>
              <a:gd name="T102" fmla="+- 0 10335 9384"/>
              <a:gd name="T103" fmla="*/ 10335 h 1775"/>
              <a:gd name="T104" fmla="+- 0 7376 5053"/>
              <a:gd name="T105" fmla="*/ T104 w 3418"/>
              <a:gd name="T106" fmla="+- 0 10397 9384"/>
              <a:gd name="T107" fmla="*/ 10397 h 1775"/>
              <a:gd name="T108" fmla="+- 0 7497 5053"/>
              <a:gd name="T109" fmla="*/ T108 w 3418"/>
              <a:gd name="T110" fmla="+- 0 9663 9384"/>
              <a:gd name="T111" fmla="*/ 9663 h 1775"/>
              <a:gd name="T112" fmla="+- 0 7632 5053"/>
              <a:gd name="T113" fmla="*/ T112 w 3418"/>
              <a:gd name="T114" fmla="+- 0 10273 9384"/>
              <a:gd name="T115" fmla="*/ 10273 h 1775"/>
              <a:gd name="T116" fmla="+- 0 7673 5053"/>
              <a:gd name="T117" fmla="*/ T116 w 3418"/>
              <a:gd name="T118" fmla="+- 0 10225 9384"/>
              <a:gd name="T119" fmla="*/ 10225 h 1775"/>
              <a:gd name="T120" fmla="+- 0 7848 5053"/>
              <a:gd name="T121" fmla="*/ T120 w 3418"/>
              <a:gd name="T122" fmla="+- 0 10179 9384"/>
              <a:gd name="T123" fmla="*/ 10179 h 1775"/>
              <a:gd name="T124" fmla="+- 0 7932 5053"/>
              <a:gd name="T125" fmla="*/ T124 w 3418"/>
              <a:gd name="T126" fmla="+- 0 10385 9384"/>
              <a:gd name="T127" fmla="*/ 10385 h 1775"/>
              <a:gd name="T128" fmla="+- 0 8007 5053"/>
              <a:gd name="T129" fmla="*/ T128 w 3418"/>
              <a:gd name="T130" fmla="+- 0 10255 9384"/>
              <a:gd name="T131" fmla="*/ 10255 h 1775"/>
              <a:gd name="T132" fmla="+- 0 8251 5053"/>
              <a:gd name="T133" fmla="*/ T132 w 3418"/>
              <a:gd name="T134" fmla="+- 0 9961 9384"/>
              <a:gd name="T135" fmla="*/ 9961 h 1775"/>
              <a:gd name="T136" fmla="+- 0 8091 5053"/>
              <a:gd name="T137" fmla="*/ T136 w 3418"/>
              <a:gd name="T138" fmla="+- 0 10338 9384"/>
              <a:gd name="T139" fmla="*/ 10338 h 1775"/>
              <a:gd name="T140" fmla="+- 0 8295 5053"/>
              <a:gd name="T141" fmla="*/ T140 w 3418"/>
              <a:gd name="T142" fmla="+- 0 10326 9384"/>
              <a:gd name="T143" fmla="*/ 10326 h 1775"/>
              <a:gd name="T144" fmla="+- 0 8449 5053"/>
              <a:gd name="T145" fmla="*/ T144 w 3418"/>
              <a:gd name="T146" fmla="+- 0 9964 9384"/>
              <a:gd name="T147" fmla="*/ 9964 h 1775"/>
              <a:gd name="T148" fmla="+- 0 8452 5053"/>
              <a:gd name="T149" fmla="*/ T148 w 3418"/>
              <a:gd name="T150" fmla="+- 0 10600 9384"/>
              <a:gd name="T151" fmla="*/ 10600 h 1775"/>
              <a:gd name="T152" fmla="+- 0 8051 5053"/>
              <a:gd name="T153" fmla="*/ T152 w 3418"/>
              <a:gd name="T154" fmla="+- 0 11158 9384"/>
              <a:gd name="T155" fmla="*/ 11158 h 17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3418" h="1775" extrusionOk="0">
                <a:moveTo>
                  <a:pt x="489" y="19"/>
                </a:moveTo>
                <a:cubicBezTo>
                  <a:pt x="468" y="6"/>
                  <a:pt x="471" y="2"/>
                  <a:pt x="447" y="8"/>
                </a:cubicBezTo>
                <a:cubicBezTo>
                  <a:pt x="379" y="26"/>
                  <a:pt x="330" y="70"/>
                  <a:pt x="286" y="123"/>
                </a:cubicBezTo>
                <a:cubicBezTo>
                  <a:pt x="207" y="219"/>
                  <a:pt x="166" y="338"/>
                  <a:pt x="141" y="459"/>
                </a:cubicBezTo>
                <a:cubicBezTo>
                  <a:pt x="111" y="606"/>
                  <a:pt x="114" y="759"/>
                  <a:pt x="129" y="907"/>
                </a:cubicBezTo>
                <a:cubicBezTo>
                  <a:pt x="138" y="998"/>
                  <a:pt x="141" y="1186"/>
                  <a:pt x="211" y="1255"/>
                </a:cubicBezTo>
                <a:cubicBezTo>
                  <a:pt x="212" y="1251"/>
                  <a:pt x="214" y="1246"/>
                  <a:pt x="215" y="1242"/>
                </a:cubicBezTo>
              </a:path>
              <a:path w="3418" h="1775" extrusionOk="0">
                <a:moveTo>
                  <a:pt x="291" y="756"/>
                </a:moveTo>
                <a:cubicBezTo>
                  <a:pt x="263" y="748"/>
                  <a:pt x="227" y="745"/>
                  <a:pt x="197" y="743"/>
                </a:cubicBezTo>
                <a:cubicBezTo>
                  <a:pt x="145" y="739"/>
                  <a:pt x="94" y="733"/>
                  <a:pt x="43" y="731"/>
                </a:cubicBezTo>
                <a:cubicBezTo>
                  <a:pt x="18" y="729"/>
                  <a:pt x="13" y="726"/>
                  <a:pt x="0" y="734"/>
                </a:cubicBezTo>
              </a:path>
              <a:path w="3418" h="1775" extrusionOk="0">
                <a:moveTo>
                  <a:pt x="567" y="766"/>
                </a:moveTo>
                <a:cubicBezTo>
                  <a:pt x="598" y="766"/>
                  <a:pt x="597" y="765"/>
                  <a:pt x="623" y="758"/>
                </a:cubicBezTo>
                <a:cubicBezTo>
                  <a:pt x="591" y="739"/>
                  <a:pt x="566" y="739"/>
                  <a:pt x="529" y="753"/>
                </a:cubicBezTo>
                <a:cubicBezTo>
                  <a:pt x="478" y="772"/>
                  <a:pt x="451" y="811"/>
                  <a:pt x="436" y="862"/>
                </a:cubicBezTo>
                <a:cubicBezTo>
                  <a:pt x="421" y="912"/>
                  <a:pt x="431" y="970"/>
                  <a:pt x="463" y="1012"/>
                </a:cubicBezTo>
                <a:cubicBezTo>
                  <a:pt x="501" y="1063"/>
                  <a:pt x="553" y="1053"/>
                  <a:pt x="600" y="1024"/>
                </a:cubicBezTo>
                <a:cubicBezTo>
                  <a:pt x="624" y="1009"/>
                  <a:pt x="663" y="945"/>
                  <a:pt x="690" y="942"/>
                </a:cubicBezTo>
                <a:cubicBezTo>
                  <a:pt x="693" y="944"/>
                  <a:pt x="696" y="945"/>
                  <a:pt x="699" y="947"/>
                </a:cubicBezTo>
                <a:cubicBezTo>
                  <a:pt x="709" y="985"/>
                  <a:pt x="714" y="1022"/>
                  <a:pt x="718" y="1061"/>
                </a:cubicBezTo>
                <a:cubicBezTo>
                  <a:pt x="719" y="1071"/>
                  <a:pt x="722" y="1179"/>
                  <a:pt x="727" y="1181"/>
                </a:cubicBezTo>
                <a:cubicBezTo>
                  <a:pt x="745" y="1173"/>
                  <a:pt x="752" y="1169"/>
                  <a:pt x="756" y="1153"/>
                </a:cubicBezTo>
              </a:path>
              <a:path w="3418" h="1775" extrusionOk="0">
                <a:moveTo>
                  <a:pt x="991" y="682"/>
                </a:moveTo>
                <a:cubicBezTo>
                  <a:pt x="1021" y="698"/>
                  <a:pt x="1014" y="718"/>
                  <a:pt x="1009" y="752"/>
                </a:cubicBezTo>
                <a:cubicBezTo>
                  <a:pt x="1001" y="807"/>
                  <a:pt x="984" y="859"/>
                  <a:pt x="970" y="912"/>
                </a:cubicBezTo>
                <a:cubicBezTo>
                  <a:pt x="953" y="974"/>
                  <a:pt x="927" y="1053"/>
                  <a:pt x="945" y="1117"/>
                </a:cubicBezTo>
                <a:cubicBezTo>
                  <a:pt x="955" y="1153"/>
                  <a:pt x="999" y="1160"/>
                  <a:pt x="1028" y="1141"/>
                </a:cubicBezTo>
                <a:cubicBezTo>
                  <a:pt x="1093" y="1098"/>
                  <a:pt x="1134" y="1021"/>
                  <a:pt x="1176" y="959"/>
                </a:cubicBezTo>
              </a:path>
              <a:path w="3418" h="1775" extrusionOk="0">
                <a:moveTo>
                  <a:pt x="1352" y="186"/>
                </a:moveTo>
                <a:cubicBezTo>
                  <a:pt x="1387" y="240"/>
                  <a:pt x="1397" y="299"/>
                  <a:pt x="1400" y="366"/>
                </a:cubicBezTo>
                <a:cubicBezTo>
                  <a:pt x="1406" y="508"/>
                  <a:pt x="1391" y="656"/>
                  <a:pt x="1367" y="795"/>
                </a:cubicBezTo>
                <a:cubicBezTo>
                  <a:pt x="1356" y="862"/>
                  <a:pt x="1336" y="927"/>
                  <a:pt x="1338" y="994"/>
                </a:cubicBezTo>
                <a:cubicBezTo>
                  <a:pt x="1369" y="985"/>
                  <a:pt x="1385" y="957"/>
                  <a:pt x="1399" y="925"/>
                </a:cubicBezTo>
                <a:cubicBezTo>
                  <a:pt x="1412" y="896"/>
                  <a:pt x="1433" y="859"/>
                  <a:pt x="1424" y="825"/>
                </a:cubicBezTo>
                <a:cubicBezTo>
                  <a:pt x="1416" y="793"/>
                  <a:pt x="1356" y="785"/>
                  <a:pt x="1332" y="782"/>
                </a:cubicBezTo>
                <a:cubicBezTo>
                  <a:pt x="1282" y="775"/>
                  <a:pt x="1239" y="779"/>
                  <a:pt x="1189" y="784"/>
                </a:cubicBezTo>
                <a:cubicBezTo>
                  <a:pt x="1169" y="786"/>
                  <a:pt x="1165" y="785"/>
                  <a:pt x="1153" y="789"/>
                </a:cubicBezTo>
              </a:path>
              <a:path w="3418" h="1775" extrusionOk="0">
                <a:moveTo>
                  <a:pt x="1669" y="715"/>
                </a:moveTo>
                <a:cubicBezTo>
                  <a:pt x="1694" y="737"/>
                  <a:pt x="1692" y="746"/>
                  <a:pt x="1685" y="778"/>
                </a:cubicBezTo>
                <a:cubicBezTo>
                  <a:pt x="1674" y="826"/>
                  <a:pt x="1659" y="872"/>
                  <a:pt x="1653" y="921"/>
                </a:cubicBezTo>
                <a:cubicBezTo>
                  <a:pt x="1648" y="960"/>
                  <a:pt x="1641" y="1009"/>
                  <a:pt x="1664" y="1044"/>
                </a:cubicBezTo>
                <a:cubicBezTo>
                  <a:pt x="1685" y="1077"/>
                  <a:pt x="1716" y="1050"/>
                  <a:pt x="1734" y="1030"/>
                </a:cubicBezTo>
                <a:cubicBezTo>
                  <a:pt x="1762" y="1000"/>
                  <a:pt x="1786" y="956"/>
                  <a:pt x="1795" y="915"/>
                </a:cubicBezTo>
                <a:cubicBezTo>
                  <a:pt x="1803" y="880"/>
                  <a:pt x="1800" y="841"/>
                  <a:pt x="1795" y="806"/>
                </a:cubicBezTo>
              </a:path>
              <a:path w="3418" h="1775" extrusionOk="0">
                <a:moveTo>
                  <a:pt x="1949" y="939"/>
                </a:moveTo>
                <a:cubicBezTo>
                  <a:pt x="1973" y="955"/>
                  <a:pt x="1982" y="965"/>
                  <a:pt x="2000" y="941"/>
                </a:cubicBezTo>
                <a:cubicBezTo>
                  <a:pt x="2020" y="914"/>
                  <a:pt x="2027" y="875"/>
                  <a:pt x="2036" y="843"/>
                </a:cubicBezTo>
                <a:cubicBezTo>
                  <a:pt x="2047" y="805"/>
                  <a:pt x="2057" y="761"/>
                  <a:pt x="2079" y="729"/>
                </a:cubicBezTo>
                <a:cubicBezTo>
                  <a:pt x="2093" y="709"/>
                  <a:pt x="2107" y="698"/>
                  <a:pt x="2127" y="685"/>
                </a:cubicBezTo>
              </a:path>
              <a:path w="3418" h="1775" extrusionOk="0">
                <a:moveTo>
                  <a:pt x="2363" y="537"/>
                </a:moveTo>
                <a:cubicBezTo>
                  <a:pt x="2365" y="597"/>
                  <a:pt x="2366" y="654"/>
                  <a:pt x="2364" y="715"/>
                </a:cubicBezTo>
                <a:cubicBezTo>
                  <a:pt x="2362" y="794"/>
                  <a:pt x="2356" y="873"/>
                  <a:pt x="2346" y="951"/>
                </a:cubicBezTo>
                <a:cubicBezTo>
                  <a:pt x="2346" y="952"/>
                  <a:pt x="2335" y="1051"/>
                  <a:pt x="2323" y="1025"/>
                </a:cubicBezTo>
                <a:cubicBezTo>
                  <a:pt x="2323" y="1021"/>
                  <a:pt x="2323" y="1017"/>
                  <a:pt x="2323" y="1013"/>
                </a:cubicBezTo>
              </a:path>
              <a:path w="3418" h="1775" extrusionOk="0">
                <a:moveTo>
                  <a:pt x="2380" y="319"/>
                </a:moveTo>
                <a:cubicBezTo>
                  <a:pt x="2394" y="303"/>
                  <a:pt x="2415" y="265"/>
                  <a:pt x="2444" y="279"/>
                </a:cubicBezTo>
                <a:cubicBezTo>
                  <a:pt x="2463" y="288"/>
                  <a:pt x="2471" y="317"/>
                  <a:pt x="2478" y="334"/>
                </a:cubicBezTo>
              </a:path>
              <a:path w="3418" h="1775" extrusionOk="0">
                <a:moveTo>
                  <a:pt x="2579" y="889"/>
                </a:moveTo>
                <a:cubicBezTo>
                  <a:pt x="2583" y="915"/>
                  <a:pt x="2582" y="929"/>
                  <a:pt x="2591" y="948"/>
                </a:cubicBezTo>
                <a:cubicBezTo>
                  <a:pt x="2600" y="912"/>
                  <a:pt x="2606" y="876"/>
                  <a:pt x="2620" y="841"/>
                </a:cubicBezTo>
                <a:cubicBezTo>
                  <a:pt x="2634" y="805"/>
                  <a:pt x="2653" y="755"/>
                  <a:pt x="2695" y="742"/>
                </a:cubicBezTo>
                <a:cubicBezTo>
                  <a:pt x="2736" y="730"/>
                  <a:pt x="2774" y="766"/>
                  <a:pt x="2795" y="795"/>
                </a:cubicBezTo>
                <a:cubicBezTo>
                  <a:pt x="2825" y="836"/>
                  <a:pt x="2846" y="891"/>
                  <a:pt x="2862" y="939"/>
                </a:cubicBezTo>
                <a:cubicBezTo>
                  <a:pt x="2869" y="959"/>
                  <a:pt x="2873" y="981"/>
                  <a:pt x="2879" y="1001"/>
                </a:cubicBezTo>
                <a:cubicBezTo>
                  <a:pt x="2894" y="973"/>
                  <a:pt x="2904" y="933"/>
                  <a:pt x="2921" y="907"/>
                </a:cubicBezTo>
                <a:cubicBezTo>
                  <a:pt x="2939" y="889"/>
                  <a:pt x="2944" y="884"/>
                  <a:pt x="2954" y="871"/>
                </a:cubicBezTo>
              </a:path>
              <a:path w="3418" h="1775" extrusionOk="0">
                <a:moveTo>
                  <a:pt x="3281" y="546"/>
                </a:moveTo>
                <a:cubicBezTo>
                  <a:pt x="3253" y="556"/>
                  <a:pt x="3226" y="561"/>
                  <a:pt x="3198" y="577"/>
                </a:cubicBezTo>
                <a:cubicBezTo>
                  <a:pt x="3132" y="614"/>
                  <a:pt x="3089" y="673"/>
                  <a:pt x="3061" y="741"/>
                </a:cubicBezTo>
                <a:cubicBezTo>
                  <a:pt x="3032" y="810"/>
                  <a:pt x="3029" y="881"/>
                  <a:pt x="3038" y="954"/>
                </a:cubicBezTo>
                <a:cubicBezTo>
                  <a:pt x="3043" y="992"/>
                  <a:pt x="3062" y="1057"/>
                  <a:pt x="3113" y="1054"/>
                </a:cubicBezTo>
                <a:cubicBezTo>
                  <a:pt x="3170" y="1051"/>
                  <a:pt x="3215" y="983"/>
                  <a:pt x="3242" y="942"/>
                </a:cubicBezTo>
                <a:cubicBezTo>
                  <a:pt x="3306" y="844"/>
                  <a:pt x="3340" y="732"/>
                  <a:pt x="3377" y="622"/>
                </a:cubicBezTo>
                <a:cubicBezTo>
                  <a:pt x="3386" y="598"/>
                  <a:pt x="3387" y="593"/>
                  <a:pt x="3396" y="580"/>
                </a:cubicBezTo>
                <a:cubicBezTo>
                  <a:pt x="3415" y="646"/>
                  <a:pt x="3416" y="713"/>
                  <a:pt x="3417" y="783"/>
                </a:cubicBezTo>
                <a:cubicBezTo>
                  <a:pt x="3419" y="927"/>
                  <a:pt x="3415" y="1073"/>
                  <a:pt x="3399" y="1216"/>
                </a:cubicBezTo>
                <a:cubicBezTo>
                  <a:pt x="3381" y="1375"/>
                  <a:pt x="3353" y="1560"/>
                  <a:pt x="3246" y="1686"/>
                </a:cubicBezTo>
                <a:cubicBezTo>
                  <a:pt x="3185" y="1758"/>
                  <a:pt x="3090" y="1780"/>
                  <a:pt x="2998" y="1774"/>
                </a:cubicBezTo>
                <a:cubicBezTo>
                  <a:pt x="2972" y="1769"/>
                  <a:pt x="2945" y="1765"/>
                  <a:pt x="2919" y="1760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9563" y="4048125"/>
            <a:ext cx="233362" cy="254000"/>
          </a:xfrm>
          <a:custGeom>
            <a:avLst/>
            <a:gdLst>
              <a:gd name="T0" fmla="+- 0 4401 4387"/>
              <a:gd name="T1" fmla="*/ T0 w 650"/>
              <a:gd name="T2" fmla="+- 0 11531 11244"/>
              <a:gd name="T3" fmla="*/ 11531 h 708"/>
              <a:gd name="T4" fmla="+- 0 4405 4387"/>
              <a:gd name="T5" fmla="*/ T4 w 650"/>
              <a:gd name="T6" fmla="+- 0 11726 11244"/>
              <a:gd name="T7" fmla="*/ 11726 h 708"/>
              <a:gd name="T8" fmla="+- 0 4409 4387"/>
              <a:gd name="T9" fmla="*/ T8 w 650"/>
              <a:gd name="T10" fmla="+- 0 11868 11244"/>
              <a:gd name="T11" fmla="*/ 11868 h 708"/>
              <a:gd name="T12" fmla="+- 0 4414 4387"/>
              <a:gd name="T13" fmla="*/ T12 w 650"/>
              <a:gd name="T14" fmla="+- 0 11858 11244"/>
              <a:gd name="T15" fmla="*/ 11858 h 708"/>
              <a:gd name="T16" fmla="+- 0 4387 4387"/>
              <a:gd name="T17" fmla="*/ T16 w 650"/>
              <a:gd name="T18" fmla="+- 0 11296 11244"/>
              <a:gd name="T19" fmla="*/ 11296 h 708"/>
              <a:gd name="T20" fmla="+- 0 4420 4387"/>
              <a:gd name="T21" fmla="*/ T20 w 650"/>
              <a:gd name="T22" fmla="+- 0 11247 11244"/>
              <a:gd name="T23" fmla="*/ 11247 h 708"/>
              <a:gd name="T24" fmla="+- 0 4471 4387"/>
              <a:gd name="T25" fmla="*/ T24 w 650"/>
              <a:gd name="T26" fmla="+- 0 11265 11244"/>
              <a:gd name="T27" fmla="*/ 11265 h 708"/>
              <a:gd name="T28" fmla="+- 0 4489 4387"/>
              <a:gd name="T29" fmla="*/ T28 w 650"/>
              <a:gd name="T30" fmla="+- 0 11287 11244"/>
              <a:gd name="T31" fmla="*/ 11287 h 708"/>
              <a:gd name="T32" fmla="+- 0 4691 4387"/>
              <a:gd name="T33" fmla="*/ T32 w 650"/>
              <a:gd name="T34" fmla="+- 0 11746 11244"/>
              <a:gd name="T35" fmla="*/ 11746 h 708"/>
              <a:gd name="T36" fmla="+- 0 4739 4387"/>
              <a:gd name="T37" fmla="*/ T36 w 650"/>
              <a:gd name="T38" fmla="+- 0 11801 11244"/>
              <a:gd name="T39" fmla="*/ 11801 h 708"/>
              <a:gd name="T40" fmla="+- 0 4758 4387"/>
              <a:gd name="T41" fmla="*/ T40 w 650"/>
              <a:gd name="T42" fmla="+- 0 11709 11244"/>
              <a:gd name="T43" fmla="*/ 11709 h 708"/>
              <a:gd name="T44" fmla="+- 0 4818 4387"/>
              <a:gd name="T45" fmla="*/ T44 w 650"/>
              <a:gd name="T46" fmla="+- 0 11575 11244"/>
              <a:gd name="T47" fmla="*/ 11575 h 708"/>
              <a:gd name="T48" fmla="+- 0 4910 4387"/>
              <a:gd name="T49" fmla="*/ T48 w 650"/>
              <a:gd name="T50" fmla="+- 0 11615 11244"/>
              <a:gd name="T51" fmla="*/ 11615 h 708"/>
              <a:gd name="T52" fmla="+- 0 4979 4387"/>
              <a:gd name="T53" fmla="*/ T52 w 650"/>
              <a:gd name="T54" fmla="+- 0 11813 11244"/>
              <a:gd name="T55" fmla="*/ 11813 h 708"/>
              <a:gd name="T56" fmla="+- 0 5026 4387"/>
              <a:gd name="T57" fmla="*/ T56 w 650"/>
              <a:gd name="T58" fmla="+- 0 11951 11244"/>
              <a:gd name="T59" fmla="*/ 11951 h 708"/>
              <a:gd name="T60" fmla="+- 0 5036 4387"/>
              <a:gd name="T61" fmla="*/ T60 w 650"/>
              <a:gd name="T62" fmla="+- 0 11950 11244"/>
              <a:gd name="T63" fmla="*/ 11950 h 7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650" h="708" extrusionOk="0">
                <a:moveTo>
                  <a:pt x="14" y="287"/>
                </a:moveTo>
                <a:cubicBezTo>
                  <a:pt x="12" y="352"/>
                  <a:pt x="16" y="417"/>
                  <a:pt x="18" y="482"/>
                </a:cubicBezTo>
                <a:cubicBezTo>
                  <a:pt x="20" y="528"/>
                  <a:pt x="17" y="578"/>
                  <a:pt x="22" y="624"/>
                </a:cubicBezTo>
                <a:cubicBezTo>
                  <a:pt x="26" y="662"/>
                  <a:pt x="26" y="619"/>
                  <a:pt x="27" y="614"/>
                </a:cubicBezTo>
              </a:path>
              <a:path w="650" h="708" extrusionOk="0">
                <a:moveTo>
                  <a:pt x="0" y="52"/>
                </a:moveTo>
                <a:cubicBezTo>
                  <a:pt x="4" y="31"/>
                  <a:pt x="7" y="8"/>
                  <a:pt x="33" y="3"/>
                </a:cubicBezTo>
                <a:cubicBezTo>
                  <a:pt x="54" y="-1"/>
                  <a:pt x="69" y="5"/>
                  <a:pt x="84" y="21"/>
                </a:cubicBezTo>
                <a:cubicBezTo>
                  <a:pt x="90" y="28"/>
                  <a:pt x="96" y="36"/>
                  <a:pt x="102" y="43"/>
                </a:cubicBezTo>
              </a:path>
              <a:path w="650" h="708" extrusionOk="0">
                <a:moveTo>
                  <a:pt x="304" y="502"/>
                </a:moveTo>
                <a:cubicBezTo>
                  <a:pt x="318" y="526"/>
                  <a:pt x="327" y="548"/>
                  <a:pt x="352" y="557"/>
                </a:cubicBezTo>
                <a:cubicBezTo>
                  <a:pt x="357" y="526"/>
                  <a:pt x="362" y="495"/>
                  <a:pt x="371" y="465"/>
                </a:cubicBezTo>
                <a:cubicBezTo>
                  <a:pt x="383" y="422"/>
                  <a:pt x="398" y="364"/>
                  <a:pt x="431" y="331"/>
                </a:cubicBezTo>
                <a:cubicBezTo>
                  <a:pt x="468" y="294"/>
                  <a:pt x="505" y="341"/>
                  <a:pt x="523" y="371"/>
                </a:cubicBezTo>
                <a:cubicBezTo>
                  <a:pt x="558" y="431"/>
                  <a:pt x="573" y="503"/>
                  <a:pt x="592" y="569"/>
                </a:cubicBezTo>
                <a:cubicBezTo>
                  <a:pt x="602" y="602"/>
                  <a:pt x="610" y="683"/>
                  <a:pt x="639" y="707"/>
                </a:cubicBezTo>
                <a:cubicBezTo>
                  <a:pt x="642" y="707"/>
                  <a:pt x="646" y="706"/>
                  <a:pt x="649" y="706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90738" y="3884613"/>
            <a:ext cx="1289050" cy="742950"/>
          </a:xfrm>
          <a:custGeom>
            <a:avLst/>
            <a:gdLst>
              <a:gd name="T0" fmla="+- 0 6270 5808"/>
              <a:gd name="T1" fmla="*/ T0 w 3579"/>
              <a:gd name="T2" fmla="+- 0 11249 10791"/>
              <a:gd name="T3" fmla="*/ 11249 h 2062"/>
              <a:gd name="T4" fmla="+- 0 6245 5808"/>
              <a:gd name="T5" fmla="*/ T4 w 3579"/>
              <a:gd name="T6" fmla="+- 0 11191 10791"/>
              <a:gd name="T7" fmla="*/ 11191 h 2062"/>
              <a:gd name="T8" fmla="+- 0 6169 5808"/>
              <a:gd name="T9" fmla="*/ T8 w 3579"/>
              <a:gd name="T10" fmla="+- 0 11234 10791"/>
              <a:gd name="T11" fmla="*/ 11234 h 2062"/>
              <a:gd name="T12" fmla="+- 0 6023 5808"/>
              <a:gd name="T13" fmla="*/ T12 w 3579"/>
              <a:gd name="T14" fmla="+- 0 11423 10791"/>
              <a:gd name="T15" fmla="*/ 11423 h 2062"/>
              <a:gd name="T16" fmla="+- 0 5861 5808"/>
              <a:gd name="T17" fmla="*/ T16 w 3579"/>
              <a:gd name="T18" fmla="+- 0 11757 10791"/>
              <a:gd name="T19" fmla="*/ 11757 h 2062"/>
              <a:gd name="T20" fmla="+- 0 5833 5808"/>
              <a:gd name="T21" fmla="*/ T20 w 3579"/>
              <a:gd name="T22" fmla="+- 0 12151 10791"/>
              <a:gd name="T23" fmla="*/ 12151 h 2062"/>
              <a:gd name="T24" fmla="+- 0 6006 5808"/>
              <a:gd name="T25" fmla="*/ T24 w 3579"/>
              <a:gd name="T26" fmla="+- 0 12233 10791"/>
              <a:gd name="T27" fmla="*/ 12233 h 2062"/>
              <a:gd name="T28" fmla="+- 0 6248 5808"/>
              <a:gd name="T29" fmla="*/ T28 w 3579"/>
              <a:gd name="T30" fmla="+- 0 12028 10791"/>
              <a:gd name="T31" fmla="*/ 12028 h 2062"/>
              <a:gd name="T32" fmla="+- 0 6393 5808"/>
              <a:gd name="T33" fmla="*/ T32 w 3579"/>
              <a:gd name="T34" fmla="+- 0 11527 10791"/>
              <a:gd name="T35" fmla="*/ 11527 h 2062"/>
              <a:gd name="T36" fmla="+- 0 6206 5808"/>
              <a:gd name="T37" fmla="*/ T36 w 3579"/>
              <a:gd name="T38" fmla="+- 0 11263 10791"/>
              <a:gd name="T39" fmla="*/ 11263 h 2062"/>
              <a:gd name="T40" fmla="+- 0 6109 5808"/>
              <a:gd name="T41" fmla="*/ T40 w 3579"/>
              <a:gd name="T42" fmla="+- 0 11302 10791"/>
              <a:gd name="T43" fmla="*/ 11302 h 2062"/>
              <a:gd name="T44" fmla="+- 0 6427 5808"/>
              <a:gd name="T45" fmla="*/ T44 w 3579"/>
              <a:gd name="T46" fmla="+- 0 11804 10791"/>
              <a:gd name="T47" fmla="*/ 11804 h 2062"/>
              <a:gd name="T48" fmla="+- 0 6340 5808"/>
              <a:gd name="T49" fmla="*/ T48 w 3579"/>
              <a:gd name="T50" fmla="+- 0 11764 10791"/>
              <a:gd name="T51" fmla="*/ 11764 h 2062"/>
              <a:gd name="T52" fmla="+- 0 6169 5808"/>
              <a:gd name="T53" fmla="*/ T52 w 3579"/>
              <a:gd name="T54" fmla="+- 0 11743 10791"/>
              <a:gd name="T55" fmla="*/ 11743 h 2062"/>
              <a:gd name="T56" fmla="+- 0 5991 5808"/>
              <a:gd name="T57" fmla="*/ T56 w 3579"/>
              <a:gd name="T58" fmla="+- 0 11764 10791"/>
              <a:gd name="T59" fmla="*/ 11764 h 2062"/>
              <a:gd name="T60" fmla="+- 0 5923 5808"/>
              <a:gd name="T61" fmla="*/ T60 w 3579"/>
              <a:gd name="T62" fmla="+- 0 11797 10791"/>
              <a:gd name="T63" fmla="*/ 11797 h 2062"/>
              <a:gd name="T64" fmla="+- 0 7170 5808"/>
              <a:gd name="T65" fmla="*/ T64 w 3579"/>
              <a:gd name="T66" fmla="+- 0 11197 10791"/>
              <a:gd name="T67" fmla="*/ 11197 h 2062"/>
              <a:gd name="T68" fmla="+- 0 7126 5808"/>
              <a:gd name="T69" fmla="*/ T68 w 3579"/>
              <a:gd name="T70" fmla="+- 0 11188 10791"/>
              <a:gd name="T71" fmla="*/ 11188 h 2062"/>
              <a:gd name="T72" fmla="+- 0 7004 5808"/>
              <a:gd name="T73" fmla="*/ T72 w 3579"/>
              <a:gd name="T74" fmla="+- 0 11341 10791"/>
              <a:gd name="T75" fmla="*/ 11341 h 2062"/>
              <a:gd name="T76" fmla="+- 0 6872 5808"/>
              <a:gd name="T77" fmla="*/ T76 w 3579"/>
              <a:gd name="T78" fmla="+- 0 11698 10791"/>
              <a:gd name="T79" fmla="*/ 11698 h 2062"/>
              <a:gd name="T80" fmla="+- 0 6826 5808"/>
              <a:gd name="T81" fmla="*/ T80 w 3579"/>
              <a:gd name="T82" fmla="+- 0 12094 10791"/>
              <a:gd name="T83" fmla="*/ 12094 h 2062"/>
              <a:gd name="T84" fmla="+- 0 6890 5808"/>
              <a:gd name="T85" fmla="*/ T84 w 3579"/>
              <a:gd name="T86" fmla="+- 0 12351 10791"/>
              <a:gd name="T87" fmla="*/ 12351 h 2062"/>
              <a:gd name="T88" fmla="+- 0 7041 5808"/>
              <a:gd name="T89" fmla="*/ T88 w 3579"/>
              <a:gd name="T90" fmla="+- 0 12423 10791"/>
              <a:gd name="T91" fmla="*/ 12423 h 2062"/>
              <a:gd name="T92" fmla="+- 0 7162 5808"/>
              <a:gd name="T93" fmla="*/ T92 w 3579"/>
              <a:gd name="T94" fmla="+- 0 12372 10791"/>
              <a:gd name="T95" fmla="*/ 12372 h 2062"/>
              <a:gd name="T96" fmla="+- 0 7465 5808"/>
              <a:gd name="T97" fmla="*/ T96 w 3579"/>
              <a:gd name="T98" fmla="+- 0 11657 10791"/>
              <a:gd name="T99" fmla="*/ 11657 h 2062"/>
              <a:gd name="T100" fmla="+- 0 7497 5808"/>
              <a:gd name="T101" fmla="*/ T100 w 3579"/>
              <a:gd name="T102" fmla="+- 0 11601 10791"/>
              <a:gd name="T103" fmla="*/ 11601 h 2062"/>
              <a:gd name="T104" fmla="+- 0 7593 5808"/>
              <a:gd name="T105" fmla="*/ T104 w 3579"/>
              <a:gd name="T106" fmla="+- 0 11530 10791"/>
              <a:gd name="T107" fmla="*/ 11530 h 2062"/>
              <a:gd name="T108" fmla="+- 0 7712 5808"/>
              <a:gd name="T109" fmla="*/ T108 w 3579"/>
              <a:gd name="T110" fmla="+- 0 11516 10791"/>
              <a:gd name="T111" fmla="*/ 11516 h 2062"/>
              <a:gd name="T112" fmla="+- 0 7830 5808"/>
              <a:gd name="T113" fmla="*/ T112 w 3579"/>
              <a:gd name="T114" fmla="+- 0 11695 10791"/>
              <a:gd name="T115" fmla="*/ 11695 h 2062"/>
              <a:gd name="T116" fmla="+- 0 7582 5808"/>
              <a:gd name="T117" fmla="*/ T116 w 3579"/>
              <a:gd name="T118" fmla="+- 0 12305 10791"/>
              <a:gd name="T119" fmla="*/ 12305 h 2062"/>
              <a:gd name="T120" fmla="+- 0 7478 5808"/>
              <a:gd name="T121" fmla="*/ T120 w 3579"/>
              <a:gd name="T122" fmla="+- 0 12328 10791"/>
              <a:gd name="T123" fmla="*/ 12328 h 2062"/>
              <a:gd name="T124" fmla="+- 0 7505 5808"/>
              <a:gd name="T125" fmla="*/ T124 w 3579"/>
              <a:gd name="T126" fmla="+- 0 12243 10791"/>
              <a:gd name="T127" fmla="*/ 12243 h 2062"/>
              <a:gd name="T128" fmla="+- 0 7775 5808"/>
              <a:gd name="T129" fmla="*/ T128 w 3579"/>
              <a:gd name="T130" fmla="+- 0 12203 10791"/>
              <a:gd name="T131" fmla="*/ 12203 h 2062"/>
              <a:gd name="T132" fmla="+- 0 7956 5808"/>
              <a:gd name="T133" fmla="*/ T132 w 3579"/>
              <a:gd name="T134" fmla="+- 0 12339 10791"/>
              <a:gd name="T135" fmla="*/ 12339 h 2062"/>
              <a:gd name="T136" fmla="+- 0 8078 5808"/>
              <a:gd name="T137" fmla="*/ T136 w 3579"/>
              <a:gd name="T138" fmla="+- 0 12338 10791"/>
              <a:gd name="T139" fmla="*/ 12338 h 2062"/>
              <a:gd name="T140" fmla="+- 0 8173 5808"/>
              <a:gd name="T141" fmla="*/ T140 w 3579"/>
              <a:gd name="T142" fmla="+- 0 12225 10791"/>
              <a:gd name="T143" fmla="*/ 12225 h 2062"/>
              <a:gd name="T144" fmla="+- 0 8589 5808"/>
              <a:gd name="T145" fmla="*/ T144 w 3579"/>
              <a:gd name="T146" fmla="+- 0 11650 10791"/>
              <a:gd name="T147" fmla="*/ 11650 h 2062"/>
              <a:gd name="T148" fmla="+- 0 8597 5808"/>
              <a:gd name="T149" fmla="*/ T148 w 3579"/>
              <a:gd name="T150" fmla="+- 0 11553 10791"/>
              <a:gd name="T151" fmla="*/ 11553 h 2062"/>
              <a:gd name="T152" fmla="+- 0 8608 5808"/>
              <a:gd name="T153" fmla="*/ T152 w 3579"/>
              <a:gd name="T154" fmla="+- 0 11393 10791"/>
              <a:gd name="T155" fmla="*/ 11393 h 2062"/>
              <a:gd name="T156" fmla="+- 0 8616 5808"/>
              <a:gd name="T157" fmla="*/ T156 w 3579"/>
              <a:gd name="T158" fmla="+- 0 11202 10791"/>
              <a:gd name="T159" fmla="*/ 11202 h 2062"/>
              <a:gd name="T160" fmla="+- 0 8634 5808"/>
              <a:gd name="T161" fmla="*/ T160 w 3579"/>
              <a:gd name="T162" fmla="+- 0 11059 10791"/>
              <a:gd name="T163" fmla="*/ 11059 h 2062"/>
              <a:gd name="T164" fmla="+- 0 8676 5808"/>
              <a:gd name="T165" fmla="*/ T164 w 3579"/>
              <a:gd name="T166" fmla="+- 0 11007 10791"/>
              <a:gd name="T167" fmla="*/ 11007 h 2062"/>
              <a:gd name="T168" fmla="+- 0 8739 5808"/>
              <a:gd name="T169" fmla="*/ T168 w 3579"/>
              <a:gd name="T170" fmla="+- 0 11068 10791"/>
              <a:gd name="T171" fmla="*/ 11068 h 2062"/>
              <a:gd name="T172" fmla="+- 0 8786 5808"/>
              <a:gd name="T173" fmla="*/ T172 w 3579"/>
              <a:gd name="T174" fmla="+- 0 11271 10791"/>
              <a:gd name="T175" fmla="*/ 11271 h 2062"/>
              <a:gd name="T176" fmla="+- 0 8684 5808"/>
              <a:gd name="T177" fmla="*/ T176 w 3579"/>
              <a:gd name="T178" fmla="+- 0 11346 10791"/>
              <a:gd name="T179" fmla="*/ 11346 h 2062"/>
              <a:gd name="T180" fmla="+- 0 8624 5808"/>
              <a:gd name="T181" fmla="*/ T180 w 3579"/>
              <a:gd name="T182" fmla="+- 0 11338 10791"/>
              <a:gd name="T183" fmla="*/ 11338 h 2062"/>
              <a:gd name="T184" fmla="+- 0 8692 5808"/>
              <a:gd name="T185" fmla="*/ T184 w 3579"/>
              <a:gd name="T186" fmla="+- 0 11360 10791"/>
              <a:gd name="T187" fmla="*/ 11360 h 2062"/>
              <a:gd name="T188" fmla="+- 0 8847 5808"/>
              <a:gd name="T189" fmla="*/ T188 w 3579"/>
              <a:gd name="T190" fmla="+- 0 11563 10791"/>
              <a:gd name="T191" fmla="*/ 11563 h 2062"/>
              <a:gd name="T192" fmla="+- 0 8782 5808"/>
              <a:gd name="T193" fmla="*/ T192 w 3579"/>
              <a:gd name="T194" fmla="+- 0 11640 10791"/>
              <a:gd name="T195" fmla="*/ 11640 h 2062"/>
              <a:gd name="T196" fmla="+- 0 8664 5808"/>
              <a:gd name="T197" fmla="*/ T196 w 3579"/>
              <a:gd name="T198" fmla="+- 0 11618 10791"/>
              <a:gd name="T199" fmla="*/ 11618 h 2062"/>
              <a:gd name="T200" fmla="+- 0 8545 5808"/>
              <a:gd name="T201" fmla="*/ T200 w 3579"/>
              <a:gd name="T202" fmla="+- 0 11514 10791"/>
              <a:gd name="T203" fmla="*/ 11514 h 2062"/>
              <a:gd name="T204" fmla="+- 0 8525 5808"/>
              <a:gd name="T205" fmla="*/ T204 w 3579"/>
              <a:gd name="T206" fmla="+- 0 11488 10791"/>
              <a:gd name="T207" fmla="*/ 11488 h 2062"/>
              <a:gd name="T208" fmla="+- 0 9217 5808"/>
              <a:gd name="T209" fmla="*/ T208 w 3579"/>
              <a:gd name="T210" fmla="+- 0 10791 10791"/>
              <a:gd name="T211" fmla="*/ 10791 h 2062"/>
              <a:gd name="T212" fmla="+- 0 9266 5808"/>
              <a:gd name="T213" fmla="*/ T212 w 3579"/>
              <a:gd name="T214" fmla="+- 0 10878 10791"/>
              <a:gd name="T215" fmla="*/ 10878 h 2062"/>
              <a:gd name="T216" fmla="+- 0 9386 5808"/>
              <a:gd name="T217" fmla="*/ T216 w 3579"/>
              <a:gd name="T218" fmla="+- 0 11535 10791"/>
              <a:gd name="T219" fmla="*/ 11535 h 2062"/>
              <a:gd name="T220" fmla="+- 0 9325 5808"/>
              <a:gd name="T221" fmla="*/ T220 w 3579"/>
              <a:gd name="T222" fmla="+- 0 11979 10791"/>
              <a:gd name="T223" fmla="*/ 11979 h 2062"/>
              <a:gd name="T224" fmla="+- 0 8977 5808"/>
              <a:gd name="T225" fmla="*/ T224 w 3579"/>
              <a:gd name="T226" fmla="+- 0 12545 10791"/>
              <a:gd name="T227" fmla="*/ 12545 h 2062"/>
              <a:gd name="T228" fmla="+- 0 8564 5808"/>
              <a:gd name="T229" fmla="*/ T228 w 3579"/>
              <a:gd name="T230" fmla="+- 0 12852 10791"/>
              <a:gd name="T231" fmla="*/ 12852 h 20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3579" h="2062" extrusionOk="0">
                <a:moveTo>
                  <a:pt x="462" y="458"/>
                </a:moveTo>
                <a:cubicBezTo>
                  <a:pt x="454" y="433"/>
                  <a:pt x="449" y="422"/>
                  <a:pt x="437" y="400"/>
                </a:cubicBezTo>
                <a:cubicBezTo>
                  <a:pt x="405" y="410"/>
                  <a:pt x="386" y="418"/>
                  <a:pt x="361" y="443"/>
                </a:cubicBezTo>
                <a:cubicBezTo>
                  <a:pt x="305" y="499"/>
                  <a:pt x="256" y="565"/>
                  <a:pt x="215" y="632"/>
                </a:cubicBezTo>
                <a:cubicBezTo>
                  <a:pt x="151" y="737"/>
                  <a:pt x="93" y="850"/>
                  <a:pt x="53" y="966"/>
                </a:cubicBezTo>
                <a:cubicBezTo>
                  <a:pt x="12" y="1086"/>
                  <a:pt x="-30" y="1237"/>
                  <a:pt x="25" y="1360"/>
                </a:cubicBezTo>
                <a:cubicBezTo>
                  <a:pt x="56" y="1429"/>
                  <a:pt x="124" y="1462"/>
                  <a:pt x="198" y="1442"/>
                </a:cubicBezTo>
                <a:cubicBezTo>
                  <a:pt x="300" y="1414"/>
                  <a:pt x="381" y="1318"/>
                  <a:pt x="440" y="1237"/>
                </a:cubicBezTo>
                <a:cubicBezTo>
                  <a:pt x="542" y="1095"/>
                  <a:pt x="611" y="912"/>
                  <a:pt x="585" y="736"/>
                </a:cubicBezTo>
                <a:cubicBezTo>
                  <a:pt x="571" y="637"/>
                  <a:pt x="511" y="490"/>
                  <a:pt x="398" y="472"/>
                </a:cubicBezTo>
                <a:cubicBezTo>
                  <a:pt x="354" y="465"/>
                  <a:pt x="333" y="488"/>
                  <a:pt x="301" y="511"/>
                </a:cubicBezTo>
              </a:path>
              <a:path w="3579" h="2062" extrusionOk="0">
                <a:moveTo>
                  <a:pt x="619" y="1013"/>
                </a:moveTo>
                <a:cubicBezTo>
                  <a:pt x="593" y="989"/>
                  <a:pt x="567" y="982"/>
                  <a:pt x="532" y="973"/>
                </a:cubicBezTo>
                <a:cubicBezTo>
                  <a:pt x="477" y="959"/>
                  <a:pt x="418" y="952"/>
                  <a:pt x="361" y="952"/>
                </a:cubicBezTo>
                <a:cubicBezTo>
                  <a:pt x="301" y="952"/>
                  <a:pt x="241" y="957"/>
                  <a:pt x="183" y="973"/>
                </a:cubicBezTo>
                <a:cubicBezTo>
                  <a:pt x="157" y="980"/>
                  <a:pt x="137" y="992"/>
                  <a:pt x="115" y="1006"/>
                </a:cubicBezTo>
              </a:path>
              <a:path w="3579" h="2062" extrusionOk="0">
                <a:moveTo>
                  <a:pt x="1362" y="406"/>
                </a:moveTo>
                <a:cubicBezTo>
                  <a:pt x="1337" y="385"/>
                  <a:pt x="1363" y="378"/>
                  <a:pt x="1318" y="397"/>
                </a:cubicBezTo>
                <a:cubicBezTo>
                  <a:pt x="1260" y="422"/>
                  <a:pt x="1224" y="500"/>
                  <a:pt x="1196" y="550"/>
                </a:cubicBezTo>
                <a:cubicBezTo>
                  <a:pt x="1133" y="662"/>
                  <a:pt x="1095" y="783"/>
                  <a:pt x="1064" y="907"/>
                </a:cubicBezTo>
                <a:cubicBezTo>
                  <a:pt x="1032" y="1036"/>
                  <a:pt x="1015" y="1170"/>
                  <a:pt x="1018" y="1303"/>
                </a:cubicBezTo>
                <a:cubicBezTo>
                  <a:pt x="1020" y="1392"/>
                  <a:pt x="1033" y="1484"/>
                  <a:pt x="1082" y="1560"/>
                </a:cubicBezTo>
                <a:cubicBezTo>
                  <a:pt x="1115" y="1611"/>
                  <a:pt x="1172" y="1638"/>
                  <a:pt x="1233" y="1632"/>
                </a:cubicBezTo>
                <a:cubicBezTo>
                  <a:pt x="1279" y="1627"/>
                  <a:pt x="1315" y="1604"/>
                  <a:pt x="1354" y="1581"/>
                </a:cubicBezTo>
              </a:path>
              <a:path w="3579" h="2062" extrusionOk="0">
                <a:moveTo>
                  <a:pt x="1657" y="866"/>
                </a:moveTo>
                <a:cubicBezTo>
                  <a:pt x="1666" y="842"/>
                  <a:pt x="1668" y="831"/>
                  <a:pt x="1689" y="810"/>
                </a:cubicBezTo>
                <a:cubicBezTo>
                  <a:pt x="1716" y="783"/>
                  <a:pt x="1752" y="757"/>
                  <a:pt x="1785" y="739"/>
                </a:cubicBezTo>
                <a:cubicBezTo>
                  <a:pt x="1822" y="719"/>
                  <a:pt x="1863" y="709"/>
                  <a:pt x="1904" y="725"/>
                </a:cubicBezTo>
                <a:cubicBezTo>
                  <a:pt x="1973" y="752"/>
                  <a:pt x="2008" y="837"/>
                  <a:pt x="2022" y="904"/>
                </a:cubicBezTo>
                <a:cubicBezTo>
                  <a:pt x="2067" y="1123"/>
                  <a:pt x="1963" y="1391"/>
                  <a:pt x="1774" y="1514"/>
                </a:cubicBezTo>
                <a:cubicBezTo>
                  <a:pt x="1732" y="1541"/>
                  <a:pt x="1713" y="1540"/>
                  <a:pt x="1670" y="1537"/>
                </a:cubicBezTo>
                <a:cubicBezTo>
                  <a:pt x="1671" y="1500"/>
                  <a:pt x="1670" y="1484"/>
                  <a:pt x="1697" y="1452"/>
                </a:cubicBezTo>
                <a:cubicBezTo>
                  <a:pt x="1771" y="1364"/>
                  <a:pt x="1871" y="1360"/>
                  <a:pt x="1967" y="1412"/>
                </a:cubicBezTo>
                <a:cubicBezTo>
                  <a:pt x="2035" y="1449"/>
                  <a:pt x="2084" y="1507"/>
                  <a:pt x="2148" y="1548"/>
                </a:cubicBezTo>
                <a:cubicBezTo>
                  <a:pt x="2185" y="1572"/>
                  <a:pt x="2233" y="1575"/>
                  <a:pt x="2270" y="1547"/>
                </a:cubicBezTo>
                <a:cubicBezTo>
                  <a:pt x="2310" y="1517"/>
                  <a:pt x="2337" y="1473"/>
                  <a:pt x="2365" y="1434"/>
                </a:cubicBezTo>
              </a:path>
              <a:path w="3579" h="2062" extrusionOk="0">
                <a:moveTo>
                  <a:pt x="2781" y="859"/>
                </a:moveTo>
                <a:cubicBezTo>
                  <a:pt x="2784" y="826"/>
                  <a:pt x="2786" y="795"/>
                  <a:pt x="2789" y="762"/>
                </a:cubicBezTo>
                <a:cubicBezTo>
                  <a:pt x="2793" y="708"/>
                  <a:pt x="2797" y="656"/>
                  <a:pt x="2800" y="602"/>
                </a:cubicBezTo>
                <a:cubicBezTo>
                  <a:pt x="2803" y="538"/>
                  <a:pt x="2803" y="475"/>
                  <a:pt x="2808" y="411"/>
                </a:cubicBezTo>
                <a:cubicBezTo>
                  <a:pt x="2812" y="363"/>
                  <a:pt x="2811" y="314"/>
                  <a:pt x="2826" y="268"/>
                </a:cubicBezTo>
                <a:cubicBezTo>
                  <a:pt x="2836" y="238"/>
                  <a:pt x="2846" y="232"/>
                  <a:pt x="2868" y="216"/>
                </a:cubicBezTo>
                <a:cubicBezTo>
                  <a:pt x="2898" y="227"/>
                  <a:pt x="2915" y="248"/>
                  <a:pt x="2931" y="277"/>
                </a:cubicBezTo>
                <a:cubicBezTo>
                  <a:pt x="2963" y="335"/>
                  <a:pt x="2991" y="413"/>
                  <a:pt x="2978" y="480"/>
                </a:cubicBezTo>
                <a:cubicBezTo>
                  <a:pt x="2968" y="532"/>
                  <a:pt x="2924" y="552"/>
                  <a:pt x="2876" y="555"/>
                </a:cubicBezTo>
                <a:cubicBezTo>
                  <a:pt x="2855" y="556"/>
                  <a:pt x="2836" y="552"/>
                  <a:pt x="2816" y="547"/>
                </a:cubicBezTo>
                <a:cubicBezTo>
                  <a:pt x="2840" y="553"/>
                  <a:pt x="2861" y="558"/>
                  <a:pt x="2884" y="569"/>
                </a:cubicBezTo>
                <a:cubicBezTo>
                  <a:pt x="2962" y="606"/>
                  <a:pt x="3040" y="679"/>
                  <a:pt x="3039" y="772"/>
                </a:cubicBezTo>
                <a:cubicBezTo>
                  <a:pt x="3039" y="812"/>
                  <a:pt x="3014" y="843"/>
                  <a:pt x="2974" y="849"/>
                </a:cubicBezTo>
                <a:cubicBezTo>
                  <a:pt x="2937" y="855"/>
                  <a:pt x="2889" y="845"/>
                  <a:pt x="2856" y="827"/>
                </a:cubicBezTo>
                <a:cubicBezTo>
                  <a:pt x="2810" y="802"/>
                  <a:pt x="2770" y="763"/>
                  <a:pt x="2737" y="723"/>
                </a:cubicBezTo>
                <a:cubicBezTo>
                  <a:pt x="2730" y="714"/>
                  <a:pt x="2724" y="706"/>
                  <a:pt x="2717" y="697"/>
                </a:cubicBezTo>
              </a:path>
              <a:path w="3579" h="2062" extrusionOk="0">
                <a:moveTo>
                  <a:pt x="3409" y="0"/>
                </a:moveTo>
                <a:cubicBezTo>
                  <a:pt x="3428" y="28"/>
                  <a:pt x="3444" y="53"/>
                  <a:pt x="3458" y="87"/>
                </a:cubicBezTo>
                <a:cubicBezTo>
                  <a:pt x="3541" y="296"/>
                  <a:pt x="3579" y="520"/>
                  <a:pt x="3578" y="744"/>
                </a:cubicBezTo>
                <a:cubicBezTo>
                  <a:pt x="3577" y="894"/>
                  <a:pt x="3555" y="1043"/>
                  <a:pt x="3517" y="1188"/>
                </a:cubicBezTo>
                <a:cubicBezTo>
                  <a:pt x="3458" y="1411"/>
                  <a:pt x="3337" y="1597"/>
                  <a:pt x="3169" y="1754"/>
                </a:cubicBezTo>
                <a:cubicBezTo>
                  <a:pt x="3045" y="1870"/>
                  <a:pt x="2896" y="1965"/>
                  <a:pt x="2756" y="2061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70113" y="4683125"/>
            <a:ext cx="1382712" cy="801688"/>
          </a:xfrm>
          <a:custGeom>
            <a:avLst/>
            <a:gdLst>
              <a:gd name="T0" fmla="+- 0 6543 6029"/>
              <a:gd name="T1" fmla="*/ T0 w 3841"/>
              <a:gd name="T2" fmla="+- 0 13390 13009"/>
              <a:gd name="T3" fmla="*/ 13390 h 2225"/>
              <a:gd name="T4" fmla="+- 0 6566 6029"/>
              <a:gd name="T5" fmla="*/ T4 w 3841"/>
              <a:gd name="T6" fmla="+- 0 13356 13009"/>
              <a:gd name="T7" fmla="*/ 13356 h 2225"/>
              <a:gd name="T8" fmla="+- 0 6482 6029"/>
              <a:gd name="T9" fmla="*/ T8 w 3841"/>
              <a:gd name="T10" fmla="+- 0 13377 13009"/>
              <a:gd name="T11" fmla="*/ 13377 h 2225"/>
              <a:gd name="T12" fmla="+- 0 6289 6029"/>
              <a:gd name="T13" fmla="*/ T12 w 3841"/>
              <a:gd name="T14" fmla="+- 0 13525 13009"/>
              <a:gd name="T15" fmla="*/ 13525 h 2225"/>
              <a:gd name="T16" fmla="+- 0 6091 6029"/>
              <a:gd name="T17" fmla="*/ T16 w 3841"/>
              <a:gd name="T18" fmla="+- 0 13868 13009"/>
              <a:gd name="T19" fmla="*/ 13868 h 2225"/>
              <a:gd name="T20" fmla="+- 0 6030 6029"/>
              <a:gd name="T21" fmla="*/ T20 w 3841"/>
              <a:gd name="T22" fmla="+- 0 14319 13009"/>
              <a:gd name="T23" fmla="*/ 14319 h 2225"/>
              <a:gd name="T24" fmla="+- 0 6194 6029"/>
              <a:gd name="T25" fmla="*/ T24 w 3841"/>
              <a:gd name="T26" fmla="+- 0 14841 13009"/>
              <a:gd name="T27" fmla="*/ 14841 h 2225"/>
              <a:gd name="T28" fmla="+- 0 6474 6029"/>
              <a:gd name="T29" fmla="*/ T28 w 3841"/>
              <a:gd name="T30" fmla="+- 0 14889 13009"/>
              <a:gd name="T31" fmla="*/ 14889 h 2225"/>
              <a:gd name="T32" fmla="+- 0 6751 6029"/>
              <a:gd name="T33" fmla="*/ T32 w 3841"/>
              <a:gd name="T34" fmla="+- 0 14505 13009"/>
              <a:gd name="T35" fmla="*/ 14505 h 2225"/>
              <a:gd name="T36" fmla="+- 0 6811 6029"/>
              <a:gd name="T37" fmla="*/ T36 w 3841"/>
              <a:gd name="T38" fmla="+- 0 13627 13009"/>
              <a:gd name="T39" fmla="*/ 13627 h 2225"/>
              <a:gd name="T40" fmla="+- 0 6639 6029"/>
              <a:gd name="T41" fmla="*/ T40 w 3841"/>
              <a:gd name="T42" fmla="+- 0 13400 13009"/>
              <a:gd name="T43" fmla="*/ 13400 h 2225"/>
              <a:gd name="T44" fmla="+- 0 6423 6029"/>
              <a:gd name="T45" fmla="*/ T44 w 3841"/>
              <a:gd name="T46" fmla="+- 0 13463 13009"/>
              <a:gd name="T47" fmla="*/ 13463 h 2225"/>
              <a:gd name="T48" fmla="+- 0 6384 6029"/>
              <a:gd name="T49" fmla="*/ T48 w 3841"/>
              <a:gd name="T50" fmla="+- 0 13521 13009"/>
              <a:gd name="T51" fmla="*/ 13521 h 2225"/>
              <a:gd name="T52" fmla="+- 0 6951 6029"/>
              <a:gd name="T53" fmla="*/ T52 w 3841"/>
              <a:gd name="T54" fmla="+- 0 14286 13009"/>
              <a:gd name="T55" fmla="*/ 14286 h 2225"/>
              <a:gd name="T56" fmla="+- 0 6790 6029"/>
              <a:gd name="T57" fmla="*/ T56 w 3841"/>
              <a:gd name="T58" fmla="+- 0 14304 13009"/>
              <a:gd name="T59" fmla="*/ 14304 h 2225"/>
              <a:gd name="T60" fmla="+- 0 6508 6029"/>
              <a:gd name="T61" fmla="*/ T60 w 3841"/>
              <a:gd name="T62" fmla="+- 0 14297 13009"/>
              <a:gd name="T63" fmla="*/ 14297 h 2225"/>
              <a:gd name="T64" fmla="+- 0 6246 6029"/>
              <a:gd name="T65" fmla="*/ T64 w 3841"/>
              <a:gd name="T66" fmla="+- 0 14299 13009"/>
              <a:gd name="T67" fmla="*/ 14299 h 2225"/>
              <a:gd name="T68" fmla="+- 0 6214 6029"/>
              <a:gd name="T69" fmla="*/ T68 w 3841"/>
              <a:gd name="T70" fmla="+- 0 14286 13009"/>
              <a:gd name="T71" fmla="*/ 14286 h 2225"/>
              <a:gd name="T72" fmla="+- 0 6233 6029"/>
              <a:gd name="T73" fmla="*/ T72 w 3841"/>
              <a:gd name="T74" fmla="+- 0 14281 13009"/>
              <a:gd name="T75" fmla="*/ 14281 h 2225"/>
              <a:gd name="T76" fmla="+- 0 7556 6029"/>
              <a:gd name="T77" fmla="*/ T76 w 3841"/>
              <a:gd name="T78" fmla="+- 0 13430 13009"/>
              <a:gd name="T79" fmla="*/ 13430 h 2225"/>
              <a:gd name="T80" fmla="+- 0 7523 6029"/>
              <a:gd name="T81" fmla="*/ T80 w 3841"/>
              <a:gd name="T82" fmla="+- 0 13475 13009"/>
              <a:gd name="T83" fmla="*/ 13475 h 2225"/>
              <a:gd name="T84" fmla="+- 0 7436 6029"/>
              <a:gd name="T85" fmla="*/ T84 w 3841"/>
              <a:gd name="T86" fmla="+- 0 13769 13009"/>
              <a:gd name="T87" fmla="*/ 13769 h 2225"/>
              <a:gd name="T88" fmla="+- 0 7320 6029"/>
              <a:gd name="T89" fmla="*/ T88 w 3841"/>
              <a:gd name="T90" fmla="+- 0 14282 13009"/>
              <a:gd name="T91" fmla="*/ 14282 h 2225"/>
              <a:gd name="T92" fmla="+- 0 7276 6029"/>
              <a:gd name="T93" fmla="*/ T92 w 3841"/>
              <a:gd name="T94" fmla="+- 0 14785 13009"/>
              <a:gd name="T95" fmla="*/ 14785 h 2225"/>
              <a:gd name="T96" fmla="+- 0 7449 6029"/>
              <a:gd name="T97" fmla="*/ T96 w 3841"/>
              <a:gd name="T98" fmla="+- 0 15220 13009"/>
              <a:gd name="T99" fmla="*/ 15220 h 2225"/>
              <a:gd name="T100" fmla="+- 0 7590 6029"/>
              <a:gd name="T101" fmla="*/ T100 w 3841"/>
              <a:gd name="T102" fmla="+- 0 15181 13009"/>
              <a:gd name="T103" fmla="*/ 15181 h 2225"/>
              <a:gd name="T104" fmla="+- 0 7619 6029"/>
              <a:gd name="T105" fmla="*/ T104 w 3841"/>
              <a:gd name="T106" fmla="+- 0 15142 13009"/>
              <a:gd name="T107" fmla="*/ 15142 h 2225"/>
              <a:gd name="T108" fmla="+- 0 7791 6029"/>
              <a:gd name="T109" fmla="*/ T108 w 3841"/>
              <a:gd name="T110" fmla="+- 0 14063 13009"/>
              <a:gd name="T111" fmla="*/ 14063 h 2225"/>
              <a:gd name="T112" fmla="+- 0 7898 6029"/>
              <a:gd name="T113" fmla="*/ T112 w 3841"/>
              <a:gd name="T114" fmla="+- 0 13929 13009"/>
              <a:gd name="T115" fmla="*/ 13929 h 2225"/>
              <a:gd name="T116" fmla="+- 0 8059 6029"/>
              <a:gd name="T117" fmla="*/ T116 w 3841"/>
              <a:gd name="T118" fmla="+- 0 13786 13009"/>
              <a:gd name="T119" fmla="*/ 13786 h 2225"/>
              <a:gd name="T120" fmla="+- 0 8292 6029"/>
              <a:gd name="T121" fmla="*/ T120 w 3841"/>
              <a:gd name="T122" fmla="+- 0 13852 13009"/>
              <a:gd name="T123" fmla="*/ 13852 h 2225"/>
              <a:gd name="T124" fmla="+- 0 8406 6029"/>
              <a:gd name="T125" fmla="*/ T124 w 3841"/>
              <a:gd name="T126" fmla="+- 0 14188 13009"/>
              <a:gd name="T127" fmla="*/ 14188 h 2225"/>
              <a:gd name="T128" fmla="+- 0 8345 6029"/>
              <a:gd name="T129" fmla="*/ T128 w 3841"/>
              <a:gd name="T130" fmla="+- 0 14602 13009"/>
              <a:gd name="T131" fmla="*/ 14602 h 2225"/>
              <a:gd name="T132" fmla="+- 0 8130 6029"/>
              <a:gd name="T133" fmla="*/ T132 w 3841"/>
              <a:gd name="T134" fmla="+- 0 14851 13009"/>
              <a:gd name="T135" fmla="*/ 14851 h 2225"/>
              <a:gd name="T136" fmla="+- 0 7893 6029"/>
              <a:gd name="T137" fmla="*/ T136 w 3841"/>
              <a:gd name="T138" fmla="+- 0 14871 13009"/>
              <a:gd name="T139" fmla="*/ 14871 h 2225"/>
              <a:gd name="T140" fmla="+- 0 7937 6029"/>
              <a:gd name="T141" fmla="*/ T140 w 3841"/>
              <a:gd name="T142" fmla="+- 0 14723 13009"/>
              <a:gd name="T143" fmla="*/ 14723 h 2225"/>
              <a:gd name="T144" fmla="+- 0 8165 6029"/>
              <a:gd name="T145" fmla="*/ T144 w 3841"/>
              <a:gd name="T146" fmla="+- 0 14693 13009"/>
              <a:gd name="T147" fmla="*/ 14693 h 2225"/>
              <a:gd name="T148" fmla="+- 0 8438 6029"/>
              <a:gd name="T149" fmla="*/ T148 w 3841"/>
              <a:gd name="T150" fmla="+- 0 14795 13009"/>
              <a:gd name="T151" fmla="*/ 14795 h 2225"/>
              <a:gd name="T152" fmla="+- 0 8649 6029"/>
              <a:gd name="T153" fmla="*/ T152 w 3841"/>
              <a:gd name="T154" fmla="+- 0 14855 13009"/>
              <a:gd name="T155" fmla="*/ 14855 h 2225"/>
              <a:gd name="T156" fmla="+- 0 8747 6029"/>
              <a:gd name="T157" fmla="*/ T156 w 3841"/>
              <a:gd name="T158" fmla="+- 0 14725 13009"/>
              <a:gd name="T159" fmla="*/ 14725 h 2225"/>
              <a:gd name="T160" fmla="+- 0 8756 6029"/>
              <a:gd name="T161" fmla="*/ T160 w 3841"/>
              <a:gd name="T162" fmla="+- 0 14667 13009"/>
              <a:gd name="T163" fmla="*/ 14667 h 2225"/>
              <a:gd name="T164" fmla="+- 0 8833 6029"/>
              <a:gd name="T165" fmla="*/ T164 w 3841"/>
              <a:gd name="T166" fmla="+- 0 13242 13009"/>
              <a:gd name="T167" fmla="*/ 13242 h 2225"/>
              <a:gd name="T168" fmla="+- 0 8853 6029"/>
              <a:gd name="T169" fmla="*/ T168 w 3841"/>
              <a:gd name="T170" fmla="+- 0 13320 13009"/>
              <a:gd name="T171" fmla="*/ 13320 h 2225"/>
              <a:gd name="T172" fmla="+- 0 8848 6029"/>
              <a:gd name="T173" fmla="*/ T172 w 3841"/>
              <a:gd name="T174" fmla="+- 0 13472 13009"/>
              <a:gd name="T175" fmla="*/ 13472 h 2225"/>
              <a:gd name="T176" fmla="+- 0 8843 6029"/>
              <a:gd name="T177" fmla="*/ T176 w 3841"/>
              <a:gd name="T178" fmla="+- 0 13613 13009"/>
              <a:gd name="T179" fmla="*/ 13613 h 2225"/>
              <a:gd name="T180" fmla="+- 0 8843 6029"/>
              <a:gd name="T181" fmla="*/ T180 w 3841"/>
              <a:gd name="T182" fmla="+- 0 13651 13009"/>
              <a:gd name="T183" fmla="*/ 13651 h 2225"/>
              <a:gd name="T184" fmla="+- 0 8895 6029"/>
              <a:gd name="T185" fmla="*/ T184 w 3841"/>
              <a:gd name="T186" fmla="+- 0 13532 13009"/>
              <a:gd name="T187" fmla="*/ 13532 h 2225"/>
              <a:gd name="T188" fmla="+- 0 8987 6029"/>
              <a:gd name="T189" fmla="*/ T188 w 3841"/>
              <a:gd name="T190" fmla="+- 0 13351 13009"/>
              <a:gd name="T191" fmla="*/ 13351 h 2225"/>
              <a:gd name="T192" fmla="+- 0 9082 6029"/>
              <a:gd name="T193" fmla="*/ T192 w 3841"/>
              <a:gd name="T194" fmla="+- 0 13272 13009"/>
              <a:gd name="T195" fmla="*/ 13272 h 2225"/>
              <a:gd name="T196" fmla="+- 0 9147 6029"/>
              <a:gd name="T197" fmla="*/ T196 w 3841"/>
              <a:gd name="T198" fmla="+- 0 13356 13009"/>
              <a:gd name="T199" fmla="*/ 13356 h 2225"/>
              <a:gd name="T200" fmla="+- 0 9165 6029"/>
              <a:gd name="T201" fmla="*/ T200 w 3841"/>
              <a:gd name="T202" fmla="+- 0 13532 13009"/>
              <a:gd name="T203" fmla="*/ 13532 h 2225"/>
              <a:gd name="T204" fmla="+- 0 9156 6029"/>
              <a:gd name="T205" fmla="*/ T204 w 3841"/>
              <a:gd name="T206" fmla="+- 0 13639 13009"/>
              <a:gd name="T207" fmla="*/ 13639 h 2225"/>
              <a:gd name="T208" fmla="+- 0 9159 6029"/>
              <a:gd name="T209" fmla="*/ T208 w 3841"/>
              <a:gd name="T210" fmla="+- 0 13626 13009"/>
              <a:gd name="T211" fmla="*/ 13626 h 2225"/>
              <a:gd name="T212" fmla="+- 0 9434 6029"/>
              <a:gd name="T213" fmla="*/ T212 w 3841"/>
              <a:gd name="T214" fmla="+- 0 13014 13009"/>
              <a:gd name="T215" fmla="*/ 13014 h 2225"/>
              <a:gd name="T216" fmla="+- 0 9503 6029"/>
              <a:gd name="T217" fmla="*/ T216 w 3841"/>
              <a:gd name="T218" fmla="+- 0 13018 13009"/>
              <a:gd name="T219" fmla="*/ 13018 h 2225"/>
              <a:gd name="T220" fmla="+- 0 9613 6029"/>
              <a:gd name="T221" fmla="*/ T220 w 3841"/>
              <a:gd name="T222" fmla="+- 0 13111 13009"/>
              <a:gd name="T223" fmla="*/ 13111 h 2225"/>
              <a:gd name="T224" fmla="+- 0 9861 6029"/>
              <a:gd name="T225" fmla="*/ T224 w 3841"/>
              <a:gd name="T226" fmla="+- 0 13707 13009"/>
              <a:gd name="T227" fmla="*/ 13707 h 2225"/>
              <a:gd name="T228" fmla="+- 0 9850 6029"/>
              <a:gd name="T229" fmla="*/ T228 w 3841"/>
              <a:gd name="T230" fmla="+- 0 14163 13009"/>
              <a:gd name="T231" fmla="*/ 14163 h 2225"/>
              <a:gd name="T232" fmla="+- 0 9653 6029"/>
              <a:gd name="T233" fmla="*/ T232 w 3841"/>
              <a:gd name="T234" fmla="+- 0 14866 13009"/>
              <a:gd name="T235" fmla="*/ 14866 h 2225"/>
              <a:gd name="T236" fmla="+- 0 9546 6029"/>
              <a:gd name="T237" fmla="*/ T236 w 3841"/>
              <a:gd name="T238" fmla="+- 0 15013 13009"/>
              <a:gd name="T239" fmla="*/ 15013 h 22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3841" h="2225" extrusionOk="0">
                <a:moveTo>
                  <a:pt x="514" y="381"/>
                </a:moveTo>
                <a:cubicBezTo>
                  <a:pt x="514" y="381"/>
                  <a:pt x="549" y="351"/>
                  <a:pt x="537" y="347"/>
                </a:cubicBezTo>
                <a:cubicBezTo>
                  <a:pt x="513" y="340"/>
                  <a:pt x="474" y="360"/>
                  <a:pt x="453" y="368"/>
                </a:cubicBezTo>
                <a:cubicBezTo>
                  <a:pt x="381" y="397"/>
                  <a:pt x="311" y="459"/>
                  <a:pt x="260" y="516"/>
                </a:cubicBezTo>
                <a:cubicBezTo>
                  <a:pt x="173" y="615"/>
                  <a:pt x="105" y="735"/>
                  <a:pt x="62" y="859"/>
                </a:cubicBezTo>
                <a:cubicBezTo>
                  <a:pt x="12" y="1005"/>
                  <a:pt x="-7" y="1157"/>
                  <a:pt x="1" y="1310"/>
                </a:cubicBezTo>
                <a:cubicBezTo>
                  <a:pt x="10" y="1485"/>
                  <a:pt x="55" y="1690"/>
                  <a:pt x="165" y="1832"/>
                </a:cubicBezTo>
                <a:cubicBezTo>
                  <a:pt x="238" y="1927"/>
                  <a:pt x="344" y="1948"/>
                  <a:pt x="445" y="1880"/>
                </a:cubicBezTo>
                <a:cubicBezTo>
                  <a:pt x="574" y="1792"/>
                  <a:pt x="662" y="1635"/>
                  <a:pt x="722" y="1496"/>
                </a:cubicBezTo>
                <a:cubicBezTo>
                  <a:pt x="838" y="1225"/>
                  <a:pt x="881" y="900"/>
                  <a:pt x="782" y="618"/>
                </a:cubicBezTo>
                <a:cubicBezTo>
                  <a:pt x="751" y="529"/>
                  <a:pt x="702" y="429"/>
                  <a:pt x="610" y="391"/>
                </a:cubicBezTo>
                <a:cubicBezTo>
                  <a:pt x="530" y="358"/>
                  <a:pt x="449" y="392"/>
                  <a:pt x="394" y="454"/>
                </a:cubicBezTo>
                <a:cubicBezTo>
                  <a:pt x="381" y="473"/>
                  <a:pt x="368" y="493"/>
                  <a:pt x="355" y="512"/>
                </a:cubicBezTo>
              </a:path>
              <a:path w="3841" h="2225" extrusionOk="0">
                <a:moveTo>
                  <a:pt x="922" y="1277"/>
                </a:moveTo>
                <a:cubicBezTo>
                  <a:pt x="874" y="1291"/>
                  <a:pt x="812" y="1295"/>
                  <a:pt x="761" y="1295"/>
                </a:cubicBezTo>
                <a:cubicBezTo>
                  <a:pt x="667" y="1296"/>
                  <a:pt x="573" y="1288"/>
                  <a:pt x="479" y="1288"/>
                </a:cubicBezTo>
                <a:cubicBezTo>
                  <a:pt x="392" y="1288"/>
                  <a:pt x="304" y="1292"/>
                  <a:pt x="217" y="1290"/>
                </a:cubicBezTo>
                <a:cubicBezTo>
                  <a:pt x="208" y="1290"/>
                  <a:pt x="144" y="1295"/>
                  <a:pt x="185" y="1277"/>
                </a:cubicBezTo>
                <a:cubicBezTo>
                  <a:pt x="191" y="1275"/>
                  <a:pt x="198" y="1274"/>
                  <a:pt x="204" y="1272"/>
                </a:cubicBezTo>
              </a:path>
              <a:path w="3841" h="2225" extrusionOk="0">
                <a:moveTo>
                  <a:pt x="1527" y="421"/>
                </a:moveTo>
                <a:cubicBezTo>
                  <a:pt x="1506" y="442"/>
                  <a:pt x="1504" y="438"/>
                  <a:pt x="1494" y="466"/>
                </a:cubicBezTo>
                <a:cubicBezTo>
                  <a:pt x="1461" y="562"/>
                  <a:pt x="1432" y="661"/>
                  <a:pt x="1407" y="760"/>
                </a:cubicBezTo>
                <a:cubicBezTo>
                  <a:pt x="1364" y="929"/>
                  <a:pt x="1321" y="1101"/>
                  <a:pt x="1291" y="1273"/>
                </a:cubicBezTo>
                <a:cubicBezTo>
                  <a:pt x="1262" y="1439"/>
                  <a:pt x="1239" y="1607"/>
                  <a:pt x="1247" y="1776"/>
                </a:cubicBezTo>
                <a:cubicBezTo>
                  <a:pt x="1253" y="1911"/>
                  <a:pt x="1279" y="2141"/>
                  <a:pt x="1420" y="2211"/>
                </a:cubicBezTo>
                <a:cubicBezTo>
                  <a:pt x="1473" y="2237"/>
                  <a:pt x="1523" y="2213"/>
                  <a:pt x="1561" y="2172"/>
                </a:cubicBezTo>
                <a:cubicBezTo>
                  <a:pt x="1571" y="2159"/>
                  <a:pt x="1580" y="2146"/>
                  <a:pt x="1590" y="2133"/>
                </a:cubicBezTo>
              </a:path>
              <a:path w="3841" h="2225" extrusionOk="0">
                <a:moveTo>
                  <a:pt x="1762" y="1054"/>
                </a:moveTo>
                <a:cubicBezTo>
                  <a:pt x="1796" y="1004"/>
                  <a:pt x="1830" y="965"/>
                  <a:pt x="1869" y="920"/>
                </a:cubicBezTo>
                <a:cubicBezTo>
                  <a:pt x="1917" y="863"/>
                  <a:pt x="1963" y="812"/>
                  <a:pt x="2030" y="777"/>
                </a:cubicBezTo>
                <a:cubicBezTo>
                  <a:pt x="2117" y="731"/>
                  <a:pt x="2204" y="770"/>
                  <a:pt x="2263" y="843"/>
                </a:cubicBezTo>
                <a:cubicBezTo>
                  <a:pt x="2338" y="936"/>
                  <a:pt x="2365" y="1063"/>
                  <a:pt x="2377" y="1179"/>
                </a:cubicBezTo>
                <a:cubicBezTo>
                  <a:pt x="2392" y="1324"/>
                  <a:pt x="2372" y="1459"/>
                  <a:pt x="2316" y="1593"/>
                </a:cubicBezTo>
                <a:cubicBezTo>
                  <a:pt x="2271" y="1699"/>
                  <a:pt x="2202" y="1785"/>
                  <a:pt x="2101" y="1842"/>
                </a:cubicBezTo>
                <a:cubicBezTo>
                  <a:pt x="2053" y="1869"/>
                  <a:pt x="1911" y="1926"/>
                  <a:pt x="1864" y="1862"/>
                </a:cubicBezTo>
                <a:cubicBezTo>
                  <a:pt x="1822" y="1804"/>
                  <a:pt x="1851" y="1751"/>
                  <a:pt x="1908" y="1714"/>
                </a:cubicBezTo>
                <a:cubicBezTo>
                  <a:pt x="1976" y="1670"/>
                  <a:pt x="2059" y="1668"/>
                  <a:pt x="2136" y="1684"/>
                </a:cubicBezTo>
                <a:cubicBezTo>
                  <a:pt x="2232" y="1703"/>
                  <a:pt x="2320" y="1748"/>
                  <a:pt x="2409" y="1786"/>
                </a:cubicBezTo>
                <a:cubicBezTo>
                  <a:pt x="2465" y="1810"/>
                  <a:pt x="2555" y="1860"/>
                  <a:pt x="2620" y="1846"/>
                </a:cubicBezTo>
                <a:cubicBezTo>
                  <a:pt x="2677" y="1834"/>
                  <a:pt x="2707" y="1764"/>
                  <a:pt x="2718" y="1716"/>
                </a:cubicBezTo>
                <a:cubicBezTo>
                  <a:pt x="2721" y="1697"/>
                  <a:pt x="2724" y="1677"/>
                  <a:pt x="2727" y="1658"/>
                </a:cubicBezTo>
              </a:path>
              <a:path w="3841" h="2225" extrusionOk="0">
                <a:moveTo>
                  <a:pt x="2804" y="233"/>
                </a:moveTo>
                <a:cubicBezTo>
                  <a:pt x="2823" y="256"/>
                  <a:pt x="2824" y="280"/>
                  <a:pt x="2824" y="311"/>
                </a:cubicBezTo>
                <a:cubicBezTo>
                  <a:pt x="2823" y="362"/>
                  <a:pt x="2822" y="412"/>
                  <a:pt x="2819" y="463"/>
                </a:cubicBezTo>
                <a:cubicBezTo>
                  <a:pt x="2816" y="510"/>
                  <a:pt x="2815" y="557"/>
                  <a:pt x="2814" y="604"/>
                </a:cubicBezTo>
                <a:cubicBezTo>
                  <a:pt x="2813" y="624"/>
                  <a:pt x="2813" y="629"/>
                  <a:pt x="2814" y="642"/>
                </a:cubicBezTo>
                <a:cubicBezTo>
                  <a:pt x="2836" y="605"/>
                  <a:pt x="2849" y="563"/>
                  <a:pt x="2866" y="523"/>
                </a:cubicBezTo>
                <a:cubicBezTo>
                  <a:pt x="2892" y="460"/>
                  <a:pt x="2919" y="398"/>
                  <a:pt x="2958" y="342"/>
                </a:cubicBezTo>
                <a:cubicBezTo>
                  <a:pt x="2977" y="315"/>
                  <a:pt x="3013" y="261"/>
                  <a:pt x="3053" y="263"/>
                </a:cubicBezTo>
                <a:cubicBezTo>
                  <a:pt x="3090" y="265"/>
                  <a:pt x="3110" y="319"/>
                  <a:pt x="3118" y="347"/>
                </a:cubicBezTo>
                <a:cubicBezTo>
                  <a:pt x="3133" y="403"/>
                  <a:pt x="3136" y="465"/>
                  <a:pt x="3136" y="523"/>
                </a:cubicBezTo>
                <a:cubicBezTo>
                  <a:pt x="3136" y="559"/>
                  <a:pt x="3095" y="647"/>
                  <a:pt x="3127" y="630"/>
                </a:cubicBezTo>
                <a:cubicBezTo>
                  <a:pt x="3128" y="626"/>
                  <a:pt x="3129" y="621"/>
                  <a:pt x="3130" y="617"/>
                </a:cubicBezTo>
              </a:path>
              <a:path w="3841" h="2225" extrusionOk="0">
                <a:moveTo>
                  <a:pt x="3405" y="5"/>
                </a:moveTo>
                <a:cubicBezTo>
                  <a:pt x="3431" y="7"/>
                  <a:pt x="3448" y="-1"/>
                  <a:pt x="3474" y="9"/>
                </a:cubicBezTo>
                <a:cubicBezTo>
                  <a:pt x="3516" y="26"/>
                  <a:pt x="3556" y="69"/>
                  <a:pt x="3584" y="102"/>
                </a:cubicBezTo>
                <a:cubicBezTo>
                  <a:pt x="3726" y="270"/>
                  <a:pt x="3807" y="481"/>
                  <a:pt x="3832" y="698"/>
                </a:cubicBezTo>
                <a:cubicBezTo>
                  <a:pt x="3849" y="850"/>
                  <a:pt x="3841" y="1003"/>
                  <a:pt x="3821" y="1154"/>
                </a:cubicBezTo>
                <a:cubicBezTo>
                  <a:pt x="3790" y="1389"/>
                  <a:pt x="3739" y="1648"/>
                  <a:pt x="3624" y="1857"/>
                </a:cubicBezTo>
                <a:cubicBezTo>
                  <a:pt x="3593" y="1913"/>
                  <a:pt x="3559" y="1957"/>
                  <a:pt x="3517" y="2004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Known Factoring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Number Field Sieve</a:t>
            </a:r>
            <a:r>
              <a:rPr lang="en-US" dirty="0" smtClean="0"/>
              <a:t>: running time is in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>
                <a:latin typeface="Palatino Linotype" pitchFamily="18" charset="0"/>
              </a:rPr>
              <a:t>N</a:t>
            </a:r>
            <a:r>
              <a:rPr lang="en-US" dirty="0" smtClean="0"/>
              <a:t> is the number of bits in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80444" y="2209800"/>
            <a:ext cx="5178035" cy="913501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2819400" y="4495800"/>
            <a:ext cx="4800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Note: unless you have a big quantum computer!  Then the running time is in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886200" y="5105400"/>
            <a:ext cx="2691872" cy="7108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477000" y="3429000"/>
            <a:ext cx="2381612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Checks the factors</a:t>
            </a:r>
          </a:p>
          <a:p>
            <a:pPr algn="ctr"/>
            <a:r>
              <a:rPr lang="en-US" sz="2400" b="1" dirty="0" smtClean="0"/>
              <a:t>multiple to produce </a:t>
            </a:r>
            <a:r>
              <a:rPr lang="en-US" sz="2400" b="1" i="1" dirty="0" smtClean="0">
                <a:latin typeface="Palatino Linotype" pitchFamily="18" charset="0"/>
              </a:rPr>
              <a:t>n</a:t>
            </a:r>
            <a:endParaRPr lang="en-US" sz="2400" b="1" i="1" dirty="0">
              <a:latin typeface="Palatino Linotype" pitchFamily="18" charset="0"/>
            </a:endParaRP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667000" y="838201"/>
            <a:ext cx="37338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 rot="491176">
            <a:off x="3452683" y="444402"/>
            <a:ext cx="222471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“Trick or Treat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759103" y="1600200"/>
            <a:ext cx="3565497" cy="41148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755788" y="3101010"/>
            <a:ext cx="3573449" cy="580444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 rot="21151298">
            <a:off x="3006493" y="1891527"/>
            <a:ext cx="3241907" cy="8925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“Prove it by factoring n = 2</a:t>
            </a:r>
            <a:r>
              <a:rPr lang="en-US" sz="2000" dirty="0" smtClean="0"/>
              <a:t>1</a:t>
            </a:r>
            <a:r>
              <a:rPr lang="en-US" dirty="0" smtClean="0"/>
              <a:t>29</a:t>
            </a:r>
            <a:r>
              <a:rPr lang="en-US" sz="1600" dirty="0" smtClean="0"/>
              <a:t>024</a:t>
            </a:r>
            <a:r>
              <a:rPr lang="en-US" sz="1400" dirty="0" smtClean="0"/>
              <a:t>63</a:t>
            </a:r>
            <a:r>
              <a:rPr lang="en-US" sz="1200" dirty="0" smtClean="0"/>
              <a:t>18</a:t>
            </a:r>
            <a:r>
              <a:rPr lang="en-US" sz="100" dirty="0" smtClean="0"/>
              <a:t>25</a:t>
            </a:r>
            <a:r>
              <a:rPr lang="en-US" sz="200" dirty="0" smtClean="0"/>
              <a:t>875754749788201627151749780670396327721627823338321538194 9984056495911366573853021918316783107387995317230889569230873441936471”</a:t>
            </a:r>
            <a:r>
              <a:rPr lang="en-US" sz="800" dirty="0" smtClean="0"/>
              <a:t> </a:t>
            </a:r>
            <a:r>
              <a:rPr lang="en-US" sz="2800" dirty="0" smtClean="0"/>
              <a:t>”</a:t>
            </a:r>
            <a:endParaRPr lang="en-US" sz="200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806809" y="4648200"/>
            <a:ext cx="3671584" cy="640743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57800" y="5742354"/>
            <a:ext cx="3505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Problems with this?</a:t>
            </a:r>
          </a:p>
        </p:txBody>
      </p:sp>
      <p:pic>
        <p:nvPicPr>
          <p:cNvPr id="65538" name="Picture 2" descr="A pack of Twizz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371">
            <a:off x="3552687" y="5064659"/>
            <a:ext cx="2171700" cy="680467"/>
          </a:xfrm>
          <a:prstGeom prst="rect">
            <a:avLst/>
          </a:prstGeom>
          <a:noFill/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 rot="645417">
            <a:off x="2424485" y="3456828"/>
            <a:ext cx="3900427" cy="61555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33</a:t>
            </a:r>
            <a:r>
              <a:rPr lang="en-US" sz="1600" dirty="0" smtClean="0"/>
              <a:t>98</a:t>
            </a:r>
            <a:r>
              <a:rPr lang="en-US" sz="1400" dirty="0" smtClean="0"/>
              <a:t>71</a:t>
            </a:r>
            <a:r>
              <a:rPr lang="en-US" sz="1200" dirty="0" smtClean="0"/>
              <a:t>74</a:t>
            </a:r>
            <a:r>
              <a:rPr lang="en-US" sz="1100" dirty="0" smtClean="0"/>
              <a:t>230</a:t>
            </a:r>
            <a:r>
              <a:rPr lang="en-US" sz="700" dirty="0" smtClean="0"/>
              <a:t>28438554530123627613875835633986495969597423490929302771479 </a:t>
            </a:r>
            <a:endParaRPr lang="en-US" sz="800" dirty="0" smtClean="0"/>
          </a:p>
          <a:p>
            <a:r>
              <a:rPr lang="en-US" sz="1600" dirty="0" smtClean="0"/>
              <a:t>*</a:t>
            </a:r>
            <a:r>
              <a:rPr lang="en-US" sz="800" dirty="0" smtClean="0"/>
              <a:t> 6264200187401285096151654948264442219302037178623509019111660653946049</a:t>
            </a:r>
            <a:endParaRPr lang="en-US" sz="700" dirty="0" smtClean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0" grpId="0"/>
      <p:bldP spid="16" grpId="0" animBg="1"/>
      <p:bldP spid="18" grpId="0" animBg="1"/>
      <p:bldP spid="19" grpId="0"/>
      <p:bldP spid="21" grpId="0" animBg="1"/>
      <p:bldP spid="23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Tricker</a:t>
            </a:r>
            <a:r>
              <a:rPr lang="en-US" dirty="0" smtClean="0"/>
              <a:t> Needs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Trap-Door</a:t>
            </a:r>
            <a:r>
              <a:rPr lang="en-US" dirty="0" smtClean="0"/>
              <a:t> One-Way Function:</a:t>
            </a:r>
          </a:p>
          <a:p>
            <a:r>
              <a:rPr lang="en-US" dirty="0" smtClean="0"/>
              <a:t>	One-way function that can be quickly inverted, but only if you have a secret!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74625"/>
            <a:ext cx="8229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524000"/>
            <a:ext cx="8610600" cy="465455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Objects in Python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Inheritance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057400" y="2057400"/>
            <a:ext cx="6934200" cy="4495800"/>
          </a:xfrm>
          <a:prstGeom prst="irregularSeal2">
            <a:avLst/>
          </a:prstGeom>
          <a:solidFill>
            <a:srgbClr val="0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But first…</a:t>
            </a:r>
          </a:p>
          <a:p>
            <a:pPr algn="ctr"/>
            <a:r>
              <a:rPr lang="en-US" sz="2800" dirty="0" smtClean="0"/>
              <a:t>”Trick-or-Treat” Protocols!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0031" y="1453662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		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(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) =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M</a:t>
            </a:r>
            <a:r>
              <a:rPr kumimoji="0" lang="en-US" sz="4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mod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		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(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) =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C</a:t>
            </a:r>
            <a:r>
              <a:rPr kumimoji="0" lang="en-US" sz="4000" b="0" i="1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mod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n	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n =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pq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			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p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,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q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are prime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d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is relatively prime to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(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– 1)(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q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– 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e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</a:rPr>
              <a:t>d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sym typeface="Symbol" pitchFamily="18" charset="2"/>
              </a:rPr>
              <a:t> 1 (mod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(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– 1)(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q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</a:rPr>
              <a:t> – 1))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334000"/>
            <a:ext cx="505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d</a:t>
            </a:r>
            <a:r>
              <a:rPr lang="en-US" sz="2400" dirty="0" smtClean="0"/>
              <a:t> is the trap-door secret: </a:t>
            </a:r>
          </a:p>
          <a:p>
            <a:r>
              <a:rPr lang="en-US" sz="2400" dirty="0" smtClean="0"/>
              <a:t>if you have it, you can invert </a:t>
            </a:r>
            <a:r>
              <a:rPr lang="en-US" sz="2400" i="1" dirty="0" smtClean="0">
                <a:latin typeface="Palatino Linotype" pitchFamily="18" charset="0"/>
              </a:rPr>
              <a:t>M</a:t>
            </a:r>
            <a:r>
              <a:rPr lang="en-US" sz="2400" i="1" baseline="30000" dirty="0" smtClean="0">
                <a:latin typeface="Palatino Linotype" pitchFamily="18" charset="0"/>
              </a:rPr>
              <a:t>e </a:t>
            </a:r>
            <a:r>
              <a:rPr lang="en-US" sz="2400" dirty="0" smtClean="0">
                <a:latin typeface="Palatino Linotype" pitchFamily="18" charset="0"/>
              </a:rPr>
              <a:t>mod </a:t>
            </a:r>
            <a:r>
              <a:rPr lang="en-US" sz="2400" i="1" dirty="0" smtClean="0">
                <a:latin typeface="Palatino Linotype" pitchFamily="18" charset="0"/>
              </a:rPr>
              <a:t>n</a:t>
            </a:r>
            <a:endParaRPr lang="en-US" sz="2400" dirty="0"/>
          </a:p>
        </p:txBody>
      </p:sp>
      <p:sp>
        <p:nvSpPr>
          <p:cNvPr id="3379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78563" y="1577975"/>
            <a:ext cx="2554287" cy="760413"/>
          </a:xfrm>
          <a:custGeom>
            <a:avLst/>
            <a:gdLst>
              <a:gd name="T0" fmla="+- 0 17869 17442"/>
              <a:gd name="T1" fmla="*/ T0 w 7094"/>
              <a:gd name="T2" fmla="+- 0 4455 4382"/>
              <a:gd name="T3" fmla="*/ 4455 h 2115"/>
              <a:gd name="T4" fmla="+- 0 17846 17442"/>
              <a:gd name="T5" fmla="*/ T4 w 7094"/>
              <a:gd name="T6" fmla="+- 0 4565 4382"/>
              <a:gd name="T7" fmla="*/ 4565 h 2115"/>
              <a:gd name="T8" fmla="+- 0 17568 17442"/>
              <a:gd name="T9" fmla="*/ T8 w 7094"/>
              <a:gd name="T10" fmla="+- 0 5180 4382"/>
              <a:gd name="T11" fmla="*/ 5180 h 2115"/>
              <a:gd name="T12" fmla="+- 0 17490 17442"/>
              <a:gd name="T13" fmla="*/ T12 w 7094"/>
              <a:gd name="T14" fmla="+- 0 5589 4382"/>
              <a:gd name="T15" fmla="*/ 5589 h 2115"/>
              <a:gd name="T16" fmla="+- 0 18237 17442"/>
              <a:gd name="T17" fmla="*/ T16 w 7094"/>
              <a:gd name="T18" fmla="+- 0 5633 4382"/>
              <a:gd name="T19" fmla="*/ 5633 h 2115"/>
              <a:gd name="T20" fmla="+- 0 18245 17442"/>
              <a:gd name="T21" fmla="*/ T20 w 7094"/>
              <a:gd name="T22" fmla="+- 0 5168 4382"/>
              <a:gd name="T23" fmla="*/ 5168 h 2115"/>
              <a:gd name="T24" fmla="+- 0 17830 17442"/>
              <a:gd name="T25" fmla="*/ T24 w 7094"/>
              <a:gd name="T26" fmla="+- 0 4937 4382"/>
              <a:gd name="T27" fmla="*/ 4937 h 2115"/>
              <a:gd name="T28" fmla="+- 0 17738 17442"/>
              <a:gd name="T29" fmla="*/ T28 w 7094"/>
              <a:gd name="T30" fmla="+- 0 4986 4382"/>
              <a:gd name="T31" fmla="*/ 4986 h 2115"/>
              <a:gd name="T32" fmla="+- 0 18279 17442"/>
              <a:gd name="T33" fmla="*/ T32 w 7094"/>
              <a:gd name="T34" fmla="+- 0 4463 4382"/>
              <a:gd name="T35" fmla="*/ 4463 h 2115"/>
              <a:gd name="T36" fmla="+- 0 17853 17442"/>
              <a:gd name="T37" fmla="*/ T36 w 7094"/>
              <a:gd name="T38" fmla="+- 0 4422 4382"/>
              <a:gd name="T39" fmla="*/ 4422 h 2115"/>
              <a:gd name="T40" fmla="+- 0 17657 17442"/>
              <a:gd name="T41" fmla="*/ T40 w 7094"/>
              <a:gd name="T42" fmla="+- 0 4407 4382"/>
              <a:gd name="T43" fmla="*/ 4407 h 2115"/>
              <a:gd name="T44" fmla="+- 0 19250 17442"/>
              <a:gd name="T45" fmla="*/ T44 w 7094"/>
              <a:gd name="T46" fmla="+- 0 4438 4382"/>
              <a:gd name="T47" fmla="*/ 4438 h 2115"/>
              <a:gd name="T48" fmla="+- 0 18892 17442"/>
              <a:gd name="T49" fmla="*/ T48 w 7094"/>
              <a:gd name="T50" fmla="+- 0 4712 4382"/>
              <a:gd name="T51" fmla="*/ 4712 h 2115"/>
              <a:gd name="T52" fmla="+- 0 18661 17442"/>
              <a:gd name="T53" fmla="*/ T52 w 7094"/>
              <a:gd name="T54" fmla="+- 0 5878 4382"/>
              <a:gd name="T55" fmla="*/ 5878 h 2115"/>
              <a:gd name="T56" fmla="+- 0 18873 17442"/>
              <a:gd name="T57" fmla="*/ T56 w 7094"/>
              <a:gd name="T58" fmla="+- 0 5935 4382"/>
              <a:gd name="T59" fmla="*/ 5935 h 2115"/>
              <a:gd name="T60" fmla="+- 0 19219 17442"/>
              <a:gd name="T61" fmla="*/ T60 w 7094"/>
              <a:gd name="T62" fmla="+- 0 5599 4382"/>
              <a:gd name="T63" fmla="*/ 5599 h 2115"/>
              <a:gd name="T64" fmla="+- 0 19410 17442"/>
              <a:gd name="T65" fmla="*/ T64 w 7094"/>
              <a:gd name="T66" fmla="+- 0 4960 4382"/>
              <a:gd name="T67" fmla="*/ 4960 h 2115"/>
              <a:gd name="T68" fmla="+- 0 19592 17442"/>
              <a:gd name="T69" fmla="*/ T68 w 7094"/>
              <a:gd name="T70" fmla="+- 0 4722 4382"/>
              <a:gd name="T71" fmla="*/ 4722 h 2115"/>
              <a:gd name="T72" fmla="+- 0 19843 17442"/>
              <a:gd name="T73" fmla="*/ T72 w 7094"/>
              <a:gd name="T74" fmla="+- 0 4780 4382"/>
              <a:gd name="T75" fmla="*/ 4780 h 2115"/>
              <a:gd name="T76" fmla="+- 0 19741 17442"/>
              <a:gd name="T77" fmla="*/ T76 w 7094"/>
              <a:gd name="T78" fmla="+- 0 5452 4382"/>
              <a:gd name="T79" fmla="*/ 5452 h 2115"/>
              <a:gd name="T80" fmla="+- 0 19323 17442"/>
              <a:gd name="T81" fmla="*/ T80 w 7094"/>
              <a:gd name="T82" fmla="+- 0 5609 4382"/>
              <a:gd name="T83" fmla="*/ 5609 h 2115"/>
              <a:gd name="T84" fmla="+- 0 19181 17442"/>
              <a:gd name="T85" fmla="*/ T84 w 7094"/>
              <a:gd name="T86" fmla="+- 0 5597 4382"/>
              <a:gd name="T87" fmla="*/ 5597 h 2115"/>
              <a:gd name="T88" fmla="+- 0 20799 17442"/>
              <a:gd name="T89" fmla="*/ T88 w 7094"/>
              <a:gd name="T90" fmla="+- 0 4395 4382"/>
              <a:gd name="T91" fmla="*/ 4395 h 2115"/>
              <a:gd name="T92" fmla="+- 0 20423 17442"/>
              <a:gd name="T93" fmla="*/ T92 w 7094"/>
              <a:gd name="T94" fmla="+- 0 4817 4382"/>
              <a:gd name="T95" fmla="*/ 4817 h 2115"/>
              <a:gd name="T96" fmla="+- 0 20117 17442"/>
              <a:gd name="T97" fmla="*/ T96 w 7094"/>
              <a:gd name="T98" fmla="+- 0 5958 4382"/>
              <a:gd name="T99" fmla="*/ 5958 h 2115"/>
              <a:gd name="T100" fmla="+- 0 20381 17442"/>
              <a:gd name="T101" fmla="*/ T100 w 7094"/>
              <a:gd name="T102" fmla="+- 0 6241 4382"/>
              <a:gd name="T103" fmla="*/ 6241 h 2115"/>
              <a:gd name="T104" fmla="+- 0 21032 17442"/>
              <a:gd name="T105" fmla="*/ T104 w 7094"/>
              <a:gd name="T106" fmla="+- 0 5474 4382"/>
              <a:gd name="T107" fmla="*/ 5474 h 2115"/>
              <a:gd name="T108" fmla="+- 0 20669 17442"/>
              <a:gd name="T109" fmla="*/ T108 w 7094"/>
              <a:gd name="T110" fmla="+- 0 5788 4382"/>
              <a:gd name="T111" fmla="*/ 5788 h 2115"/>
              <a:gd name="T112" fmla="+- 0 20908 17442"/>
              <a:gd name="T113" fmla="*/ T112 w 7094"/>
              <a:gd name="T114" fmla="+- 0 5938 4382"/>
              <a:gd name="T115" fmla="*/ 5938 h 2115"/>
              <a:gd name="T116" fmla="+- 0 20840 17442"/>
              <a:gd name="T117" fmla="*/ T116 w 7094"/>
              <a:gd name="T118" fmla="+- 0 5675 4382"/>
              <a:gd name="T119" fmla="*/ 5675 h 2115"/>
              <a:gd name="T120" fmla="+- 0 20707 17442"/>
              <a:gd name="T121" fmla="*/ T120 w 7094"/>
              <a:gd name="T122" fmla="+- 0 5355 4382"/>
              <a:gd name="T123" fmla="*/ 5355 h 2115"/>
              <a:gd name="T124" fmla="+- 0 21535 17442"/>
              <a:gd name="T125" fmla="*/ T124 w 7094"/>
              <a:gd name="T126" fmla="+- 0 4682 4382"/>
              <a:gd name="T127" fmla="*/ 4682 h 2115"/>
              <a:gd name="T128" fmla="+- 0 21624 17442"/>
              <a:gd name="T129" fmla="*/ T128 w 7094"/>
              <a:gd name="T130" fmla="+- 0 5206 4382"/>
              <a:gd name="T131" fmla="*/ 5206 h 2115"/>
              <a:gd name="T132" fmla="+- 0 21261 17442"/>
              <a:gd name="T133" fmla="*/ T132 w 7094"/>
              <a:gd name="T134" fmla="+- 0 6038 4382"/>
              <a:gd name="T135" fmla="*/ 6038 h 2115"/>
              <a:gd name="T136" fmla="+- 0 21023 17442"/>
              <a:gd name="T137" fmla="*/ T136 w 7094"/>
              <a:gd name="T138" fmla="+- 0 6136 4382"/>
              <a:gd name="T139" fmla="*/ 6136 h 2115"/>
              <a:gd name="T140" fmla="+- 0 22018 17442"/>
              <a:gd name="T141" fmla="*/ T140 w 7094"/>
              <a:gd name="T142" fmla="+- 0 4855 4382"/>
              <a:gd name="T143" fmla="*/ 4855 h 2115"/>
              <a:gd name="T144" fmla="+- 0 21999 17442"/>
              <a:gd name="T145" fmla="*/ T144 w 7094"/>
              <a:gd name="T146" fmla="+- 0 5393 4382"/>
              <a:gd name="T147" fmla="*/ 5393 h 2115"/>
              <a:gd name="T148" fmla="+- 0 21573 17442"/>
              <a:gd name="T149" fmla="*/ T148 w 7094"/>
              <a:gd name="T150" fmla="+- 0 6198 4382"/>
              <a:gd name="T151" fmla="*/ 6198 h 2115"/>
              <a:gd name="T152" fmla="+- 0 23190 17442"/>
              <a:gd name="T153" fmla="*/ T152 w 7094"/>
              <a:gd name="T154" fmla="+- 0 5581 4382"/>
              <a:gd name="T155" fmla="*/ 5581 h 2115"/>
              <a:gd name="T156" fmla="+- 0 22907 17442"/>
              <a:gd name="T157" fmla="*/ T156 w 7094"/>
              <a:gd name="T158" fmla="+- 0 5534 4382"/>
              <a:gd name="T159" fmla="*/ 5534 h 2115"/>
              <a:gd name="T160" fmla="+- 0 22457 17442"/>
              <a:gd name="T161" fmla="*/ T160 w 7094"/>
              <a:gd name="T162" fmla="+- 0 5513 4382"/>
              <a:gd name="T163" fmla="*/ 5513 h 2115"/>
              <a:gd name="T164" fmla="+- 0 23142 17442"/>
              <a:gd name="T165" fmla="*/ T164 w 7094"/>
              <a:gd name="T166" fmla="+- 0 5966 4382"/>
              <a:gd name="T167" fmla="*/ 5966 h 2115"/>
              <a:gd name="T168" fmla="+- 0 22817 17442"/>
              <a:gd name="T169" fmla="*/ T168 w 7094"/>
              <a:gd name="T170" fmla="+- 0 6021 4382"/>
              <a:gd name="T171" fmla="*/ 6021 h 2115"/>
              <a:gd name="T172" fmla="+- 0 22317 17442"/>
              <a:gd name="T173" fmla="*/ T172 w 7094"/>
              <a:gd name="T174" fmla="+- 0 6031 4382"/>
              <a:gd name="T175" fmla="*/ 6031 h 2115"/>
              <a:gd name="T176" fmla="+- 0 22219 17442"/>
              <a:gd name="T177" fmla="*/ T176 w 7094"/>
              <a:gd name="T178" fmla="+- 0 6063 4382"/>
              <a:gd name="T179" fmla="*/ 6063 h 2115"/>
              <a:gd name="T180" fmla="+- 0 23194 17442"/>
              <a:gd name="T181" fmla="*/ T180 w 7094"/>
              <a:gd name="T182" fmla="+- 0 6141 4382"/>
              <a:gd name="T183" fmla="*/ 6141 h 2115"/>
              <a:gd name="T184" fmla="+- 0 22753 17442"/>
              <a:gd name="T185" fmla="*/ T184 w 7094"/>
              <a:gd name="T186" fmla="+- 0 6459 4382"/>
              <a:gd name="T187" fmla="*/ 6459 h 2115"/>
              <a:gd name="T188" fmla="+- 0 22776 17442"/>
              <a:gd name="T189" fmla="*/ T188 w 7094"/>
              <a:gd name="T190" fmla="+- 0 6348 4382"/>
              <a:gd name="T191" fmla="*/ 6348 h 2115"/>
              <a:gd name="T192" fmla="+- 0 23445 17442"/>
              <a:gd name="T193" fmla="*/ T192 w 7094"/>
              <a:gd name="T194" fmla="+- 0 5911 4382"/>
              <a:gd name="T195" fmla="*/ 5911 h 2115"/>
              <a:gd name="T196" fmla="+- 0 23272 17442"/>
              <a:gd name="T197" fmla="*/ T196 w 7094"/>
              <a:gd name="T198" fmla="+- 0 5489 4382"/>
              <a:gd name="T199" fmla="*/ 5489 h 2115"/>
              <a:gd name="T200" fmla="+- 0 23000 17442"/>
              <a:gd name="T201" fmla="*/ T200 w 7094"/>
              <a:gd name="T202" fmla="+- 0 4892 4382"/>
              <a:gd name="T203" fmla="*/ 4892 h 2115"/>
              <a:gd name="T204" fmla="+- 0 24535 17442"/>
              <a:gd name="T205" fmla="*/ T204 w 7094"/>
              <a:gd name="T206" fmla="+- 0 5714 4382"/>
              <a:gd name="T207" fmla="*/ 5714 h 2115"/>
              <a:gd name="T208" fmla="+- 0 23938 17442"/>
              <a:gd name="T209" fmla="*/ T208 w 7094"/>
              <a:gd name="T210" fmla="+- 0 6145 4382"/>
              <a:gd name="T211" fmla="*/ 6145 h 2115"/>
              <a:gd name="T212" fmla="+- 0 23724 17442"/>
              <a:gd name="T213" fmla="*/ T212 w 7094"/>
              <a:gd name="T214" fmla="+- 0 6300 4382"/>
              <a:gd name="T215" fmla="*/ 6300 h 2115"/>
              <a:gd name="T216" fmla="+- 0 24271 17442"/>
              <a:gd name="T217" fmla="*/ T216 w 7094"/>
              <a:gd name="T218" fmla="+- 0 6141 4382"/>
              <a:gd name="T219" fmla="*/ 6141 h 2115"/>
              <a:gd name="T220" fmla="+- 0 24043 17442"/>
              <a:gd name="T221" fmla="*/ T220 w 7094"/>
              <a:gd name="T222" fmla="+- 0 5617 4382"/>
              <a:gd name="T223" fmla="*/ 5617 h 21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7094" h="2115" extrusionOk="0">
                <a:moveTo>
                  <a:pt x="403" y="115"/>
                </a:moveTo>
                <a:cubicBezTo>
                  <a:pt x="413" y="93"/>
                  <a:pt x="413" y="90"/>
                  <a:pt x="427" y="73"/>
                </a:cubicBezTo>
                <a:cubicBezTo>
                  <a:pt x="432" y="69"/>
                  <a:pt x="437" y="65"/>
                  <a:pt x="442" y="61"/>
                </a:cubicBezTo>
                <a:cubicBezTo>
                  <a:pt x="434" y="102"/>
                  <a:pt x="422" y="142"/>
                  <a:pt x="404" y="183"/>
                </a:cubicBezTo>
                <a:cubicBezTo>
                  <a:pt x="361" y="280"/>
                  <a:pt x="317" y="378"/>
                  <a:pt x="272" y="474"/>
                </a:cubicBezTo>
                <a:cubicBezTo>
                  <a:pt x="222" y="581"/>
                  <a:pt x="174" y="689"/>
                  <a:pt x="126" y="798"/>
                </a:cubicBezTo>
                <a:cubicBezTo>
                  <a:pt x="82" y="899"/>
                  <a:pt x="20" y="1019"/>
                  <a:pt x="6" y="1130"/>
                </a:cubicBezTo>
                <a:cubicBezTo>
                  <a:pt x="0" y="1182"/>
                  <a:pt x="2" y="1185"/>
                  <a:pt x="48" y="1207"/>
                </a:cubicBezTo>
                <a:cubicBezTo>
                  <a:pt x="177" y="1268"/>
                  <a:pt x="411" y="1218"/>
                  <a:pt x="550" y="1223"/>
                </a:cubicBezTo>
                <a:cubicBezTo>
                  <a:pt x="631" y="1226"/>
                  <a:pt x="717" y="1230"/>
                  <a:pt x="795" y="1251"/>
                </a:cubicBezTo>
                <a:cubicBezTo>
                  <a:pt x="822" y="1258"/>
                  <a:pt x="845" y="1271"/>
                  <a:pt x="870" y="1282"/>
                </a:cubicBezTo>
              </a:path>
              <a:path w="7094" h="2115" extrusionOk="0">
                <a:moveTo>
                  <a:pt x="803" y="786"/>
                </a:moveTo>
                <a:cubicBezTo>
                  <a:pt x="769" y="770"/>
                  <a:pt x="730" y="757"/>
                  <a:pt x="697" y="739"/>
                </a:cubicBezTo>
                <a:cubicBezTo>
                  <a:pt x="593" y="680"/>
                  <a:pt x="503" y="595"/>
                  <a:pt x="388" y="555"/>
                </a:cubicBezTo>
                <a:cubicBezTo>
                  <a:pt x="357" y="544"/>
                  <a:pt x="302" y="535"/>
                  <a:pt x="275" y="560"/>
                </a:cubicBezTo>
                <a:cubicBezTo>
                  <a:pt x="248" y="585"/>
                  <a:pt x="276" y="597"/>
                  <a:pt x="296" y="604"/>
                </a:cubicBezTo>
              </a:path>
              <a:path w="7094" h="2115" extrusionOk="0">
                <a:moveTo>
                  <a:pt x="930" y="53"/>
                </a:moveTo>
                <a:cubicBezTo>
                  <a:pt x="898" y="60"/>
                  <a:pt x="869" y="75"/>
                  <a:pt x="837" y="81"/>
                </a:cubicBezTo>
                <a:cubicBezTo>
                  <a:pt x="770" y="93"/>
                  <a:pt x="701" y="91"/>
                  <a:pt x="634" y="85"/>
                </a:cubicBezTo>
                <a:cubicBezTo>
                  <a:pt x="557" y="78"/>
                  <a:pt x="486" y="57"/>
                  <a:pt x="411" y="40"/>
                </a:cubicBezTo>
                <a:cubicBezTo>
                  <a:pt x="359" y="28"/>
                  <a:pt x="305" y="8"/>
                  <a:pt x="251" y="11"/>
                </a:cubicBezTo>
                <a:cubicBezTo>
                  <a:pt x="230" y="15"/>
                  <a:pt x="224" y="15"/>
                  <a:pt x="215" y="25"/>
                </a:cubicBezTo>
              </a:path>
              <a:path w="7094" h="2115" extrusionOk="0">
                <a:moveTo>
                  <a:pt x="1834" y="84"/>
                </a:moveTo>
                <a:cubicBezTo>
                  <a:pt x="1823" y="76"/>
                  <a:pt x="1842" y="56"/>
                  <a:pt x="1808" y="56"/>
                </a:cubicBezTo>
                <a:cubicBezTo>
                  <a:pt x="1773" y="56"/>
                  <a:pt x="1717" y="90"/>
                  <a:pt x="1691" y="108"/>
                </a:cubicBezTo>
                <a:cubicBezTo>
                  <a:pt x="1602" y="168"/>
                  <a:pt x="1519" y="247"/>
                  <a:pt x="1450" y="330"/>
                </a:cubicBezTo>
                <a:cubicBezTo>
                  <a:pt x="1353" y="447"/>
                  <a:pt x="1273" y="583"/>
                  <a:pt x="1216" y="724"/>
                </a:cubicBezTo>
                <a:cubicBezTo>
                  <a:pt x="1123" y="953"/>
                  <a:pt x="1069" y="1278"/>
                  <a:pt x="1219" y="1496"/>
                </a:cubicBezTo>
                <a:cubicBezTo>
                  <a:pt x="1255" y="1548"/>
                  <a:pt x="1326" y="1586"/>
                  <a:pt x="1390" y="1571"/>
                </a:cubicBezTo>
                <a:cubicBezTo>
                  <a:pt x="1404" y="1565"/>
                  <a:pt x="1417" y="1559"/>
                  <a:pt x="1431" y="1553"/>
                </a:cubicBezTo>
              </a:path>
              <a:path w="7094" h="2115" extrusionOk="0">
                <a:moveTo>
                  <a:pt x="1765" y="1268"/>
                </a:moveTo>
                <a:cubicBezTo>
                  <a:pt x="1771" y="1243"/>
                  <a:pt x="1771" y="1242"/>
                  <a:pt x="1777" y="1217"/>
                </a:cubicBezTo>
                <a:cubicBezTo>
                  <a:pt x="1795" y="1143"/>
                  <a:pt x="1814" y="1068"/>
                  <a:pt x="1833" y="994"/>
                </a:cubicBezTo>
                <a:cubicBezTo>
                  <a:pt x="1870" y="853"/>
                  <a:pt x="1911" y="712"/>
                  <a:pt x="1968" y="578"/>
                </a:cubicBezTo>
                <a:cubicBezTo>
                  <a:pt x="1997" y="510"/>
                  <a:pt x="2031" y="449"/>
                  <a:pt x="2080" y="394"/>
                </a:cubicBezTo>
                <a:cubicBezTo>
                  <a:pt x="2100" y="371"/>
                  <a:pt x="2125" y="357"/>
                  <a:pt x="2150" y="340"/>
                </a:cubicBezTo>
                <a:cubicBezTo>
                  <a:pt x="2193" y="310"/>
                  <a:pt x="2226" y="294"/>
                  <a:pt x="2280" y="303"/>
                </a:cubicBezTo>
                <a:cubicBezTo>
                  <a:pt x="2329" y="311"/>
                  <a:pt x="2377" y="357"/>
                  <a:pt x="2401" y="398"/>
                </a:cubicBezTo>
                <a:cubicBezTo>
                  <a:pt x="2466" y="512"/>
                  <a:pt x="2449" y="667"/>
                  <a:pt x="2420" y="788"/>
                </a:cubicBezTo>
                <a:cubicBezTo>
                  <a:pt x="2396" y="889"/>
                  <a:pt x="2354" y="983"/>
                  <a:pt x="2299" y="1070"/>
                </a:cubicBezTo>
                <a:cubicBezTo>
                  <a:pt x="2254" y="1141"/>
                  <a:pt x="2197" y="1202"/>
                  <a:pt x="2118" y="1234"/>
                </a:cubicBezTo>
                <a:cubicBezTo>
                  <a:pt x="2038" y="1266"/>
                  <a:pt x="1960" y="1246"/>
                  <a:pt x="1881" y="1227"/>
                </a:cubicBezTo>
                <a:cubicBezTo>
                  <a:pt x="1836" y="1217"/>
                  <a:pt x="1789" y="1187"/>
                  <a:pt x="1744" y="1205"/>
                </a:cubicBezTo>
                <a:cubicBezTo>
                  <a:pt x="1742" y="1208"/>
                  <a:pt x="1741" y="1212"/>
                  <a:pt x="1739" y="1215"/>
                </a:cubicBezTo>
              </a:path>
              <a:path w="7094" h="2115" extrusionOk="0">
                <a:moveTo>
                  <a:pt x="3406" y="22"/>
                </a:moveTo>
                <a:cubicBezTo>
                  <a:pt x="3374" y="13"/>
                  <a:pt x="3399" y="-5"/>
                  <a:pt x="3357" y="13"/>
                </a:cubicBezTo>
                <a:cubicBezTo>
                  <a:pt x="3301" y="37"/>
                  <a:pt x="3260" y="78"/>
                  <a:pt x="3218" y="121"/>
                </a:cubicBezTo>
                <a:cubicBezTo>
                  <a:pt x="3125" y="215"/>
                  <a:pt x="3051" y="324"/>
                  <a:pt x="2981" y="435"/>
                </a:cubicBezTo>
                <a:cubicBezTo>
                  <a:pt x="2887" y="583"/>
                  <a:pt x="2814" y="743"/>
                  <a:pt x="2755" y="907"/>
                </a:cubicBezTo>
                <a:cubicBezTo>
                  <a:pt x="2678" y="1119"/>
                  <a:pt x="2627" y="1352"/>
                  <a:pt x="2675" y="1576"/>
                </a:cubicBezTo>
                <a:cubicBezTo>
                  <a:pt x="2703" y="1705"/>
                  <a:pt x="2765" y="1837"/>
                  <a:pt x="2904" y="1862"/>
                </a:cubicBezTo>
                <a:cubicBezTo>
                  <a:pt x="2916" y="1861"/>
                  <a:pt x="2927" y="1860"/>
                  <a:pt x="2939" y="1859"/>
                </a:cubicBezTo>
              </a:path>
              <a:path w="7094" h="2115" extrusionOk="0">
                <a:moveTo>
                  <a:pt x="3652" y="1038"/>
                </a:moveTo>
                <a:cubicBezTo>
                  <a:pt x="3629" y="1064"/>
                  <a:pt x="3618" y="1070"/>
                  <a:pt x="3590" y="1092"/>
                </a:cubicBezTo>
                <a:cubicBezTo>
                  <a:pt x="3531" y="1138"/>
                  <a:pt x="3474" y="1188"/>
                  <a:pt x="3416" y="1235"/>
                </a:cubicBezTo>
                <a:cubicBezTo>
                  <a:pt x="3352" y="1287"/>
                  <a:pt x="3279" y="1341"/>
                  <a:pt x="3227" y="1406"/>
                </a:cubicBezTo>
                <a:cubicBezTo>
                  <a:pt x="3202" y="1438"/>
                  <a:pt x="3192" y="1447"/>
                  <a:pt x="3204" y="1485"/>
                </a:cubicBezTo>
              </a:path>
              <a:path w="7094" h="2115" extrusionOk="0">
                <a:moveTo>
                  <a:pt x="3466" y="1556"/>
                </a:moveTo>
                <a:cubicBezTo>
                  <a:pt x="3471" y="1526"/>
                  <a:pt x="3468" y="1508"/>
                  <a:pt x="3462" y="1477"/>
                </a:cubicBezTo>
                <a:cubicBezTo>
                  <a:pt x="3449" y="1414"/>
                  <a:pt x="3422" y="1353"/>
                  <a:pt x="3398" y="1293"/>
                </a:cubicBezTo>
                <a:cubicBezTo>
                  <a:pt x="3357" y="1191"/>
                  <a:pt x="3314" y="1090"/>
                  <a:pt x="3271" y="989"/>
                </a:cubicBezTo>
                <a:cubicBezTo>
                  <a:pt x="3258" y="958"/>
                  <a:pt x="3241" y="941"/>
                  <a:pt x="3265" y="973"/>
                </a:cubicBezTo>
              </a:path>
              <a:path w="7094" h="2115" extrusionOk="0">
                <a:moveTo>
                  <a:pt x="4066" y="266"/>
                </a:moveTo>
                <a:cubicBezTo>
                  <a:pt x="4078" y="282"/>
                  <a:pt x="4084" y="282"/>
                  <a:pt x="4093" y="300"/>
                </a:cubicBezTo>
                <a:cubicBezTo>
                  <a:pt x="4123" y="362"/>
                  <a:pt x="4146" y="430"/>
                  <a:pt x="4160" y="498"/>
                </a:cubicBezTo>
                <a:cubicBezTo>
                  <a:pt x="4183" y="606"/>
                  <a:pt x="4190" y="714"/>
                  <a:pt x="4182" y="824"/>
                </a:cubicBezTo>
                <a:cubicBezTo>
                  <a:pt x="4172" y="964"/>
                  <a:pt x="4145" y="1107"/>
                  <a:pt x="4093" y="1238"/>
                </a:cubicBezTo>
                <a:cubicBezTo>
                  <a:pt x="4033" y="1390"/>
                  <a:pt x="3938" y="1543"/>
                  <a:pt x="3819" y="1656"/>
                </a:cubicBezTo>
                <a:cubicBezTo>
                  <a:pt x="3768" y="1704"/>
                  <a:pt x="3690" y="1774"/>
                  <a:pt x="3615" y="1778"/>
                </a:cubicBezTo>
                <a:cubicBezTo>
                  <a:pt x="3562" y="1781"/>
                  <a:pt x="3600" y="1767"/>
                  <a:pt x="3581" y="1754"/>
                </a:cubicBezTo>
              </a:path>
              <a:path w="7094" h="2115" extrusionOk="0">
                <a:moveTo>
                  <a:pt x="4531" y="386"/>
                </a:moveTo>
                <a:cubicBezTo>
                  <a:pt x="4546" y="414"/>
                  <a:pt x="4564" y="443"/>
                  <a:pt x="4576" y="473"/>
                </a:cubicBezTo>
                <a:cubicBezTo>
                  <a:pt x="4598" y="530"/>
                  <a:pt x="4608" y="583"/>
                  <a:pt x="4608" y="645"/>
                </a:cubicBezTo>
                <a:cubicBezTo>
                  <a:pt x="4609" y="768"/>
                  <a:pt x="4587" y="892"/>
                  <a:pt x="4557" y="1011"/>
                </a:cubicBezTo>
                <a:cubicBezTo>
                  <a:pt x="4517" y="1173"/>
                  <a:pt x="4455" y="1330"/>
                  <a:pt x="4379" y="1478"/>
                </a:cubicBezTo>
                <a:cubicBezTo>
                  <a:pt x="4317" y="1597"/>
                  <a:pt x="4236" y="1729"/>
                  <a:pt x="4131" y="1816"/>
                </a:cubicBezTo>
                <a:cubicBezTo>
                  <a:pt x="4042" y="1890"/>
                  <a:pt x="3937" y="1914"/>
                  <a:pt x="3826" y="1923"/>
                </a:cubicBezTo>
              </a:path>
              <a:path w="7094" h="2115" extrusionOk="0">
                <a:moveTo>
                  <a:pt x="5748" y="1199"/>
                </a:moveTo>
                <a:cubicBezTo>
                  <a:pt x="5717" y="1189"/>
                  <a:pt x="5684" y="1180"/>
                  <a:pt x="5651" y="1175"/>
                </a:cubicBezTo>
                <a:cubicBezTo>
                  <a:pt x="5589" y="1165"/>
                  <a:pt x="5528" y="1157"/>
                  <a:pt x="5465" y="1152"/>
                </a:cubicBezTo>
                <a:cubicBezTo>
                  <a:pt x="5381" y="1145"/>
                  <a:pt x="5297" y="1142"/>
                  <a:pt x="5213" y="1138"/>
                </a:cubicBezTo>
                <a:cubicBezTo>
                  <a:pt x="5147" y="1135"/>
                  <a:pt x="5081" y="1130"/>
                  <a:pt x="5015" y="1131"/>
                </a:cubicBezTo>
                <a:cubicBezTo>
                  <a:pt x="4970" y="1131"/>
                  <a:pt x="4970" y="1128"/>
                  <a:pt x="4957" y="1158"/>
                </a:cubicBezTo>
              </a:path>
              <a:path w="7094" h="2115" extrusionOk="0">
                <a:moveTo>
                  <a:pt x="5700" y="1584"/>
                </a:moveTo>
                <a:cubicBezTo>
                  <a:pt x="5665" y="1606"/>
                  <a:pt x="5646" y="1610"/>
                  <a:pt x="5605" y="1616"/>
                </a:cubicBezTo>
                <a:cubicBezTo>
                  <a:pt x="5528" y="1628"/>
                  <a:pt x="5452" y="1634"/>
                  <a:pt x="5375" y="1639"/>
                </a:cubicBezTo>
                <a:cubicBezTo>
                  <a:pt x="5279" y="1645"/>
                  <a:pt x="5182" y="1648"/>
                  <a:pt x="5085" y="1649"/>
                </a:cubicBezTo>
                <a:cubicBezTo>
                  <a:pt x="5015" y="1650"/>
                  <a:pt x="4945" y="1651"/>
                  <a:pt x="4875" y="1649"/>
                </a:cubicBezTo>
                <a:cubicBezTo>
                  <a:pt x="4857" y="1648"/>
                  <a:pt x="4795" y="1641"/>
                  <a:pt x="4778" y="1659"/>
                </a:cubicBezTo>
                <a:cubicBezTo>
                  <a:pt x="4775" y="1670"/>
                  <a:pt x="4774" y="1674"/>
                  <a:pt x="4777" y="1681"/>
                </a:cubicBezTo>
              </a:path>
              <a:path w="7094" h="2115" extrusionOk="0">
                <a:moveTo>
                  <a:pt x="5855" y="1631"/>
                </a:moveTo>
                <a:cubicBezTo>
                  <a:pt x="5826" y="1682"/>
                  <a:pt x="5795" y="1718"/>
                  <a:pt x="5752" y="1759"/>
                </a:cubicBezTo>
                <a:cubicBezTo>
                  <a:pt x="5685" y="1823"/>
                  <a:pt x="5608" y="1877"/>
                  <a:pt x="5532" y="1930"/>
                </a:cubicBezTo>
                <a:cubicBezTo>
                  <a:pt x="5460" y="1980"/>
                  <a:pt x="5387" y="2032"/>
                  <a:pt x="5311" y="2077"/>
                </a:cubicBezTo>
                <a:cubicBezTo>
                  <a:pt x="5282" y="2094"/>
                  <a:pt x="5257" y="2107"/>
                  <a:pt x="5225" y="2114"/>
                </a:cubicBezTo>
                <a:cubicBezTo>
                  <a:pt x="5244" y="2053"/>
                  <a:pt x="5290" y="2014"/>
                  <a:pt x="5334" y="1966"/>
                </a:cubicBezTo>
              </a:path>
              <a:path w="7094" h="2115" extrusionOk="0">
                <a:moveTo>
                  <a:pt x="5924" y="1582"/>
                </a:moveTo>
                <a:cubicBezTo>
                  <a:pt x="5946" y="1571"/>
                  <a:pt x="5999" y="1560"/>
                  <a:pt x="6003" y="1529"/>
                </a:cubicBezTo>
                <a:cubicBezTo>
                  <a:pt x="6009" y="1487"/>
                  <a:pt x="5975" y="1437"/>
                  <a:pt x="5959" y="1396"/>
                </a:cubicBezTo>
                <a:cubicBezTo>
                  <a:pt x="5919" y="1298"/>
                  <a:pt x="5875" y="1203"/>
                  <a:pt x="5830" y="1107"/>
                </a:cubicBezTo>
                <a:cubicBezTo>
                  <a:pt x="5776" y="993"/>
                  <a:pt x="5726" y="878"/>
                  <a:pt x="5675" y="763"/>
                </a:cubicBezTo>
                <a:cubicBezTo>
                  <a:pt x="5638" y="678"/>
                  <a:pt x="5602" y="591"/>
                  <a:pt x="5558" y="510"/>
                </a:cubicBezTo>
                <a:cubicBezTo>
                  <a:pt x="5542" y="480"/>
                  <a:pt x="5567" y="530"/>
                  <a:pt x="5567" y="532"/>
                </a:cubicBezTo>
              </a:path>
              <a:path w="7094" h="2115" extrusionOk="0">
                <a:moveTo>
                  <a:pt x="7093" y="1332"/>
                </a:moveTo>
                <a:cubicBezTo>
                  <a:pt x="7036" y="1414"/>
                  <a:pt x="6974" y="1469"/>
                  <a:pt x="6888" y="1523"/>
                </a:cubicBezTo>
                <a:cubicBezTo>
                  <a:pt x="6759" y="1605"/>
                  <a:pt x="6630" y="1689"/>
                  <a:pt x="6496" y="1763"/>
                </a:cubicBezTo>
                <a:cubicBezTo>
                  <a:pt x="6423" y="1804"/>
                  <a:pt x="6351" y="1841"/>
                  <a:pt x="6283" y="1889"/>
                </a:cubicBezTo>
                <a:cubicBezTo>
                  <a:pt x="6243" y="1917"/>
                  <a:pt x="6262" y="1903"/>
                  <a:pt x="6282" y="1918"/>
                </a:cubicBezTo>
              </a:path>
              <a:path w="7094" h="2115" extrusionOk="0">
                <a:moveTo>
                  <a:pt x="6863" y="2010"/>
                </a:moveTo>
                <a:cubicBezTo>
                  <a:pt x="6875" y="1920"/>
                  <a:pt x="6856" y="1849"/>
                  <a:pt x="6829" y="1759"/>
                </a:cubicBezTo>
                <a:cubicBezTo>
                  <a:pt x="6796" y="1650"/>
                  <a:pt x="6758" y="1540"/>
                  <a:pt x="6710" y="1436"/>
                </a:cubicBezTo>
                <a:cubicBezTo>
                  <a:pt x="6678" y="1366"/>
                  <a:pt x="6640" y="1301"/>
                  <a:pt x="6601" y="1235"/>
                </a:cubicBezTo>
                <a:cubicBezTo>
                  <a:pt x="6582" y="1204"/>
                  <a:pt x="6585" y="1217"/>
                  <a:pt x="6562" y="1206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477000" y="3429000"/>
            <a:ext cx="2381612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Checks that</a:t>
            </a:r>
          </a:p>
          <a:p>
            <a:pPr algn="ctr"/>
            <a:r>
              <a:rPr lang="en-US" sz="2400" dirty="0" smtClean="0">
                <a:latin typeface="Palatino Linotype" pitchFamily="18" charset="0"/>
              </a:rPr>
              <a:t>D(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r>
              <a:rPr lang="en-US" sz="2400" dirty="0" smtClean="0">
                <a:latin typeface="Palatino Linotype" pitchFamily="18" charset="0"/>
              </a:rPr>
              <a:t>)</a:t>
            </a:r>
            <a:r>
              <a:rPr lang="en-US" sz="2400" i="1" baseline="30000" dirty="0" smtClean="0">
                <a:latin typeface="Palatino Linotype" pitchFamily="18" charset="0"/>
              </a:rPr>
              <a:t>e</a:t>
            </a:r>
            <a:r>
              <a:rPr lang="en-US" sz="2400" i="1" dirty="0" smtClean="0">
                <a:latin typeface="Palatino Linotype" pitchFamily="18" charset="0"/>
              </a:rPr>
              <a:t> </a:t>
            </a:r>
            <a:r>
              <a:rPr lang="en-US" sz="2400" dirty="0" smtClean="0">
                <a:latin typeface="Palatino Linotype" pitchFamily="18" charset="0"/>
              </a:rPr>
              <a:t>mod</a:t>
            </a:r>
            <a:r>
              <a:rPr lang="en-US" sz="2400" i="1" dirty="0" smtClean="0">
                <a:latin typeface="Palatino Linotype" pitchFamily="18" charset="0"/>
              </a:rPr>
              <a:t> n = x</a:t>
            </a:r>
            <a:endParaRPr lang="en-US" sz="2400" i="1" dirty="0">
              <a:latin typeface="Palatino Linotype" pitchFamily="18" charset="0"/>
            </a:endParaRP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667000" y="838201"/>
            <a:ext cx="37338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 rot="491176">
            <a:off x="3452683" y="444402"/>
            <a:ext cx="222471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“Trick or Treat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759103" y="1600200"/>
            <a:ext cx="3565497" cy="41148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755788" y="3101010"/>
            <a:ext cx="3573449" cy="580444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 rot="21151298">
            <a:off x="2687118" y="1910470"/>
            <a:ext cx="382688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“Prove it by producing </a:t>
            </a:r>
            <a:r>
              <a:rPr lang="en-US" sz="2400" dirty="0" smtClean="0">
                <a:latin typeface="Palatino Linotype" pitchFamily="18" charset="0"/>
              </a:rPr>
              <a:t>D(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r>
              <a:rPr lang="en-US" sz="2400" dirty="0" smtClean="0">
                <a:latin typeface="Palatino Linotype" pitchFamily="18" charset="0"/>
              </a:rPr>
              <a:t>)</a:t>
            </a:r>
            <a:r>
              <a:rPr lang="en-US" sz="2800" dirty="0" smtClean="0"/>
              <a:t>”</a:t>
            </a:r>
            <a:endParaRPr lang="en-US" sz="200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806809" y="4267200"/>
            <a:ext cx="3671584" cy="640743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0" y="5742354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does victim know </a:t>
            </a:r>
            <a:r>
              <a:rPr lang="en-US" sz="2800" i="1" dirty="0" smtClean="0">
                <a:latin typeface="Palatino Linotype" pitchFamily="18" charset="0"/>
              </a:rPr>
              <a:t>e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Palatino Linotype" pitchFamily="18" charset="0"/>
              </a:rPr>
              <a:t>n</a:t>
            </a:r>
            <a:r>
              <a:rPr lang="en-US" sz="2800" dirty="0" smtClean="0"/>
              <a:t>?</a:t>
            </a:r>
          </a:p>
        </p:txBody>
      </p:sp>
      <p:pic>
        <p:nvPicPr>
          <p:cNvPr id="65538" name="Picture 2" descr="A pack of Twizz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371">
            <a:off x="3552687" y="4683659"/>
            <a:ext cx="2171700" cy="680467"/>
          </a:xfrm>
          <a:prstGeom prst="rect">
            <a:avLst/>
          </a:prstGeom>
          <a:noFill/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 rot="645417">
            <a:off x="3459424" y="3501785"/>
            <a:ext cx="181492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D(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) = </a:t>
            </a:r>
            <a:r>
              <a:rPr lang="en-US" i="1" dirty="0" err="1" smtClean="0">
                <a:latin typeface="Palatino Linotype" pitchFamily="18" charset="0"/>
              </a:rPr>
              <a:t>C</a:t>
            </a:r>
            <a:r>
              <a:rPr lang="en-US" i="1" baseline="30000" dirty="0" err="1" smtClean="0">
                <a:latin typeface="Palatino Linotype" pitchFamily="18" charset="0"/>
              </a:rPr>
              <a:t>d</a:t>
            </a:r>
            <a:r>
              <a:rPr lang="en-US" dirty="0" smtClean="0">
                <a:latin typeface="Palatino Linotype" pitchFamily="18" charset="0"/>
              </a:rPr>
              <a:t> mod </a:t>
            </a:r>
            <a:r>
              <a:rPr lang="en-US" i="1" dirty="0" smtClean="0">
                <a:latin typeface="Palatino Linotype" pitchFamily="18" charset="0"/>
              </a:rPr>
              <a:t>n</a:t>
            </a:r>
            <a:endParaRPr lang="en-US" sz="700" i="1" dirty="0" smtClean="0">
              <a:latin typeface="Palatino Linotype" pitchFamily="18" charset="0"/>
            </a:endParaRPr>
          </a:p>
        </p:txBody>
      </p:sp>
      <p:sp>
        <p:nvSpPr>
          <p:cNvPr id="3481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08663" y="2198688"/>
            <a:ext cx="182562" cy="393700"/>
          </a:xfrm>
          <a:custGeom>
            <a:avLst/>
            <a:gdLst>
              <a:gd name="T0" fmla="+- 0 16137 16137"/>
              <a:gd name="T1" fmla="*/ T0 w 505"/>
              <a:gd name="T2" fmla="+- 0 7200 6108"/>
              <a:gd name="T3" fmla="*/ 7200 h 1093"/>
              <a:gd name="T4" fmla="+- 0 16159 16137"/>
              <a:gd name="T5" fmla="*/ T4 w 505"/>
              <a:gd name="T6" fmla="+- 0 7187 6108"/>
              <a:gd name="T7" fmla="*/ 7187 h 1093"/>
              <a:gd name="T8" fmla="+- 0 16163 16137"/>
              <a:gd name="T9" fmla="*/ T8 w 505"/>
              <a:gd name="T10" fmla="+- 0 7186 6108"/>
              <a:gd name="T11" fmla="*/ 7186 h 1093"/>
              <a:gd name="T12" fmla="+- 0 16179 16137"/>
              <a:gd name="T13" fmla="*/ T12 w 505"/>
              <a:gd name="T14" fmla="+- 0 7162 6108"/>
              <a:gd name="T15" fmla="*/ 7162 h 1093"/>
              <a:gd name="T16" fmla="+- 0 16209 16137"/>
              <a:gd name="T17" fmla="*/ T16 w 505"/>
              <a:gd name="T18" fmla="+- 0 7119 6108"/>
              <a:gd name="T19" fmla="*/ 7119 h 1093"/>
              <a:gd name="T20" fmla="+- 0 16233 16137"/>
              <a:gd name="T21" fmla="*/ T20 w 505"/>
              <a:gd name="T22" fmla="+- 0 7071 6108"/>
              <a:gd name="T23" fmla="*/ 7071 h 1093"/>
              <a:gd name="T24" fmla="+- 0 16259 16137"/>
              <a:gd name="T25" fmla="*/ T24 w 505"/>
              <a:gd name="T26" fmla="+- 0 7025 6108"/>
              <a:gd name="T27" fmla="*/ 7025 h 1093"/>
              <a:gd name="T28" fmla="+- 0 16349 16137"/>
              <a:gd name="T29" fmla="*/ T28 w 505"/>
              <a:gd name="T30" fmla="+- 0 6867 6108"/>
              <a:gd name="T31" fmla="*/ 6867 h 1093"/>
              <a:gd name="T32" fmla="+- 0 16439 16137"/>
              <a:gd name="T33" fmla="*/ T32 w 505"/>
              <a:gd name="T34" fmla="+- 0 6702 6108"/>
              <a:gd name="T35" fmla="*/ 6702 h 1093"/>
              <a:gd name="T36" fmla="+- 0 16495 16137"/>
              <a:gd name="T37" fmla="*/ T36 w 505"/>
              <a:gd name="T38" fmla="+- 0 6528 6108"/>
              <a:gd name="T39" fmla="*/ 6528 h 1093"/>
              <a:gd name="T40" fmla="+- 0 16519 16137"/>
              <a:gd name="T41" fmla="*/ T40 w 505"/>
              <a:gd name="T42" fmla="+- 0 6453 6108"/>
              <a:gd name="T43" fmla="*/ 6453 h 1093"/>
              <a:gd name="T44" fmla="+- 0 16536 16137"/>
              <a:gd name="T45" fmla="*/ T44 w 505"/>
              <a:gd name="T46" fmla="+- 0 6376 6108"/>
              <a:gd name="T47" fmla="*/ 6376 h 1093"/>
              <a:gd name="T48" fmla="+- 0 16546 16137"/>
              <a:gd name="T49" fmla="*/ T48 w 505"/>
              <a:gd name="T50" fmla="+- 0 6298 6108"/>
              <a:gd name="T51" fmla="*/ 6298 h 1093"/>
              <a:gd name="T52" fmla="+- 0 16552 16137"/>
              <a:gd name="T53" fmla="*/ T52 w 505"/>
              <a:gd name="T54" fmla="+- 0 6251 6108"/>
              <a:gd name="T55" fmla="*/ 6251 h 1093"/>
              <a:gd name="T56" fmla="+- 0 16549 16137"/>
              <a:gd name="T57" fmla="*/ T56 w 505"/>
              <a:gd name="T58" fmla="+- 0 6205 6108"/>
              <a:gd name="T59" fmla="*/ 6205 h 1093"/>
              <a:gd name="T60" fmla="+- 0 16551 16137"/>
              <a:gd name="T61" fmla="*/ T60 w 505"/>
              <a:gd name="T62" fmla="+- 0 6158 6108"/>
              <a:gd name="T63" fmla="*/ 6158 h 1093"/>
              <a:gd name="T64" fmla="+- 0 16551 16137"/>
              <a:gd name="T65" fmla="*/ T64 w 505"/>
              <a:gd name="T66" fmla="+- 0 6147 6108"/>
              <a:gd name="T67" fmla="*/ 6147 h 1093"/>
              <a:gd name="T68" fmla="+- 0 16551 16137"/>
              <a:gd name="T69" fmla="*/ T68 w 505"/>
              <a:gd name="T70" fmla="+- 0 6143 6108"/>
              <a:gd name="T71" fmla="*/ 6143 h 1093"/>
              <a:gd name="T72" fmla="+- 0 16554 16137"/>
              <a:gd name="T73" fmla="*/ T72 w 505"/>
              <a:gd name="T74" fmla="+- 0 6136 6108"/>
              <a:gd name="T75" fmla="*/ 6136 h 1093"/>
              <a:gd name="T76" fmla="+- 0 16565 16137"/>
              <a:gd name="T77" fmla="*/ T76 w 505"/>
              <a:gd name="T78" fmla="+- 0 6159 6108"/>
              <a:gd name="T79" fmla="*/ 6159 h 1093"/>
              <a:gd name="T80" fmla="+- 0 16576 16137"/>
              <a:gd name="T81" fmla="*/ T80 w 505"/>
              <a:gd name="T82" fmla="+- 0 6181 6108"/>
              <a:gd name="T83" fmla="*/ 6181 h 1093"/>
              <a:gd name="T84" fmla="+- 0 16587 16137"/>
              <a:gd name="T85" fmla="*/ T84 w 505"/>
              <a:gd name="T86" fmla="+- 0 6205 6108"/>
              <a:gd name="T87" fmla="*/ 6205 h 1093"/>
              <a:gd name="T88" fmla="+- 0 16607 16137"/>
              <a:gd name="T89" fmla="*/ T88 w 505"/>
              <a:gd name="T90" fmla="+- 0 6249 6108"/>
              <a:gd name="T91" fmla="*/ 6249 h 1093"/>
              <a:gd name="T92" fmla="+- 0 16621 16137"/>
              <a:gd name="T93" fmla="*/ T92 w 505"/>
              <a:gd name="T94" fmla="+- 0 6295 6108"/>
              <a:gd name="T95" fmla="*/ 6295 h 1093"/>
              <a:gd name="T96" fmla="+- 0 16639 16137"/>
              <a:gd name="T97" fmla="*/ T96 w 505"/>
              <a:gd name="T98" fmla="+- 0 6339 6108"/>
              <a:gd name="T99" fmla="*/ 6339 h 1093"/>
              <a:gd name="T100" fmla="+- 0 16639 16137"/>
              <a:gd name="T101" fmla="*/ T100 w 505"/>
              <a:gd name="T102" fmla="+- 0 6298 6108"/>
              <a:gd name="T103" fmla="*/ 6298 h 1093"/>
              <a:gd name="T104" fmla="+- 0 16630 16137"/>
              <a:gd name="T105" fmla="*/ T104 w 505"/>
              <a:gd name="T106" fmla="+- 0 6270 6108"/>
              <a:gd name="T107" fmla="*/ 6270 h 1093"/>
              <a:gd name="T108" fmla="+- 0 16616 16137"/>
              <a:gd name="T109" fmla="*/ T108 w 505"/>
              <a:gd name="T110" fmla="+- 0 6232 6108"/>
              <a:gd name="T111" fmla="*/ 6232 h 1093"/>
              <a:gd name="T112" fmla="+- 0 16603 16137"/>
              <a:gd name="T113" fmla="*/ T112 w 505"/>
              <a:gd name="T114" fmla="+- 0 6198 6108"/>
              <a:gd name="T115" fmla="*/ 6198 h 1093"/>
              <a:gd name="T116" fmla="+- 0 16574 16137"/>
              <a:gd name="T117" fmla="*/ T116 w 505"/>
              <a:gd name="T118" fmla="+- 0 6118 6108"/>
              <a:gd name="T119" fmla="*/ 6118 h 1093"/>
              <a:gd name="T120" fmla="+- 0 16530 16137"/>
              <a:gd name="T121" fmla="*/ T120 w 505"/>
              <a:gd name="T122" fmla="+- 0 6112 6108"/>
              <a:gd name="T123" fmla="*/ 6112 h 1093"/>
              <a:gd name="T124" fmla="+- 0 16487 16137"/>
              <a:gd name="T125" fmla="*/ T124 w 505"/>
              <a:gd name="T126" fmla="+- 0 6106 6108"/>
              <a:gd name="T127" fmla="*/ 6106 h 1093"/>
              <a:gd name="T128" fmla="+- 0 16462 16137"/>
              <a:gd name="T129" fmla="*/ T128 w 505"/>
              <a:gd name="T130" fmla="+- 0 6125 6108"/>
              <a:gd name="T131" fmla="*/ 6125 h 1093"/>
              <a:gd name="T132" fmla="+- 0 16435 16137"/>
              <a:gd name="T133" fmla="*/ T132 w 505"/>
              <a:gd name="T134" fmla="+- 0 6159 6108"/>
              <a:gd name="T135" fmla="*/ 6159 h 1093"/>
              <a:gd name="T136" fmla="+- 0 16393 16137"/>
              <a:gd name="T137" fmla="*/ T136 w 505"/>
              <a:gd name="T138" fmla="+- 0 6212 6108"/>
              <a:gd name="T139" fmla="*/ 6212 h 1093"/>
              <a:gd name="T140" fmla="+- 0 16361 16137"/>
              <a:gd name="T141" fmla="*/ T140 w 505"/>
              <a:gd name="T142" fmla="+- 0 6275 6108"/>
              <a:gd name="T143" fmla="*/ 6275 h 1093"/>
              <a:gd name="T144" fmla="+- 0 16327 16137"/>
              <a:gd name="T145" fmla="*/ T144 w 505"/>
              <a:gd name="T146" fmla="+- 0 6333 6108"/>
              <a:gd name="T147" fmla="*/ 6333 h 1093"/>
              <a:gd name="T148" fmla="+- 0 16298 16137"/>
              <a:gd name="T149" fmla="*/ T148 w 505"/>
              <a:gd name="T150" fmla="+- 0 6383 6108"/>
              <a:gd name="T151" fmla="*/ 6383 h 1093"/>
              <a:gd name="T152" fmla="+- 0 16270 16137"/>
              <a:gd name="T153" fmla="*/ T152 w 505"/>
              <a:gd name="T154" fmla="+- 0 6432 6108"/>
              <a:gd name="T155" fmla="*/ 6432 h 1093"/>
              <a:gd name="T156" fmla="+- 0 16241 16137"/>
              <a:gd name="T157" fmla="*/ T156 w 505"/>
              <a:gd name="T158" fmla="+- 0 6481 6108"/>
              <a:gd name="T159" fmla="*/ 6481 h 1093"/>
              <a:gd name="T160" fmla="+- 0 16229 16137"/>
              <a:gd name="T161" fmla="*/ T160 w 505"/>
              <a:gd name="T162" fmla="+- 0 6501 6108"/>
              <a:gd name="T163" fmla="*/ 6501 h 1093"/>
              <a:gd name="T164" fmla="+- 0 16219 16137"/>
              <a:gd name="T165" fmla="*/ T164 w 505"/>
              <a:gd name="T166" fmla="+- 0 6520 6108"/>
              <a:gd name="T167" fmla="*/ 6520 h 1093"/>
              <a:gd name="T168" fmla="+- 0 16208 16137"/>
              <a:gd name="T169" fmla="*/ T168 w 505"/>
              <a:gd name="T170" fmla="+- 0 6540 6108"/>
              <a:gd name="T171" fmla="*/ 6540 h 109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505" h="1093" extrusionOk="0">
                <a:moveTo>
                  <a:pt x="0" y="1092"/>
                </a:moveTo>
                <a:cubicBezTo>
                  <a:pt x="22" y="1079"/>
                  <a:pt x="26" y="1078"/>
                  <a:pt x="42" y="1054"/>
                </a:cubicBezTo>
                <a:cubicBezTo>
                  <a:pt x="72" y="1011"/>
                  <a:pt x="96" y="963"/>
                  <a:pt x="122" y="917"/>
                </a:cubicBezTo>
                <a:cubicBezTo>
                  <a:pt x="212" y="759"/>
                  <a:pt x="302" y="594"/>
                  <a:pt x="358" y="420"/>
                </a:cubicBezTo>
                <a:cubicBezTo>
                  <a:pt x="382" y="345"/>
                  <a:pt x="399" y="268"/>
                  <a:pt x="409" y="190"/>
                </a:cubicBezTo>
                <a:cubicBezTo>
                  <a:pt x="415" y="143"/>
                  <a:pt x="412" y="97"/>
                  <a:pt x="414" y="50"/>
                </a:cubicBezTo>
                <a:cubicBezTo>
                  <a:pt x="414" y="39"/>
                  <a:pt x="414" y="35"/>
                  <a:pt x="417" y="28"/>
                </a:cubicBezTo>
                <a:cubicBezTo>
                  <a:pt x="428" y="51"/>
                  <a:pt x="439" y="73"/>
                  <a:pt x="450" y="97"/>
                </a:cubicBezTo>
                <a:cubicBezTo>
                  <a:pt x="470" y="141"/>
                  <a:pt x="484" y="187"/>
                  <a:pt x="502" y="231"/>
                </a:cubicBezTo>
                <a:cubicBezTo>
                  <a:pt x="502" y="190"/>
                  <a:pt x="493" y="162"/>
                  <a:pt x="479" y="124"/>
                </a:cubicBezTo>
                <a:cubicBezTo>
                  <a:pt x="466" y="90"/>
                  <a:pt x="437" y="10"/>
                  <a:pt x="393" y="4"/>
                </a:cubicBezTo>
                <a:cubicBezTo>
                  <a:pt x="350" y="-2"/>
                  <a:pt x="325" y="17"/>
                  <a:pt x="298" y="51"/>
                </a:cubicBezTo>
                <a:cubicBezTo>
                  <a:pt x="256" y="104"/>
                  <a:pt x="224" y="167"/>
                  <a:pt x="190" y="225"/>
                </a:cubicBezTo>
                <a:cubicBezTo>
                  <a:pt x="161" y="275"/>
                  <a:pt x="133" y="324"/>
                  <a:pt x="104" y="373"/>
                </a:cubicBezTo>
                <a:cubicBezTo>
                  <a:pt x="92" y="393"/>
                  <a:pt x="82" y="412"/>
                  <a:pt x="71" y="432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76888" y="2487613"/>
            <a:ext cx="525462" cy="307975"/>
          </a:xfrm>
          <a:custGeom>
            <a:avLst/>
            <a:gdLst>
              <a:gd name="T0" fmla="+- 0 15509 15492"/>
              <a:gd name="T1" fmla="*/ T0 w 1458"/>
              <a:gd name="T2" fmla="+- 0 7442 6909"/>
              <a:gd name="T3" fmla="*/ 7442 h 858"/>
              <a:gd name="T4" fmla="+- 0 15496 15492"/>
              <a:gd name="T5" fmla="*/ T4 w 1458"/>
              <a:gd name="T6" fmla="+- 0 7540 6909"/>
              <a:gd name="T7" fmla="*/ 7540 h 858"/>
              <a:gd name="T8" fmla="+- 0 15492 15492"/>
              <a:gd name="T9" fmla="*/ T8 w 1458"/>
              <a:gd name="T10" fmla="+- 0 7666 6909"/>
              <a:gd name="T11" fmla="*/ 7666 h 858"/>
              <a:gd name="T12" fmla="+- 0 15494 15492"/>
              <a:gd name="T13" fmla="*/ T12 w 1458"/>
              <a:gd name="T14" fmla="+- 0 7716 6909"/>
              <a:gd name="T15" fmla="*/ 7716 h 858"/>
              <a:gd name="T16" fmla="+- 0 15499 15492"/>
              <a:gd name="T17" fmla="*/ T16 w 1458"/>
              <a:gd name="T18" fmla="+- 0 7607 6909"/>
              <a:gd name="T19" fmla="*/ 7607 h 858"/>
              <a:gd name="T20" fmla="+- 0 15518 15492"/>
              <a:gd name="T21" fmla="*/ T20 w 1458"/>
              <a:gd name="T22" fmla="+- 0 7435 6909"/>
              <a:gd name="T23" fmla="*/ 7435 h 858"/>
              <a:gd name="T24" fmla="+- 0 15563 15492"/>
              <a:gd name="T25" fmla="*/ T24 w 1458"/>
              <a:gd name="T26" fmla="+- 0 7334 6909"/>
              <a:gd name="T27" fmla="*/ 7334 h 858"/>
              <a:gd name="T28" fmla="+- 0 15623 15492"/>
              <a:gd name="T29" fmla="*/ T28 w 1458"/>
              <a:gd name="T30" fmla="+- 0 7289 6909"/>
              <a:gd name="T31" fmla="*/ 7289 h 858"/>
              <a:gd name="T32" fmla="+- 0 15859 15492"/>
              <a:gd name="T33" fmla="*/ T32 w 1458"/>
              <a:gd name="T34" fmla="+- 0 7365 6909"/>
              <a:gd name="T35" fmla="*/ 7365 h 858"/>
              <a:gd name="T36" fmla="+- 0 15805 15492"/>
              <a:gd name="T37" fmla="*/ T36 w 1458"/>
              <a:gd name="T38" fmla="+- 0 7389 6909"/>
              <a:gd name="T39" fmla="*/ 7389 h 858"/>
              <a:gd name="T40" fmla="+- 0 15729 15492"/>
              <a:gd name="T41" fmla="*/ T40 w 1458"/>
              <a:gd name="T42" fmla="+- 0 7472 6909"/>
              <a:gd name="T43" fmla="*/ 7472 h 858"/>
              <a:gd name="T44" fmla="+- 0 15698 15492"/>
              <a:gd name="T45" fmla="*/ T44 w 1458"/>
              <a:gd name="T46" fmla="+- 0 7604 6909"/>
              <a:gd name="T47" fmla="*/ 7604 h 858"/>
              <a:gd name="T48" fmla="+- 0 15748 15492"/>
              <a:gd name="T49" fmla="*/ T48 w 1458"/>
              <a:gd name="T50" fmla="+- 0 7687 6909"/>
              <a:gd name="T51" fmla="*/ 7687 h 858"/>
              <a:gd name="T52" fmla="+- 0 15821 15492"/>
              <a:gd name="T53" fmla="*/ T52 w 1458"/>
              <a:gd name="T54" fmla="+- 0 7652 6909"/>
              <a:gd name="T55" fmla="*/ 7652 h 858"/>
              <a:gd name="T56" fmla="+- 0 15859 15492"/>
              <a:gd name="T57" fmla="*/ T56 w 1458"/>
              <a:gd name="T58" fmla="+- 0 7558 6909"/>
              <a:gd name="T59" fmla="*/ 7558 h 858"/>
              <a:gd name="T60" fmla="+- 0 15862 15492"/>
              <a:gd name="T61" fmla="*/ T60 w 1458"/>
              <a:gd name="T62" fmla="+- 0 7516 6909"/>
              <a:gd name="T63" fmla="*/ 7516 h 858"/>
              <a:gd name="T64" fmla="+- 0 15862 15492"/>
              <a:gd name="T65" fmla="*/ T64 w 1458"/>
              <a:gd name="T66" fmla="+- 0 7622 6909"/>
              <a:gd name="T67" fmla="*/ 7622 h 858"/>
              <a:gd name="T68" fmla="+- 0 15863 15492"/>
              <a:gd name="T69" fmla="*/ T68 w 1458"/>
              <a:gd name="T70" fmla="+- 0 7746 6909"/>
              <a:gd name="T71" fmla="*/ 7746 h 858"/>
              <a:gd name="T72" fmla="+- 0 15876 15492"/>
              <a:gd name="T73" fmla="*/ T72 w 1458"/>
              <a:gd name="T74" fmla="+- 0 7753 6909"/>
              <a:gd name="T75" fmla="*/ 7753 h 858"/>
              <a:gd name="T76" fmla="+- 0 15976 15492"/>
              <a:gd name="T77" fmla="*/ T76 w 1458"/>
              <a:gd name="T78" fmla="+- 0 7411 6909"/>
              <a:gd name="T79" fmla="*/ 7411 h 858"/>
              <a:gd name="T80" fmla="+- 0 15988 15492"/>
              <a:gd name="T81" fmla="*/ T80 w 1458"/>
              <a:gd name="T82" fmla="+- 0 7521 6909"/>
              <a:gd name="T83" fmla="*/ 7521 h 858"/>
              <a:gd name="T84" fmla="+- 0 15985 15492"/>
              <a:gd name="T85" fmla="*/ T84 w 1458"/>
              <a:gd name="T86" fmla="+- 0 7640 6909"/>
              <a:gd name="T87" fmla="*/ 7640 h 858"/>
              <a:gd name="T88" fmla="+- 0 15982 15492"/>
              <a:gd name="T89" fmla="*/ T88 w 1458"/>
              <a:gd name="T90" fmla="+- 0 7673 6909"/>
              <a:gd name="T91" fmla="*/ 7673 h 858"/>
              <a:gd name="T92" fmla="+- 0 16000 15492"/>
              <a:gd name="T93" fmla="*/ T92 w 1458"/>
              <a:gd name="T94" fmla="+- 0 7581 6909"/>
              <a:gd name="T95" fmla="*/ 7581 h 858"/>
              <a:gd name="T96" fmla="+- 0 16054 15492"/>
              <a:gd name="T97" fmla="*/ T96 w 1458"/>
              <a:gd name="T98" fmla="+- 0 7477 6909"/>
              <a:gd name="T99" fmla="*/ 7477 h 858"/>
              <a:gd name="T100" fmla="+- 0 16094 15492"/>
              <a:gd name="T101" fmla="*/ T100 w 1458"/>
              <a:gd name="T102" fmla="+- 0 7517 6909"/>
              <a:gd name="T103" fmla="*/ 7517 h 858"/>
              <a:gd name="T104" fmla="+- 0 16116 15492"/>
              <a:gd name="T105" fmla="*/ T104 w 1458"/>
              <a:gd name="T106" fmla="+- 0 7603 6909"/>
              <a:gd name="T107" fmla="*/ 7603 h 858"/>
              <a:gd name="T108" fmla="+- 0 16119 15492"/>
              <a:gd name="T109" fmla="*/ T108 w 1458"/>
              <a:gd name="T110" fmla="+- 0 7619 6909"/>
              <a:gd name="T111" fmla="*/ 7619 h 858"/>
              <a:gd name="T112" fmla="+- 0 16238 15492"/>
              <a:gd name="T113" fmla="*/ T112 w 1458"/>
              <a:gd name="T114" fmla="+- 0 7400 6909"/>
              <a:gd name="T115" fmla="*/ 7400 h 858"/>
              <a:gd name="T116" fmla="+- 0 16263 15492"/>
              <a:gd name="T117" fmla="*/ T116 w 1458"/>
              <a:gd name="T118" fmla="+- 0 7365 6909"/>
              <a:gd name="T119" fmla="*/ 7365 h 858"/>
              <a:gd name="T120" fmla="+- 0 16224 15492"/>
              <a:gd name="T121" fmla="*/ T120 w 1458"/>
              <a:gd name="T122" fmla="+- 0 7453 6909"/>
              <a:gd name="T123" fmla="*/ 7453 h 858"/>
              <a:gd name="T124" fmla="+- 0 16205 15492"/>
              <a:gd name="T125" fmla="*/ T124 w 1458"/>
              <a:gd name="T126" fmla="+- 0 7584 6909"/>
              <a:gd name="T127" fmla="*/ 7584 h 858"/>
              <a:gd name="T128" fmla="+- 0 16263 15492"/>
              <a:gd name="T129" fmla="*/ T128 w 1458"/>
              <a:gd name="T130" fmla="+- 0 7546 6909"/>
              <a:gd name="T131" fmla="*/ 7546 h 858"/>
              <a:gd name="T132" fmla="+- 0 16367 15492"/>
              <a:gd name="T133" fmla="*/ T132 w 1458"/>
              <a:gd name="T134" fmla="+- 0 7230 6909"/>
              <a:gd name="T135" fmla="*/ 7230 h 858"/>
              <a:gd name="T136" fmla="+- 0 16405 15492"/>
              <a:gd name="T137" fmla="*/ T136 w 1458"/>
              <a:gd name="T138" fmla="+- 0 6981 6909"/>
              <a:gd name="T139" fmla="*/ 6981 h 858"/>
              <a:gd name="T140" fmla="+- 0 16407 15492"/>
              <a:gd name="T141" fmla="*/ T140 w 1458"/>
              <a:gd name="T142" fmla="+- 0 6909 6909"/>
              <a:gd name="T143" fmla="*/ 6909 h 858"/>
              <a:gd name="T144" fmla="+- 0 16392 15492"/>
              <a:gd name="T145" fmla="*/ T144 w 1458"/>
              <a:gd name="T146" fmla="+- 0 7030 6909"/>
              <a:gd name="T147" fmla="*/ 7030 h 858"/>
              <a:gd name="T148" fmla="+- 0 16362 15492"/>
              <a:gd name="T149" fmla="*/ T148 w 1458"/>
              <a:gd name="T150" fmla="+- 0 7253 6909"/>
              <a:gd name="T151" fmla="*/ 7253 h 858"/>
              <a:gd name="T152" fmla="+- 0 16348 15492"/>
              <a:gd name="T153" fmla="*/ T152 w 1458"/>
              <a:gd name="T154" fmla="+- 0 7426 6909"/>
              <a:gd name="T155" fmla="*/ 7426 h 858"/>
              <a:gd name="T156" fmla="+- 0 16360 15492"/>
              <a:gd name="T157" fmla="*/ T156 w 1458"/>
              <a:gd name="T158" fmla="+- 0 7462 6909"/>
              <a:gd name="T159" fmla="*/ 7462 h 858"/>
              <a:gd name="T160" fmla="+- 0 16555 15492"/>
              <a:gd name="T161" fmla="*/ T160 w 1458"/>
              <a:gd name="T162" fmla="+- 0 7317 6909"/>
              <a:gd name="T163" fmla="*/ 7317 h 858"/>
              <a:gd name="T164" fmla="+- 0 16521 15492"/>
              <a:gd name="T165" fmla="*/ T164 w 1458"/>
              <a:gd name="T166" fmla="+- 0 7392 6909"/>
              <a:gd name="T167" fmla="*/ 7392 h 858"/>
              <a:gd name="T168" fmla="+- 0 16493 15492"/>
              <a:gd name="T169" fmla="*/ T168 w 1458"/>
              <a:gd name="T170" fmla="+- 0 7532 6909"/>
              <a:gd name="T171" fmla="*/ 7532 h 858"/>
              <a:gd name="T172" fmla="+- 0 16524 15492"/>
              <a:gd name="T173" fmla="*/ T172 w 1458"/>
              <a:gd name="T174" fmla="+- 0 7623 6909"/>
              <a:gd name="T175" fmla="*/ 7623 h 858"/>
              <a:gd name="T176" fmla="+- 0 16602 15492"/>
              <a:gd name="T177" fmla="*/ T176 w 1458"/>
              <a:gd name="T178" fmla="+- 0 7561 6909"/>
              <a:gd name="T179" fmla="*/ 7561 h 858"/>
              <a:gd name="T180" fmla="+- 0 16651 15492"/>
              <a:gd name="T181" fmla="*/ T180 w 1458"/>
              <a:gd name="T182" fmla="+- 0 7399 6909"/>
              <a:gd name="T183" fmla="*/ 7399 h 858"/>
              <a:gd name="T184" fmla="+- 0 16643 15492"/>
              <a:gd name="T185" fmla="*/ T184 w 1458"/>
              <a:gd name="T186" fmla="+- 0 7265 6909"/>
              <a:gd name="T187" fmla="*/ 7265 h 858"/>
              <a:gd name="T188" fmla="+- 0 16623 15492"/>
              <a:gd name="T189" fmla="*/ T188 w 1458"/>
              <a:gd name="T190" fmla="+- 0 7208 6909"/>
              <a:gd name="T191" fmla="*/ 7208 h 858"/>
              <a:gd name="T192" fmla="+- 0 16664 15492"/>
              <a:gd name="T193" fmla="*/ T192 w 1458"/>
              <a:gd name="T194" fmla="+- 0 7297 6909"/>
              <a:gd name="T195" fmla="*/ 7297 h 858"/>
              <a:gd name="T196" fmla="+- 0 16696 15492"/>
              <a:gd name="T197" fmla="*/ T196 w 1458"/>
              <a:gd name="T198" fmla="+- 0 7430 6909"/>
              <a:gd name="T199" fmla="*/ 7430 h 858"/>
              <a:gd name="T200" fmla="+- 0 16699 15492"/>
              <a:gd name="T201" fmla="*/ T200 w 1458"/>
              <a:gd name="T202" fmla="+- 0 7528 6909"/>
              <a:gd name="T203" fmla="*/ 7528 h 858"/>
              <a:gd name="T204" fmla="+- 0 16697 15492"/>
              <a:gd name="T205" fmla="*/ T204 w 1458"/>
              <a:gd name="T206" fmla="+- 0 7539 6909"/>
              <a:gd name="T207" fmla="*/ 7539 h 858"/>
              <a:gd name="T208" fmla="+- 0 16713 15492"/>
              <a:gd name="T209" fmla="*/ T208 w 1458"/>
              <a:gd name="T210" fmla="+- 0 7459 6909"/>
              <a:gd name="T211" fmla="*/ 7459 h 858"/>
              <a:gd name="T212" fmla="+- 0 16740 15492"/>
              <a:gd name="T213" fmla="*/ T212 w 1458"/>
              <a:gd name="T214" fmla="+- 0 7344 6909"/>
              <a:gd name="T215" fmla="*/ 7344 h 858"/>
              <a:gd name="T216" fmla="+- 0 16757 15492"/>
              <a:gd name="T217" fmla="*/ T216 w 1458"/>
              <a:gd name="T218" fmla="+- 0 7318 6909"/>
              <a:gd name="T219" fmla="*/ 7318 h 858"/>
              <a:gd name="T220" fmla="+- 0 16793 15492"/>
              <a:gd name="T221" fmla="*/ T220 w 1458"/>
              <a:gd name="T222" fmla="+- 0 7373 6909"/>
              <a:gd name="T223" fmla="*/ 7373 h 858"/>
              <a:gd name="T224" fmla="+- 0 16818 15492"/>
              <a:gd name="T225" fmla="*/ T224 w 1458"/>
              <a:gd name="T226" fmla="+- 0 7485 6909"/>
              <a:gd name="T227" fmla="*/ 7485 h 858"/>
              <a:gd name="T228" fmla="+- 0 16823 15492"/>
              <a:gd name="T229" fmla="*/ T228 w 1458"/>
              <a:gd name="T230" fmla="+- 0 7516 6909"/>
              <a:gd name="T231" fmla="*/ 7516 h 858"/>
              <a:gd name="T232" fmla="+- 0 16839 15492"/>
              <a:gd name="T233" fmla="*/ T232 w 1458"/>
              <a:gd name="T234" fmla="+- 0 7434 6909"/>
              <a:gd name="T235" fmla="*/ 7434 h 858"/>
              <a:gd name="T236" fmla="+- 0 16879 15492"/>
              <a:gd name="T237" fmla="*/ T236 w 1458"/>
              <a:gd name="T238" fmla="+- 0 7274 6909"/>
              <a:gd name="T239" fmla="*/ 7274 h 858"/>
              <a:gd name="T240" fmla="+- 0 16895 15492"/>
              <a:gd name="T241" fmla="*/ T240 w 1458"/>
              <a:gd name="T242" fmla="+- 0 7268 6909"/>
              <a:gd name="T243" fmla="*/ 7268 h 858"/>
              <a:gd name="T244" fmla="+- 0 16922 15492"/>
              <a:gd name="T245" fmla="*/ T244 w 1458"/>
              <a:gd name="T246" fmla="+- 0 7341 6909"/>
              <a:gd name="T247" fmla="*/ 7341 h 858"/>
              <a:gd name="T248" fmla="+- 0 16949 15492"/>
              <a:gd name="T249" fmla="*/ T248 w 1458"/>
              <a:gd name="T250" fmla="+- 0 7433 6909"/>
              <a:gd name="T251" fmla="*/ 7433 h 8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1458" h="858" extrusionOk="0">
                <a:moveTo>
                  <a:pt x="17" y="533"/>
                </a:moveTo>
                <a:cubicBezTo>
                  <a:pt x="12" y="566"/>
                  <a:pt x="5" y="597"/>
                  <a:pt x="4" y="631"/>
                </a:cubicBezTo>
                <a:cubicBezTo>
                  <a:pt x="3" y="673"/>
                  <a:pt x="0" y="715"/>
                  <a:pt x="0" y="757"/>
                </a:cubicBezTo>
                <a:cubicBezTo>
                  <a:pt x="0" y="774"/>
                  <a:pt x="1" y="790"/>
                  <a:pt x="2" y="807"/>
                </a:cubicBezTo>
                <a:cubicBezTo>
                  <a:pt x="4" y="771"/>
                  <a:pt x="5" y="734"/>
                  <a:pt x="7" y="698"/>
                </a:cubicBezTo>
                <a:cubicBezTo>
                  <a:pt x="11" y="640"/>
                  <a:pt x="15" y="583"/>
                  <a:pt x="26" y="526"/>
                </a:cubicBezTo>
                <a:cubicBezTo>
                  <a:pt x="33" y="487"/>
                  <a:pt x="44" y="454"/>
                  <a:pt x="71" y="425"/>
                </a:cubicBezTo>
                <a:cubicBezTo>
                  <a:pt x="91" y="403"/>
                  <a:pt x="108" y="396"/>
                  <a:pt x="131" y="380"/>
                </a:cubicBezTo>
              </a:path>
              <a:path w="1458" h="858" extrusionOk="0">
                <a:moveTo>
                  <a:pt x="367" y="456"/>
                </a:moveTo>
                <a:cubicBezTo>
                  <a:pt x="348" y="459"/>
                  <a:pt x="330" y="470"/>
                  <a:pt x="313" y="480"/>
                </a:cubicBezTo>
                <a:cubicBezTo>
                  <a:pt x="280" y="500"/>
                  <a:pt x="256" y="530"/>
                  <a:pt x="237" y="563"/>
                </a:cubicBezTo>
                <a:cubicBezTo>
                  <a:pt x="213" y="605"/>
                  <a:pt x="202" y="647"/>
                  <a:pt x="206" y="695"/>
                </a:cubicBezTo>
                <a:cubicBezTo>
                  <a:pt x="209" y="727"/>
                  <a:pt x="223" y="765"/>
                  <a:pt x="256" y="778"/>
                </a:cubicBezTo>
                <a:cubicBezTo>
                  <a:pt x="285" y="789"/>
                  <a:pt x="314" y="764"/>
                  <a:pt x="329" y="743"/>
                </a:cubicBezTo>
                <a:cubicBezTo>
                  <a:pt x="348" y="717"/>
                  <a:pt x="361" y="681"/>
                  <a:pt x="367" y="649"/>
                </a:cubicBezTo>
                <a:cubicBezTo>
                  <a:pt x="370" y="635"/>
                  <a:pt x="370" y="621"/>
                  <a:pt x="370" y="607"/>
                </a:cubicBezTo>
                <a:cubicBezTo>
                  <a:pt x="372" y="642"/>
                  <a:pt x="370" y="677"/>
                  <a:pt x="370" y="713"/>
                </a:cubicBezTo>
                <a:cubicBezTo>
                  <a:pt x="370" y="754"/>
                  <a:pt x="368" y="796"/>
                  <a:pt x="371" y="837"/>
                </a:cubicBezTo>
                <a:cubicBezTo>
                  <a:pt x="373" y="856"/>
                  <a:pt x="373" y="863"/>
                  <a:pt x="384" y="844"/>
                </a:cubicBezTo>
              </a:path>
              <a:path w="1458" h="858" extrusionOk="0">
                <a:moveTo>
                  <a:pt x="484" y="502"/>
                </a:moveTo>
                <a:cubicBezTo>
                  <a:pt x="492" y="540"/>
                  <a:pt x="495" y="573"/>
                  <a:pt x="496" y="612"/>
                </a:cubicBezTo>
                <a:cubicBezTo>
                  <a:pt x="497" y="652"/>
                  <a:pt x="496" y="691"/>
                  <a:pt x="493" y="731"/>
                </a:cubicBezTo>
                <a:cubicBezTo>
                  <a:pt x="492" y="748"/>
                  <a:pt x="492" y="753"/>
                  <a:pt x="490" y="764"/>
                </a:cubicBezTo>
                <a:cubicBezTo>
                  <a:pt x="494" y="733"/>
                  <a:pt x="499" y="702"/>
                  <a:pt x="508" y="672"/>
                </a:cubicBezTo>
                <a:cubicBezTo>
                  <a:pt x="520" y="633"/>
                  <a:pt x="532" y="594"/>
                  <a:pt x="562" y="568"/>
                </a:cubicBezTo>
                <a:cubicBezTo>
                  <a:pt x="586" y="569"/>
                  <a:pt x="593" y="585"/>
                  <a:pt x="602" y="608"/>
                </a:cubicBezTo>
                <a:cubicBezTo>
                  <a:pt x="613" y="636"/>
                  <a:pt x="618" y="665"/>
                  <a:pt x="624" y="694"/>
                </a:cubicBezTo>
                <a:cubicBezTo>
                  <a:pt x="625" y="699"/>
                  <a:pt x="626" y="705"/>
                  <a:pt x="627" y="710"/>
                </a:cubicBezTo>
              </a:path>
              <a:path w="1458" h="858" extrusionOk="0">
                <a:moveTo>
                  <a:pt x="746" y="491"/>
                </a:moveTo>
                <a:cubicBezTo>
                  <a:pt x="757" y="474"/>
                  <a:pt x="760" y="468"/>
                  <a:pt x="771" y="456"/>
                </a:cubicBezTo>
                <a:cubicBezTo>
                  <a:pt x="758" y="485"/>
                  <a:pt x="743" y="514"/>
                  <a:pt x="732" y="544"/>
                </a:cubicBezTo>
                <a:cubicBezTo>
                  <a:pt x="717" y="587"/>
                  <a:pt x="705" y="630"/>
                  <a:pt x="713" y="675"/>
                </a:cubicBezTo>
                <a:cubicBezTo>
                  <a:pt x="741" y="675"/>
                  <a:pt x="750" y="675"/>
                  <a:pt x="771" y="637"/>
                </a:cubicBezTo>
                <a:cubicBezTo>
                  <a:pt x="824" y="541"/>
                  <a:pt x="853" y="428"/>
                  <a:pt x="875" y="321"/>
                </a:cubicBezTo>
                <a:cubicBezTo>
                  <a:pt x="892" y="240"/>
                  <a:pt x="907" y="155"/>
                  <a:pt x="913" y="72"/>
                </a:cubicBezTo>
                <a:cubicBezTo>
                  <a:pt x="915" y="48"/>
                  <a:pt x="916" y="23"/>
                  <a:pt x="915" y="0"/>
                </a:cubicBezTo>
                <a:cubicBezTo>
                  <a:pt x="910" y="40"/>
                  <a:pt x="905" y="81"/>
                  <a:pt x="900" y="121"/>
                </a:cubicBezTo>
                <a:cubicBezTo>
                  <a:pt x="892" y="196"/>
                  <a:pt x="878" y="270"/>
                  <a:pt x="870" y="344"/>
                </a:cubicBezTo>
                <a:cubicBezTo>
                  <a:pt x="864" y="403"/>
                  <a:pt x="854" y="458"/>
                  <a:pt x="856" y="517"/>
                </a:cubicBezTo>
                <a:cubicBezTo>
                  <a:pt x="857" y="537"/>
                  <a:pt x="857" y="544"/>
                  <a:pt x="868" y="553"/>
                </a:cubicBezTo>
              </a:path>
              <a:path w="1458" h="858" extrusionOk="0">
                <a:moveTo>
                  <a:pt x="1063" y="408"/>
                </a:moveTo>
                <a:cubicBezTo>
                  <a:pt x="1048" y="431"/>
                  <a:pt x="1037" y="457"/>
                  <a:pt x="1029" y="483"/>
                </a:cubicBezTo>
                <a:cubicBezTo>
                  <a:pt x="1015" y="528"/>
                  <a:pt x="1003" y="576"/>
                  <a:pt x="1001" y="623"/>
                </a:cubicBezTo>
                <a:cubicBezTo>
                  <a:pt x="1000" y="652"/>
                  <a:pt x="1000" y="700"/>
                  <a:pt x="1032" y="714"/>
                </a:cubicBezTo>
                <a:cubicBezTo>
                  <a:pt x="1066" y="729"/>
                  <a:pt x="1098" y="674"/>
                  <a:pt x="1110" y="652"/>
                </a:cubicBezTo>
                <a:cubicBezTo>
                  <a:pt x="1136" y="602"/>
                  <a:pt x="1153" y="546"/>
                  <a:pt x="1159" y="490"/>
                </a:cubicBezTo>
                <a:cubicBezTo>
                  <a:pt x="1164" y="444"/>
                  <a:pt x="1160" y="401"/>
                  <a:pt x="1151" y="356"/>
                </a:cubicBezTo>
                <a:cubicBezTo>
                  <a:pt x="1147" y="336"/>
                  <a:pt x="1138" y="318"/>
                  <a:pt x="1131" y="299"/>
                </a:cubicBezTo>
              </a:path>
              <a:path w="1458" h="858" extrusionOk="0">
                <a:moveTo>
                  <a:pt x="1172" y="388"/>
                </a:moveTo>
                <a:cubicBezTo>
                  <a:pt x="1185" y="431"/>
                  <a:pt x="1199" y="476"/>
                  <a:pt x="1204" y="521"/>
                </a:cubicBezTo>
                <a:cubicBezTo>
                  <a:pt x="1207" y="553"/>
                  <a:pt x="1210" y="587"/>
                  <a:pt x="1207" y="619"/>
                </a:cubicBezTo>
                <a:cubicBezTo>
                  <a:pt x="1206" y="623"/>
                  <a:pt x="1206" y="626"/>
                  <a:pt x="1205" y="630"/>
                </a:cubicBezTo>
                <a:cubicBezTo>
                  <a:pt x="1212" y="604"/>
                  <a:pt x="1215" y="577"/>
                  <a:pt x="1221" y="550"/>
                </a:cubicBezTo>
                <a:cubicBezTo>
                  <a:pt x="1229" y="513"/>
                  <a:pt x="1233" y="470"/>
                  <a:pt x="1248" y="435"/>
                </a:cubicBezTo>
                <a:cubicBezTo>
                  <a:pt x="1257" y="421"/>
                  <a:pt x="1260" y="418"/>
                  <a:pt x="1265" y="409"/>
                </a:cubicBezTo>
                <a:cubicBezTo>
                  <a:pt x="1290" y="416"/>
                  <a:pt x="1293" y="439"/>
                  <a:pt x="1301" y="464"/>
                </a:cubicBezTo>
                <a:cubicBezTo>
                  <a:pt x="1312" y="500"/>
                  <a:pt x="1320" y="538"/>
                  <a:pt x="1326" y="576"/>
                </a:cubicBezTo>
                <a:cubicBezTo>
                  <a:pt x="1328" y="593"/>
                  <a:pt x="1328" y="597"/>
                  <a:pt x="1331" y="607"/>
                </a:cubicBezTo>
                <a:cubicBezTo>
                  <a:pt x="1342" y="580"/>
                  <a:pt x="1343" y="554"/>
                  <a:pt x="1347" y="525"/>
                </a:cubicBezTo>
                <a:cubicBezTo>
                  <a:pt x="1353" y="488"/>
                  <a:pt x="1356" y="393"/>
                  <a:pt x="1387" y="365"/>
                </a:cubicBezTo>
                <a:cubicBezTo>
                  <a:pt x="1392" y="363"/>
                  <a:pt x="1398" y="361"/>
                  <a:pt x="1403" y="359"/>
                </a:cubicBezTo>
                <a:cubicBezTo>
                  <a:pt x="1416" y="383"/>
                  <a:pt x="1422" y="406"/>
                  <a:pt x="1430" y="432"/>
                </a:cubicBezTo>
                <a:cubicBezTo>
                  <a:pt x="1439" y="463"/>
                  <a:pt x="1448" y="493"/>
                  <a:pt x="1457" y="524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84900" y="2413000"/>
            <a:ext cx="387350" cy="296863"/>
          </a:xfrm>
          <a:custGeom>
            <a:avLst/>
            <a:gdLst>
              <a:gd name="T0" fmla="+- 0 17182 17182"/>
              <a:gd name="T1" fmla="*/ T0 w 1074"/>
              <a:gd name="T2" fmla="+- 0 7284 6702"/>
              <a:gd name="T3" fmla="*/ 7284 h 827"/>
              <a:gd name="T4" fmla="+- 0 17196 17182"/>
              <a:gd name="T5" fmla="*/ T4 w 1074"/>
              <a:gd name="T6" fmla="+- 0 7387 6702"/>
              <a:gd name="T7" fmla="*/ 7387 h 827"/>
              <a:gd name="T8" fmla="+- 0 17217 17182"/>
              <a:gd name="T9" fmla="*/ T8 w 1074"/>
              <a:gd name="T10" fmla="+- 0 7495 6702"/>
              <a:gd name="T11" fmla="*/ 7495 h 827"/>
              <a:gd name="T12" fmla="+- 0 17223 17182"/>
              <a:gd name="T13" fmla="*/ T12 w 1074"/>
              <a:gd name="T14" fmla="+- 0 7512 6702"/>
              <a:gd name="T15" fmla="*/ 7512 h 827"/>
              <a:gd name="T16" fmla="+- 0 17255 17182"/>
              <a:gd name="T17" fmla="*/ T16 w 1074"/>
              <a:gd name="T18" fmla="+- 0 7444 6702"/>
              <a:gd name="T19" fmla="*/ 7444 h 827"/>
              <a:gd name="T20" fmla="+- 0 17304 17182"/>
              <a:gd name="T21" fmla="*/ T20 w 1074"/>
              <a:gd name="T22" fmla="+- 0 7306 6702"/>
              <a:gd name="T23" fmla="*/ 7306 h 827"/>
              <a:gd name="T24" fmla="+- 0 17362 17182"/>
              <a:gd name="T25" fmla="*/ T24 w 1074"/>
              <a:gd name="T26" fmla="+- 0 7230 6702"/>
              <a:gd name="T27" fmla="*/ 7230 h 827"/>
              <a:gd name="T28" fmla="+- 0 17372 17182"/>
              <a:gd name="T29" fmla="*/ T28 w 1074"/>
              <a:gd name="T30" fmla="+- 0 7220 6702"/>
              <a:gd name="T31" fmla="*/ 7220 h 827"/>
              <a:gd name="T32" fmla="+- 0 17529 17182"/>
              <a:gd name="T33" fmla="*/ T32 w 1074"/>
              <a:gd name="T34" fmla="+- 0 7224 6702"/>
              <a:gd name="T35" fmla="*/ 7224 h 827"/>
              <a:gd name="T36" fmla="+- 0 17475 17182"/>
              <a:gd name="T37" fmla="*/ T36 w 1074"/>
              <a:gd name="T38" fmla="+- 0 7263 6702"/>
              <a:gd name="T39" fmla="*/ 7263 h 827"/>
              <a:gd name="T40" fmla="+- 0 17435 17182"/>
              <a:gd name="T41" fmla="*/ T40 w 1074"/>
              <a:gd name="T42" fmla="+- 0 7343 6702"/>
              <a:gd name="T43" fmla="*/ 7343 h 827"/>
              <a:gd name="T44" fmla="+- 0 17450 17182"/>
              <a:gd name="T45" fmla="*/ T44 w 1074"/>
              <a:gd name="T46" fmla="+- 0 7407 6702"/>
              <a:gd name="T47" fmla="*/ 7407 h 827"/>
              <a:gd name="T48" fmla="+- 0 17510 17182"/>
              <a:gd name="T49" fmla="*/ T48 w 1074"/>
              <a:gd name="T50" fmla="+- 0 7412 6702"/>
              <a:gd name="T51" fmla="*/ 7412 h 827"/>
              <a:gd name="T52" fmla="+- 0 17572 17182"/>
              <a:gd name="T53" fmla="*/ T52 w 1074"/>
              <a:gd name="T54" fmla="+- 0 7388 6702"/>
              <a:gd name="T55" fmla="*/ 7388 h 827"/>
              <a:gd name="T56" fmla="+- 0 17593 17182"/>
              <a:gd name="T57" fmla="*/ T56 w 1074"/>
              <a:gd name="T58" fmla="+- 0 7386 6702"/>
              <a:gd name="T59" fmla="*/ 7386 h 827"/>
              <a:gd name="T60" fmla="+- 0 17579 17182"/>
              <a:gd name="T61" fmla="*/ T60 w 1074"/>
              <a:gd name="T62" fmla="+- 0 7469 6702"/>
              <a:gd name="T63" fmla="*/ 7469 h 827"/>
              <a:gd name="T64" fmla="+- 0 17562 17182"/>
              <a:gd name="T65" fmla="*/ T64 w 1074"/>
              <a:gd name="T66" fmla="+- 0 7528 6702"/>
              <a:gd name="T67" fmla="*/ 7528 h 827"/>
              <a:gd name="T68" fmla="+- 0 17652 17182"/>
              <a:gd name="T69" fmla="*/ T68 w 1074"/>
              <a:gd name="T70" fmla="+- 0 6702 6702"/>
              <a:gd name="T71" fmla="*/ 6702 h 827"/>
              <a:gd name="T72" fmla="+- 0 17706 17182"/>
              <a:gd name="T73" fmla="*/ T72 w 1074"/>
              <a:gd name="T74" fmla="+- 0 6784 6702"/>
              <a:gd name="T75" fmla="*/ 6784 h 827"/>
              <a:gd name="T76" fmla="+- 0 17727 17182"/>
              <a:gd name="T77" fmla="*/ T76 w 1074"/>
              <a:gd name="T78" fmla="+- 0 6960 6702"/>
              <a:gd name="T79" fmla="*/ 6960 h 827"/>
              <a:gd name="T80" fmla="+- 0 17738 17182"/>
              <a:gd name="T81" fmla="*/ T80 w 1074"/>
              <a:gd name="T82" fmla="+- 0 7365 6702"/>
              <a:gd name="T83" fmla="*/ 7365 h 827"/>
              <a:gd name="T84" fmla="+- 0 17763 17182"/>
              <a:gd name="T85" fmla="*/ T84 w 1074"/>
              <a:gd name="T86" fmla="+- 0 7407 6702"/>
              <a:gd name="T87" fmla="*/ 7407 h 827"/>
              <a:gd name="T88" fmla="+- 0 17838 17182"/>
              <a:gd name="T89" fmla="*/ T88 w 1074"/>
              <a:gd name="T90" fmla="+- 0 7256 6702"/>
              <a:gd name="T91" fmla="*/ 7256 h 827"/>
              <a:gd name="T92" fmla="+- 0 17887 17182"/>
              <a:gd name="T93" fmla="*/ T92 w 1074"/>
              <a:gd name="T94" fmla="+- 0 7379 6702"/>
              <a:gd name="T95" fmla="*/ 7379 h 827"/>
              <a:gd name="T96" fmla="+- 0 17960 17182"/>
              <a:gd name="T97" fmla="*/ T96 w 1074"/>
              <a:gd name="T98" fmla="+- 0 7474 6702"/>
              <a:gd name="T99" fmla="*/ 7474 h 827"/>
              <a:gd name="T100" fmla="+- 0 18052 17182"/>
              <a:gd name="T101" fmla="*/ T100 w 1074"/>
              <a:gd name="T102" fmla="+- 0 7441 6702"/>
              <a:gd name="T103" fmla="*/ 7441 h 827"/>
              <a:gd name="T104" fmla="+- 0 18102 17182"/>
              <a:gd name="T105" fmla="*/ T104 w 1074"/>
              <a:gd name="T106" fmla="+- 0 7321 6702"/>
              <a:gd name="T107" fmla="*/ 7321 h 827"/>
              <a:gd name="T108" fmla="+- 0 18102 17182"/>
              <a:gd name="T109" fmla="*/ T108 w 1074"/>
              <a:gd name="T110" fmla="+- 0 7213 6702"/>
              <a:gd name="T111" fmla="*/ 7213 h 827"/>
              <a:gd name="T112" fmla="+- 0 18079 17182"/>
              <a:gd name="T113" fmla="*/ T112 w 1074"/>
              <a:gd name="T114" fmla="+- 0 7186 6702"/>
              <a:gd name="T115" fmla="*/ 7186 h 827"/>
              <a:gd name="T116" fmla="+- 0 18042 17182"/>
              <a:gd name="T117" fmla="*/ T116 w 1074"/>
              <a:gd name="T118" fmla="+- 0 7239 6702"/>
              <a:gd name="T119" fmla="*/ 7239 h 827"/>
              <a:gd name="T120" fmla="+- 0 18030 17182"/>
              <a:gd name="T121" fmla="*/ T120 w 1074"/>
              <a:gd name="T122" fmla="+- 0 7349 6702"/>
              <a:gd name="T123" fmla="*/ 7349 h 827"/>
              <a:gd name="T124" fmla="+- 0 18069 17182"/>
              <a:gd name="T125" fmla="*/ T124 w 1074"/>
              <a:gd name="T126" fmla="+- 0 7434 6702"/>
              <a:gd name="T127" fmla="*/ 7434 h 827"/>
              <a:gd name="T128" fmla="+- 0 18154 17182"/>
              <a:gd name="T129" fmla="*/ T128 w 1074"/>
              <a:gd name="T130" fmla="+- 0 7461 6702"/>
              <a:gd name="T131" fmla="*/ 7461 h 827"/>
              <a:gd name="T132" fmla="+- 0 18231 17182"/>
              <a:gd name="T133" fmla="*/ T132 w 1074"/>
              <a:gd name="T134" fmla="+- 0 7452 6702"/>
              <a:gd name="T135" fmla="*/ 7452 h 827"/>
              <a:gd name="T136" fmla="+- 0 18255 17182"/>
              <a:gd name="T137" fmla="*/ T136 w 1074"/>
              <a:gd name="T138" fmla="+- 0 7450 6702"/>
              <a:gd name="T139" fmla="*/ 7450 h 8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1074" h="827" extrusionOk="0">
                <a:moveTo>
                  <a:pt x="0" y="582"/>
                </a:moveTo>
                <a:cubicBezTo>
                  <a:pt x="3" y="616"/>
                  <a:pt x="8" y="651"/>
                  <a:pt x="14" y="685"/>
                </a:cubicBezTo>
                <a:cubicBezTo>
                  <a:pt x="20" y="721"/>
                  <a:pt x="25" y="758"/>
                  <a:pt x="35" y="793"/>
                </a:cubicBezTo>
                <a:cubicBezTo>
                  <a:pt x="37" y="799"/>
                  <a:pt x="39" y="804"/>
                  <a:pt x="41" y="810"/>
                </a:cubicBezTo>
                <a:cubicBezTo>
                  <a:pt x="66" y="797"/>
                  <a:pt x="64" y="770"/>
                  <a:pt x="73" y="742"/>
                </a:cubicBezTo>
                <a:cubicBezTo>
                  <a:pt x="87" y="697"/>
                  <a:pt x="101" y="646"/>
                  <a:pt x="122" y="604"/>
                </a:cubicBezTo>
                <a:cubicBezTo>
                  <a:pt x="137" y="573"/>
                  <a:pt x="156" y="548"/>
                  <a:pt x="180" y="528"/>
                </a:cubicBezTo>
                <a:cubicBezTo>
                  <a:pt x="183" y="525"/>
                  <a:pt x="187" y="521"/>
                  <a:pt x="190" y="518"/>
                </a:cubicBezTo>
              </a:path>
              <a:path w="1074" h="827" extrusionOk="0">
                <a:moveTo>
                  <a:pt x="347" y="522"/>
                </a:moveTo>
                <a:cubicBezTo>
                  <a:pt x="319" y="528"/>
                  <a:pt x="312" y="539"/>
                  <a:pt x="293" y="561"/>
                </a:cubicBezTo>
                <a:cubicBezTo>
                  <a:pt x="273" y="584"/>
                  <a:pt x="259" y="611"/>
                  <a:pt x="253" y="641"/>
                </a:cubicBezTo>
                <a:cubicBezTo>
                  <a:pt x="249" y="662"/>
                  <a:pt x="250" y="690"/>
                  <a:pt x="268" y="705"/>
                </a:cubicBezTo>
                <a:cubicBezTo>
                  <a:pt x="284" y="719"/>
                  <a:pt x="310" y="714"/>
                  <a:pt x="328" y="710"/>
                </a:cubicBezTo>
                <a:cubicBezTo>
                  <a:pt x="351" y="705"/>
                  <a:pt x="369" y="695"/>
                  <a:pt x="390" y="686"/>
                </a:cubicBezTo>
                <a:cubicBezTo>
                  <a:pt x="400" y="682"/>
                  <a:pt x="404" y="681"/>
                  <a:pt x="411" y="684"/>
                </a:cubicBezTo>
                <a:cubicBezTo>
                  <a:pt x="409" y="713"/>
                  <a:pt x="402" y="739"/>
                  <a:pt x="397" y="767"/>
                </a:cubicBezTo>
                <a:cubicBezTo>
                  <a:pt x="393" y="790"/>
                  <a:pt x="390" y="805"/>
                  <a:pt x="380" y="826"/>
                </a:cubicBezTo>
              </a:path>
              <a:path w="1074" h="827" extrusionOk="0">
                <a:moveTo>
                  <a:pt x="470" y="0"/>
                </a:moveTo>
                <a:cubicBezTo>
                  <a:pt x="500" y="20"/>
                  <a:pt x="514" y="45"/>
                  <a:pt x="524" y="82"/>
                </a:cubicBezTo>
                <a:cubicBezTo>
                  <a:pt x="540" y="138"/>
                  <a:pt x="543" y="200"/>
                  <a:pt x="545" y="258"/>
                </a:cubicBezTo>
                <a:cubicBezTo>
                  <a:pt x="549" y="393"/>
                  <a:pt x="539" y="529"/>
                  <a:pt x="556" y="663"/>
                </a:cubicBezTo>
                <a:cubicBezTo>
                  <a:pt x="560" y="691"/>
                  <a:pt x="572" y="694"/>
                  <a:pt x="581" y="705"/>
                </a:cubicBezTo>
              </a:path>
              <a:path w="1074" h="827" extrusionOk="0">
                <a:moveTo>
                  <a:pt x="656" y="554"/>
                </a:moveTo>
                <a:cubicBezTo>
                  <a:pt x="669" y="596"/>
                  <a:pt x="684" y="638"/>
                  <a:pt x="705" y="677"/>
                </a:cubicBezTo>
                <a:cubicBezTo>
                  <a:pt x="723" y="710"/>
                  <a:pt x="745" y="751"/>
                  <a:pt x="778" y="772"/>
                </a:cubicBezTo>
                <a:cubicBezTo>
                  <a:pt x="817" y="797"/>
                  <a:pt x="847" y="770"/>
                  <a:pt x="870" y="739"/>
                </a:cubicBezTo>
                <a:cubicBezTo>
                  <a:pt x="896" y="703"/>
                  <a:pt x="910" y="662"/>
                  <a:pt x="920" y="619"/>
                </a:cubicBezTo>
                <a:cubicBezTo>
                  <a:pt x="928" y="584"/>
                  <a:pt x="931" y="546"/>
                  <a:pt x="920" y="511"/>
                </a:cubicBezTo>
                <a:cubicBezTo>
                  <a:pt x="913" y="494"/>
                  <a:pt x="910" y="489"/>
                  <a:pt x="897" y="484"/>
                </a:cubicBezTo>
                <a:cubicBezTo>
                  <a:pt x="877" y="496"/>
                  <a:pt x="867" y="514"/>
                  <a:pt x="860" y="537"/>
                </a:cubicBezTo>
                <a:cubicBezTo>
                  <a:pt x="849" y="571"/>
                  <a:pt x="845" y="611"/>
                  <a:pt x="848" y="647"/>
                </a:cubicBezTo>
                <a:cubicBezTo>
                  <a:pt x="851" y="680"/>
                  <a:pt x="861" y="711"/>
                  <a:pt x="887" y="732"/>
                </a:cubicBezTo>
                <a:cubicBezTo>
                  <a:pt x="911" y="751"/>
                  <a:pt x="942" y="758"/>
                  <a:pt x="972" y="759"/>
                </a:cubicBezTo>
                <a:cubicBezTo>
                  <a:pt x="1000" y="760"/>
                  <a:pt x="1023" y="752"/>
                  <a:pt x="1049" y="750"/>
                </a:cubicBezTo>
                <a:cubicBezTo>
                  <a:pt x="1062" y="751"/>
                  <a:pt x="1065" y="752"/>
                  <a:pt x="1073" y="748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89425" y="3889375"/>
            <a:ext cx="857250" cy="200025"/>
          </a:xfrm>
          <a:custGeom>
            <a:avLst/>
            <a:gdLst>
              <a:gd name="T0" fmla="+- 0 14291 11913"/>
              <a:gd name="T1" fmla="*/ T0 w 2385"/>
              <a:gd name="T2" fmla="+- 0 11357 10804"/>
              <a:gd name="T3" fmla="*/ 11357 h 554"/>
              <a:gd name="T4" fmla="+- 0 14296 11913"/>
              <a:gd name="T5" fmla="*/ T4 w 2385"/>
              <a:gd name="T6" fmla="+- 0 11344 10804"/>
              <a:gd name="T7" fmla="*/ 11344 h 554"/>
              <a:gd name="T8" fmla="+- 0 14298 11913"/>
              <a:gd name="T9" fmla="*/ T8 w 2385"/>
              <a:gd name="T10" fmla="+- 0 11341 10804"/>
              <a:gd name="T11" fmla="*/ 11341 h 554"/>
              <a:gd name="T12" fmla="+- 0 14297 11913"/>
              <a:gd name="T13" fmla="*/ T12 w 2385"/>
              <a:gd name="T14" fmla="+- 0 11332 10804"/>
              <a:gd name="T15" fmla="*/ 11332 h 554"/>
              <a:gd name="T16" fmla="+- 0 14280 11913"/>
              <a:gd name="T17" fmla="*/ T16 w 2385"/>
              <a:gd name="T18" fmla="+- 0 11336 10804"/>
              <a:gd name="T19" fmla="*/ 11336 h 554"/>
              <a:gd name="T20" fmla="+- 0 14260 11913"/>
              <a:gd name="T21" fmla="*/ T20 w 2385"/>
              <a:gd name="T22" fmla="+- 0 11345 10804"/>
              <a:gd name="T23" fmla="*/ 11345 h 554"/>
              <a:gd name="T24" fmla="+- 0 14242 11913"/>
              <a:gd name="T25" fmla="*/ T24 w 2385"/>
              <a:gd name="T26" fmla="+- 0 11347 10804"/>
              <a:gd name="T27" fmla="*/ 11347 h 554"/>
              <a:gd name="T28" fmla="+- 0 14188 11913"/>
              <a:gd name="T29" fmla="*/ T28 w 2385"/>
              <a:gd name="T30" fmla="+- 0 11354 10804"/>
              <a:gd name="T31" fmla="*/ 11354 h 554"/>
              <a:gd name="T32" fmla="+- 0 14132 11913"/>
              <a:gd name="T33" fmla="*/ T32 w 2385"/>
              <a:gd name="T34" fmla="+- 0 11338 10804"/>
              <a:gd name="T35" fmla="*/ 11338 h 554"/>
              <a:gd name="T36" fmla="+- 0 14080 11913"/>
              <a:gd name="T37" fmla="*/ T36 w 2385"/>
              <a:gd name="T38" fmla="+- 0 11325 10804"/>
              <a:gd name="T39" fmla="*/ 11325 h 554"/>
              <a:gd name="T40" fmla="+- 0 13996 11913"/>
              <a:gd name="T41" fmla="*/ T40 w 2385"/>
              <a:gd name="T42" fmla="+- 0 11304 10804"/>
              <a:gd name="T43" fmla="*/ 11304 h 554"/>
              <a:gd name="T44" fmla="+- 0 13912 11913"/>
              <a:gd name="T45" fmla="*/ T44 w 2385"/>
              <a:gd name="T46" fmla="+- 0 11281 10804"/>
              <a:gd name="T47" fmla="*/ 11281 h 554"/>
              <a:gd name="T48" fmla="+- 0 13829 11913"/>
              <a:gd name="T49" fmla="*/ T48 w 2385"/>
              <a:gd name="T50" fmla="+- 0 11258 10804"/>
              <a:gd name="T51" fmla="*/ 11258 h 554"/>
              <a:gd name="T52" fmla="+- 0 13722 11913"/>
              <a:gd name="T53" fmla="*/ T52 w 2385"/>
              <a:gd name="T54" fmla="+- 0 11229 10804"/>
              <a:gd name="T55" fmla="*/ 11229 h 554"/>
              <a:gd name="T56" fmla="+- 0 13613 11913"/>
              <a:gd name="T57" fmla="*/ T56 w 2385"/>
              <a:gd name="T58" fmla="+- 0 11205 10804"/>
              <a:gd name="T59" fmla="*/ 11205 h 554"/>
              <a:gd name="T60" fmla="+- 0 13504 11913"/>
              <a:gd name="T61" fmla="*/ T60 w 2385"/>
              <a:gd name="T62" fmla="+- 0 11181 10804"/>
              <a:gd name="T63" fmla="*/ 11181 h 554"/>
              <a:gd name="T64" fmla="+- 0 13148 11913"/>
              <a:gd name="T65" fmla="*/ T64 w 2385"/>
              <a:gd name="T66" fmla="+- 0 11104 10804"/>
              <a:gd name="T67" fmla="*/ 11104 h 554"/>
              <a:gd name="T68" fmla="+- 0 12805 11913"/>
              <a:gd name="T69" fmla="*/ T68 w 2385"/>
              <a:gd name="T70" fmla="+- 0 10987 10804"/>
              <a:gd name="T71" fmla="*/ 10987 h 554"/>
              <a:gd name="T72" fmla="+- 0 12451 11913"/>
              <a:gd name="T73" fmla="*/ T72 w 2385"/>
              <a:gd name="T74" fmla="+- 0 10901 10804"/>
              <a:gd name="T75" fmla="*/ 10901 h 554"/>
              <a:gd name="T76" fmla="+- 0 12300 11913"/>
              <a:gd name="T77" fmla="*/ T76 w 2385"/>
              <a:gd name="T78" fmla="+- 0 10864 10804"/>
              <a:gd name="T79" fmla="*/ 10864 h 554"/>
              <a:gd name="T80" fmla="+- 0 12089 11913"/>
              <a:gd name="T81" fmla="*/ T80 w 2385"/>
              <a:gd name="T82" fmla="+- 0 10795 10804"/>
              <a:gd name="T83" fmla="*/ 10795 h 554"/>
              <a:gd name="T84" fmla="+- 0 11932 11913"/>
              <a:gd name="T85" fmla="*/ T84 w 2385"/>
              <a:gd name="T86" fmla="+- 0 10804 10804"/>
              <a:gd name="T87" fmla="*/ 10804 h 554"/>
              <a:gd name="T88" fmla="+- 0 11918 11913"/>
              <a:gd name="T89" fmla="*/ T88 w 2385"/>
              <a:gd name="T90" fmla="+- 0 10805 10804"/>
              <a:gd name="T91" fmla="*/ 10805 h 554"/>
              <a:gd name="T92" fmla="+- 0 11914 11913"/>
              <a:gd name="T93" fmla="*/ T92 w 2385"/>
              <a:gd name="T94" fmla="+- 0 10804 10804"/>
              <a:gd name="T95" fmla="*/ 10804 h 554"/>
              <a:gd name="T96" fmla="+- 0 11913 11913"/>
              <a:gd name="T97" fmla="*/ T96 w 2385"/>
              <a:gd name="T98" fmla="+- 0 10815 10804"/>
              <a:gd name="T99" fmla="*/ 10815 h 5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2385" h="554" extrusionOk="0">
                <a:moveTo>
                  <a:pt x="2378" y="553"/>
                </a:moveTo>
                <a:cubicBezTo>
                  <a:pt x="2383" y="540"/>
                  <a:pt x="2385" y="537"/>
                  <a:pt x="2384" y="528"/>
                </a:cubicBezTo>
                <a:cubicBezTo>
                  <a:pt x="2367" y="532"/>
                  <a:pt x="2347" y="541"/>
                  <a:pt x="2329" y="543"/>
                </a:cubicBezTo>
                <a:cubicBezTo>
                  <a:pt x="2275" y="550"/>
                  <a:pt x="2219" y="534"/>
                  <a:pt x="2167" y="521"/>
                </a:cubicBezTo>
                <a:cubicBezTo>
                  <a:pt x="2083" y="500"/>
                  <a:pt x="1999" y="477"/>
                  <a:pt x="1916" y="454"/>
                </a:cubicBezTo>
                <a:cubicBezTo>
                  <a:pt x="1809" y="425"/>
                  <a:pt x="1700" y="401"/>
                  <a:pt x="1591" y="377"/>
                </a:cubicBezTo>
                <a:cubicBezTo>
                  <a:pt x="1235" y="300"/>
                  <a:pt x="892" y="183"/>
                  <a:pt x="538" y="97"/>
                </a:cubicBezTo>
                <a:cubicBezTo>
                  <a:pt x="387" y="60"/>
                  <a:pt x="176" y="-9"/>
                  <a:pt x="19" y="0"/>
                </a:cubicBezTo>
                <a:cubicBezTo>
                  <a:pt x="5" y="1"/>
                  <a:pt x="1" y="0"/>
                  <a:pt x="0" y="11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04075" y="4308475"/>
            <a:ext cx="139700" cy="41275"/>
          </a:xfrm>
          <a:custGeom>
            <a:avLst/>
            <a:gdLst>
              <a:gd name="T0" fmla="+- 0 20365 20010"/>
              <a:gd name="T1" fmla="*/ T0 w 389"/>
              <a:gd name="T2" fmla="+- 0 11966 11966"/>
              <a:gd name="T3" fmla="*/ 11966 h 115"/>
              <a:gd name="T4" fmla="+- 0 20378 20010"/>
              <a:gd name="T5" fmla="*/ T4 w 389"/>
              <a:gd name="T6" fmla="+- 0 11973 11966"/>
              <a:gd name="T7" fmla="*/ 11973 h 115"/>
              <a:gd name="T8" fmla="+- 0 20384 20010"/>
              <a:gd name="T9" fmla="*/ T8 w 389"/>
              <a:gd name="T10" fmla="+- 0 11976 11966"/>
              <a:gd name="T11" fmla="*/ 11976 h 115"/>
              <a:gd name="T12" fmla="+- 0 20398 20010"/>
              <a:gd name="T13" fmla="*/ T12 w 389"/>
              <a:gd name="T14" fmla="+- 0 11977 11966"/>
              <a:gd name="T15" fmla="*/ 11977 h 115"/>
              <a:gd name="T16" fmla="+- 0 20375 20010"/>
              <a:gd name="T17" fmla="*/ T16 w 389"/>
              <a:gd name="T18" fmla="+- 0 11987 11966"/>
              <a:gd name="T19" fmla="*/ 11987 h 115"/>
              <a:gd name="T20" fmla="+- 0 20353 20010"/>
              <a:gd name="T21" fmla="*/ T20 w 389"/>
              <a:gd name="T22" fmla="+- 0 11985 11966"/>
              <a:gd name="T23" fmla="*/ 11985 h 115"/>
              <a:gd name="T24" fmla="+- 0 20328 20010"/>
              <a:gd name="T25" fmla="*/ T24 w 389"/>
              <a:gd name="T26" fmla="+- 0 11987 11966"/>
              <a:gd name="T27" fmla="*/ 11987 h 115"/>
              <a:gd name="T28" fmla="+- 0 20280 20010"/>
              <a:gd name="T29" fmla="*/ T28 w 389"/>
              <a:gd name="T30" fmla="+- 0 11991 11966"/>
              <a:gd name="T31" fmla="*/ 11991 h 115"/>
              <a:gd name="T32" fmla="+- 0 20233 20010"/>
              <a:gd name="T33" fmla="*/ T32 w 389"/>
              <a:gd name="T34" fmla="+- 0 11994 11966"/>
              <a:gd name="T35" fmla="*/ 11994 h 115"/>
              <a:gd name="T36" fmla="+- 0 20185 20010"/>
              <a:gd name="T37" fmla="*/ T36 w 389"/>
              <a:gd name="T38" fmla="+- 0 11995 11966"/>
              <a:gd name="T39" fmla="*/ 11995 h 115"/>
              <a:gd name="T40" fmla="+- 0 20138 20010"/>
              <a:gd name="T41" fmla="*/ T40 w 389"/>
              <a:gd name="T42" fmla="+- 0 11996 11966"/>
              <a:gd name="T43" fmla="*/ 11996 h 115"/>
              <a:gd name="T44" fmla="+- 0 20092 20010"/>
              <a:gd name="T45" fmla="*/ T44 w 389"/>
              <a:gd name="T46" fmla="+- 0 11998 11966"/>
              <a:gd name="T47" fmla="*/ 11998 h 115"/>
              <a:gd name="T48" fmla="+- 0 20045 20010"/>
              <a:gd name="T49" fmla="*/ T48 w 389"/>
              <a:gd name="T50" fmla="+- 0 12002 11966"/>
              <a:gd name="T51" fmla="*/ 12002 h 115"/>
              <a:gd name="T52" fmla="+- 0 20026 20010"/>
              <a:gd name="T53" fmla="*/ T52 w 389"/>
              <a:gd name="T54" fmla="+- 0 12004 11966"/>
              <a:gd name="T55" fmla="*/ 12004 h 115"/>
              <a:gd name="T56" fmla="+- 0 20021 20010"/>
              <a:gd name="T57" fmla="*/ T56 w 389"/>
              <a:gd name="T58" fmla="+- 0 12003 11966"/>
              <a:gd name="T59" fmla="*/ 12003 h 115"/>
              <a:gd name="T60" fmla="+- 0 20010 20010"/>
              <a:gd name="T61" fmla="*/ T60 w 389"/>
              <a:gd name="T62" fmla="+- 0 12007 11966"/>
              <a:gd name="T63" fmla="*/ 12007 h 115"/>
              <a:gd name="T64" fmla="+- 0 20030 20010"/>
              <a:gd name="T65" fmla="*/ T64 w 389"/>
              <a:gd name="T66" fmla="+- 0 12032 11966"/>
              <a:gd name="T67" fmla="*/ 12032 h 115"/>
              <a:gd name="T68" fmla="+- 0 20077 20010"/>
              <a:gd name="T69" fmla="*/ T68 w 389"/>
              <a:gd name="T70" fmla="+- 0 12039 11966"/>
              <a:gd name="T71" fmla="*/ 12039 h 115"/>
              <a:gd name="T72" fmla="+- 0 20111 20010"/>
              <a:gd name="T73" fmla="*/ T72 w 389"/>
              <a:gd name="T74" fmla="+- 0 12046 11966"/>
              <a:gd name="T75" fmla="*/ 12046 h 115"/>
              <a:gd name="T76" fmla="+- 0 20175 20010"/>
              <a:gd name="T77" fmla="*/ T76 w 389"/>
              <a:gd name="T78" fmla="+- 0 12059 11966"/>
              <a:gd name="T79" fmla="*/ 12059 h 115"/>
              <a:gd name="T80" fmla="+- 0 20241 20010"/>
              <a:gd name="T81" fmla="*/ T80 w 389"/>
              <a:gd name="T82" fmla="+- 0 12072 11966"/>
              <a:gd name="T83" fmla="*/ 12072 h 115"/>
              <a:gd name="T84" fmla="+- 0 20306 20010"/>
              <a:gd name="T85" fmla="*/ T84 w 389"/>
              <a:gd name="T86" fmla="+- 0 12078 11966"/>
              <a:gd name="T87" fmla="*/ 12078 h 115"/>
              <a:gd name="T88" fmla="+- 0 20336 20010"/>
              <a:gd name="T89" fmla="*/ T88 w 389"/>
              <a:gd name="T90" fmla="+- 0 12081 11966"/>
              <a:gd name="T91" fmla="*/ 12081 h 115"/>
              <a:gd name="T92" fmla="+- 0 20363 20010"/>
              <a:gd name="T93" fmla="*/ T92 w 389"/>
              <a:gd name="T94" fmla="+- 0 12079 11966"/>
              <a:gd name="T95" fmla="*/ 12079 h 115"/>
              <a:gd name="T96" fmla="+- 0 20392 20010"/>
              <a:gd name="T97" fmla="*/ T96 w 389"/>
              <a:gd name="T98" fmla="+- 0 12075 11966"/>
              <a:gd name="T99" fmla="*/ 12075 h 115"/>
              <a:gd name="T100" fmla="+- 0 20368 20010"/>
              <a:gd name="T101" fmla="*/ T100 w 389"/>
              <a:gd name="T102" fmla="+- 0 12058 11966"/>
              <a:gd name="T103" fmla="*/ 12058 h 115"/>
              <a:gd name="T104" fmla="+- 0 20346 20010"/>
              <a:gd name="T105" fmla="*/ T104 w 389"/>
              <a:gd name="T106" fmla="+- 0 12053 11966"/>
              <a:gd name="T107" fmla="*/ 12053 h 115"/>
              <a:gd name="T108" fmla="+- 0 20317 20010"/>
              <a:gd name="T109" fmla="*/ T108 w 389"/>
              <a:gd name="T110" fmla="+- 0 12046 11966"/>
              <a:gd name="T111" fmla="*/ 12046 h 115"/>
              <a:gd name="T112" fmla="+- 0 20277 20010"/>
              <a:gd name="T113" fmla="*/ T112 w 389"/>
              <a:gd name="T114" fmla="+- 0 12037 11966"/>
              <a:gd name="T115" fmla="*/ 12037 h 115"/>
              <a:gd name="T116" fmla="+- 0 20235 20010"/>
              <a:gd name="T117" fmla="*/ T116 w 389"/>
              <a:gd name="T118" fmla="+- 0 12032 11966"/>
              <a:gd name="T119" fmla="*/ 12032 h 115"/>
              <a:gd name="T120" fmla="+- 0 20194 20010"/>
              <a:gd name="T121" fmla="*/ T120 w 389"/>
              <a:gd name="T122" fmla="+- 0 12034 11966"/>
              <a:gd name="T123" fmla="*/ 12034 h 115"/>
              <a:gd name="T124" fmla="+- 0 20161 20010"/>
              <a:gd name="T125" fmla="*/ T124 w 389"/>
              <a:gd name="T126" fmla="+- 0 12036 11966"/>
              <a:gd name="T127" fmla="*/ 12036 h 115"/>
              <a:gd name="T128" fmla="+- 0 20130 20010"/>
              <a:gd name="T129" fmla="*/ T128 w 389"/>
              <a:gd name="T130" fmla="+- 0 12039 11966"/>
              <a:gd name="T131" fmla="*/ 12039 h 115"/>
              <a:gd name="T132" fmla="+- 0 20097 20010"/>
              <a:gd name="T133" fmla="*/ T132 w 389"/>
              <a:gd name="T134" fmla="+- 0 12035 11966"/>
              <a:gd name="T135" fmla="*/ 12035 h 1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389" h="115" extrusionOk="0">
                <a:moveTo>
                  <a:pt x="355" y="0"/>
                </a:moveTo>
                <a:cubicBezTo>
                  <a:pt x="368" y="7"/>
                  <a:pt x="374" y="10"/>
                  <a:pt x="388" y="11"/>
                </a:cubicBezTo>
                <a:cubicBezTo>
                  <a:pt x="365" y="21"/>
                  <a:pt x="343" y="19"/>
                  <a:pt x="318" y="21"/>
                </a:cubicBezTo>
                <a:cubicBezTo>
                  <a:pt x="270" y="25"/>
                  <a:pt x="223" y="28"/>
                  <a:pt x="175" y="29"/>
                </a:cubicBezTo>
                <a:cubicBezTo>
                  <a:pt x="128" y="30"/>
                  <a:pt x="82" y="32"/>
                  <a:pt x="35" y="36"/>
                </a:cubicBezTo>
                <a:cubicBezTo>
                  <a:pt x="16" y="38"/>
                  <a:pt x="11" y="37"/>
                  <a:pt x="0" y="41"/>
                </a:cubicBezTo>
                <a:cubicBezTo>
                  <a:pt x="20" y="66"/>
                  <a:pt x="67" y="73"/>
                  <a:pt x="101" y="80"/>
                </a:cubicBezTo>
                <a:cubicBezTo>
                  <a:pt x="165" y="93"/>
                  <a:pt x="231" y="106"/>
                  <a:pt x="296" y="112"/>
                </a:cubicBezTo>
                <a:cubicBezTo>
                  <a:pt x="326" y="115"/>
                  <a:pt x="353" y="113"/>
                  <a:pt x="382" y="109"/>
                </a:cubicBezTo>
                <a:cubicBezTo>
                  <a:pt x="358" y="92"/>
                  <a:pt x="336" y="87"/>
                  <a:pt x="307" y="80"/>
                </a:cubicBezTo>
                <a:cubicBezTo>
                  <a:pt x="267" y="71"/>
                  <a:pt x="225" y="66"/>
                  <a:pt x="184" y="68"/>
                </a:cubicBezTo>
                <a:cubicBezTo>
                  <a:pt x="151" y="70"/>
                  <a:pt x="120" y="73"/>
                  <a:pt x="87" y="69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1800" y="4294188"/>
            <a:ext cx="158750" cy="26987"/>
          </a:xfrm>
          <a:custGeom>
            <a:avLst/>
            <a:gdLst>
              <a:gd name="T0" fmla="+- 0 22808 22367"/>
              <a:gd name="T1" fmla="*/ T0 w 442"/>
              <a:gd name="T2" fmla="+- 0 11936 11930"/>
              <a:gd name="T3" fmla="*/ 11936 h 74"/>
              <a:gd name="T4" fmla="+- 0 22784 22367"/>
              <a:gd name="T5" fmla="*/ T4 w 442"/>
              <a:gd name="T6" fmla="+- 0 11929 11930"/>
              <a:gd name="T7" fmla="*/ 11929 h 74"/>
              <a:gd name="T8" fmla="+- 0 22762 22367"/>
              <a:gd name="T9" fmla="*/ T8 w 442"/>
              <a:gd name="T10" fmla="+- 0 11931 11930"/>
              <a:gd name="T11" fmla="*/ 11931 h 74"/>
              <a:gd name="T12" fmla="+- 0 22737 22367"/>
              <a:gd name="T13" fmla="*/ T12 w 442"/>
              <a:gd name="T14" fmla="+- 0 11933 11930"/>
              <a:gd name="T15" fmla="*/ 11933 h 74"/>
              <a:gd name="T16" fmla="+- 0 22690 22367"/>
              <a:gd name="T17" fmla="*/ T16 w 442"/>
              <a:gd name="T18" fmla="+- 0 11936 11930"/>
              <a:gd name="T19" fmla="*/ 11936 h 74"/>
              <a:gd name="T20" fmla="+- 0 22642 22367"/>
              <a:gd name="T21" fmla="*/ T20 w 442"/>
              <a:gd name="T22" fmla="+- 0 11940 11930"/>
              <a:gd name="T23" fmla="*/ 11940 h 74"/>
              <a:gd name="T24" fmla="+- 0 22595 22367"/>
              <a:gd name="T25" fmla="*/ T24 w 442"/>
              <a:gd name="T26" fmla="+- 0 11944 11930"/>
              <a:gd name="T27" fmla="*/ 11944 h 74"/>
              <a:gd name="T28" fmla="+- 0 22550 22367"/>
              <a:gd name="T29" fmla="*/ T28 w 442"/>
              <a:gd name="T30" fmla="+- 0 11948 11930"/>
              <a:gd name="T31" fmla="*/ 11948 h 74"/>
              <a:gd name="T32" fmla="+- 0 22505 22367"/>
              <a:gd name="T33" fmla="*/ T32 w 442"/>
              <a:gd name="T34" fmla="+- 0 11951 11930"/>
              <a:gd name="T35" fmla="*/ 11951 h 74"/>
              <a:gd name="T36" fmla="+- 0 22460 22367"/>
              <a:gd name="T37" fmla="*/ T36 w 442"/>
              <a:gd name="T38" fmla="+- 0 11958 11930"/>
              <a:gd name="T39" fmla="*/ 11958 h 74"/>
              <a:gd name="T40" fmla="+- 0 22441 22367"/>
              <a:gd name="T41" fmla="*/ T40 w 442"/>
              <a:gd name="T42" fmla="+- 0 11962 11930"/>
              <a:gd name="T43" fmla="*/ 11962 h 74"/>
              <a:gd name="T44" fmla="+- 0 22436 22367"/>
              <a:gd name="T45" fmla="*/ T44 w 442"/>
              <a:gd name="T46" fmla="+- 0 11963 11930"/>
              <a:gd name="T47" fmla="*/ 11963 h 74"/>
              <a:gd name="T48" fmla="+- 0 22424 22367"/>
              <a:gd name="T49" fmla="*/ T48 w 442"/>
              <a:gd name="T50" fmla="+- 0 11964 11930"/>
              <a:gd name="T51" fmla="*/ 11964 h 74"/>
              <a:gd name="T52" fmla="+- 0 22461 22367"/>
              <a:gd name="T53" fmla="*/ T52 w 442"/>
              <a:gd name="T54" fmla="+- 0 11987 11930"/>
              <a:gd name="T55" fmla="*/ 11987 h 74"/>
              <a:gd name="T56" fmla="+- 0 22500 22367"/>
              <a:gd name="T57" fmla="*/ T56 w 442"/>
              <a:gd name="T58" fmla="+- 0 11989 11930"/>
              <a:gd name="T59" fmla="*/ 11989 h 74"/>
              <a:gd name="T60" fmla="+- 0 22545 22367"/>
              <a:gd name="T61" fmla="*/ T60 w 442"/>
              <a:gd name="T62" fmla="+- 0 11993 11930"/>
              <a:gd name="T63" fmla="*/ 11993 h 74"/>
              <a:gd name="T64" fmla="+- 0 22602 22367"/>
              <a:gd name="T65" fmla="*/ T64 w 442"/>
              <a:gd name="T66" fmla="+- 0 11998 11930"/>
              <a:gd name="T67" fmla="*/ 11998 h 74"/>
              <a:gd name="T68" fmla="+- 0 22658 22367"/>
              <a:gd name="T69" fmla="*/ T68 w 442"/>
              <a:gd name="T70" fmla="+- 0 12001 11930"/>
              <a:gd name="T71" fmla="*/ 12001 h 74"/>
              <a:gd name="T72" fmla="+- 0 22715 22367"/>
              <a:gd name="T73" fmla="*/ T72 w 442"/>
              <a:gd name="T74" fmla="+- 0 12001 11930"/>
              <a:gd name="T75" fmla="*/ 12001 h 74"/>
              <a:gd name="T76" fmla="+- 0 22735 22367"/>
              <a:gd name="T77" fmla="*/ T76 w 442"/>
              <a:gd name="T78" fmla="+- 0 12001 11930"/>
              <a:gd name="T79" fmla="*/ 12001 h 74"/>
              <a:gd name="T80" fmla="+- 0 22754 22367"/>
              <a:gd name="T81" fmla="*/ T80 w 442"/>
              <a:gd name="T82" fmla="+- 0 12000 11930"/>
              <a:gd name="T83" fmla="*/ 12000 h 74"/>
              <a:gd name="T84" fmla="+- 0 22774 22367"/>
              <a:gd name="T85" fmla="*/ T84 w 442"/>
              <a:gd name="T86" fmla="+- 0 12000 11930"/>
              <a:gd name="T87" fmla="*/ 12000 h 74"/>
              <a:gd name="T88" fmla="+- 0 22741 22367"/>
              <a:gd name="T89" fmla="*/ T88 w 442"/>
              <a:gd name="T90" fmla="+- 0 11989 11930"/>
              <a:gd name="T91" fmla="*/ 11989 h 74"/>
              <a:gd name="T92" fmla="+- 0 22704 22367"/>
              <a:gd name="T93" fmla="*/ T92 w 442"/>
              <a:gd name="T94" fmla="+- 0 11988 11930"/>
              <a:gd name="T95" fmla="*/ 11988 h 74"/>
              <a:gd name="T96" fmla="+- 0 22669 22367"/>
              <a:gd name="T97" fmla="*/ T96 w 442"/>
              <a:gd name="T98" fmla="+- 0 11984 11930"/>
              <a:gd name="T99" fmla="*/ 11984 h 74"/>
              <a:gd name="T100" fmla="+- 0 22599 22367"/>
              <a:gd name="T101" fmla="*/ T100 w 442"/>
              <a:gd name="T102" fmla="+- 0 11976 11930"/>
              <a:gd name="T103" fmla="*/ 11976 h 74"/>
              <a:gd name="T104" fmla="+- 0 22521 22367"/>
              <a:gd name="T105" fmla="*/ T104 w 442"/>
              <a:gd name="T106" fmla="+- 0 11971 11930"/>
              <a:gd name="T107" fmla="*/ 11971 h 74"/>
              <a:gd name="T108" fmla="+- 0 22451 22367"/>
              <a:gd name="T109" fmla="*/ T108 w 442"/>
              <a:gd name="T110" fmla="+- 0 11979 11930"/>
              <a:gd name="T111" fmla="*/ 11979 h 74"/>
              <a:gd name="T112" fmla="+- 0 22408 22367"/>
              <a:gd name="T113" fmla="*/ T112 w 442"/>
              <a:gd name="T114" fmla="+- 0 11989 11930"/>
              <a:gd name="T115" fmla="*/ 11989 h 74"/>
              <a:gd name="T116" fmla="+- 0 22394 22367"/>
              <a:gd name="T117" fmla="*/ T116 w 442"/>
              <a:gd name="T118" fmla="+- 0 11991 11930"/>
              <a:gd name="T119" fmla="*/ 11991 h 74"/>
              <a:gd name="T120" fmla="+- 0 22367 22367"/>
              <a:gd name="T121" fmla="*/ T120 w 442"/>
              <a:gd name="T122" fmla="+- 0 12002 11930"/>
              <a:gd name="T123" fmla="*/ 12002 h 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442" h="74" extrusionOk="0">
                <a:moveTo>
                  <a:pt x="441" y="6"/>
                </a:moveTo>
                <a:cubicBezTo>
                  <a:pt x="417" y="-1"/>
                  <a:pt x="395" y="1"/>
                  <a:pt x="370" y="3"/>
                </a:cubicBezTo>
                <a:cubicBezTo>
                  <a:pt x="323" y="6"/>
                  <a:pt x="275" y="10"/>
                  <a:pt x="228" y="14"/>
                </a:cubicBezTo>
                <a:cubicBezTo>
                  <a:pt x="183" y="18"/>
                  <a:pt x="138" y="21"/>
                  <a:pt x="93" y="28"/>
                </a:cubicBezTo>
                <a:cubicBezTo>
                  <a:pt x="74" y="32"/>
                  <a:pt x="69" y="33"/>
                  <a:pt x="57" y="34"/>
                </a:cubicBezTo>
                <a:cubicBezTo>
                  <a:pt x="94" y="57"/>
                  <a:pt x="133" y="59"/>
                  <a:pt x="178" y="63"/>
                </a:cubicBezTo>
                <a:cubicBezTo>
                  <a:pt x="235" y="68"/>
                  <a:pt x="291" y="71"/>
                  <a:pt x="348" y="71"/>
                </a:cubicBezTo>
                <a:cubicBezTo>
                  <a:pt x="368" y="71"/>
                  <a:pt x="387" y="70"/>
                  <a:pt x="407" y="70"/>
                </a:cubicBezTo>
                <a:cubicBezTo>
                  <a:pt x="374" y="59"/>
                  <a:pt x="337" y="58"/>
                  <a:pt x="302" y="54"/>
                </a:cubicBezTo>
                <a:cubicBezTo>
                  <a:pt x="232" y="46"/>
                  <a:pt x="154" y="41"/>
                  <a:pt x="84" y="49"/>
                </a:cubicBezTo>
                <a:cubicBezTo>
                  <a:pt x="41" y="59"/>
                  <a:pt x="27" y="61"/>
                  <a:pt x="0" y="72"/>
                </a:cubicBezTo>
              </a:path>
            </a:pathLst>
          </a:custGeom>
          <a:noFill/>
          <a:ln w="1905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0" grpId="0"/>
      <p:bldP spid="16" grpId="0" animBg="1"/>
      <p:bldP spid="18" grpId="0" animBg="1"/>
      <p:bldP spid="19" grpId="0"/>
      <p:bldP spid="21" grpId="0" animBg="1"/>
      <p:bldP spid="23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142892" y="5650934"/>
            <a:ext cx="3001108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Checks that</a:t>
            </a:r>
          </a:p>
          <a:p>
            <a:pPr algn="ctr"/>
            <a:r>
              <a:rPr lang="en-US" sz="2400" baseline="18000" dirty="0" smtClean="0">
                <a:latin typeface="Palatino Linotype" pitchFamily="18" charset="0"/>
              </a:rPr>
              <a:t>D(</a:t>
            </a:r>
            <a:r>
              <a:rPr lang="en-US" sz="2400" i="1" baseline="18000" dirty="0" smtClean="0">
                <a:latin typeface="Palatino Linotype" pitchFamily="18" charset="0"/>
              </a:rPr>
              <a:t>x</a:t>
            </a:r>
            <a:r>
              <a:rPr lang="en-US" sz="2400" baseline="18000" dirty="0" smtClean="0">
                <a:latin typeface="Palatino Linotype" pitchFamily="18" charset="0"/>
              </a:rPr>
              <a:t>)</a:t>
            </a:r>
            <a:r>
              <a:rPr lang="en-US" sz="2400" i="1" baseline="34000" dirty="0" smtClean="0">
                <a:latin typeface="Palatino Linotype" pitchFamily="18" charset="0"/>
              </a:rPr>
              <a:t>e</a:t>
            </a:r>
            <a:r>
              <a:rPr lang="en-US" sz="1600" baseline="34000" dirty="0" smtClean="0">
                <a:latin typeface="Palatino Linotype" pitchFamily="18" charset="0"/>
              </a:rPr>
              <a:t>T@V</a:t>
            </a:r>
            <a:r>
              <a:rPr lang="en-US" sz="2400" i="1" dirty="0" smtClean="0">
                <a:latin typeface="Palatino Linotype" pitchFamily="18" charset="0"/>
              </a:rPr>
              <a:t> </a:t>
            </a:r>
            <a:r>
              <a:rPr lang="en-US" sz="2400" dirty="0" smtClean="0">
                <a:latin typeface="Palatino Linotype" pitchFamily="18" charset="0"/>
              </a:rPr>
              <a:t>mod</a:t>
            </a:r>
            <a:r>
              <a:rPr lang="en-US" sz="2400" i="1" dirty="0" smtClean="0">
                <a:latin typeface="Palatino Linotype" pitchFamily="18" charset="0"/>
              </a:rPr>
              <a:t> </a:t>
            </a:r>
            <a:r>
              <a:rPr lang="en-US" sz="2400" i="1" dirty="0" err="1" smtClean="0">
                <a:latin typeface="Palatino Linotype" pitchFamily="18" charset="0"/>
              </a:rPr>
              <a:t>n</a:t>
            </a:r>
            <a:r>
              <a:rPr lang="en-US" sz="2400" baseline="-25000" dirty="0" err="1" smtClean="0">
                <a:latin typeface="Palatino Linotype" pitchFamily="18" charset="0"/>
              </a:rPr>
              <a:t>T@V</a:t>
            </a:r>
            <a:r>
              <a:rPr lang="en-US" sz="2400" i="1" dirty="0" smtClean="0">
                <a:latin typeface="Palatino Linotype" pitchFamily="18" charset="0"/>
              </a:rPr>
              <a:t> = x</a:t>
            </a:r>
            <a:endParaRPr lang="en-US" sz="2400" i="1" dirty="0">
              <a:latin typeface="Palatino Linotype" pitchFamily="18" charset="0"/>
            </a:endParaRP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667000" y="838201"/>
            <a:ext cx="2577123" cy="3497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 rot="491176">
            <a:off x="2913421" y="467847"/>
            <a:ext cx="222471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“Trick or Treat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759102" y="1570892"/>
            <a:ext cx="2477205" cy="440788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590800" y="5308195"/>
            <a:ext cx="3733800" cy="457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 rot="21028191">
            <a:off x="2693305" y="1851251"/>
            <a:ext cx="2372119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“What is your Ticker ID No?”</a:t>
            </a:r>
            <a:endParaRPr lang="en-US" sz="200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514600" y="5926427"/>
            <a:ext cx="3875005" cy="474374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21212" y="7401580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does victim know </a:t>
            </a:r>
            <a:r>
              <a:rPr lang="en-US" sz="2800" i="1" dirty="0" smtClean="0">
                <a:latin typeface="Palatino Linotype" pitchFamily="18" charset="0"/>
              </a:rPr>
              <a:t>e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Palatino Linotype" pitchFamily="18" charset="0"/>
              </a:rPr>
              <a:t>n</a:t>
            </a:r>
            <a:r>
              <a:rPr lang="en-US" sz="2800" dirty="0" smtClean="0"/>
              <a:t>?</a:t>
            </a:r>
          </a:p>
        </p:txBody>
      </p:sp>
      <p:pic>
        <p:nvPicPr>
          <p:cNvPr id="65538" name="Picture 2" descr="A pack of Twizz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371">
            <a:off x="3539434" y="6154001"/>
            <a:ext cx="2171700" cy="680467"/>
          </a:xfrm>
          <a:prstGeom prst="rect">
            <a:avLst/>
          </a:prstGeom>
          <a:noFill/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 rot="255781">
            <a:off x="3640703" y="5137507"/>
            <a:ext cx="2143245" cy="4770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D(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) = </a:t>
            </a:r>
            <a:r>
              <a:rPr lang="en-US" i="1" dirty="0" err="1" smtClean="0">
                <a:latin typeface="Palatino Linotype" pitchFamily="18" charset="0"/>
              </a:rPr>
              <a:t>C</a:t>
            </a:r>
            <a:r>
              <a:rPr lang="en-US" i="1" baseline="30000" dirty="0" err="1" smtClean="0">
                <a:latin typeface="Palatino Linotype" pitchFamily="18" charset="0"/>
              </a:rPr>
              <a:t>d</a:t>
            </a:r>
            <a:r>
              <a:rPr lang="en-US" sz="1200" baseline="34000" dirty="0" err="1" smtClean="0">
                <a:latin typeface="Palatino Linotype" pitchFamily="18" charset="0"/>
              </a:rPr>
              <a:t>T@V</a:t>
            </a:r>
            <a:r>
              <a:rPr lang="en-US" dirty="0" smtClean="0">
                <a:latin typeface="Palatino Linotype" pitchFamily="18" charset="0"/>
              </a:rPr>
              <a:t> mod </a:t>
            </a:r>
            <a:r>
              <a:rPr lang="en-US" i="1" dirty="0" err="1" smtClean="0">
                <a:latin typeface="Palatino Linotype" pitchFamily="18" charset="0"/>
              </a:rPr>
              <a:t>n</a:t>
            </a:r>
            <a:r>
              <a:rPr lang="en-US" sz="800" baseline="-25000" dirty="0" err="1" smtClean="0">
                <a:latin typeface="Palatino Linotype" pitchFamily="18" charset="0"/>
              </a:rPr>
              <a:t>T@V</a:t>
            </a:r>
            <a:endParaRPr lang="en-US" sz="800" dirty="0" smtClean="0"/>
          </a:p>
          <a:p>
            <a:endParaRPr lang="en-US" sz="700" i="1" dirty="0" smtClean="0">
              <a:latin typeface="Palatino Linotype" pitchFamily="18" charset="0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2604477" y="3307863"/>
            <a:ext cx="2577123" cy="3497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 rot="491176">
            <a:off x="2475381" y="2937509"/>
            <a:ext cx="2975751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“tricker@virginia.edu”</a:t>
            </a:r>
            <a:endParaRPr lang="en-US" sz="2400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535252" y="3800352"/>
            <a:ext cx="1382712" cy="963612"/>
          </a:xfrm>
          <a:prstGeom prst="cube">
            <a:avLst>
              <a:gd name="adj" fmla="val 1296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err="1"/>
              <a:t>Trickers</a:t>
            </a:r>
            <a:endParaRPr lang="en-US" sz="2400" dirty="0"/>
          </a:p>
          <a:p>
            <a:pPr algn="ctr"/>
            <a:r>
              <a:rPr lang="en-US" sz="2400" dirty="0"/>
              <a:t>Bureau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5697416" y="3852984"/>
            <a:ext cx="1752234" cy="185615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98338" y="2893088"/>
            <a:ext cx="298056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Help me verify</a:t>
            </a:r>
          </a:p>
          <a:p>
            <a:pPr algn="ctr"/>
            <a:r>
              <a:rPr lang="en-US" sz="2400" dirty="0" smtClean="0"/>
              <a:t>“tricker@virginia.edu”</a:t>
            </a:r>
            <a:endParaRPr lang="en-US" sz="2400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5634892" y="4267199"/>
            <a:ext cx="1832708" cy="211015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 rot="21130296">
            <a:off x="6039743" y="4307225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e</a:t>
            </a:r>
            <a:r>
              <a:rPr lang="en-US" baseline="-25000" dirty="0" smtClean="0">
                <a:latin typeface="Palatino Linotype" pitchFamily="18" charset="0"/>
              </a:rPr>
              <a:t>T@V</a:t>
            </a:r>
            <a:r>
              <a:rPr lang="en-US" i="1" dirty="0" smtClean="0">
                <a:latin typeface="Palatino Linotype" pitchFamily="18" charset="0"/>
              </a:rPr>
              <a:t>, </a:t>
            </a:r>
            <a:r>
              <a:rPr lang="en-US" i="1" dirty="0" err="1" smtClean="0">
                <a:latin typeface="Palatino Linotype" pitchFamily="18" charset="0"/>
              </a:rPr>
              <a:t>n</a:t>
            </a:r>
            <a:r>
              <a:rPr lang="en-US" baseline="-25000" dirty="0" err="1" smtClean="0">
                <a:latin typeface="Palatino Linotype" pitchFamily="18" charset="0"/>
              </a:rPr>
              <a:t>T@V</a:t>
            </a:r>
            <a:endParaRPr lang="en-US" dirty="0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2590799" y="4648200"/>
            <a:ext cx="3086805" cy="53340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 rot="21028191">
            <a:off x="2948024" y="4490104"/>
            <a:ext cx="2372119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Challenge: </a:t>
            </a:r>
            <a:r>
              <a:rPr lang="en-US" sz="2400" i="1" dirty="0" smtClean="0">
                <a:latin typeface="Palatino Linotype" pitchFamily="18" charset="0"/>
              </a:rPr>
              <a:t>x</a:t>
            </a:r>
            <a:endParaRPr lang="en-US" sz="200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2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0" grpId="0"/>
      <p:bldP spid="16" grpId="0" animBg="1"/>
      <p:bldP spid="18" grpId="0" animBg="1"/>
      <p:bldP spid="19" grpId="0"/>
      <p:bldP spid="21" grpId="0" animBg="1"/>
      <p:bldP spid="23" grpId="0" animBg="1"/>
      <p:bldP spid="20" grpId="0"/>
      <p:bldP spid="14" grpId="0" animBg="1"/>
      <p:bldP spid="15" grpId="0"/>
      <p:bldP spid="17" grpId="0" animBg="1"/>
      <p:bldP spid="22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7752522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Except on Halloween, this is called a </a:t>
            </a:r>
          </a:p>
          <a:p>
            <a:pPr algn="ctr"/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public-key challenge-response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authentication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protocol.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2" y="42203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8677" y="5124939"/>
            <a:ext cx="76668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On the web, it is called “TLS” or “SSL” and the “</a:t>
            </a:r>
            <a:r>
              <a:rPr lang="en-US" sz="2800" dirty="0" err="1" smtClean="0"/>
              <a:t>Tricker’s</a:t>
            </a:r>
            <a:r>
              <a:rPr lang="en-US" sz="2800" dirty="0" smtClean="0"/>
              <a:t> Bureau” is called a “Certificate Authority”.</a:t>
            </a:r>
            <a:endParaRPr lang="en-US" sz="2800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081" y="170962"/>
            <a:ext cx="3417765" cy="410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835" y="471000"/>
            <a:ext cx="3588813" cy="446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One-Way Functions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Same question as: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they problems where it is </a:t>
            </a:r>
            <a:r>
              <a:rPr lang="en-US" b="1" i="1" dirty="0" smtClean="0"/>
              <a:t>hard</a:t>
            </a:r>
            <a:r>
              <a:rPr lang="en-US" dirty="0" smtClean="0"/>
              <a:t> to find a solution, but </a:t>
            </a:r>
            <a:r>
              <a:rPr lang="en-US" b="1" i="1" dirty="0" smtClean="0"/>
              <a:t>easy</a:t>
            </a:r>
            <a:r>
              <a:rPr lang="en-US" dirty="0" smtClean="0"/>
              <a:t> to check it?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a computer that can always guess right between two choices better than one that can’t?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the class of problems that a Turing Machine can solve in polynomial time (</a:t>
            </a:r>
            <a:r>
              <a:rPr lang="en-US" i="1" dirty="0" smtClean="0">
                <a:latin typeface="Palatino Linotype" pitchFamily="18" charset="0"/>
              </a:rPr>
              <a:t>O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n-US" i="1" dirty="0" err="1" smtClean="0">
                <a:latin typeface="Palatino Linotype" pitchFamily="18" charset="0"/>
              </a:rPr>
              <a:t>n</a:t>
            </a:r>
            <a:r>
              <a:rPr lang="en-US" i="1" baseline="30000" dirty="0" err="1" smtClean="0">
                <a:latin typeface="Palatino Linotype" pitchFamily="18" charset="0"/>
              </a:rPr>
              <a:t>k</a:t>
            </a:r>
            <a:r>
              <a:rPr lang="en-US" dirty="0" smtClean="0">
                <a:latin typeface="Palatino Linotype" pitchFamily="18" charset="0"/>
              </a:rPr>
              <a:t>)</a:t>
            </a:r>
            <a:r>
              <a:rPr lang="en-US" dirty="0" smtClean="0"/>
              <a:t>) smaller than the class of problems an always-guessing-right TM can solve in polynomial time? (</a:t>
            </a:r>
            <a:r>
              <a:rPr lang="en-US" b="1" dirty="0" smtClean="0"/>
              <a:t>P = NP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2242" y="1296726"/>
            <a:ext cx="41451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is the most important open question in Computer Science (and Mathematics)!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195" name="Picture 3" descr="royal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260350"/>
            <a:ext cx="6838950" cy="5092700"/>
          </a:xfrm>
          <a:prstGeom prst="rect">
            <a:avLst/>
          </a:prstGeom>
          <a:noFill/>
        </p:spPr>
      </p:pic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3810000"/>
            <a:ext cx="3962400" cy="1143000"/>
          </a:xfrm>
        </p:spPr>
        <p:txBody>
          <a:bodyPr/>
          <a:lstStyle/>
          <a:p>
            <a:r>
              <a:rPr lang="en-US"/>
              <a:t>Inheritance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Dog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9363" y="1620332"/>
            <a:ext cx="68797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class</a:t>
            </a:r>
            <a:r>
              <a:rPr lang="en-US" sz="4000" dirty="0" smtClean="0"/>
              <a:t> Dog:</a:t>
            </a:r>
          </a:p>
          <a:p>
            <a:r>
              <a:rPr lang="en-US" sz="4000" dirty="0" smtClean="0"/>
              <a:t>   </a:t>
            </a:r>
            <a:r>
              <a:rPr lang="en-US" sz="4000" b="1" dirty="0" smtClean="0"/>
              <a:t>def</a:t>
            </a:r>
            <a:r>
              <a:rPr lang="en-US" sz="4000" dirty="0" smtClean="0"/>
              <a:t> bark(self):</a:t>
            </a:r>
          </a:p>
          <a:p>
            <a:r>
              <a:rPr lang="en-US" sz="4000" dirty="0" smtClean="0"/>
              <a:t>         print "</a:t>
            </a:r>
            <a:r>
              <a:rPr lang="en-US" sz="4000" dirty="0" err="1" smtClean="0"/>
              <a:t>wuff</a:t>
            </a:r>
            <a:r>
              <a:rPr lang="en-US" sz="4000" dirty="0" smtClean="0"/>
              <a:t> </a:t>
            </a:r>
            <a:r>
              <a:rPr lang="en-US" sz="4000" dirty="0" err="1" smtClean="0"/>
              <a:t>wuff</a:t>
            </a:r>
            <a:r>
              <a:rPr lang="en-US" sz="4000" dirty="0" smtClean="0"/>
              <a:t> </a:t>
            </a:r>
            <a:r>
              <a:rPr lang="en-US" sz="4000" dirty="0" err="1" smtClean="0"/>
              <a:t>wuff</a:t>
            </a:r>
            <a:r>
              <a:rPr lang="en-US" sz="4000" dirty="0" smtClean="0"/>
              <a:t> </a:t>
            </a:r>
            <a:r>
              <a:rPr lang="en-US" sz="4000" dirty="0" err="1" smtClean="0"/>
              <a:t>wuff</a:t>
            </a:r>
            <a:r>
              <a:rPr lang="en-US" sz="4000" dirty="0" smtClean="0"/>
              <a:t>"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038600"/>
            <a:ext cx="3026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spot = Dog()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1454037"/>
            <a:ext cx="3288112" cy="52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are many kinds of Dogs…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9864" y="1403838"/>
            <a:ext cx="55855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class</a:t>
            </a:r>
            <a:r>
              <a:rPr lang="en-US" sz="3200" dirty="0" smtClean="0"/>
              <a:t> Dog:</a:t>
            </a:r>
          </a:p>
          <a:p>
            <a:r>
              <a:rPr lang="en-US" sz="3200" dirty="0" smtClean="0"/>
              <a:t>   </a:t>
            </a:r>
            <a:r>
              <a:rPr lang="en-US" sz="3200" b="1" dirty="0" smtClean="0"/>
              <a:t>def </a:t>
            </a:r>
            <a:r>
              <a:rPr lang="en-US" sz="3200" dirty="0" smtClean="0"/>
              <a:t>__init__(self, n):</a:t>
            </a:r>
          </a:p>
          <a:p>
            <a:r>
              <a:rPr lang="en-US" sz="3200" dirty="0" smtClean="0"/>
              <a:t>         self.name = n</a:t>
            </a:r>
          </a:p>
          <a:p>
            <a:r>
              <a:rPr lang="en-US" sz="3200" b="1" dirty="0" smtClean="0"/>
              <a:t>   def</a:t>
            </a:r>
            <a:r>
              <a:rPr lang="en-US" sz="3200" dirty="0" smtClean="0"/>
              <a:t> bark(self):</a:t>
            </a:r>
          </a:p>
          <a:p>
            <a:r>
              <a:rPr lang="en-US" sz="3200" dirty="0" smtClean="0"/>
              <a:t>         print “</a:t>
            </a:r>
            <a:r>
              <a:rPr lang="en-US" sz="3200" dirty="0" err="1" smtClean="0"/>
              <a:t>wuff</a:t>
            </a:r>
            <a:r>
              <a:rPr lang="en-US" sz="3200" dirty="0" smtClean="0"/>
              <a:t> </a:t>
            </a:r>
            <a:r>
              <a:rPr lang="en-US" sz="3200" dirty="0" err="1" smtClean="0"/>
              <a:t>wuff</a:t>
            </a:r>
            <a:r>
              <a:rPr lang="en-US" sz="3200" dirty="0" smtClean="0"/>
              <a:t> </a:t>
            </a:r>
            <a:r>
              <a:rPr lang="en-US" sz="3200" dirty="0" err="1" smtClean="0"/>
              <a:t>wuff</a:t>
            </a:r>
            <a:r>
              <a:rPr lang="en-US" sz="3200" dirty="0" smtClean="0"/>
              <a:t> </a:t>
            </a:r>
            <a:r>
              <a:rPr lang="en-US" sz="3200" dirty="0" err="1" smtClean="0"/>
              <a:t>wuff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75532" y="4231073"/>
            <a:ext cx="5046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class</a:t>
            </a:r>
            <a:r>
              <a:rPr lang="en-US" sz="4000" dirty="0" smtClean="0"/>
              <a:t> </a:t>
            </a:r>
            <a:r>
              <a:rPr lang="en-US" sz="4000" dirty="0" err="1" smtClean="0"/>
              <a:t>TalkingDog</a:t>
            </a:r>
            <a:r>
              <a:rPr lang="en-US" sz="4000" dirty="0" smtClean="0"/>
              <a:t> (Dog):</a:t>
            </a:r>
          </a:p>
          <a:p>
            <a:r>
              <a:rPr lang="en-US" sz="4000" dirty="0" smtClean="0"/>
              <a:t>   </a:t>
            </a:r>
            <a:r>
              <a:rPr lang="en-US" sz="4000" b="1" dirty="0" smtClean="0"/>
              <a:t>def</a:t>
            </a:r>
            <a:r>
              <a:rPr lang="en-US" sz="4000" dirty="0" smtClean="0"/>
              <a:t> speak(self, stuff):</a:t>
            </a:r>
          </a:p>
          <a:p>
            <a:r>
              <a:rPr lang="en-US" sz="4000" dirty="0" smtClean="0"/>
              <a:t>         print stuff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</a:t>
            </a:r>
            <a:endParaRPr lang="en-US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776955" y="1369149"/>
            <a:ext cx="7696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ClassDefinition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::=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class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SubClassName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SuperClassName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                                        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FunctionDefinitions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556" y="2735558"/>
            <a:ext cx="5046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class</a:t>
            </a:r>
            <a:r>
              <a:rPr lang="en-US" sz="4000" dirty="0" smtClean="0"/>
              <a:t> </a:t>
            </a:r>
            <a:r>
              <a:rPr lang="en-US" sz="4000" dirty="0" err="1" smtClean="0"/>
              <a:t>TalkingDog</a:t>
            </a:r>
            <a:r>
              <a:rPr lang="en-US" sz="4000" dirty="0" smtClean="0"/>
              <a:t> (Dog):</a:t>
            </a:r>
          </a:p>
          <a:p>
            <a:r>
              <a:rPr lang="en-US" sz="4000" dirty="0" smtClean="0"/>
              <a:t>   </a:t>
            </a:r>
            <a:r>
              <a:rPr lang="en-US" sz="4000" b="1" dirty="0" smtClean="0"/>
              <a:t>def</a:t>
            </a:r>
            <a:r>
              <a:rPr lang="en-US" sz="4000" dirty="0" smtClean="0"/>
              <a:t> speak(self, stuff):</a:t>
            </a:r>
          </a:p>
          <a:p>
            <a:r>
              <a:rPr lang="en-US" sz="4000" dirty="0" smtClean="0"/>
              <a:t>         print stuff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029200"/>
            <a:ext cx="5386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TalkingDog</a:t>
            </a:r>
            <a:r>
              <a:rPr lang="en-US" sz="2800" dirty="0" smtClean="0"/>
              <a:t> is a </a:t>
            </a:r>
            <a:r>
              <a:rPr lang="en-US" sz="2800" b="1" dirty="0" smtClean="0"/>
              <a:t>subclass </a:t>
            </a:r>
            <a:r>
              <a:rPr lang="en-US" sz="2800" dirty="0" smtClean="0"/>
              <a:t>of Dog.</a:t>
            </a:r>
          </a:p>
          <a:p>
            <a:r>
              <a:rPr lang="en-US" sz="2800" dirty="0" smtClean="0"/>
              <a:t>Dog is the </a:t>
            </a:r>
            <a:r>
              <a:rPr lang="en-US" sz="2800" b="1" dirty="0" err="1" smtClean="0"/>
              <a:t>superclass</a:t>
            </a:r>
            <a:r>
              <a:rPr lang="en-US" sz="2800" dirty="0" smtClean="0"/>
              <a:t> of </a:t>
            </a:r>
            <a:r>
              <a:rPr lang="en-US" sz="2800" dirty="0" err="1" smtClean="0"/>
              <a:t>TalkingDog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3429000" cy="5745162"/>
          </a:xfrm>
        </p:spPr>
        <p:txBody>
          <a:bodyPr>
            <a:normAutofit/>
          </a:bodyPr>
          <a:lstStyle/>
          <a:p>
            <a:r>
              <a:rPr lang="en-US" sz="6000" dirty="0"/>
              <a:t>“Trick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or Treat”</a:t>
            </a:r>
            <a:br>
              <a:rPr lang="en-US" sz="6000" dirty="0" smtClean="0"/>
            </a:br>
            <a:r>
              <a:rPr lang="en-US" sz="6000" dirty="0" smtClean="0"/>
              <a:t>Protocols</a:t>
            </a:r>
            <a:endParaRPr lang="en-US" sz="6000" dirty="0"/>
          </a:p>
        </p:txBody>
      </p:sp>
      <p:pic>
        <p:nvPicPr>
          <p:cNvPr id="68610" name="Picture 2" descr="File:Trick or treat in swed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157" y="2209"/>
            <a:ext cx="5141843" cy="685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Dog has its Day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701" y="2421308"/>
            <a:ext cx="693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&gt;&gt;&gt; </a:t>
            </a:r>
            <a:r>
              <a:rPr lang="en-US" sz="2000" dirty="0" err="1" smtClean="0"/>
              <a:t>bo</a:t>
            </a:r>
            <a:r>
              <a:rPr lang="en-US" sz="2000" dirty="0" smtClean="0"/>
              <a:t> = Dog('Bo')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scooby</a:t>
            </a:r>
            <a:r>
              <a:rPr lang="en-US" sz="2000" dirty="0" smtClean="0"/>
              <a:t> = </a:t>
            </a:r>
            <a:r>
              <a:rPr lang="en-US" sz="2000" dirty="0" err="1" smtClean="0"/>
              <a:t>TalkingDog</a:t>
            </a:r>
            <a:r>
              <a:rPr lang="en-US" sz="2000" dirty="0" smtClean="0"/>
              <a:t>('Scooby Doo')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scooby.speak</a:t>
            </a:r>
            <a:r>
              <a:rPr lang="en-US" sz="2000" dirty="0" smtClean="0"/>
              <a:t>('Ta-</a:t>
            </a:r>
            <a:r>
              <a:rPr lang="en-US" sz="2000" dirty="0" err="1" smtClean="0"/>
              <a:t>da</a:t>
            </a:r>
            <a:r>
              <a:rPr lang="en-US" sz="2000" dirty="0" smtClean="0"/>
              <a:t>!')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Ta-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bo.speak</a:t>
            </a:r>
            <a:r>
              <a:rPr lang="en-US" sz="2000" dirty="0" smtClean="0"/>
              <a:t>('Ta-</a:t>
            </a:r>
            <a:r>
              <a:rPr lang="en-US" sz="2000" dirty="0" err="1" smtClean="0"/>
              <a:t>da</a:t>
            </a:r>
            <a:r>
              <a:rPr lang="en-US" sz="2000" dirty="0" smtClean="0"/>
              <a:t>!')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Traceback</a:t>
            </a:r>
            <a:r>
              <a:rPr lang="en-US" sz="2000" b="1" dirty="0" smtClean="0">
                <a:solidFill>
                  <a:srgbClr val="FF0000"/>
                </a:solidFill>
              </a:rPr>
              <a:t> (most recent call last):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File "&lt;pyshell#11&gt;", line 1, in &lt;module&gt;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</a:rPr>
              <a:t>bo.speak</a:t>
            </a:r>
            <a:r>
              <a:rPr lang="en-US" sz="2000" b="1" dirty="0" smtClean="0">
                <a:solidFill>
                  <a:srgbClr val="FF0000"/>
                </a:solidFill>
              </a:rPr>
              <a:t>('Ta-</a:t>
            </a:r>
            <a:r>
              <a:rPr lang="en-US" sz="2000" b="1" dirty="0" err="1" smtClean="0">
                <a:solidFill>
                  <a:srgbClr val="FF0000"/>
                </a:solidFill>
              </a:rPr>
              <a:t>da</a:t>
            </a:r>
            <a:r>
              <a:rPr lang="en-US" sz="2000" b="1" dirty="0" smtClean="0">
                <a:solidFill>
                  <a:srgbClr val="FF0000"/>
                </a:solidFill>
              </a:rPr>
              <a:t>!')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AttributeError</a:t>
            </a:r>
            <a:r>
              <a:rPr lang="en-US" sz="2000" b="1" dirty="0" smtClean="0">
                <a:solidFill>
                  <a:srgbClr val="FF0000"/>
                </a:solidFill>
              </a:rPr>
              <a:t>: Dog instance has no attribute 'speak‘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scooby.bark</a:t>
            </a:r>
            <a:r>
              <a:rPr lang="en-US" sz="2000" dirty="0" smtClean="0"/>
              <a:t>()</a:t>
            </a:r>
          </a:p>
          <a:p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wuff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509" y="1311779"/>
            <a:ext cx="42256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class</a:t>
            </a:r>
            <a:r>
              <a:rPr lang="en-US" sz="2400" dirty="0" smtClean="0"/>
              <a:t> Dog: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def </a:t>
            </a:r>
            <a:r>
              <a:rPr lang="en-US" sz="2400" dirty="0" smtClean="0"/>
              <a:t>__init__(self, n):</a:t>
            </a:r>
          </a:p>
          <a:p>
            <a:r>
              <a:rPr lang="en-US" sz="2400" dirty="0" smtClean="0"/>
              <a:t>         self.name = n</a:t>
            </a:r>
          </a:p>
          <a:p>
            <a:r>
              <a:rPr lang="en-US" sz="2400" b="1" dirty="0" smtClean="0"/>
              <a:t>   def</a:t>
            </a:r>
            <a:r>
              <a:rPr lang="en-US" sz="2400" dirty="0" smtClean="0"/>
              <a:t> bark(self):</a:t>
            </a:r>
          </a:p>
          <a:p>
            <a:r>
              <a:rPr lang="en-US" sz="2400" dirty="0" smtClean="0"/>
              <a:t>         print “</a:t>
            </a:r>
            <a:r>
              <a:rPr lang="en-US" sz="2400" dirty="0" err="1" smtClean="0"/>
              <a:t>wuff</a:t>
            </a:r>
            <a:r>
              <a:rPr lang="en-US" sz="2400" dirty="0" smtClean="0"/>
              <a:t> </a:t>
            </a:r>
            <a:r>
              <a:rPr lang="en-US" sz="2400" dirty="0" err="1" smtClean="0"/>
              <a:t>wuff</a:t>
            </a:r>
            <a:r>
              <a:rPr lang="en-US" sz="2400" dirty="0" smtClean="0"/>
              <a:t> </a:t>
            </a:r>
            <a:r>
              <a:rPr lang="en-US" sz="2400" dirty="0" err="1" smtClean="0"/>
              <a:t>wuff</a:t>
            </a:r>
            <a:r>
              <a:rPr lang="en-US" sz="2400" dirty="0" smtClean="0"/>
              <a:t> </a:t>
            </a:r>
            <a:r>
              <a:rPr lang="en-US" sz="2400" dirty="0" err="1" smtClean="0"/>
              <a:t>wuff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73396" y="3438971"/>
            <a:ext cx="304442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class</a:t>
            </a:r>
            <a:r>
              <a:rPr lang="en-US" sz="2400" dirty="0" smtClean="0"/>
              <a:t> </a:t>
            </a:r>
            <a:r>
              <a:rPr lang="en-US" sz="2400" dirty="0" err="1" smtClean="0"/>
              <a:t>TalkingDog</a:t>
            </a:r>
            <a:r>
              <a:rPr lang="en-US" sz="2400" dirty="0" smtClean="0"/>
              <a:t> (Dog):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def</a:t>
            </a:r>
            <a:r>
              <a:rPr lang="en-US" sz="2400" dirty="0" smtClean="0"/>
              <a:t> speak(self, stuff):</a:t>
            </a:r>
          </a:p>
          <a:p>
            <a:r>
              <a:rPr lang="en-US" sz="2400" dirty="0" smtClean="0"/>
              <a:t>         print stuff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Speaking about Inheritance</a:t>
            </a:r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1925" y="1690688"/>
            <a:ext cx="7712075" cy="4059237"/>
          </a:xfrm>
          <a:noFill/>
          <a:ln/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sz="3600" dirty="0" smtClean="0"/>
              <a:t>Inheritance is using the definition of one class to define another class.</a:t>
            </a:r>
          </a:p>
          <a:p>
            <a:pPr lvl="1">
              <a:buFontTx/>
              <a:buNone/>
            </a:pPr>
            <a:endParaRPr lang="en-US" sz="3600" dirty="0" smtClean="0"/>
          </a:p>
          <a:p>
            <a:pPr lvl="1">
              <a:buFontTx/>
              <a:buNone/>
            </a:pPr>
            <a:r>
              <a:rPr lang="en-US" sz="3600" dirty="0" err="1" smtClean="0"/>
              <a:t>TalkingDog</a:t>
            </a:r>
            <a:r>
              <a:rPr lang="en-US" sz="3600" dirty="0" smtClean="0"/>
              <a:t> </a:t>
            </a:r>
            <a:r>
              <a:rPr lang="en-US" sz="3600" b="1" i="1" dirty="0"/>
              <a:t>inherits</a:t>
            </a:r>
            <a:r>
              <a:rPr lang="en-US" sz="3600" dirty="0"/>
              <a:t> </a:t>
            </a:r>
            <a:r>
              <a:rPr lang="en-US" sz="3600" dirty="0" smtClean="0"/>
              <a:t>from Dog.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600" dirty="0" err="1" smtClean="0"/>
              <a:t>TalkingDog</a:t>
            </a:r>
            <a:r>
              <a:rPr lang="en-US" sz="3600" dirty="0" smtClean="0"/>
              <a:t> </a:t>
            </a:r>
            <a:r>
              <a:rPr lang="en-US" sz="3600" dirty="0"/>
              <a:t>is a </a:t>
            </a:r>
            <a:r>
              <a:rPr lang="en-US" sz="3600" b="1" i="1" dirty="0"/>
              <a:t>subclass</a:t>
            </a:r>
            <a:r>
              <a:rPr lang="en-US" sz="3600" dirty="0"/>
              <a:t> of </a:t>
            </a:r>
            <a:r>
              <a:rPr lang="en-US" sz="3600" dirty="0" smtClean="0"/>
              <a:t>Dog.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600" dirty="0"/>
              <a:t>The </a:t>
            </a:r>
            <a:r>
              <a:rPr lang="en-US" sz="3600" b="1" i="1" dirty="0" err="1"/>
              <a:t>superclass</a:t>
            </a:r>
            <a:r>
              <a:rPr lang="en-US" sz="3600" dirty="0"/>
              <a:t> of </a:t>
            </a:r>
            <a:r>
              <a:rPr lang="en-US" sz="3600" dirty="0" err="1" smtClean="0"/>
              <a:t>TalkingDog</a:t>
            </a:r>
            <a:r>
              <a:rPr lang="en-US" sz="3600" dirty="0" smtClean="0"/>
              <a:t> </a:t>
            </a:r>
            <a:r>
              <a:rPr lang="en-US" sz="3600" dirty="0"/>
              <a:t>is </a:t>
            </a:r>
            <a:r>
              <a:rPr lang="en-US" sz="3600" dirty="0" smtClean="0"/>
              <a:t>Dog.</a:t>
            </a:r>
            <a:endParaRPr lang="en-US" sz="3600" dirty="0"/>
          </a:p>
        </p:txBody>
      </p:sp>
      <p:sp>
        <p:nvSpPr>
          <p:cNvPr id="1052681" name="Text Box 9"/>
          <p:cNvSpPr txBox="1">
            <a:spLocks noChangeArrowheads="1"/>
          </p:cNvSpPr>
          <p:nvPr/>
        </p:nvSpPr>
        <p:spPr bwMode="auto">
          <a:xfrm>
            <a:off x="533734" y="2209800"/>
            <a:ext cx="86466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82880" tIns="137160" rIns="182880" bIns="13716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052682" name="Text Box 10"/>
          <p:cNvSpPr txBox="1">
            <a:spLocks noChangeArrowheads="1"/>
          </p:cNvSpPr>
          <p:nvPr/>
        </p:nvSpPr>
        <p:spPr bwMode="auto">
          <a:xfrm>
            <a:off x="103328" y="4001869"/>
            <a:ext cx="172547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82880" tIns="137160" rIns="182880" bIns="137160">
            <a:spAutoFit/>
          </a:bodyPr>
          <a:lstStyle/>
          <a:p>
            <a:r>
              <a:rPr lang="en-US" sz="2400" dirty="0" err="1" smtClean="0"/>
              <a:t>TalkingDog</a:t>
            </a:r>
            <a:endParaRPr lang="en-US" sz="2400" dirty="0"/>
          </a:p>
        </p:txBody>
      </p:sp>
      <p:cxnSp>
        <p:nvCxnSpPr>
          <p:cNvPr id="1052683" name="AutoShape 11"/>
          <p:cNvCxnSpPr>
            <a:cxnSpLocks noChangeShapeType="1"/>
            <a:stCxn id="1052682" idx="0"/>
            <a:endCxn id="1052681" idx="2"/>
          </p:cNvCxnSpPr>
          <p:nvPr/>
        </p:nvCxnSpPr>
        <p:spPr bwMode="auto">
          <a:xfrm flipV="1">
            <a:off x="966064" y="2856131"/>
            <a:ext cx="0" cy="1145738"/>
          </a:xfrm>
          <a:prstGeom prst="straightConnector1">
            <a:avLst/>
          </a:prstGeom>
          <a:noFill/>
          <a:ln w="31750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638800"/>
            <a:ext cx="53767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These all mean the same thing.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897562"/>
          </a:xfrm>
        </p:spPr>
        <p:txBody>
          <a:bodyPr/>
          <a:lstStyle/>
          <a:p>
            <a:r>
              <a:rPr lang="en-US" b="1" dirty="0"/>
              <a:t>PS6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Make an adventure game programming with </a:t>
            </a:r>
            <a:r>
              <a:rPr lang="en-US" dirty="0" smtClean="0"/>
              <a:t>objects: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Many </a:t>
            </a:r>
            <a:r>
              <a:rPr lang="en-US" dirty="0"/>
              <a:t>objects in our game have similar properties and behaviors, so we use </a:t>
            </a:r>
            <a:r>
              <a:rPr lang="en-US" b="1" dirty="0" smtClean="0"/>
              <a:t>inheritance</a:t>
            </a:r>
            <a:r>
              <a:rPr lang="en-US" dirty="0" smtClean="0"/>
              <a:t> to reuse implementations.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216275" cy="1116012"/>
          </a:xfrm>
          <a:noFill/>
          <a:ln/>
        </p:spPr>
        <p:txBody>
          <a:bodyPr/>
          <a:lstStyle/>
          <a:p>
            <a:r>
              <a:rPr lang="en-US" sz="4000" dirty="0"/>
              <a:t>PS6 Classes</a:t>
            </a: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304800" y="152400"/>
            <a:ext cx="350520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SimObject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__init__(self, name):</a:t>
            </a:r>
          </a:p>
          <a:p>
            <a:r>
              <a:rPr lang="en-US" dirty="0" smtClean="0"/>
              <a:t>        self.name = name</a:t>
            </a:r>
          </a:p>
          <a:p>
            <a:r>
              <a:rPr lang="en-US" b="1" dirty="0" smtClean="0"/>
              <a:t>    def</a:t>
            </a:r>
            <a:r>
              <a:rPr lang="en-US" dirty="0" smtClean="0"/>
              <a:t> note(self, </a:t>
            </a:r>
            <a:r>
              <a:rPr lang="en-US" dirty="0" err="1" smtClean="0"/>
              <a:t>msg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print "%s: %s" % (self, </a:t>
            </a:r>
            <a:r>
              <a:rPr lang="en-US" dirty="0" err="1" smtClean="0"/>
              <a:t>msg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2895600"/>
            <a:ext cx="4191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PhysicalObject</a:t>
            </a:r>
            <a:r>
              <a:rPr lang="en-US" dirty="0" smtClean="0"/>
              <a:t> (</a:t>
            </a:r>
            <a:r>
              <a:rPr lang="en-US" dirty="0" err="1" smtClean="0"/>
              <a:t>SimObject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__init__(self, name):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SimObject.__init</a:t>
            </a:r>
            <a:r>
              <a:rPr lang="en-US" dirty="0" smtClean="0"/>
              <a:t>__(self, name)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self.location</a:t>
            </a:r>
            <a:r>
              <a:rPr lang="en-US" b="1" dirty="0" smtClean="0"/>
              <a:t> = None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install(self, loc):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self.note</a:t>
            </a:r>
            <a:r>
              <a:rPr lang="en-US" dirty="0" smtClean="0"/>
              <a:t> ("Installing at " + </a:t>
            </a:r>
            <a:r>
              <a:rPr lang="en-US" dirty="0" err="1" smtClean="0"/>
              <a:t>str</a:t>
            </a:r>
            <a:r>
              <a:rPr lang="en-US" dirty="0" smtClean="0"/>
              <a:t>(loc))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self.location</a:t>
            </a:r>
            <a:r>
              <a:rPr lang="en-US" b="1" dirty="0" smtClean="0"/>
              <a:t> = loc</a:t>
            </a:r>
          </a:p>
          <a:p>
            <a:r>
              <a:rPr lang="en-US" dirty="0" smtClean="0"/>
              <a:t>        </a:t>
            </a:r>
            <a:r>
              <a:rPr lang="en-US" b="1" dirty="0" err="1" smtClean="0"/>
              <a:t>loc.add_thing</a:t>
            </a:r>
            <a:r>
              <a:rPr lang="en-US" dirty="0" smtClean="0"/>
              <a:t>(self)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24200" y="4724400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MobileObject</a:t>
            </a:r>
            <a:r>
              <a:rPr lang="en-US" dirty="0" smtClean="0"/>
              <a:t> (</a:t>
            </a:r>
            <a:r>
              <a:rPr lang="en-US" dirty="0" err="1" smtClean="0"/>
              <a:t>PhysicalObject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change_location</a:t>
            </a:r>
            <a:r>
              <a:rPr lang="en-US" dirty="0" smtClean="0"/>
              <a:t>(self, loc):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self.location.remove_thing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loc.add_thing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</a:t>
            </a:r>
            <a:r>
              <a:rPr lang="en-US" dirty="0" smtClean="0"/>
              <a:t> = loc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457200" y="1447800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MobileObject</a:t>
            </a:r>
            <a:r>
              <a:rPr lang="en-US" dirty="0" smtClean="0"/>
              <a:t> (</a:t>
            </a:r>
            <a:r>
              <a:rPr lang="en-US" dirty="0" err="1" smtClean="0"/>
              <a:t>PhysicalObject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change_location</a:t>
            </a:r>
            <a:r>
              <a:rPr lang="en-US" dirty="0" smtClean="0"/>
              <a:t>(self, loc):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self.location.remove_thing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loc.add_thing</a:t>
            </a:r>
            <a:r>
              <a:rPr lang="en-US" dirty="0" smtClean="0"/>
              <a:t>(self)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self.location</a:t>
            </a:r>
            <a:r>
              <a:rPr lang="en-US" dirty="0" smtClean="0"/>
              <a:t> = loc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5800" y="4876800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OwnableObject</a:t>
            </a:r>
            <a:r>
              <a:rPr lang="en-US" dirty="0" smtClean="0"/>
              <a:t> (</a:t>
            </a:r>
            <a:r>
              <a:rPr lang="en-US" dirty="0" err="1" smtClean="0"/>
              <a:t>MobileObject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__init__(self, name):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MobileObject.__init</a:t>
            </a:r>
            <a:r>
              <a:rPr lang="en-US" dirty="0" smtClean="0"/>
              <a:t>__(self, name)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self.owner</a:t>
            </a:r>
            <a:r>
              <a:rPr lang="en-US" dirty="0" smtClean="0"/>
              <a:t> = None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is_ownable</a:t>
            </a:r>
            <a:r>
              <a:rPr lang="en-US" dirty="0" smtClean="0"/>
              <a:t>(self): </a:t>
            </a:r>
            <a:r>
              <a:rPr lang="en-US" b="1" dirty="0" smtClean="0"/>
              <a:t>return</a:t>
            </a:r>
            <a:r>
              <a:rPr lang="en-US" dirty="0" smtClean="0"/>
              <a:t> True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4972077" y="533400"/>
            <a:ext cx="21082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SimObject</a:t>
            </a:r>
            <a:endParaRPr lang="en-US" sz="3600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2709130" y="1839913"/>
            <a:ext cx="3216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3600" dirty="0" err="1" smtClean="0"/>
              <a:t>PhysicalObject</a:t>
            </a:r>
            <a:endParaRPr lang="en-US" sz="3600" dirty="0"/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7162800" y="1905000"/>
            <a:ext cx="117532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2367097" y="2971800"/>
            <a:ext cx="274305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MobileObject</a:t>
            </a:r>
            <a:endParaRPr lang="en-US" sz="3600" dirty="0"/>
          </a:p>
        </p:txBody>
      </p:sp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304800" y="4116388"/>
            <a:ext cx="309892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OwnableObject</a:t>
            </a:r>
            <a:endParaRPr lang="en-US" sz="3600" dirty="0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4586801" y="4181475"/>
            <a:ext cx="146277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971785" name="Rectangle 9"/>
          <p:cNvSpPr>
            <a:spLocks noChangeArrowheads="1"/>
          </p:cNvSpPr>
          <p:nvPr/>
        </p:nvSpPr>
        <p:spPr bwMode="auto">
          <a:xfrm>
            <a:off x="3200400" y="5410200"/>
            <a:ext cx="165513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tudent</a:t>
            </a:r>
            <a:endParaRPr lang="en-US" sz="3600" dirty="0"/>
          </a:p>
        </p:txBody>
      </p:sp>
      <p:sp>
        <p:nvSpPr>
          <p:cNvPr id="971786" name="Rectangle 10"/>
          <p:cNvSpPr>
            <a:spLocks noChangeArrowheads="1"/>
          </p:cNvSpPr>
          <p:nvPr/>
        </p:nvSpPr>
        <p:spPr bwMode="auto">
          <a:xfrm>
            <a:off x="5791200" y="5410200"/>
            <a:ext cx="25690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3600" dirty="0" err="1" smtClean="0"/>
              <a:t>PoliceOfficer</a:t>
            </a:r>
            <a:endParaRPr lang="en-US" sz="3600" dirty="0"/>
          </a:p>
        </p:txBody>
      </p:sp>
      <p:cxnSp>
        <p:nvCxnSpPr>
          <p:cNvPr id="971787" name="AutoShape 11"/>
          <p:cNvCxnSpPr>
            <a:cxnSpLocks noChangeShapeType="1"/>
            <a:stCxn id="971785" idx="0"/>
            <a:endCxn id="971784" idx="2"/>
          </p:cNvCxnSpPr>
          <p:nvPr/>
        </p:nvCxnSpPr>
        <p:spPr bwMode="auto">
          <a:xfrm rot="5400000" flipH="1" flipV="1">
            <a:off x="4381880" y="4473893"/>
            <a:ext cx="582394" cy="129022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8" name="AutoShape 12"/>
          <p:cNvCxnSpPr>
            <a:cxnSpLocks noChangeShapeType="1"/>
          </p:cNvCxnSpPr>
          <p:nvPr/>
        </p:nvCxnSpPr>
        <p:spPr bwMode="auto">
          <a:xfrm rot="16200000">
            <a:off x="2411474" y="2976673"/>
            <a:ext cx="504825" cy="176053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89" name="AutoShape 13"/>
          <p:cNvCxnSpPr>
            <a:cxnSpLocks noChangeShapeType="1"/>
            <a:stCxn id="971782" idx="0"/>
            <a:endCxn id="971780" idx="2"/>
          </p:cNvCxnSpPr>
          <p:nvPr/>
        </p:nvCxnSpPr>
        <p:spPr bwMode="auto">
          <a:xfrm rot="5400000" flipH="1" flipV="1">
            <a:off x="3785169" y="2439702"/>
            <a:ext cx="485556" cy="57864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0" name="AutoShape 14"/>
          <p:cNvCxnSpPr>
            <a:cxnSpLocks noChangeShapeType="1"/>
            <a:stCxn id="971781" idx="0"/>
            <a:endCxn id="971779" idx="2"/>
          </p:cNvCxnSpPr>
          <p:nvPr/>
        </p:nvCxnSpPr>
        <p:spPr bwMode="auto">
          <a:xfrm rot="16200000" flipV="1">
            <a:off x="6525703" y="680241"/>
            <a:ext cx="725269" cy="1724249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1" name="AutoShape 15"/>
          <p:cNvCxnSpPr>
            <a:cxnSpLocks noChangeShapeType="1"/>
          </p:cNvCxnSpPr>
          <p:nvPr/>
        </p:nvCxnSpPr>
        <p:spPr bwMode="auto">
          <a:xfrm rot="5400000" flipH="1">
            <a:off x="4484749" y="3110022"/>
            <a:ext cx="504825" cy="1579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2" name="AutoShape 16"/>
          <p:cNvCxnSpPr>
            <a:cxnSpLocks noChangeShapeType="1"/>
          </p:cNvCxnSpPr>
          <p:nvPr/>
        </p:nvCxnSpPr>
        <p:spPr bwMode="auto">
          <a:xfrm rot="16200000">
            <a:off x="4654550" y="679450"/>
            <a:ext cx="628650" cy="17081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1793" name="AutoShape 17"/>
          <p:cNvCxnSpPr>
            <a:cxnSpLocks noChangeShapeType="1"/>
          </p:cNvCxnSpPr>
          <p:nvPr/>
        </p:nvCxnSpPr>
        <p:spPr bwMode="auto">
          <a:xfrm rot="16200000" flipV="1">
            <a:off x="6059581" y="4240237"/>
            <a:ext cx="582394" cy="1757531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3761" y="351253"/>
            <a:ext cx="3216275" cy="1116012"/>
          </a:xfrm>
          <a:noFill/>
          <a:ln/>
        </p:spPr>
        <p:txBody>
          <a:bodyPr/>
          <a:lstStyle/>
          <a:p>
            <a:r>
              <a:rPr lang="en-US" sz="4000" dirty="0"/>
              <a:t>PS6 </a:t>
            </a:r>
            <a:r>
              <a:rPr lang="en-US" sz="4000" i="1" dirty="0"/>
              <a:t>Objects</a:t>
            </a:r>
          </a:p>
        </p:txBody>
      </p:sp>
      <p:sp>
        <p:nvSpPr>
          <p:cNvPr id="23" name="Oval 22"/>
          <p:cNvSpPr/>
          <p:nvPr/>
        </p:nvSpPr>
        <p:spPr>
          <a:xfrm>
            <a:off x="5715000" y="2895600"/>
            <a:ext cx="32004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Place(‘Noodles Hall’)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0" y="6096000"/>
            <a:ext cx="4572000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aph</a:t>
            </a:r>
            <a:r>
              <a:rPr lang="en-US" dirty="0" smtClean="0"/>
              <a:t> = Student(‘Alyssa P. Hacker’)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10660" y="3886200"/>
            <a:ext cx="268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object</a:t>
            </a:r>
            <a:r>
              <a:rPr lang="en-US" dirty="0" smtClean="0"/>
              <a:t> that is an </a:t>
            </a:r>
            <a:r>
              <a:rPr lang="en-US" b="1" dirty="0" smtClean="0"/>
              <a:t>instance </a:t>
            </a:r>
            <a:r>
              <a:rPr lang="en-US" dirty="0" smtClean="0"/>
              <a:t>of the </a:t>
            </a:r>
            <a:r>
              <a:rPr lang="en-US" b="1" dirty="0" smtClean="0"/>
              <a:t>Place </a:t>
            </a:r>
            <a:r>
              <a:rPr lang="en-US" dirty="0" smtClean="0"/>
              <a:t>class.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Does the “real world” have inheritance hierarchies like this, or only the fake world of </a:t>
            </a:r>
            <a:r>
              <a:rPr lang="en-US" dirty="0" err="1" smtClean="0"/>
              <a:t>Charlottansville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October 2003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201J Fall 2003</a:t>
            </a:r>
          </a:p>
        </p:txBody>
      </p:sp>
      <p:pic>
        <p:nvPicPr>
          <p:cNvPr id="405506" name="Picture 2" descr="j3d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153400" cy="6811963"/>
          </a:xfrm>
          <a:prstGeom prst="rect">
            <a:avLst/>
          </a:prstGeom>
          <a:noFill/>
        </p:spPr>
      </p:pic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52400" y="6096000"/>
            <a:ext cx="4168129" cy="569387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Java 3D Class Hierarchy Diagram </a:t>
            </a:r>
          </a:p>
          <a:p>
            <a:r>
              <a:rPr lang="en-US" sz="1100" dirty="0"/>
              <a:t>http://java.sun.com/products/java-media/3D/collateral/j3dclass.html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4791075" y="971550"/>
            <a:ext cx="695325" cy="95250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3981450" y="1198563"/>
            <a:ext cx="590550" cy="103187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803525" y="1662113"/>
            <a:ext cx="590550" cy="103187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2000250" y="1649413"/>
            <a:ext cx="590550" cy="103187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1162050" y="2259013"/>
            <a:ext cx="590550" cy="103187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685800" y="1484313"/>
            <a:ext cx="609600" cy="115887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228600" y="3402013"/>
            <a:ext cx="533400" cy="103187"/>
          </a:xfrm>
          <a:prstGeom prst="rect">
            <a:avLst/>
          </a:prstGeom>
          <a:noFill/>
          <a:ln w="1587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5515" name="Text Box 11"/>
          <p:cNvSpPr txBox="1">
            <a:spLocks noChangeArrowheads="1"/>
          </p:cNvSpPr>
          <p:nvPr/>
        </p:nvSpPr>
        <p:spPr bwMode="auto">
          <a:xfrm>
            <a:off x="4899025" y="406400"/>
            <a:ext cx="2955925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RotationPathInterpolator</a:t>
            </a:r>
          </a:p>
        </p:txBody>
      </p:sp>
      <p:sp>
        <p:nvSpPr>
          <p:cNvPr id="405516" name="Text Box 12"/>
          <p:cNvSpPr txBox="1">
            <a:spLocks noChangeArrowheads="1"/>
          </p:cNvSpPr>
          <p:nvPr/>
        </p:nvSpPr>
        <p:spPr bwMode="auto">
          <a:xfrm>
            <a:off x="2836863" y="539750"/>
            <a:ext cx="2017712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PathInterpolator</a:t>
            </a:r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2422525" y="842963"/>
            <a:ext cx="1517650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Interpolator</a:t>
            </a:r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1714500" y="1154113"/>
            <a:ext cx="1084263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Selector</a:t>
            </a: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681038" y="1008063"/>
            <a:ext cx="765175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Node</a:t>
            </a:r>
          </a:p>
        </p:txBody>
      </p:sp>
      <p:sp>
        <p:nvSpPr>
          <p:cNvPr id="405520" name="Text Box 16"/>
          <p:cNvSpPr txBox="1">
            <a:spLocks noChangeArrowheads="1"/>
          </p:cNvSpPr>
          <p:nvPr/>
        </p:nvSpPr>
        <p:spPr bwMode="auto">
          <a:xfrm>
            <a:off x="1116013" y="1790700"/>
            <a:ext cx="658812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Leaf</a:t>
            </a:r>
          </a:p>
        </p:txBody>
      </p:sp>
      <p:sp>
        <p:nvSpPr>
          <p:cNvPr id="405521" name="Text Box 17"/>
          <p:cNvSpPr txBox="1">
            <a:spLocks noChangeArrowheads="1"/>
          </p:cNvSpPr>
          <p:nvPr/>
        </p:nvSpPr>
        <p:spPr bwMode="auto">
          <a:xfrm>
            <a:off x="304800" y="2895600"/>
            <a:ext cx="2254250" cy="396875"/>
          </a:xfrm>
          <a:prstGeom prst="rect">
            <a:avLst/>
          </a:prstGeom>
          <a:solidFill>
            <a:schemeClr val="bg1">
              <a:alpha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SceneGraphObject</a:t>
            </a:r>
          </a:p>
        </p:txBody>
      </p:sp>
      <p:sp>
        <p:nvSpPr>
          <p:cNvPr id="405522" name="Text Box 18"/>
          <p:cNvSpPr txBox="1">
            <a:spLocks noChangeArrowheads="1"/>
          </p:cNvSpPr>
          <p:nvPr/>
        </p:nvSpPr>
        <p:spPr bwMode="auto">
          <a:xfrm>
            <a:off x="4641850" y="4992688"/>
            <a:ext cx="4065588" cy="822325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Not at all uncommon to have</a:t>
            </a:r>
          </a:p>
          <a:p>
            <a:r>
              <a:rPr lang="en-US" sz="2400"/>
              <a:t>class hierarchies like this!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  <p:bldP spid="405509" grpId="0" animBg="1"/>
      <p:bldP spid="405510" grpId="0" animBg="1"/>
      <p:bldP spid="405511" grpId="0" animBg="1"/>
      <p:bldP spid="405512" grpId="0" animBg="1"/>
      <p:bldP spid="405513" grpId="0" animBg="1"/>
      <p:bldP spid="405514" grpId="0" animBg="1"/>
      <p:bldP spid="405515" grpId="0" animBg="1"/>
      <p:bldP spid="405516" grpId="0" animBg="1"/>
      <p:bldP spid="405517" grpId="0" animBg="1"/>
      <p:bldP spid="405518" grpId="0" animBg="1"/>
      <p:bldP spid="405519" grpId="0" animBg="1"/>
      <p:bldP spid="405520" grpId="0" animBg="1"/>
      <p:bldP spid="405521" grpId="0" animBg="1"/>
      <p:bldP spid="4055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object packages state and procedures. </a:t>
            </a:r>
          </a:p>
          <a:p>
            <a:r>
              <a:rPr lang="en-US" dirty="0" smtClean="0"/>
              <a:t>	A </a:t>
            </a:r>
            <a:r>
              <a:rPr lang="en-US" b="1" dirty="0" smtClean="0"/>
              <a:t>class</a:t>
            </a:r>
            <a:r>
              <a:rPr lang="en-US" dirty="0" smtClean="0"/>
              <a:t> provides procedures for making and manipulating a type of object.</a:t>
            </a:r>
          </a:p>
          <a:p>
            <a:r>
              <a:rPr lang="en-US" dirty="0" smtClean="0"/>
              <a:t>	The procedures for manipulating objects are called </a:t>
            </a:r>
            <a:r>
              <a:rPr lang="en-US" b="1" dirty="0" smtClean="0"/>
              <a:t>methods. </a:t>
            </a:r>
            <a:r>
              <a:rPr lang="en-US" dirty="0" smtClean="0"/>
              <a:t>We </a:t>
            </a:r>
            <a:r>
              <a:rPr lang="en-US" i="1" dirty="0" smtClean="0"/>
              <a:t>invoke</a:t>
            </a:r>
            <a:r>
              <a:rPr lang="en-US" dirty="0" smtClean="0"/>
              <a:t> a method on an object.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Inheritance allows one class to refine and reuse the behavior of another. </a:t>
            </a:r>
          </a:p>
          <a:p>
            <a:r>
              <a:rPr lang="en-US" b="1" dirty="0" smtClean="0"/>
              <a:t>Wednesday:</a:t>
            </a:r>
            <a:r>
              <a:rPr lang="en-US" dirty="0" smtClean="0"/>
              <a:t> Excursion on </a:t>
            </a:r>
            <a:r>
              <a:rPr lang="en-US" i="1" dirty="0" smtClean="0"/>
              <a:t>Exponential Growth</a:t>
            </a:r>
          </a:p>
          <a:p>
            <a:pPr lvl="1"/>
            <a:r>
              <a:rPr lang="en-US" sz="3000" b="1" dirty="0" smtClean="0"/>
              <a:t>Please ready Tyson essay before class Wednesday!</a:t>
            </a:r>
            <a:r>
              <a:rPr lang="en-US" sz="3000" dirty="0" smtClean="0"/>
              <a:t> </a:t>
            </a:r>
            <a:endParaRPr lang="en-US" sz="3000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5303" y="124571"/>
            <a:ext cx="235185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Try not to make any kids cry by asking them to factor large numbers!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Protocol?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protocol is an </a:t>
            </a:r>
            <a:r>
              <a:rPr lang="en-US" sz="4000" b="1" i="1" dirty="0" smtClean="0"/>
              <a:t>algorithm</a:t>
            </a:r>
            <a:r>
              <a:rPr lang="en-US" sz="4000" dirty="0" smtClean="0"/>
              <a:t> that involves two or more parties.</a:t>
            </a:r>
            <a:endParaRPr lang="en-US" sz="4000" dirty="0"/>
          </a:p>
        </p:txBody>
      </p:sp>
      <p:pic>
        <p:nvPicPr>
          <p:cNvPr id="72706" name="Picture 2" descr="DIPLOMATIC PROTO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256" y="1855304"/>
            <a:ext cx="5007344" cy="401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 </a:t>
            </a:r>
            <a:r>
              <a:rPr lang="en-US" sz="4000" b="1" i="1" dirty="0" smtClean="0"/>
              <a:t>algorithm</a:t>
            </a:r>
            <a:r>
              <a:rPr lang="en-US" sz="4000" dirty="0" smtClean="0"/>
              <a:t> is a </a:t>
            </a:r>
            <a:r>
              <a:rPr lang="en-US" sz="4000" b="1" dirty="0" smtClean="0"/>
              <a:t>procedure</a:t>
            </a:r>
            <a:r>
              <a:rPr lang="en-US" sz="4000" dirty="0" smtClean="0"/>
              <a:t> that always finishes, and produces the correct output.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72609" y="1752600"/>
            <a:ext cx="45189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b="1" dirty="0" smtClean="0"/>
              <a:t>procedure</a:t>
            </a:r>
            <a:r>
              <a:rPr lang="en-US" sz="4000" dirty="0" smtClean="0"/>
              <a:t> is a well defined sequence of steps that can be followed mechanically.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“Trick or Treat” Protocols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Two parties:</a:t>
            </a:r>
          </a:p>
          <a:p>
            <a:r>
              <a:rPr lang="en-US" dirty="0" smtClean="0"/>
              <a:t>	</a:t>
            </a:r>
            <a:r>
              <a:rPr lang="en-US" b="1" dirty="0" err="1" smtClean="0"/>
              <a:t>Tricker</a:t>
            </a:r>
            <a:r>
              <a:rPr lang="en-US" dirty="0" smtClean="0"/>
              <a:t>: initiates the protocol by demanding 		tribute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Victim:</a:t>
            </a:r>
            <a:r>
              <a:rPr lang="en-US" dirty="0" smtClean="0"/>
              <a:t> either pays tribute (usually in the 			form of sugary snack) or risks trick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8493" y="4884615"/>
            <a:ext cx="6096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Tricker</a:t>
            </a:r>
            <a:r>
              <a:rPr lang="en-US" sz="2400" dirty="0" smtClean="0">
                <a:solidFill>
                  <a:schemeClr val="tx1"/>
                </a:solidFill>
              </a:rPr>
              <a:t> must convince Victim that she poses a credible threat: </a:t>
            </a:r>
            <a:r>
              <a:rPr lang="en-US" sz="2400" b="1" dirty="0" smtClean="0">
                <a:solidFill>
                  <a:schemeClr val="tx1"/>
                </a:solidFill>
              </a:rPr>
              <a:t>prove </a:t>
            </a:r>
            <a:r>
              <a:rPr lang="en-US" sz="2400" dirty="0" smtClean="0">
                <a:solidFill>
                  <a:schemeClr val="tx1"/>
                </a:solidFill>
              </a:rPr>
              <a:t>she is a qualified </a:t>
            </a:r>
            <a:r>
              <a:rPr lang="en-US" sz="2400" dirty="0" err="1" smtClean="0">
                <a:solidFill>
                  <a:schemeClr val="tx1"/>
                </a:solidFill>
              </a:rPr>
              <a:t>tricker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Trick-or-Treat</a:t>
            </a:r>
          </a:p>
        </p:txBody>
      </p:sp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558925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512888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87839" y="3886200"/>
            <a:ext cx="1299651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err="1"/>
              <a:t>Trickers</a:t>
            </a:r>
            <a:r>
              <a:rPr lang="en-US" sz="2400" b="1" dirty="0"/>
              <a:t>?</a:t>
            </a: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743200" y="2590800"/>
            <a:ext cx="2592388" cy="6381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>
            <a:off x="2895600" y="2057400"/>
            <a:ext cx="222471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“Trick or Treat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819400" y="3505200"/>
            <a:ext cx="2438400" cy="68580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048000" y="3352800"/>
            <a:ext cx="149624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“Prove it!”</a:t>
            </a:r>
            <a:endParaRPr lang="en-US" sz="2400" dirty="0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819400" y="4572000"/>
            <a:ext cx="2592388" cy="6381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200400" y="4343400"/>
            <a:ext cx="3890617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“The magic word is: </a:t>
            </a:r>
            <a:r>
              <a:rPr lang="en-US" sz="2400" dirty="0" err="1" smtClean="0"/>
              <a:t>shazam</a:t>
            </a:r>
            <a:r>
              <a:rPr lang="en-US" sz="2400" dirty="0" smtClean="0"/>
              <a:t>!”</a:t>
            </a:r>
            <a:endParaRPr lang="en-US" sz="2400" dirty="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782887" y="5592763"/>
            <a:ext cx="2627313" cy="417512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607176" y="2286000"/>
            <a:ext cx="1003801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Victim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5257800"/>
            <a:ext cx="2590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Any problems with this?</a:t>
            </a:r>
            <a:endParaRPr lang="en-US" sz="2800" dirty="0"/>
          </a:p>
        </p:txBody>
      </p:sp>
      <p:pic>
        <p:nvPicPr>
          <p:cNvPr id="65538" name="Picture 2" descr="A pack of Twizz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371">
            <a:off x="3539435" y="5814731"/>
            <a:ext cx="2171700" cy="68046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257800" cy="3581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	How can the </a:t>
            </a:r>
            <a:r>
              <a:rPr lang="en-US" sz="4000" b="1" dirty="0" err="1" smtClean="0"/>
              <a:t>tricker</a:t>
            </a:r>
            <a:r>
              <a:rPr lang="en-US" sz="4000" dirty="0" smtClean="0"/>
              <a:t> prove their </a:t>
            </a:r>
            <a:r>
              <a:rPr lang="en-US" sz="4000" dirty="0" err="1" smtClean="0"/>
              <a:t>trickability</a:t>
            </a:r>
            <a:r>
              <a:rPr lang="en-US" sz="4000" dirty="0" smtClean="0"/>
              <a:t>, without allowing the </a:t>
            </a:r>
            <a:r>
              <a:rPr lang="en-US" sz="4000" b="1" dirty="0" smtClean="0"/>
              <a:t>victim</a:t>
            </a:r>
            <a:r>
              <a:rPr lang="en-US" sz="4000" dirty="0" smtClean="0"/>
              <a:t> to now impersonate a </a:t>
            </a:r>
            <a:r>
              <a:rPr lang="en-US" sz="4000" b="1" dirty="0" err="1" smtClean="0"/>
              <a:t>tricker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2706" name="Picture 2" descr="http://besthalloweenstore.net/wp-content/uploads/2011/07/zelda-punk-dog-halloween-cost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32194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</a:t>
            </a:r>
            <a:endParaRPr lang="en-US" dirty="0"/>
          </a:p>
        </p:txBody>
      </p:sp>
      <p:sp>
        <p:nvSpPr>
          <p:cNvPr id="111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i="1" dirty="0" smtClean="0">
                <a:latin typeface="Palatino Linotype" pitchFamily="18" charset="0"/>
              </a:rPr>
              <a:t>f </a:t>
            </a:r>
            <a:r>
              <a:rPr lang="en-US" dirty="0" smtClean="0"/>
              <a:t>is a one-way function if it is a function </a:t>
            </a:r>
            <a:r>
              <a:rPr lang="en-US" i="1" dirty="0" smtClean="0">
                <a:latin typeface="Palatino Linotype" pitchFamily="18" charset="0"/>
              </a:rPr>
              <a:t>y</a:t>
            </a:r>
            <a:r>
              <a:rPr lang="en-US" dirty="0" smtClean="0">
                <a:latin typeface="Palatino Linotype" pitchFamily="18" charset="0"/>
              </a:rPr>
              <a:t> = </a:t>
            </a:r>
            <a:r>
              <a:rPr lang="en-US" i="1" dirty="0" smtClean="0">
                <a:latin typeface="Palatino Linotype" pitchFamily="18" charset="0"/>
              </a:rPr>
              <a:t>f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) </a:t>
            </a:r>
            <a:r>
              <a:rPr lang="en-US" dirty="0" smtClean="0"/>
              <a:t>that satisfies these two properties:</a:t>
            </a:r>
            <a:endParaRPr lang="en-US" dirty="0" smtClean="0">
              <a:latin typeface="Palatino Linotype" pitchFamily="18" charset="0"/>
            </a:endParaRPr>
          </a:p>
          <a:p>
            <a:pPr marL="609600" indent="-609600">
              <a:buFontTx/>
              <a:buNone/>
            </a:pPr>
            <a:endParaRPr lang="en-US" b="1" dirty="0" smtClean="0"/>
          </a:p>
          <a:p>
            <a:pPr marL="609600" indent="-609600">
              <a:buFontTx/>
              <a:buNone/>
            </a:pPr>
            <a:r>
              <a:rPr lang="en-US" b="1" dirty="0" smtClean="0"/>
              <a:t>Invertible: </a:t>
            </a:r>
            <a:r>
              <a:rPr lang="en-US" dirty="0" smtClean="0"/>
              <a:t>there exists an </a:t>
            </a:r>
            <a:r>
              <a:rPr lang="en-US" i="1" dirty="0" smtClean="0">
                <a:latin typeface="Palatino Linotype" pitchFamily="18" charset="0"/>
              </a:rPr>
              <a:t>f </a:t>
            </a:r>
            <a:r>
              <a:rPr lang="en-US" baseline="30000" dirty="0" smtClean="0">
                <a:latin typeface="Palatino Linotype" pitchFamily="18" charset="0"/>
              </a:rPr>
              <a:t>-1</a:t>
            </a:r>
            <a:r>
              <a:rPr lang="en-US" dirty="0" smtClean="0"/>
              <a:t> such that,</a:t>
            </a:r>
          </a:p>
          <a:p>
            <a:pPr marL="609600" indent="-609600"/>
            <a:r>
              <a:rPr lang="en-US" dirty="0" smtClean="0"/>
              <a:t>    for all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/>
              <a:t> in range: </a:t>
            </a:r>
            <a:r>
              <a:rPr lang="en-US" i="1" dirty="0" smtClean="0">
                <a:latin typeface="Palatino Linotype" pitchFamily="18" charset="0"/>
              </a:rPr>
              <a:t>f </a:t>
            </a:r>
            <a:r>
              <a:rPr lang="en-US" baseline="30000" dirty="0" smtClean="0">
                <a:latin typeface="Palatino Linotype" pitchFamily="18" charset="0"/>
              </a:rPr>
              <a:t>-1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n-US" i="1" dirty="0" smtClean="0">
                <a:latin typeface="Palatino Linotype" pitchFamily="18" charset="0"/>
              </a:rPr>
              <a:t>f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)) = </a:t>
            </a:r>
            <a:r>
              <a:rPr lang="en-US" i="1" dirty="0" smtClean="0">
                <a:latin typeface="Palatino Linotype" pitchFamily="18" charset="0"/>
              </a:rPr>
              <a:t>x</a:t>
            </a:r>
            <a:endParaRPr lang="en-US" b="1" dirty="0"/>
          </a:p>
          <a:p>
            <a:pPr marL="609600" indent="-609600"/>
            <a:r>
              <a:rPr lang="en-US" b="1" dirty="0" smtClean="0"/>
              <a:t>One-way: </a:t>
            </a:r>
            <a:r>
              <a:rPr lang="en-US" dirty="0" smtClean="0"/>
              <a:t>it is </a:t>
            </a:r>
            <a:r>
              <a:rPr lang="en-US" i="1" dirty="0" smtClean="0"/>
              <a:t>much</a:t>
            </a:r>
            <a:r>
              <a:rPr lang="en-US" dirty="0" smtClean="0"/>
              <a:t>, </a:t>
            </a:r>
            <a:r>
              <a:rPr lang="en-US" i="1" dirty="0" smtClean="0"/>
              <a:t>much</a:t>
            </a:r>
            <a:r>
              <a:rPr lang="en-US" dirty="0" smtClean="0"/>
              <a:t>, </a:t>
            </a:r>
            <a:r>
              <a:rPr lang="en-US" i="1" dirty="0" smtClean="0"/>
              <a:t>much</a:t>
            </a:r>
            <a:r>
              <a:rPr lang="en-US" dirty="0" smtClean="0"/>
              <a:t> easier to compute </a:t>
            </a:r>
            <a:r>
              <a:rPr lang="en-US" i="1" dirty="0" smtClean="0">
                <a:latin typeface="Palatino Linotype" pitchFamily="18" charset="0"/>
              </a:rPr>
              <a:t>f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)</a:t>
            </a:r>
            <a:r>
              <a:rPr lang="en-US" dirty="0" smtClean="0"/>
              <a:t> than to compute </a:t>
            </a:r>
            <a:r>
              <a:rPr lang="en-US" i="1" dirty="0" smtClean="0">
                <a:latin typeface="Palatino Linotype" pitchFamily="18" charset="0"/>
              </a:rPr>
              <a:t>f </a:t>
            </a:r>
            <a:r>
              <a:rPr lang="en-US" baseline="30000" dirty="0" smtClean="0">
                <a:latin typeface="Palatino Linotype" pitchFamily="18" charset="0"/>
              </a:rPr>
              <a:t>-1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n-US" i="1" dirty="0" smtClean="0">
                <a:latin typeface="Palatino Linotype" pitchFamily="18" charset="0"/>
              </a:rPr>
              <a:t>y</a:t>
            </a:r>
            <a:r>
              <a:rPr lang="en-US" dirty="0" smtClean="0">
                <a:latin typeface="Palatino Linotype" pitchFamily="18" charset="0"/>
              </a:rPr>
              <a:t>)</a:t>
            </a:r>
            <a:endParaRPr lang="en-US" sz="3200" dirty="0"/>
          </a:p>
        </p:txBody>
      </p:sp>
      <p:sp>
        <p:nvSpPr>
          <p:cNvPr id="2969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43125" y="366713"/>
            <a:ext cx="1588" cy="20637"/>
          </a:xfrm>
          <a:custGeom>
            <a:avLst/>
            <a:gdLst>
              <a:gd name="T0" fmla="+- 0 5954 5954"/>
              <a:gd name="T1" fmla="*/ T0 w 2"/>
              <a:gd name="T2" fmla="+- 0 1075 1017"/>
              <a:gd name="T3" fmla="*/ 1075 h 59"/>
              <a:gd name="T4" fmla="+- 0 5954 5954"/>
              <a:gd name="T5" fmla="*/ T4 w 2"/>
              <a:gd name="T6" fmla="+- 0 1056 1017"/>
              <a:gd name="T7" fmla="*/ 1056 h 59"/>
              <a:gd name="T8" fmla="+- 0 5955 5954"/>
              <a:gd name="T9" fmla="*/ T8 w 2"/>
              <a:gd name="T10" fmla="+- 0 1036 1017"/>
              <a:gd name="T11" fmla="*/ 1036 h 59"/>
              <a:gd name="T12" fmla="+- 0 5955 5954"/>
              <a:gd name="T13" fmla="*/ T12 w 2"/>
              <a:gd name="T14" fmla="+- 0 1017 1017"/>
              <a:gd name="T15" fmla="*/ 1017 h 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" h="59" extrusionOk="0">
                <a:moveTo>
                  <a:pt x="0" y="58"/>
                </a:moveTo>
                <a:cubicBezTo>
                  <a:pt x="0" y="39"/>
                  <a:pt x="1" y="19"/>
                  <a:pt x="1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6613" y="231775"/>
            <a:ext cx="458787" cy="415925"/>
          </a:xfrm>
          <a:custGeom>
            <a:avLst/>
            <a:gdLst>
              <a:gd name="T0" fmla="+- 0 2598 2326"/>
              <a:gd name="T1" fmla="*/ T0 w 1274"/>
              <a:gd name="T2" fmla="+- 0 1515 642"/>
              <a:gd name="T3" fmla="*/ 1515 h 1156"/>
              <a:gd name="T4" fmla="+- 0 2468 2326"/>
              <a:gd name="T5" fmla="*/ T4 w 1274"/>
              <a:gd name="T6" fmla="+- 0 1368 642"/>
              <a:gd name="T7" fmla="*/ 1368 h 1156"/>
              <a:gd name="T8" fmla="+- 0 2342 2326"/>
              <a:gd name="T9" fmla="*/ T8 w 1274"/>
              <a:gd name="T10" fmla="+- 0 1443 642"/>
              <a:gd name="T11" fmla="*/ 1443 h 1156"/>
              <a:gd name="T12" fmla="+- 0 2328 2326"/>
              <a:gd name="T13" fmla="*/ T12 w 1274"/>
              <a:gd name="T14" fmla="+- 0 1594 642"/>
              <a:gd name="T15" fmla="*/ 1594 h 1156"/>
              <a:gd name="T16" fmla="+- 0 2389 2326"/>
              <a:gd name="T17" fmla="*/ T16 w 1274"/>
              <a:gd name="T18" fmla="+- 0 1750 642"/>
              <a:gd name="T19" fmla="*/ 1750 h 1156"/>
              <a:gd name="T20" fmla="+- 0 2544 2326"/>
              <a:gd name="T21" fmla="*/ T20 w 1274"/>
              <a:gd name="T22" fmla="+- 0 1763 642"/>
              <a:gd name="T23" fmla="*/ 1763 h 1156"/>
              <a:gd name="T24" fmla="+- 0 2641 2326"/>
              <a:gd name="T25" fmla="*/ T24 w 1274"/>
              <a:gd name="T26" fmla="+- 0 1519 642"/>
              <a:gd name="T27" fmla="*/ 1519 h 1156"/>
              <a:gd name="T28" fmla="+- 0 2672 2326"/>
              <a:gd name="T29" fmla="*/ T28 w 1274"/>
              <a:gd name="T30" fmla="+- 0 1137 642"/>
              <a:gd name="T31" fmla="*/ 1137 h 1156"/>
              <a:gd name="T32" fmla="+- 0 2674 2326"/>
              <a:gd name="T33" fmla="*/ T32 w 1274"/>
              <a:gd name="T34" fmla="+- 0 834 642"/>
              <a:gd name="T35" fmla="*/ 834 h 1156"/>
              <a:gd name="T36" fmla="+- 0 2673 2326"/>
              <a:gd name="T37" fmla="*/ T36 w 1274"/>
              <a:gd name="T38" fmla="+- 0 756 642"/>
              <a:gd name="T39" fmla="*/ 756 h 1156"/>
              <a:gd name="T40" fmla="+- 0 2610 2326"/>
              <a:gd name="T41" fmla="*/ T40 w 1274"/>
              <a:gd name="T42" fmla="+- 0 1223 642"/>
              <a:gd name="T43" fmla="*/ 1223 h 1156"/>
              <a:gd name="T44" fmla="+- 0 2615 2326"/>
              <a:gd name="T45" fmla="*/ T44 w 1274"/>
              <a:gd name="T46" fmla="+- 0 1685 642"/>
              <a:gd name="T47" fmla="*/ 1685 h 1156"/>
              <a:gd name="T48" fmla="+- 0 2668 2326"/>
              <a:gd name="T49" fmla="*/ T48 w 1274"/>
              <a:gd name="T50" fmla="+- 0 1750 642"/>
              <a:gd name="T51" fmla="*/ 1750 h 1156"/>
              <a:gd name="T52" fmla="+- 0 2686 2326"/>
              <a:gd name="T53" fmla="*/ T52 w 1274"/>
              <a:gd name="T54" fmla="+- 0 1742 642"/>
              <a:gd name="T55" fmla="*/ 1742 h 1156"/>
              <a:gd name="T56" fmla="+- 0 2911 2326"/>
              <a:gd name="T57" fmla="*/ T56 w 1274"/>
              <a:gd name="T58" fmla="+- 0 1494 642"/>
              <a:gd name="T59" fmla="*/ 1494 h 1156"/>
              <a:gd name="T60" fmla="+- 0 2984 2326"/>
              <a:gd name="T61" fmla="*/ T60 w 1274"/>
              <a:gd name="T62" fmla="+- 0 1491 642"/>
              <a:gd name="T63" fmla="*/ 1491 h 1156"/>
              <a:gd name="T64" fmla="+- 0 3087 2326"/>
              <a:gd name="T65" fmla="*/ T64 w 1274"/>
              <a:gd name="T66" fmla="+- 0 1327 642"/>
              <a:gd name="T67" fmla="*/ 1327 h 1156"/>
              <a:gd name="T68" fmla="+- 0 2930 2326"/>
              <a:gd name="T69" fmla="*/ T68 w 1274"/>
              <a:gd name="T70" fmla="+- 0 1400 642"/>
              <a:gd name="T71" fmla="*/ 1400 h 1156"/>
              <a:gd name="T72" fmla="+- 0 2891 2326"/>
              <a:gd name="T73" fmla="*/ T72 w 1274"/>
              <a:gd name="T74" fmla="+- 0 1571 642"/>
              <a:gd name="T75" fmla="*/ 1571 h 1156"/>
              <a:gd name="T76" fmla="+- 0 2929 2326"/>
              <a:gd name="T77" fmla="*/ T76 w 1274"/>
              <a:gd name="T78" fmla="+- 0 1699 642"/>
              <a:gd name="T79" fmla="*/ 1699 h 1156"/>
              <a:gd name="T80" fmla="+- 0 3011 2326"/>
              <a:gd name="T81" fmla="*/ T80 w 1274"/>
              <a:gd name="T82" fmla="+- 0 1679 642"/>
              <a:gd name="T83" fmla="*/ 1679 h 1156"/>
              <a:gd name="T84" fmla="+- 0 3079 2326"/>
              <a:gd name="T85" fmla="*/ T84 w 1274"/>
              <a:gd name="T86" fmla="+- 0 1590 642"/>
              <a:gd name="T87" fmla="*/ 1590 h 1156"/>
              <a:gd name="T88" fmla="+- 0 3599 2326"/>
              <a:gd name="T89" fmla="*/ T88 w 1274"/>
              <a:gd name="T90" fmla="+- 0 792 642"/>
              <a:gd name="T91" fmla="*/ 792 h 1156"/>
              <a:gd name="T92" fmla="+- 0 3503 2326"/>
              <a:gd name="T93" fmla="*/ T92 w 1274"/>
              <a:gd name="T94" fmla="+- 0 658 642"/>
              <a:gd name="T95" fmla="*/ 658 h 1156"/>
              <a:gd name="T96" fmla="+- 0 3429 2326"/>
              <a:gd name="T97" fmla="*/ T96 w 1274"/>
              <a:gd name="T98" fmla="+- 0 891 642"/>
              <a:gd name="T99" fmla="*/ 891 h 1156"/>
              <a:gd name="T100" fmla="+- 0 3430 2326"/>
              <a:gd name="T101" fmla="*/ T100 w 1274"/>
              <a:gd name="T102" fmla="+- 0 1361 642"/>
              <a:gd name="T103" fmla="*/ 1361 h 1156"/>
              <a:gd name="T104" fmla="+- 0 3422 2326"/>
              <a:gd name="T105" fmla="*/ T104 w 1274"/>
              <a:gd name="T106" fmla="+- 0 1639 642"/>
              <a:gd name="T107" fmla="*/ 1639 h 1156"/>
              <a:gd name="T108" fmla="+- 0 3409 2326"/>
              <a:gd name="T109" fmla="*/ T108 w 1274"/>
              <a:gd name="T110" fmla="+- 0 1682 642"/>
              <a:gd name="T111" fmla="*/ 1682 h 1156"/>
              <a:gd name="T112" fmla="+- 0 3566 2326"/>
              <a:gd name="T113" fmla="*/ T112 w 1274"/>
              <a:gd name="T114" fmla="+- 0 1350 642"/>
              <a:gd name="T115" fmla="*/ 1350 h 1156"/>
              <a:gd name="T116" fmla="+- 0 3331 2326"/>
              <a:gd name="T117" fmla="*/ T116 w 1274"/>
              <a:gd name="T118" fmla="+- 0 1379 642"/>
              <a:gd name="T119" fmla="*/ 1379 h 1156"/>
              <a:gd name="T120" fmla="+- 0 3237 2326"/>
              <a:gd name="T121" fmla="*/ T120 w 1274"/>
              <a:gd name="T122" fmla="+- 0 1347 642"/>
              <a:gd name="T123" fmla="*/ 1347 h 1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1274" h="1156" extrusionOk="0">
                <a:moveTo>
                  <a:pt x="272" y="873"/>
                </a:moveTo>
                <a:cubicBezTo>
                  <a:pt x="260" y="813"/>
                  <a:pt x="208" y="750"/>
                  <a:pt x="142" y="726"/>
                </a:cubicBezTo>
                <a:cubicBezTo>
                  <a:pt x="75" y="702"/>
                  <a:pt x="36" y="745"/>
                  <a:pt x="16" y="801"/>
                </a:cubicBezTo>
                <a:cubicBezTo>
                  <a:pt x="-1" y="849"/>
                  <a:pt x="-5" y="902"/>
                  <a:pt x="2" y="952"/>
                </a:cubicBezTo>
                <a:cubicBezTo>
                  <a:pt x="10" y="1004"/>
                  <a:pt x="29" y="1067"/>
                  <a:pt x="63" y="1108"/>
                </a:cubicBezTo>
                <a:cubicBezTo>
                  <a:pt x="107" y="1161"/>
                  <a:pt x="168" y="1170"/>
                  <a:pt x="218" y="1121"/>
                </a:cubicBezTo>
                <a:cubicBezTo>
                  <a:pt x="284" y="1057"/>
                  <a:pt x="299" y="963"/>
                  <a:pt x="315" y="877"/>
                </a:cubicBezTo>
                <a:cubicBezTo>
                  <a:pt x="338" y="751"/>
                  <a:pt x="344" y="623"/>
                  <a:pt x="346" y="495"/>
                </a:cubicBezTo>
                <a:cubicBezTo>
                  <a:pt x="348" y="394"/>
                  <a:pt x="348" y="293"/>
                  <a:pt x="348" y="192"/>
                </a:cubicBezTo>
                <a:cubicBezTo>
                  <a:pt x="348" y="166"/>
                  <a:pt x="347" y="140"/>
                  <a:pt x="347" y="114"/>
                </a:cubicBezTo>
                <a:cubicBezTo>
                  <a:pt x="315" y="268"/>
                  <a:pt x="296" y="424"/>
                  <a:pt x="284" y="581"/>
                </a:cubicBezTo>
                <a:cubicBezTo>
                  <a:pt x="272" y="733"/>
                  <a:pt x="262" y="893"/>
                  <a:pt x="289" y="1043"/>
                </a:cubicBezTo>
                <a:cubicBezTo>
                  <a:pt x="295" y="1078"/>
                  <a:pt x="306" y="1105"/>
                  <a:pt x="342" y="1108"/>
                </a:cubicBezTo>
                <a:cubicBezTo>
                  <a:pt x="348" y="1105"/>
                  <a:pt x="354" y="1103"/>
                  <a:pt x="360" y="1100"/>
                </a:cubicBezTo>
              </a:path>
              <a:path w="1274" h="1156" extrusionOk="0">
                <a:moveTo>
                  <a:pt x="585" y="852"/>
                </a:moveTo>
                <a:cubicBezTo>
                  <a:pt x="612" y="846"/>
                  <a:pt x="632" y="851"/>
                  <a:pt x="658" y="849"/>
                </a:cubicBezTo>
                <a:cubicBezTo>
                  <a:pt x="725" y="845"/>
                  <a:pt x="807" y="758"/>
                  <a:pt x="761" y="685"/>
                </a:cubicBezTo>
                <a:cubicBezTo>
                  <a:pt x="712" y="608"/>
                  <a:pt x="626" y="721"/>
                  <a:pt x="604" y="758"/>
                </a:cubicBezTo>
                <a:cubicBezTo>
                  <a:pt x="574" y="809"/>
                  <a:pt x="565" y="871"/>
                  <a:pt x="565" y="929"/>
                </a:cubicBezTo>
                <a:cubicBezTo>
                  <a:pt x="565" y="971"/>
                  <a:pt x="570" y="1027"/>
                  <a:pt x="603" y="1057"/>
                </a:cubicBezTo>
                <a:cubicBezTo>
                  <a:pt x="631" y="1082"/>
                  <a:pt x="665" y="1058"/>
                  <a:pt x="685" y="1037"/>
                </a:cubicBezTo>
                <a:cubicBezTo>
                  <a:pt x="711" y="1010"/>
                  <a:pt x="732" y="979"/>
                  <a:pt x="753" y="948"/>
                </a:cubicBezTo>
              </a:path>
              <a:path w="1274" h="1156" extrusionOk="0">
                <a:moveTo>
                  <a:pt x="1273" y="150"/>
                </a:moveTo>
                <a:cubicBezTo>
                  <a:pt x="1268" y="106"/>
                  <a:pt x="1260" y="-50"/>
                  <a:pt x="1177" y="16"/>
                </a:cubicBezTo>
                <a:cubicBezTo>
                  <a:pt x="1122" y="60"/>
                  <a:pt x="1111" y="183"/>
                  <a:pt x="1103" y="249"/>
                </a:cubicBezTo>
                <a:cubicBezTo>
                  <a:pt x="1084" y="404"/>
                  <a:pt x="1098" y="563"/>
                  <a:pt x="1104" y="719"/>
                </a:cubicBezTo>
                <a:cubicBezTo>
                  <a:pt x="1107" y="808"/>
                  <a:pt x="1114" y="909"/>
                  <a:pt x="1096" y="997"/>
                </a:cubicBezTo>
                <a:cubicBezTo>
                  <a:pt x="1087" y="1019"/>
                  <a:pt x="1084" y="1025"/>
                  <a:pt x="1083" y="1040"/>
                </a:cubicBezTo>
              </a:path>
              <a:path w="1274" h="1156" extrusionOk="0">
                <a:moveTo>
                  <a:pt x="1240" y="708"/>
                </a:moveTo>
                <a:cubicBezTo>
                  <a:pt x="1155" y="696"/>
                  <a:pt x="1092" y="736"/>
                  <a:pt x="1005" y="737"/>
                </a:cubicBezTo>
                <a:cubicBezTo>
                  <a:pt x="955" y="729"/>
                  <a:pt x="939" y="726"/>
                  <a:pt x="911" y="70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87488" y="212725"/>
            <a:ext cx="654050" cy="481013"/>
          </a:xfrm>
          <a:custGeom>
            <a:avLst/>
            <a:gdLst>
              <a:gd name="T0" fmla="+- 0 4601 4130"/>
              <a:gd name="T1" fmla="*/ T0 w 1820"/>
              <a:gd name="T2" fmla="+- 0 653 593"/>
              <a:gd name="T3" fmla="*/ 653 h 1333"/>
              <a:gd name="T4" fmla="+- 0 4417 4130"/>
              <a:gd name="T5" fmla="*/ T4 w 1820"/>
              <a:gd name="T6" fmla="+- 0 633 593"/>
              <a:gd name="T7" fmla="*/ 633 h 1333"/>
              <a:gd name="T8" fmla="+- 0 4297 4130"/>
              <a:gd name="T9" fmla="*/ T8 w 1820"/>
              <a:gd name="T10" fmla="+- 0 923 593"/>
              <a:gd name="T11" fmla="*/ 923 h 1333"/>
              <a:gd name="T12" fmla="+- 0 4333 4130"/>
              <a:gd name="T13" fmla="*/ T12 w 1820"/>
              <a:gd name="T14" fmla="+- 0 1173 593"/>
              <a:gd name="T15" fmla="*/ 1173 h 1333"/>
              <a:gd name="T16" fmla="+- 0 4368 4130"/>
              <a:gd name="T17" fmla="*/ T16 w 1820"/>
              <a:gd name="T18" fmla="+- 0 1620 593"/>
              <a:gd name="T19" fmla="*/ 1620 h 1333"/>
              <a:gd name="T20" fmla="+- 0 4320 4130"/>
              <a:gd name="T21" fmla="*/ T20 w 1820"/>
              <a:gd name="T22" fmla="+- 0 1695 593"/>
              <a:gd name="T23" fmla="*/ 1695 h 1333"/>
              <a:gd name="T24" fmla="+- 0 4305 4130"/>
              <a:gd name="T25" fmla="*/ T24 w 1820"/>
              <a:gd name="T26" fmla="+- 0 1666 593"/>
              <a:gd name="T27" fmla="*/ 1666 h 1333"/>
              <a:gd name="T28" fmla="+- 0 4434 4130"/>
              <a:gd name="T29" fmla="*/ T28 w 1820"/>
              <a:gd name="T30" fmla="+- 0 1326 593"/>
              <a:gd name="T31" fmla="*/ 1326 h 1333"/>
              <a:gd name="T32" fmla="+- 0 4180 4130"/>
              <a:gd name="T33" fmla="*/ T32 w 1820"/>
              <a:gd name="T34" fmla="+- 0 1340 593"/>
              <a:gd name="T35" fmla="*/ 1340 h 1333"/>
              <a:gd name="T36" fmla="+- 0 4130 4130"/>
              <a:gd name="T37" fmla="*/ T36 w 1820"/>
              <a:gd name="T38" fmla="+- 0 1331 593"/>
              <a:gd name="T39" fmla="*/ 1331 h 1333"/>
              <a:gd name="T40" fmla="+- 0 4916 4130"/>
              <a:gd name="T41" fmla="*/ T40 w 1820"/>
              <a:gd name="T42" fmla="+- 0 763 593"/>
              <a:gd name="T43" fmla="*/ 763 h 1333"/>
              <a:gd name="T44" fmla="+- 0 4763 4130"/>
              <a:gd name="T45" fmla="*/ T44 w 1820"/>
              <a:gd name="T46" fmla="+- 0 1040 593"/>
              <a:gd name="T47" fmla="*/ 1040 h 1333"/>
              <a:gd name="T48" fmla="+- 0 4686 4130"/>
              <a:gd name="T49" fmla="*/ T48 w 1820"/>
              <a:gd name="T50" fmla="+- 0 1319 593"/>
              <a:gd name="T51" fmla="*/ 1319 h 1333"/>
              <a:gd name="T52" fmla="+- 0 4712 4130"/>
              <a:gd name="T53" fmla="*/ T52 w 1820"/>
              <a:gd name="T54" fmla="+- 0 1596 593"/>
              <a:gd name="T55" fmla="*/ 1596 h 1333"/>
              <a:gd name="T56" fmla="+- 0 4808 4130"/>
              <a:gd name="T57" fmla="*/ T56 w 1820"/>
              <a:gd name="T58" fmla="+- 0 1750 593"/>
              <a:gd name="T59" fmla="*/ 1750 h 1333"/>
              <a:gd name="T60" fmla="+- 0 4900 4130"/>
              <a:gd name="T61" fmla="*/ T60 w 1820"/>
              <a:gd name="T62" fmla="+- 0 1737 593"/>
              <a:gd name="T63" fmla="*/ 1737 h 1333"/>
              <a:gd name="T64" fmla="+- 0 5262 4130"/>
              <a:gd name="T65" fmla="*/ T64 w 1820"/>
              <a:gd name="T66" fmla="+- 0 1206 593"/>
              <a:gd name="T67" fmla="*/ 1206 h 1333"/>
              <a:gd name="T68" fmla="+- 0 5163 4130"/>
              <a:gd name="T69" fmla="*/ T68 w 1820"/>
              <a:gd name="T70" fmla="+- 0 1431 593"/>
              <a:gd name="T71" fmla="*/ 1431 h 1333"/>
              <a:gd name="T72" fmla="+- 0 5099 4130"/>
              <a:gd name="T73" fmla="*/ T72 w 1820"/>
              <a:gd name="T74" fmla="+- 0 1594 593"/>
              <a:gd name="T75" fmla="*/ 1594 h 1333"/>
              <a:gd name="T76" fmla="+- 0 5096 4130"/>
              <a:gd name="T77" fmla="*/ T76 w 1820"/>
              <a:gd name="T78" fmla="+- 0 1624 593"/>
              <a:gd name="T79" fmla="*/ 1624 h 1333"/>
              <a:gd name="T80" fmla="+- 0 5306 4130"/>
              <a:gd name="T81" fmla="*/ T80 w 1820"/>
              <a:gd name="T82" fmla="+- 0 1686 593"/>
              <a:gd name="T83" fmla="*/ 1686 h 1333"/>
              <a:gd name="T84" fmla="+- 0 5247 4130"/>
              <a:gd name="T85" fmla="*/ T84 w 1820"/>
              <a:gd name="T86" fmla="+- 0 1605 593"/>
              <a:gd name="T87" fmla="*/ 1605 h 1333"/>
              <a:gd name="T88" fmla="+- 0 5067 4130"/>
              <a:gd name="T89" fmla="*/ T88 w 1820"/>
              <a:gd name="T90" fmla="+- 0 1405 593"/>
              <a:gd name="T91" fmla="*/ 1405 h 1333"/>
              <a:gd name="T92" fmla="+- 0 5381 4130"/>
              <a:gd name="T93" fmla="*/ T92 w 1820"/>
              <a:gd name="T94" fmla="+- 0 825 593"/>
              <a:gd name="T95" fmla="*/ 825 h 1333"/>
              <a:gd name="T96" fmla="+- 0 5545 4130"/>
              <a:gd name="T97" fmla="*/ T96 w 1820"/>
              <a:gd name="T98" fmla="+- 0 891 593"/>
              <a:gd name="T99" fmla="*/ 891 h 1333"/>
              <a:gd name="T100" fmla="+- 0 5601 4130"/>
              <a:gd name="T101" fmla="*/ T100 w 1820"/>
              <a:gd name="T102" fmla="+- 0 1161 593"/>
              <a:gd name="T103" fmla="*/ 1161 h 1333"/>
              <a:gd name="T104" fmla="+- 0 5590 4130"/>
              <a:gd name="T105" fmla="*/ T104 w 1820"/>
              <a:gd name="T106" fmla="+- 0 1722 593"/>
              <a:gd name="T107" fmla="*/ 1722 h 1333"/>
              <a:gd name="T108" fmla="+- 0 5521 4130"/>
              <a:gd name="T109" fmla="*/ T108 w 1820"/>
              <a:gd name="T110" fmla="+- 0 1913 593"/>
              <a:gd name="T111" fmla="*/ 1913 h 1333"/>
              <a:gd name="T112" fmla="+- 0 5477 4130"/>
              <a:gd name="T113" fmla="*/ T112 w 1820"/>
              <a:gd name="T114" fmla="+- 0 1891 593"/>
              <a:gd name="T115" fmla="*/ 1891 h 1333"/>
              <a:gd name="T116" fmla="+- 0 5916 4130"/>
              <a:gd name="T117" fmla="*/ T116 w 1820"/>
              <a:gd name="T118" fmla="+- 0 1558 593"/>
              <a:gd name="T119" fmla="*/ 1558 h 1333"/>
              <a:gd name="T120" fmla="+- 0 5901 4130"/>
              <a:gd name="T121" fmla="*/ T120 w 1820"/>
              <a:gd name="T122" fmla="+- 0 1567 593"/>
              <a:gd name="T123" fmla="*/ 1567 h 1333"/>
              <a:gd name="T124" fmla="+- 0 5917 4130"/>
              <a:gd name="T125" fmla="*/ T124 w 1820"/>
              <a:gd name="T126" fmla="+- 0 1521 593"/>
              <a:gd name="T127" fmla="*/ 1521 h 1333"/>
              <a:gd name="T128" fmla="+- 0 5949 4130"/>
              <a:gd name="T129" fmla="*/ T128 w 1820"/>
              <a:gd name="T130" fmla="+- 0 1458 593"/>
              <a:gd name="T131" fmla="*/ 1458 h 13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820" h="1333" extrusionOk="0">
                <a:moveTo>
                  <a:pt x="471" y="60"/>
                </a:moveTo>
                <a:cubicBezTo>
                  <a:pt x="419" y="-8"/>
                  <a:pt x="369" y="-21"/>
                  <a:pt x="287" y="40"/>
                </a:cubicBezTo>
                <a:cubicBezTo>
                  <a:pt x="196" y="107"/>
                  <a:pt x="165" y="222"/>
                  <a:pt x="167" y="330"/>
                </a:cubicBezTo>
                <a:cubicBezTo>
                  <a:pt x="168" y="414"/>
                  <a:pt x="188" y="498"/>
                  <a:pt x="203" y="580"/>
                </a:cubicBezTo>
                <a:cubicBezTo>
                  <a:pt x="231" y="728"/>
                  <a:pt x="261" y="877"/>
                  <a:pt x="238" y="1027"/>
                </a:cubicBezTo>
                <a:cubicBezTo>
                  <a:pt x="236" y="1037"/>
                  <a:pt x="221" y="1117"/>
                  <a:pt x="190" y="1102"/>
                </a:cubicBezTo>
                <a:cubicBezTo>
                  <a:pt x="179" y="1091"/>
                  <a:pt x="175" y="1085"/>
                  <a:pt x="175" y="1073"/>
                </a:cubicBezTo>
              </a:path>
              <a:path w="1820" h="1333" extrusionOk="0">
                <a:moveTo>
                  <a:pt x="304" y="733"/>
                </a:moveTo>
                <a:cubicBezTo>
                  <a:pt x="219" y="715"/>
                  <a:pt x="144" y="752"/>
                  <a:pt x="50" y="747"/>
                </a:cubicBezTo>
                <a:cubicBezTo>
                  <a:pt x="33" y="744"/>
                  <a:pt x="17" y="741"/>
                  <a:pt x="0" y="738"/>
                </a:cubicBezTo>
              </a:path>
              <a:path w="1820" h="1333" extrusionOk="0">
                <a:moveTo>
                  <a:pt x="786" y="170"/>
                </a:moveTo>
                <a:cubicBezTo>
                  <a:pt x="744" y="268"/>
                  <a:pt x="679" y="350"/>
                  <a:pt x="633" y="447"/>
                </a:cubicBezTo>
                <a:cubicBezTo>
                  <a:pt x="591" y="534"/>
                  <a:pt x="565" y="630"/>
                  <a:pt x="556" y="726"/>
                </a:cubicBezTo>
                <a:cubicBezTo>
                  <a:pt x="547" y="820"/>
                  <a:pt x="555" y="913"/>
                  <a:pt x="582" y="1003"/>
                </a:cubicBezTo>
                <a:cubicBezTo>
                  <a:pt x="600" y="1063"/>
                  <a:pt x="625" y="1121"/>
                  <a:pt x="678" y="1157"/>
                </a:cubicBezTo>
                <a:cubicBezTo>
                  <a:pt x="713" y="1181"/>
                  <a:pt x="739" y="1163"/>
                  <a:pt x="770" y="1144"/>
                </a:cubicBezTo>
              </a:path>
              <a:path w="1820" h="1333" extrusionOk="0">
                <a:moveTo>
                  <a:pt x="1132" y="613"/>
                </a:moveTo>
                <a:cubicBezTo>
                  <a:pt x="1099" y="688"/>
                  <a:pt x="1066" y="763"/>
                  <a:pt x="1033" y="838"/>
                </a:cubicBezTo>
                <a:cubicBezTo>
                  <a:pt x="1009" y="891"/>
                  <a:pt x="980" y="944"/>
                  <a:pt x="969" y="1001"/>
                </a:cubicBezTo>
                <a:cubicBezTo>
                  <a:pt x="968" y="1011"/>
                  <a:pt x="967" y="1021"/>
                  <a:pt x="966" y="1031"/>
                </a:cubicBezTo>
              </a:path>
              <a:path w="1820" h="1333" extrusionOk="0">
                <a:moveTo>
                  <a:pt x="1176" y="1093"/>
                </a:moveTo>
                <a:cubicBezTo>
                  <a:pt x="1161" y="1063"/>
                  <a:pt x="1139" y="1038"/>
                  <a:pt x="1117" y="1012"/>
                </a:cubicBezTo>
                <a:cubicBezTo>
                  <a:pt x="1059" y="943"/>
                  <a:pt x="997" y="879"/>
                  <a:pt x="937" y="812"/>
                </a:cubicBezTo>
              </a:path>
              <a:path w="1820" h="1333" extrusionOk="0">
                <a:moveTo>
                  <a:pt x="1251" y="232"/>
                </a:moveTo>
                <a:cubicBezTo>
                  <a:pt x="1342" y="159"/>
                  <a:pt x="1369" y="189"/>
                  <a:pt x="1415" y="298"/>
                </a:cubicBezTo>
                <a:cubicBezTo>
                  <a:pt x="1449" y="379"/>
                  <a:pt x="1461" y="482"/>
                  <a:pt x="1471" y="568"/>
                </a:cubicBezTo>
                <a:cubicBezTo>
                  <a:pt x="1492" y="753"/>
                  <a:pt x="1489" y="945"/>
                  <a:pt x="1460" y="1129"/>
                </a:cubicBezTo>
                <a:cubicBezTo>
                  <a:pt x="1450" y="1193"/>
                  <a:pt x="1440" y="1274"/>
                  <a:pt x="1391" y="1320"/>
                </a:cubicBezTo>
                <a:cubicBezTo>
                  <a:pt x="1359" y="1350"/>
                  <a:pt x="1356" y="1320"/>
                  <a:pt x="1347" y="1298"/>
                </a:cubicBezTo>
              </a:path>
              <a:path w="1820" h="1333" extrusionOk="0">
                <a:moveTo>
                  <a:pt x="1786" y="965"/>
                </a:moveTo>
                <a:cubicBezTo>
                  <a:pt x="1781" y="968"/>
                  <a:pt x="1776" y="971"/>
                  <a:pt x="1771" y="974"/>
                </a:cubicBezTo>
                <a:cubicBezTo>
                  <a:pt x="1776" y="958"/>
                  <a:pt x="1781" y="943"/>
                  <a:pt x="1787" y="928"/>
                </a:cubicBezTo>
                <a:cubicBezTo>
                  <a:pt x="1804" y="889"/>
                  <a:pt x="1802" y="882"/>
                  <a:pt x="1819" y="86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44588" y="835025"/>
            <a:ext cx="685800" cy="279400"/>
          </a:xfrm>
          <a:custGeom>
            <a:avLst/>
            <a:gdLst>
              <a:gd name="T0" fmla="+- 0 3180 3180"/>
              <a:gd name="T1" fmla="*/ T0 w 1906"/>
              <a:gd name="T2" fmla="+- 0 2667 2318"/>
              <a:gd name="T3" fmla="*/ 2667 h 778"/>
              <a:gd name="T4" fmla="+- 0 3190 3180"/>
              <a:gd name="T5" fmla="*/ T4 w 1906"/>
              <a:gd name="T6" fmla="+- 0 2817 2318"/>
              <a:gd name="T7" fmla="*/ 2817 h 778"/>
              <a:gd name="T8" fmla="+- 0 3191 3180"/>
              <a:gd name="T9" fmla="*/ T8 w 1906"/>
              <a:gd name="T10" fmla="+- 0 2958 2318"/>
              <a:gd name="T11" fmla="*/ 2958 h 778"/>
              <a:gd name="T12" fmla="+- 0 3193 3180"/>
              <a:gd name="T13" fmla="*/ T12 w 1906"/>
              <a:gd name="T14" fmla="+- 0 2988 2318"/>
              <a:gd name="T15" fmla="*/ 2988 h 778"/>
              <a:gd name="T16" fmla="+- 0 3213 3180"/>
              <a:gd name="T17" fmla="*/ T16 w 1906"/>
              <a:gd name="T18" fmla="+- 0 2874 2318"/>
              <a:gd name="T19" fmla="*/ 2874 h 778"/>
              <a:gd name="T20" fmla="+- 0 3254 3180"/>
              <a:gd name="T21" fmla="*/ T20 w 1906"/>
              <a:gd name="T22" fmla="+- 0 2703 2318"/>
              <a:gd name="T23" fmla="*/ 2703 h 778"/>
              <a:gd name="T24" fmla="+- 0 3318 3180"/>
              <a:gd name="T25" fmla="*/ T24 w 1906"/>
              <a:gd name="T26" fmla="+- 0 2629 2318"/>
              <a:gd name="T27" fmla="*/ 2629 h 778"/>
              <a:gd name="T28" fmla="+- 0 3352 3180"/>
              <a:gd name="T29" fmla="*/ T28 w 1906"/>
              <a:gd name="T30" fmla="+- 0 2637 2318"/>
              <a:gd name="T31" fmla="*/ 2637 h 778"/>
              <a:gd name="T32" fmla="+- 0 3503 3180"/>
              <a:gd name="T33" fmla="*/ T32 w 1906"/>
              <a:gd name="T34" fmla="+- 0 2742 2318"/>
              <a:gd name="T35" fmla="*/ 2742 h 778"/>
              <a:gd name="T36" fmla="+- 0 3594 3180"/>
              <a:gd name="T37" fmla="*/ T36 w 1906"/>
              <a:gd name="T38" fmla="+- 0 2743 2318"/>
              <a:gd name="T39" fmla="*/ 2743 h 778"/>
              <a:gd name="T40" fmla="+- 0 3662 3180"/>
              <a:gd name="T41" fmla="*/ T40 w 1906"/>
              <a:gd name="T42" fmla="+- 0 2719 2318"/>
              <a:gd name="T43" fmla="*/ 2719 h 778"/>
              <a:gd name="T44" fmla="+- 0 3660 3180"/>
              <a:gd name="T45" fmla="*/ T44 w 1906"/>
              <a:gd name="T46" fmla="+- 0 2664 2318"/>
              <a:gd name="T47" fmla="*/ 2664 h 778"/>
              <a:gd name="T48" fmla="+- 0 3593 3180"/>
              <a:gd name="T49" fmla="*/ T48 w 1906"/>
              <a:gd name="T50" fmla="+- 0 2638 2318"/>
              <a:gd name="T51" fmla="*/ 2638 h 778"/>
              <a:gd name="T52" fmla="+- 0 3498 3180"/>
              <a:gd name="T53" fmla="*/ T52 w 1906"/>
              <a:gd name="T54" fmla="+- 0 2726 2318"/>
              <a:gd name="T55" fmla="*/ 2726 h 778"/>
              <a:gd name="T56" fmla="+- 0 3447 3180"/>
              <a:gd name="T57" fmla="*/ T56 w 1906"/>
              <a:gd name="T58" fmla="+- 0 2899 2318"/>
              <a:gd name="T59" fmla="*/ 2899 h 778"/>
              <a:gd name="T60" fmla="+- 0 3502 3180"/>
              <a:gd name="T61" fmla="*/ T60 w 1906"/>
              <a:gd name="T62" fmla="+- 0 3028 2318"/>
              <a:gd name="T63" fmla="*/ 3028 h 778"/>
              <a:gd name="T64" fmla="+- 0 3633 3180"/>
              <a:gd name="T65" fmla="*/ T64 w 1906"/>
              <a:gd name="T66" fmla="+- 0 3000 2318"/>
              <a:gd name="T67" fmla="*/ 3000 h 778"/>
              <a:gd name="T68" fmla="+- 0 3669 3180"/>
              <a:gd name="T69" fmla="*/ T68 w 1906"/>
              <a:gd name="T70" fmla="+- 0 2974 2318"/>
              <a:gd name="T71" fmla="*/ 2974 h 778"/>
              <a:gd name="T72" fmla="+- 0 4023 3180"/>
              <a:gd name="T73" fmla="*/ T72 w 1906"/>
              <a:gd name="T74" fmla="+- 0 2318 2318"/>
              <a:gd name="T75" fmla="*/ 2318 h 778"/>
              <a:gd name="T76" fmla="+- 0 4006 3180"/>
              <a:gd name="T77" fmla="*/ T76 w 1906"/>
              <a:gd name="T78" fmla="+- 0 2437 2318"/>
              <a:gd name="T79" fmla="*/ 2437 h 778"/>
              <a:gd name="T80" fmla="+- 0 3950 3180"/>
              <a:gd name="T81" fmla="*/ T80 w 1906"/>
              <a:gd name="T82" fmla="+- 0 2682 2318"/>
              <a:gd name="T83" fmla="*/ 2682 h 778"/>
              <a:gd name="T84" fmla="+- 0 3928 3180"/>
              <a:gd name="T85" fmla="*/ T84 w 1906"/>
              <a:gd name="T86" fmla="+- 0 2883 2318"/>
              <a:gd name="T87" fmla="*/ 2883 h 778"/>
              <a:gd name="T88" fmla="+- 0 3943 3180"/>
              <a:gd name="T89" fmla="*/ T88 w 1906"/>
              <a:gd name="T90" fmla="+- 0 2920 2318"/>
              <a:gd name="T91" fmla="*/ 2920 h 778"/>
              <a:gd name="T92" fmla="+- 0 4022 3180"/>
              <a:gd name="T93" fmla="*/ T92 w 1906"/>
              <a:gd name="T94" fmla="+- 0 2691 2318"/>
              <a:gd name="T95" fmla="*/ 2691 h 778"/>
              <a:gd name="T96" fmla="+- 0 3948 3180"/>
              <a:gd name="T97" fmla="*/ T96 w 1906"/>
              <a:gd name="T98" fmla="+- 0 2702 2318"/>
              <a:gd name="T99" fmla="*/ 2702 h 778"/>
              <a:gd name="T100" fmla="+- 0 3838 3180"/>
              <a:gd name="T101" fmla="*/ T100 w 1906"/>
              <a:gd name="T102" fmla="+- 0 2705 2318"/>
              <a:gd name="T103" fmla="*/ 2705 h 778"/>
              <a:gd name="T104" fmla="+- 0 3794 3180"/>
              <a:gd name="T105" fmla="*/ T104 w 1906"/>
              <a:gd name="T106" fmla="+- 0 2706 2318"/>
              <a:gd name="T107" fmla="*/ 2706 h 778"/>
              <a:gd name="T108" fmla="+- 0 4134 3180"/>
              <a:gd name="T109" fmla="*/ T108 w 1906"/>
              <a:gd name="T110" fmla="+- 0 2770 2318"/>
              <a:gd name="T111" fmla="*/ 2770 h 778"/>
              <a:gd name="T112" fmla="+- 0 4116 3180"/>
              <a:gd name="T113" fmla="*/ T112 w 1906"/>
              <a:gd name="T114" fmla="+- 0 2886 2318"/>
              <a:gd name="T115" fmla="*/ 2886 h 778"/>
              <a:gd name="T116" fmla="+- 0 4125 3180"/>
              <a:gd name="T117" fmla="*/ T116 w 1906"/>
              <a:gd name="T118" fmla="+- 0 3015 2318"/>
              <a:gd name="T119" fmla="*/ 3015 h 778"/>
              <a:gd name="T120" fmla="+- 0 4192 3180"/>
              <a:gd name="T121" fmla="*/ T120 w 1906"/>
              <a:gd name="T122" fmla="+- 0 3024 2318"/>
              <a:gd name="T123" fmla="*/ 3024 h 778"/>
              <a:gd name="T124" fmla="+- 0 4295 3180"/>
              <a:gd name="T125" fmla="*/ T124 w 1906"/>
              <a:gd name="T126" fmla="+- 0 2901 2318"/>
              <a:gd name="T127" fmla="*/ 2901 h 778"/>
              <a:gd name="T128" fmla="+- 0 4376 3180"/>
              <a:gd name="T129" fmla="*/ T128 w 1906"/>
              <a:gd name="T130" fmla="+- 0 2789 2318"/>
              <a:gd name="T131" fmla="*/ 2789 h 778"/>
              <a:gd name="T132" fmla="+- 0 4403 3180"/>
              <a:gd name="T133" fmla="*/ T132 w 1906"/>
              <a:gd name="T134" fmla="+- 0 2776 2318"/>
              <a:gd name="T135" fmla="*/ 2776 h 778"/>
              <a:gd name="T136" fmla="+- 0 4460 3180"/>
              <a:gd name="T137" fmla="*/ T136 w 1906"/>
              <a:gd name="T138" fmla="+- 0 3042 2318"/>
              <a:gd name="T139" fmla="*/ 3042 h 778"/>
              <a:gd name="T140" fmla="+- 0 4470 3180"/>
              <a:gd name="T141" fmla="*/ T140 w 1906"/>
              <a:gd name="T142" fmla="+- 0 3058 2318"/>
              <a:gd name="T143" fmla="*/ 3058 h 778"/>
              <a:gd name="T144" fmla="+- 0 4510 3180"/>
              <a:gd name="T145" fmla="*/ T144 w 1906"/>
              <a:gd name="T146" fmla="+- 0 2989 2318"/>
              <a:gd name="T147" fmla="*/ 2989 h 778"/>
              <a:gd name="T148" fmla="+- 0 4556 3180"/>
              <a:gd name="T149" fmla="*/ T148 w 1906"/>
              <a:gd name="T150" fmla="+- 0 2870 2318"/>
              <a:gd name="T151" fmla="*/ 2870 h 778"/>
              <a:gd name="T152" fmla="+- 0 4609 3180"/>
              <a:gd name="T153" fmla="*/ T152 w 1906"/>
              <a:gd name="T154" fmla="+- 0 2794 2318"/>
              <a:gd name="T155" fmla="*/ 2794 h 778"/>
              <a:gd name="T156" fmla="+- 0 4622 3180"/>
              <a:gd name="T157" fmla="*/ T156 w 1906"/>
              <a:gd name="T158" fmla="+- 0 2784 2318"/>
              <a:gd name="T159" fmla="*/ 2784 h 778"/>
              <a:gd name="T160" fmla="+- 0 4798 3180"/>
              <a:gd name="T161" fmla="*/ T160 w 1906"/>
              <a:gd name="T162" fmla="+- 0 2694 2318"/>
              <a:gd name="T163" fmla="*/ 2694 h 778"/>
              <a:gd name="T164" fmla="+- 0 4802 3180"/>
              <a:gd name="T165" fmla="*/ T164 w 1906"/>
              <a:gd name="T166" fmla="+- 0 2680 2318"/>
              <a:gd name="T167" fmla="*/ 2680 h 778"/>
              <a:gd name="T168" fmla="+- 0 4850 3180"/>
              <a:gd name="T169" fmla="*/ T168 w 1906"/>
              <a:gd name="T170" fmla="+- 0 2705 2318"/>
              <a:gd name="T171" fmla="*/ 2705 h 778"/>
              <a:gd name="T172" fmla="+- 0 4855 3180"/>
              <a:gd name="T173" fmla="*/ T172 w 1906"/>
              <a:gd name="T174" fmla="+- 0 2825 2318"/>
              <a:gd name="T175" fmla="*/ 2825 h 778"/>
              <a:gd name="T176" fmla="+- 0 4846 3180"/>
              <a:gd name="T177" fmla="*/ T176 w 1906"/>
              <a:gd name="T178" fmla="+- 0 2984 2318"/>
              <a:gd name="T179" fmla="*/ 2984 h 778"/>
              <a:gd name="T180" fmla="+- 0 4844 3180"/>
              <a:gd name="T181" fmla="*/ T180 w 1906"/>
              <a:gd name="T182" fmla="+- 0 3070 2318"/>
              <a:gd name="T183" fmla="*/ 3070 h 778"/>
              <a:gd name="T184" fmla="+- 0 4893 3180"/>
              <a:gd name="T185" fmla="*/ T184 w 1906"/>
              <a:gd name="T186" fmla="+- 0 2819 2318"/>
              <a:gd name="T187" fmla="*/ 2819 h 778"/>
              <a:gd name="T188" fmla="+- 0 4958 3180"/>
              <a:gd name="T189" fmla="*/ T188 w 1906"/>
              <a:gd name="T190" fmla="+- 0 2703 2318"/>
              <a:gd name="T191" fmla="*/ 2703 h 778"/>
              <a:gd name="T192" fmla="+- 0 5026 3180"/>
              <a:gd name="T193" fmla="*/ T192 w 1906"/>
              <a:gd name="T194" fmla="+- 0 2780 2318"/>
              <a:gd name="T195" fmla="*/ 2780 h 778"/>
              <a:gd name="T196" fmla="+- 0 5070 3180"/>
              <a:gd name="T197" fmla="*/ T196 w 1906"/>
              <a:gd name="T198" fmla="+- 0 2989 2318"/>
              <a:gd name="T199" fmla="*/ 2989 h 778"/>
              <a:gd name="T200" fmla="+- 0 5085 3180"/>
              <a:gd name="T201" fmla="*/ T200 w 1906"/>
              <a:gd name="T202" fmla="+- 0 3095 2318"/>
              <a:gd name="T203" fmla="*/ 3095 h 7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1906" h="778" extrusionOk="0">
                <a:moveTo>
                  <a:pt x="0" y="349"/>
                </a:moveTo>
                <a:cubicBezTo>
                  <a:pt x="9" y="399"/>
                  <a:pt x="10" y="448"/>
                  <a:pt x="10" y="499"/>
                </a:cubicBezTo>
                <a:cubicBezTo>
                  <a:pt x="10" y="546"/>
                  <a:pt x="10" y="593"/>
                  <a:pt x="11" y="640"/>
                </a:cubicBezTo>
                <a:cubicBezTo>
                  <a:pt x="11" y="656"/>
                  <a:pt x="11" y="660"/>
                  <a:pt x="13" y="670"/>
                </a:cubicBezTo>
                <a:cubicBezTo>
                  <a:pt x="25" y="632"/>
                  <a:pt x="27" y="595"/>
                  <a:pt x="33" y="556"/>
                </a:cubicBezTo>
                <a:cubicBezTo>
                  <a:pt x="42" y="497"/>
                  <a:pt x="54" y="441"/>
                  <a:pt x="74" y="385"/>
                </a:cubicBezTo>
                <a:cubicBezTo>
                  <a:pt x="83" y="360"/>
                  <a:pt x="105" y="315"/>
                  <a:pt x="138" y="311"/>
                </a:cubicBezTo>
                <a:cubicBezTo>
                  <a:pt x="155" y="315"/>
                  <a:pt x="161" y="316"/>
                  <a:pt x="172" y="319"/>
                </a:cubicBezTo>
              </a:path>
              <a:path w="1906" h="778" extrusionOk="0">
                <a:moveTo>
                  <a:pt x="323" y="424"/>
                </a:moveTo>
                <a:cubicBezTo>
                  <a:pt x="355" y="426"/>
                  <a:pt x="382" y="428"/>
                  <a:pt x="414" y="425"/>
                </a:cubicBezTo>
                <a:cubicBezTo>
                  <a:pt x="437" y="423"/>
                  <a:pt x="466" y="421"/>
                  <a:pt x="482" y="401"/>
                </a:cubicBezTo>
                <a:cubicBezTo>
                  <a:pt x="494" y="386"/>
                  <a:pt x="490" y="361"/>
                  <a:pt x="480" y="346"/>
                </a:cubicBezTo>
                <a:cubicBezTo>
                  <a:pt x="465" y="324"/>
                  <a:pt x="439" y="313"/>
                  <a:pt x="413" y="320"/>
                </a:cubicBezTo>
                <a:cubicBezTo>
                  <a:pt x="372" y="331"/>
                  <a:pt x="338" y="373"/>
                  <a:pt x="318" y="408"/>
                </a:cubicBezTo>
                <a:cubicBezTo>
                  <a:pt x="289" y="459"/>
                  <a:pt x="268" y="522"/>
                  <a:pt x="267" y="581"/>
                </a:cubicBezTo>
                <a:cubicBezTo>
                  <a:pt x="266" y="625"/>
                  <a:pt x="279" y="687"/>
                  <a:pt x="322" y="710"/>
                </a:cubicBezTo>
                <a:cubicBezTo>
                  <a:pt x="360" y="731"/>
                  <a:pt x="421" y="701"/>
                  <a:pt x="453" y="682"/>
                </a:cubicBezTo>
                <a:cubicBezTo>
                  <a:pt x="465" y="673"/>
                  <a:pt x="477" y="665"/>
                  <a:pt x="489" y="656"/>
                </a:cubicBezTo>
              </a:path>
              <a:path w="1906" h="778" extrusionOk="0">
                <a:moveTo>
                  <a:pt x="843" y="0"/>
                </a:moveTo>
                <a:cubicBezTo>
                  <a:pt x="851" y="41"/>
                  <a:pt x="835" y="78"/>
                  <a:pt x="826" y="119"/>
                </a:cubicBezTo>
                <a:cubicBezTo>
                  <a:pt x="809" y="201"/>
                  <a:pt x="789" y="282"/>
                  <a:pt x="770" y="364"/>
                </a:cubicBezTo>
                <a:cubicBezTo>
                  <a:pt x="756" y="427"/>
                  <a:pt x="742" y="499"/>
                  <a:pt x="748" y="565"/>
                </a:cubicBezTo>
                <a:cubicBezTo>
                  <a:pt x="753" y="587"/>
                  <a:pt x="753" y="592"/>
                  <a:pt x="763" y="602"/>
                </a:cubicBezTo>
              </a:path>
              <a:path w="1906" h="778" extrusionOk="0">
                <a:moveTo>
                  <a:pt x="842" y="373"/>
                </a:moveTo>
                <a:cubicBezTo>
                  <a:pt x="815" y="372"/>
                  <a:pt x="794" y="381"/>
                  <a:pt x="768" y="384"/>
                </a:cubicBezTo>
                <a:cubicBezTo>
                  <a:pt x="731" y="389"/>
                  <a:pt x="694" y="389"/>
                  <a:pt x="658" y="387"/>
                </a:cubicBezTo>
                <a:cubicBezTo>
                  <a:pt x="643" y="386"/>
                  <a:pt x="629" y="387"/>
                  <a:pt x="614" y="388"/>
                </a:cubicBezTo>
              </a:path>
              <a:path w="1906" h="778" extrusionOk="0">
                <a:moveTo>
                  <a:pt x="954" y="452"/>
                </a:moveTo>
                <a:cubicBezTo>
                  <a:pt x="949" y="490"/>
                  <a:pt x="938" y="531"/>
                  <a:pt x="936" y="568"/>
                </a:cubicBezTo>
                <a:cubicBezTo>
                  <a:pt x="934" y="606"/>
                  <a:pt x="931" y="660"/>
                  <a:pt x="945" y="697"/>
                </a:cubicBezTo>
                <a:cubicBezTo>
                  <a:pt x="959" y="734"/>
                  <a:pt x="987" y="725"/>
                  <a:pt x="1012" y="706"/>
                </a:cubicBezTo>
                <a:cubicBezTo>
                  <a:pt x="1053" y="675"/>
                  <a:pt x="1087" y="626"/>
                  <a:pt x="1115" y="583"/>
                </a:cubicBezTo>
                <a:cubicBezTo>
                  <a:pt x="1139" y="546"/>
                  <a:pt x="1164" y="502"/>
                  <a:pt x="1196" y="471"/>
                </a:cubicBezTo>
                <a:cubicBezTo>
                  <a:pt x="1209" y="462"/>
                  <a:pt x="1212" y="459"/>
                  <a:pt x="1223" y="458"/>
                </a:cubicBezTo>
              </a:path>
              <a:path w="1906" h="778" extrusionOk="0">
                <a:moveTo>
                  <a:pt x="1280" y="724"/>
                </a:moveTo>
                <a:cubicBezTo>
                  <a:pt x="1283" y="729"/>
                  <a:pt x="1287" y="735"/>
                  <a:pt x="1290" y="740"/>
                </a:cubicBezTo>
                <a:cubicBezTo>
                  <a:pt x="1312" y="720"/>
                  <a:pt x="1319" y="699"/>
                  <a:pt x="1330" y="671"/>
                </a:cubicBezTo>
                <a:cubicBezTo>
                  <a:pt x="1345" y="633"/>
                  <a:pt x="1356" y="588"/>
                  <a:pt x="1376" y="552"/>
                </a:cubicBezTo>
                <a:cubicBezTo>
                  <a:pt x="1391" y="525"/>
                  <a:pt x="1405" y="497"/>
                  <a:pt x="1429" y="476"/>
                </a:cubicBezTo>
                <a:cubicBezTo>
                  <a:pt x="1433" y="473"/>
                  <a:pt x="1438" y="469"/>
                  <a:pt x="1442" y="466"/>
                </a:cubicBezTo>
              </a:path>
              <a:path w="1906" h="778" extrusionOk="0">
                <a:moveTo>
                  <a:pt x="1618" y="376"/>
                </a:moveTo>
                <a:cubicBezTo>
                  <a:pt x="1619" y="371"/>
                  <a:pt x="1621" y="367"/>
                  <a:pt x="1622" y="362"/>
                </a:cubicBezTo>
                <a:cubicBezTo>
                  <a:pt x="1650" y="355"/>
                  <a:pt x="1658" y="352"/>
                  <a:pt x="1670" y="387"/>
                </a:cubicBezTo>
                <a:cubicBezTo>
                  <a:pt x="1682" y="422"/>
                  <a:pt x="1677" y="471"/>
                  <a:pt x="1675" y="507"/>
                </a:cubicBezTo>
                <a:cubicBezTo>
                  <a:pt x="1672" y="560"/>
                  <a:pt x="1669" y="613"/>
                  <a:pt x="1666" y="666"/>
                </a:cubicBezTo>
                <a:cubicBezTo>
                  <a:pt x="1664" y="695"/>
                  <a:pt x="1662" y="724"/>
                  <a:pt x="1664" y="752"/>
                </a:cubicBezTo>
                <a:cubicBezTo>
                  <a:pt x="1679" y="668"/>
                  <a:pt x="1690" y="584"/>
                  <a:pt x="1713" y="501"/>
                </a:cubicBezTo>
                <a:cubicBezTo>
                  <a:pt x="1726" y="452"/>
                  <a:pt x="1738" y="415"/>
                  <a:pt x="1778" y="385"/>
                </a:cubicBezTo>
                <a:cubicBezTo>
                  <a:pt x="1817" y="397"/>
                  <a:pt x="1830" y="423"/>
                  <a:pt x="1846" y="462"/>
                </a:cubicBezTo>
                <a:cubicBezTo>
                  <a:pt x="1873" y="529"/>
                  <a:pt x="1881" y="600"/>
                  <a:pt x="1890" y="671"/>
                </a:cubicBezTo>
                <a:cubicBezTo>
                  <a:pt x="1894" y="707"/>
                  <a:pt x="1899" y="742"/>
                  <a:pt x="1905" y="77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7713" y="828675"/>
            <a:ext cx="96837" cy="303213"/>
          </a:xfrm>
          <a:custGeom>
            <a:avLst/>
            <a:gdLst>
              <a:gd name="T0" fmla="+- 0 5639 5606"/>
              <a:gd name="T1" fmla="*/ T0 w 266"/>
              <a:gd name="T2" fmla="+- 0 2367 2304"/>
              <a:gd name="T3" fmla="*/ 2367 h 840"/>
              <a:gd name="T4" fmla="+- 0 5648 5606"/>
              <a:gd name="T5" fmla="*/ T4 w 266"/>
              <a:gd name="T6" fmla="+- 0 2351 2304"/>
              <a:gd name="T7" fmla="*/ 2351 h 840"/>
              <a:gd name="T8" fmla="+- 0 5652 5606"/>
              <a:gd name="T9" fmla="*/ T8 w 266"/>
              <a:gd name="T10" fmla="+- 0 2333 2304"/>
              <a:gd name="T11" fmla="*/ 2333 h 840"/>
              <a:gd name="T12" fmla="+- 0 5672 5606"/>
              <a:gd name="T13" fmla="*/ T12 w 266"/>
              <a:gd name="T14" fmla="+- 0 2320 2304"/>
              <a:gd name="T15" fmla="*/ 2320 h 840"/>
              <a:gd name="T16" fmla="+- 0 5687 5606"/>
              <a:gd name="T17" fmla="*/ T16 w 266"/>
              <a:gd name="T18" fmla="+- 0 2310 2304"/>
              <a:gd name="T19" fmla="*/ 2310 h 840"/>
              <a:gd name="T20" fmla="+- 0 5703 5606"/>
              <a:gd name="T21" fmla="*/ T20 w 266"/>
              <a:gd name="T22" fmla="+- 0 2304 2304"/>
              <a:gd name="T23" fmla="*/ 2304 h 840"/>
              <a:gd name="T24" fmla="+- 0 5721 5606"/>
              <a:gd name="T25" fmla="*/ T24 w 266"/>
              <a:gd name="T26" fmla="+- 0 2304 2304"/>
              <a:gd name="T27" fmla="*/ 2304 h 840"/>
              <a:gd name="T28" fmla="+- 0 5757 5606"/>
              <a:gd name="T29" fmla="*/ T28 w 266"/>
              <a:gd name="T30" fmla="+- 0 2304 2304"/>
              <a:gd name="T31" fmla="*/ 2304 h 840"/>
              <a:gd name="T32" fmla="+- 0 5782 5606"/>
              <a:gd name="T33" fmla="*/ T32 w 266"/>
              <a:gd name="T34" fmla="+- 0 2324 2304"/>
              <a:gd name="T35" fmla="*/ 2324 h 840"/>
              <a:gd name="T36" fmla="+- 0 5797 5606"/>
              <a:gd name="T37" fmla="*/ T36 w 266"/>
              <a:gd name="T38" fmla="+- 0 2357 2304"/>
              <a:gd name="T39" fmla="*/ 2357 h 840"/>
              <a:gd name="T40" fmla="+- 0 5818 5606"/>
              <a:gd name="T41" fmla="*/ T40 w 266"/>
              <a:gd name="T42" fmla="+- 0 2402 2304"/>
              <a:gd name="T43" fmla="*/ 2402 h 840"/>
              <a:gd name="T44" fmla="+- 0 5816 5606"/>
              <a:gd name="T45" fmla="*/ T44 w 266"/>
              <a:gd name="T46" fmla="+- 0 2457 2304"/>
              <a:gd name="T47" fmla="*/ 2457 h 840"/>
              <a:gd name="T48" fmla="+- 0 5810 5606"/>
              <a:gd name="T49" fmla="*/ T48 w 266"/>
              <a:gd name="T50" fmla="+- 0 2505 2304"/>
              <a:gd name="T51" fmla="*/ 2505 h 840"/>
              <a:gd name="T52" fmla="+- 0 5800 5606"/>
              <a:gd name="T53" fmla="*/ T52 w 266"/>
              <a:gd name="T54" fmla="+- 0 2578 2304"/>
              <a:gd name="T55" fmla="*/ 2578 h 840"/>
              <a:gd name="T56" fmla="+- 0 5768 5606"/>
              <a:gd name="T57" fmla="*/ T56 w 266"/>
              <a:gd name="T58" fmla="+- 0 2651 2304"/>
              <a:gd name="T59" fmla="*/ 2651 h 840"/>
              <a:gd name="T60" fmla="+- 0 5701 5606"/>
              <a:gd name="T61" fmla="*/ T60 w 266"/>
              <a:gd name="T62" fmla="+- 0 2687 2304"/>
              <a:gd name="T63" fmla="*/ 2687 h 840"/>
              <a:gd name="T64" fmla="+- 0 5679 5606"/>
              <a:gd name="T65" fmla="*/ T64 w 266"/>
              <a:gd name="T66" fmla="+- 0 2699 2304"/>
              <a:gd name="T67" fmla="*/ 2699 h 840"/>
              <a:gd name="T68" fmla="+- 0 5662 5606"/>
              <a:gd name="T69" fmla="*/ T68 w 266"/>
              <a:gd name="T70" fmla="+- 0 2697 2304"/>
              <a:gd name="T71" fmla="*/ 2697 h 840"/>
              <a:gd name="T72" fmla="+- 0 5640 5606"/>
              <a:gd name="T73" fmla="*/ T72 w 266"/>
              <a:gd name="T74" fmla="+- 0 2696 2304"/>
              <a:gd name="T75" fmla="*/ 2696 h 840"/>
              <a:gd name="T76" fmla="+- 0 5662 5606"/>
              <a:gd name="T77" fmla="*/ T76 w 266"/>
              <a:gd name="T78" fmla="+- 0 2684 2304"/>
              <a:gd name="T79" fmla="*/ 2684 h 840"/>
              <a:gd name="T80" fmla="+- 0 5671 5606"/>
              <a:gd name="T81" fmla="*/ T80 w 266"/>
              <a:gd name="T82" fmla="+- 0 2677 2304"/>
              <a:gd name="T83" fmla="*/ 2677 h 840"/>
              <a:gd name="T84" fmla="+- 0 5701 5606"/>
              <a:gd name="T85" fmla="*/ T84 w 266"/>
              <a:gd name="T86" fmla="+- 0 2682 2304"/>
              <a:gd name="T87" fmla="*/ 2682 h 840"/>
              <a:gd name="T88" fmla="+- 0 5739 5606"/>
              <a:gd name="T89" fmla="*/ T88 w 266"/>
              <a:gd name="T90" fmla="+- 0 2688 2304"/>
              <a:gd name="T91" fmla="*/ 2688 h 840"/>
              <a:gd name="T92" fmla="+- 0 5774 5606"/>
              <a:gd name="T93" fmla="*/ T92 w 266"/>
              <a:gd name="T94" fmla="+- 0 2706 2304"/>
              <a:gd name="T95" fmla="*/ 2706 h 840"/>
              <a:gd name="T96" fmla="+- 0 5802 5606"/>
              <a:gd name="T97" fmla="*/ T96 w 266"/>
              <a:gd name="T98" fmla="+- 0 2733 2304"/>
              <a:gd name="T99" fmla="*/ 2733 h 840"/>
              <a:gd name="T100" fmla="+- 0 5839 5606"/>
              <a:gd name="T101" fmla="*/ T100 w 266"/>
              <a:gd name="T102" fmla="+- 0 2768 2304"/>
              <a:gd name="T103" fmla="*/ 2768 h 840"/>
              <a:gd name="T104" fmla="+- 0 5860 5606"/>
              <a:gd name="T105" fmla="*/ T104 w 266"/>
              <a:gd name="T106" fmla="+- 0 2819 2304"/>
              <a:gd name="T107" fmla="*/ 2819 h 840"/>
              <a:gd name="T108" fmla="+- 0 5868 5606"/>
              <a:gd name="T109" fmla="*/ T108 w 266"/>
              <a:gd name="T110" fmla="+- 0 2869 2304"/>
              <a:gd name="T111" fmla="*/ 2869 h 840"/>
              <a:gd name="T112" fmla="+- 0 5877 5606"/>
              <a:gd name="T113" fmla="*/ T112 w 266"/>
              <a:gd name="T114" fmla="+- 0 2926 2304"/>
              <a:gd name="T115" fmla="*/ 2926 h 840"/>
              <a:gd name="T116" fmla="+- 0 5868 5606"/>
              <a:gd name="T117" fmla="*/ T116 w 266"/>
              <a:gd name="T118" fmla="+- 0 2988 2304"/>
              <a:gd name="T119" fmla="*/ 2988 h 840"/>
              <a:gd name="T120" fmla="+- 0 5842 5606"/>
              <a:gd name="T121" fmla="*/ T120 w 266"/>
              <a:gd name="T122" fmla="+- 0 3040 2304"/>
              <a:gd name="T123" fmla="*/ 3040 h 840"/>
              <a:gd name="T124" fmla="+- 0 5822 5606"/>
              <a:gd name="T125" fmla="*/ T124 w 266"/>
              <a:gd name="T126" fmla="+- 0 3080 2304"/>
              <a:gd name="T127" fmla="*/ 3080 h 840"/>
              <a:gd name="T128" fmla="+- 0 5788 5606"/>
              <a:gd name="T129" fmla="*/ T128 w 266"/>
              <a:gd name="T130" fmla="+- 0 3124 2304"/>
              <a:gd name="T131" fmla="*/ 3124 h 840"/>
              <a:gd name="T132" fmla="+- 0 5744 5606"/>
              <a:gd name="T133" fmla="*/ T132 w 266"/>
              <a:gd name="T134" fmla="+- 0 3139 2304"/>
              <a:gd name="T135" fmla="*/ 3139 h 840"/>
              <a:gd name="T136" fmla="+- 0 5712 5606"/>
              <a:gd name="T137" fmla="*/ T136 w 266"/>
              <a:gd name="T138" fmla="+- 0 3150 2304"/>
              <a:gd name="T139" fmla="*/ 3150 h 840"/>
              <a:gd name="T140" fmla="+- 0 5673 5606"/>
              <a:gd name="T141" fmla="*/ T140 w 266"/>
              <a:gd name="T142" fmla="+- 0 3143 2304"/>
              <a:gd name="T143" fmla="*/ 3143 h 840"/>
              <a:gd name="T144" fmla="+- 0 5646 5606"/>
              <a:gd name="T145" fmla="*/ T144 w 266"/>
              <a:gd name="T146" fmla="+- 0 3124 2304"/>
              <a:gd name="T147" fmla="*/ 3124 h 840"/>
              <a:gd name="T148" fmla="+- 0 5618 5606"/>
              <a:gd name="T149" fmla="*/ T148 w 266"/>
              <a:gd name="T150" fmla="+- 0 3104 2304"/>
              <a:gd name="T151" fmla="*/ 3104 h 840"/>
              <a:gd name="T152" fmla="+- 0 5611 5606"/>
              <a:gd name="T153" fmla="*/ T152 w 266"/>
              <a:gd name="T154" fmla="+- 0 3079 2304"/>
              <a:gd name="T155" fmla="*/ 3079 h 840"/>
              <a:gd name="T156" fmla="+- 0 5606 5606"/>
              <a:gd name="T157" fmla="*/ T156 w 266"/>
              <a:gd name="T158" fmla="+- 0 3048 2304"/>
              <a:gd name="T159" fmla="*/ 3048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266" h="840" extrusionOk="0">
                <a:moveTo>
                  <a:pt x="33" y="63"/>
                </a:moveTo>
                <a:cubicBezTo>
                  <a:pt x="42" y="47"/>
                  <a:pt x="46" y="29"/>
                  <a:pt x="66" y="16"/>
                </a:cubicBezTo>
                <a:cubicBezTo>
                  <a:pt x="81" y="6"/>
                  <a:pt x="97" y="0"/>
                  <a:pt x="115" y="0"/>
                </a:cubicBezTo>
                <a:cubicBezTo>
                  <a:pt x="151" y="0"/>
                  <a:pt x="176" y="20"/>
                  <a:pt x="191" y="53"/>
                </a:cubicBezTo>
                <a:cubicBezTo>
                  <a:pt x="212" y="98"/>
                  <a:pt x="210" y="153"/>
                  <a:pt x="204" y="201"/>
                </a:cubicBezTo>
                <a:cubicBezTo>
                  <a:pt x="194" y="274"/>
                  <a:pt x="162" y="347"/>
                  <a:pt x="95" y="383"/>
                </a:cubicBezTo>
                <a:cubicBezTo>
                  <a:pt x="73" y="395"/>
                  <a:pt x="56" y="393"/>
                  <a:pt x="34" y="392"/>
                </a:cubicBezTo>
                <a:cubicBezTo>
                  <a:pt x="56" y="380"/>
                  <a:pt x="65" y="373"/>
                  <a:pt x="95" y="378"/>
                </a:cubicBezTo>
                <a:cubicBezTo>
                  <a:pt x="133" y="384"/>
                  <a:pt x="168" y="402"/>
                  <a:pt x="196" y="429"/>
                </a:cubicBezTo>
                <a:cubicBezTo>
                  <a:pt x="233" y="464"/>
                  <a:pt x="254" y="515"/>
                  <a:pt x="262" y="565"/>
                </a:cubicBezTo>
                <a:cubicBezTo>
                  <a:pt x="271" y="622"/>
                  <a:pt x="262" y="684"/>
                  <a:pt x="236" y="736"/>
                </a:cubicBezTo>
                <a:cubicBezTo>
                  <a:pt x="216" y="776"/>
                  <a:pt x="182" y="820"/>
                  <a:pt x="138" y="835"/>
                </a:cubicBezTo>
                <a:cubicBezTo>
                  <a:pt x="106" y="846"/>
                  <a:pt x="67" y="839"/>
                  <a:pt x="40" y="820"/>
                </a:cubicBezTo>
                <a:cubicBezTo>
                  <a:pt x="12" y="800"/>
                  <a:pt x="5" y="775"/>
                  <a:pt x="0" y="74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1825" y="458788"/>
            <a:ext cx="19050" cy="7937"/>
          </a:xfrm>
          <a:custGeom>
            <a:avLst/>
            <a:gdLst>
              <a:gd name="T0" fmla="+- 0 19396 19396"/>
              <a:gd name="T1" fmla="*/ T0 w 53"/>
              <a:gd name="T2" fmla="+- 0 1297 1275"/>
              <a:gd name="T3" fmla="*/ 1297 h 23"/>
              <a:gd name="T4" fmla="+- 0 19413 19396"/>
              <a:gd name="T5" fmla="*/ T4 w 53"/>
              <a:gd name="T6" fmla="+- 0 1290 1275"/>
              <a:gd name="T7" fmla="*/ 1290 h 23"/>
              <a:gd name="T8" fmla="+- 0 19431 19396"/>
              <a:gd name="T9" fmla="*/ T8 w 53"/>
              <a:gd name="T10" fmla="+- 0 1282 1275"/>
              <a:gd name="T11" fmla="*/ 1282 h 23"/>
              <a:gd name="T12" fmla="+- 0 19448 19396"/>
              <a:gd name="T13" fmla="*/ T12 w 53"/>
              <a:gd name="T14" fmla="+- 0 1275 1275"/>
              <a:gd name="T15" fmla="*/ 1275 h 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3" h="23" extrusionOk="0">
                <a:moveTo>
                  <a:pt x="0" y="22"/>
                </a:moveTo>
                <a:cubicBezTo>
                  <a:pt x="17" y="15"/>
                  <a:pt x="35" y="7"/>
                  <a:pt x="52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27850" y="503238"/>
            <a:ext cx="1303338" cy="407987"/>
          </a:xfrm>
          <a:custGeom>
            <a:avLst/>
            <a:gdLst>
              <a:gd name="T0" fmla="+- 0 19298 19246"/>
              <a:gd name="T1" fmla="*/ T0 w 3619"/>
              <a:gd name="T2" fmla="+- 0 1408 1396"/>
              <a:gd name="T3" fmla="*/ 1408 h 1134"/>
              <a:gd name="T4" fmla="+- 0 19256 19246"/>
              <a:gd name="T5" fmla="*/ T4 w 3619"/>
              <a:gd name="T6" fmla="+- 0 1639 1396"/>
              <a:gd name="T7" fmla="*/ 1639 h 1134"/>
              <a:gd name="T8" fmla="+- 0 19678 19246"/>
              <a:gd name="T9" fmla="*/ T8 w 3619"/>
              <a:gd name="T10" fmla="+- 0 1396 1396"/>
              <a:gd name="T11" fmla="*/ 1396 h 1134"/>
              <a:gd name="T12" fmla="+- 0 19554 19246"/>
              <a:gd name="T13" fmla="*/ T12 w 3619"/>
              <a:gd name="T14" fmla="+- 0 1538 1396"/>
              <a:gd name="T15" fmla="*/ 1538 h 1134"/>
              <a:gd name="T16" fmla="+- 0 19521 19246"/>
              <a:gd name="T17" fmla="*/ T16 w 3619"/>
              <a:gd name="T18" fmla="+- 0 1637 1396"/>
              <a:gd name="T19" fmla="*/ 1637 h 1134"/>
              <a:gd name="T20" fmla="+- 0 19568 19246"/>
              <a:gd name="T21" fmla="*/ T20 w 3619"/>
              <a:gd name="T22" fmla="+- 0 1765 1396"/>
              <a:gd name="T23" fmla="*/ 1765 h 1134"/>
              <a:gd name="T24" fmla="+- 0 19413 19246"/>
              <a:gd name="T25" fmla="*/ T24 w 3619"/>
              <a:gd name="T26" fmla="+- 0 1820 1396"/>
              <a:gd name="T27" fmla="*/ 1820 h 1134"/>
              <a:gd name="T28" fmla="+- 0 20060 19246"/>
              <a:gd name="T29" fmla="*/ T28 w 3619"/>
              <a:gd name="T30" fmla="+- 0 1571 1396"/>
              <a:gd name="T31" fmla="*/ 1571 h 1134"/>
              <a:gd name="T32" fmla="+- 0 19881 19246"/>
              <a:gd name="T33" fmla="*/ T32 w 3619"/>
              <a:gd name="T34" fmla="+- 0 1674 1396"/>
              <a:gd name="T35" fmla="*/ 1674 h 1134"/>
              <a:gd name="T36" fmla="+- 0 20425 19246"/>
              <a:gd name="T37" fmla="*/ T36 w 3619"/>
              <a:gd name="T38" fmla="+- 0 1596 1396"/>
              <a:gd name="T39" fmla="*/ 1596 h 1134"/>
              <a:gd name="T40" fmla="+- 0 20259 19246"/>
              <a:gd name="T41" fmla="*/ T40 w 3619"/>
              <a:gd name="T42" fmla="+- 0 1631 1396"/>
              <a:gd name="T43" fmla="*/ 1631 h 1134"/>
              <a:gd name="T44" fmla="+- 0 20149 19246"/>
              <a:gd name="T45" fmla="*/ T44 w 3619"/>
              <a:gd name="T46" fmla="+- 0 1846 1396"/>
              <a:gd name="T47" fmla="*/ 1846 h 1134"/>
              <a:gd name="T48" fmla="+- 0 20323 19246"/>
              <a:gd name="T49" fmla="*/ T48 w 3619"/>
              <a:gd name="T50" fmla="+- 0 1900 1396"/>
              <a:gd name="T51" fmla="*/ 1900 h 1134"/>
              <a:gd name="T52" fmla="+- 0 20651 19246"/>
              <a:gd name="T53" fmla="*/ T52 w 3619"/>
              <a:gd name="T54" fmla="+- 0 1740 1396"/>
              <a:gd name="T55" fmla="*/ 1740 h 1134"/>
              <a:gd name="T56" fmla="+- 0 20471 19246"/>
              <a:gd name="T57" fmla="*/ T56 w 3619"/>
              <a:gd name="T58" fmla="+- 0 1884 1396"/>
              <a:gd name="T59" fmla="*/ 1884 h 1134"/>
              <a:gd name="T60" fmla="+- 0 20618 19246"/>
              <a:gd name="T61" fmla="*/ T60 w 3619"/>
              <a:gd name="T62" fmla="+- 0 1877 1396"/>
              <a:gd name="T63" fmla="*/ 1877 h 1134"/>
              <a:gd name="T64" fmla="+- 0 20829 19246"/>
              <a:gd name="T65" fmla="*/ T64 w 3619"/>
              <a:gd name="T66" fmla="+- 0 1834 1396"/>
              <a:gd name="T67" fmla="*/ 1834 h 1134"/>
              <a:gd name="T68" fmla="+- 0 20794 19246"/>
              <a:gd name="T69" fmla="*/ T68 w 3619"/>
              <a:gd name="T70" fmla="+- 0 2072 1396"/>
              <a:gd name="T71" fmla="*/ 2072 h 1134"/>
              <a:gd name="T72" fmla="+- 0 21068 19246"/>
              <a:gd name="T73" fmla="*/ T72 w 3619"/>
              <a:gd name="T74" fmla="+- 0 1873 1396"/>
              <a:gd name="T75" fmla="*/ 1873 h 1134"/>
              <a:gd name="T76" fmla="+- 0 21080 19246"/>
              <a:gd name="T77" fmla="*/ T76 w 3619"/>
              <a:gd name="T78" fmla="+- 0 1945 1396"/>
              <a:gd name="T79" fmla="*/ 1945 h 1134"/>
              <a:gd name="T80" fmla="+- 0 21257 19246"/>
              <a:gd name="T81" fmla="*/ T80 w 3619"/>
              <a:gd name="T82" fmla="+- 0 1762 1396"/>
              <a:gd name="T83" fmla="*/ 1762 h 1134"/>
              <a:gd name="T84" fmla="+- 0 21264 19246"/>
              <a:gd name="T85" fmla="*/ T84 w 3619"/>
              <a:gd name="T86" fmla="+- 0 1967 1396"/>
              <a:gd name="T87" fmla="*/ 1967 h 1134"/>
              <a:gd name="T88" fmla="+- 0 21510 19246"/>
              <a:gd name="T89" fmla="*/ T88 w 3619"/>
              <a:gd name="T90" fmla="+- 0 1771 1396"/>
              <a:gd name="T91" fmla="*/ 1771 h 1134"/>
              <a:gd name="T92" fmla="+- 0 21382 19246"/>
              <a:gd name="T93" fmla="*/ T92 w 3619"/>
              <a:gd name="T94" fmla="+- 0 2179 1396"/>
              <a:gd name="T95" fmla="*/ 2179 h 1134"/>
              <a:gd name="T96" fmla="+- 0 21276 19246"/>
              <a:gd name="T97" fmla="*/ T96 w 3619"/>
              <a:gd name="T98" fmla="+- 0 2529 1396"/>
              <a:gd name="T99" fmla="*/ 2529 h 1134"/>
              <a:gd name="T100" fmla="+- 0 21385 19246"/>
              <a:gd name="T101" fmla="*/ T100 w 3619"/>
              <a:gd name="T102" fmla="+- 0 1955 1396"/>
              <a:gd name="T103" fmla="*/ 1955 h 1134"/>
              <a:gd name="T104" fmla="+- 0 21613 19246"/>
              <a:gd name="T105" fmla="*/ T104 w 3619"/>
              <a:gd name="T106" fmla="+- 0 1804 1396"/>
              <a:gd name="T107" fmla="*/ 1804 h 1134"/>
              <a:gd name="T108" fmla="+- 0 21540 19246"/>
              <a:gd name="T109" fmla="*/ T108 w 3619"/>
              <a:gd name="T110" fmla="+- 0 2114 1396"/>
              <a:gd name="T111" fmla="*/ 2114 h 1134"/>
              <a:gd name="T112" fmla="+- 0 21930 19246"/>
              <a:gd name="T113" fmla="*/ T112 w 3619"/>
              <a:gd name="T114" fmla="+- 0 1850 1396"/>
              <a:gd name="T115" fmla="*/ 1850 h 1134"/>
              <a:gd name="T116" fmla="+- 0 21663 19246"/>
              <a:gd name="T117" fmla="*/ T116 w 3619"/>
              <a:gd name="T118" fmla="+- 0 2063 1396"/>
              <a:gd name="T119" fmla="*/ 2063 h 1134"/>
              <a:gd name="T120" fmla="+- 0 21818 19246"/>
              <a:gd name="T121" fmla="*/ T120 w 3619"/>
              <a:gd name="T122" fmla="+- 0 2141 1396"/>
              <a:gd name="T123" fmla="*/ 2141 h 1134"/>
              <a:gd name="T124" fmla="+- 0 21951 19246"/>
              <a:gd name="T125" fmla="*/ T124 w 3619"/>
              <a:gd name="T126" fmla="+- 0 1823 1396"/>
              <a:gd name="T127" fmla="*/ 1823 h 1134"/>
              <a:gd name="T128" fmla="+- 0 22235 19246"/>
              <a:gd name="T129" fmla="*/ T128 w 3619"/>
              <a:gd name="T130" fmla="+- 0 1824 1396"/>
              <a:gd name="T131" fmla="*/ 1824 h 1134"/>
              <a:gd name="T132" fmla="+- 0 22069 19246"/>
              <a:gd name="T133" fmla="*/ T132 w 3619"/>
              <a:gd name="T134" fmla="+- 0 1857 1396"/>
              <a:gd name="T135" fmla="*/ 1857 h 1134"/>
              <a:gd name="T136" fmla="+- 0 22183 19246"/>
              <a:gd name="T137" fmla="*/ T136 w 3619"/>
              <a:gd name="T138" fmla="+- 0 2005 1396"/>
              <a:gd name="T139" fmla="*/ 2005 h 1134"/>
              <a:gd name="T140" fmla="+- 0 22069 19246"/>
              <a:gd name="T141" fmla="*/ T140 w 3619"/>
              <a:gd name="T142" fmla="+- 0 2134 1396"/>
              <a:gd name="T143" fmla="*/ 2134 h 1134"/>
              <a:gd name="T144" fmla="+- 0 22491 19246"/>
              <a:gd name="T145" fmla="*/ T144 w 3619"/>
              <a:gd name="T146" fmla="+- 0 1842 1396"/>
              <a:gd name="T147" fmla="*/ 1842 h 1134"/>
              <a:gd name="T148" fmla="+- 0 22346 19246"/>
              <a:gd name="T149" fmla="*/ T148 w 3619"/>
              <a:gd name="T150" fmla="+- 0 2166 1396"/>
              <a:gd name="T151" fmla="*/ 2166 h 1134"/>
              <a:gd name="T152" fmla="+- 0 22529 19246"/>
              <a:gd name="T153" fmla="*/ T152 w 3619"/>
              <a:gd name="T154" fmla="+- 0 1626 1396"/>
              <a:gd name="T155" fmla="*/ 1626 h 1134"/>
              <a:gd name="T156" fmla="+- 0 22630 19246"/>
              <a:gd name="T157" fmla="*/ T156 w 3619"/>
              <a:gd name="T158" fmla="+- 0 1497 1396"/>
              <a:gd name="T159" fmla="*/ 1497 h 1134"/>
              <a:gd name="T160" fmla="+- 0 22855 19246"/>
              <a:gd name="T161" fmla="*/ T160 w 3619"/>
              <a:gd name="T162" fmla="+- 0 1444 1396"/>
              <a:gd name="T163" fmla="*/ 1444 h 1134"/>
              <a:gd name="T164" fmla="+- 0 22738 19246"/>
              <a:gd name="T165" fmla="*/ T164 w 3619"/>
              <a:gd name="T166" fmla="+- 0 1936 1396"/>
              <a:gd name="T167" fmla="*/ 1936 h 1134"/>
              <a:gd name="T168" fmla="+- 0 22730 19246"/>
              <a:gd name="T169" fmla="*/ T168 w 3619"/>
              <a:gd name="T170" fmla="+- 0 2063 1396"/>
              <a:gd name="T171" fmla="*/ 2063 h 1134"/>
              <a:gd name="T172" fmla="+- 0 22550 19246"/>
              <a:gd name="T173" fmla="*/ T172 w 3619"/>
              <a:gd name="T174" fmla="+- 0 2024 1396"/>
              <a:gd name="T175" fmla="*/ 2024 h 11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3619" h="1134" extrusionOk="0">
                <a:moveTo>
                  <a:pt x="61" y="67"/>
                </a:moveTo>
                <a:cubicBezTo>
                  <a:pt x="58" y="49"/>
                  <a:pt x="55" y="30"/>
                  <a:pt x="52" y="12"/>
                </a:cubicBezTo>
                <a:cubicBezTo>
                  <a:pt x="48" y="39"/>
                  <a:pt x="45" y="65"/>
                  <a:pt x="41" y="92"/>
                </a:cubicBezTo>
                <a:cubicBezTo>
                  <a:pt x="34" y="143"/>
                  <a:pt x="20" y="192"/>
                  <a:pt x="10" y="243"/>
                </a:cubicBezTo>
                <a:cubicBezTo>
                  <a:pt x="5" y="267"/>
                  <a:pt x="-8" y="291"/>
                  <a:pt x="12" y="300"/>
                </a:cubicBezTo>
              </a:path>
              <a:path w="3619" h="1134" extrusionOk="0">
                <a:moveTo>
                  <a:pt x="432" y="0"/>
                </a:moveTo>
                <a:cubicBezTo>
                  <a:pt x="445" y="30"/>
                  <a:pt x="438" y="49"/>
                  <a:pt x="409" y="72"/>
                </a:cubicBezTo>
                <a:cubicBezTo>
                  <a:pt x="378" y="97"/>
                  <a:pt x="342" y="121"/>
                  <a:pt x="308" y="142"/>
                </a:cubicBezTo>
                <a:cubicBezTo>
                  <a:pt x="290" y="153"/>
                  <a:pt x="238" y="171"/>
                  <a:pt x="231" y="194"/>
                </a:cubicBezTo>
                <a:cubicBezTo>
                  <a:pt x="223" y="221"/>
                  <a:pt x="259" y="230"/>
                  <a:pt x="275" y="241"/>
                </a:cubicBezTo>
                <a:cubicBezTo>
                  <a:pt x="297" y="256"/>
                  <a:pt x="328" y="275"/>
                  <a:pt x="340" y="300"/>
                </a:cubicBezTo>
                <a:cubicBezTo>
                  <a:pt x="352" y="325"/>
                  <a:pt x="340" y="351"/>
                  <a:pt x="322" y="369"/>
                </a:cubicBezTo>
                <a:cubicBezTo>
                  <a:pt x="297" y="393"/>
                  <a:pt x="263" y="404"/>
                  <a:pt x="231" y="412"/>
                </a:cubicBezTo>
                <a:cubicBezTo>
                  <a:pt x="209" y="417"/>
                  <a:pt x="189" y="421"/>
                  <a:pt x="167" y="424"/>
                </a:cubicBezTo>
              </a:path>
              <a:path w="3619" h="1134" extrusionOk="0">
                <a:moveTo>
                  <a:pt x="850" y="179"/>
                </a:moveTo>
                <a:cubicBezTo>
                  <a:pt x="844" y="153"/>
                  <a:pt x="833" y="162"/>
                  <a:pt x="814" y="175"/>
                </a:cubicBezTo>
                <a:cubicBezTo>
                  <a:pt x="781" y="197"/>
                  <a:pt x="749" y="217"/>
                  <a:pt x="715" y="237"/>
                </a:cubicBezTo>
                <a:cubicBezTo>
                  <a:pt x="689" y="252"/>
                  <a:pt x="663" y="268"/>
                  <a:pt x="635" y="278"/>
                </a:cubicBezTo>
                <a:cubicBezTo>
                  <a:pt x="632" y="279"/>
                  <a:pt x="629" y="279"/>
                  <a:pt x="626" y="280"/>
                </a:cubicBezTo>
              </a:path>
              <a:path w="3619" h="1134" extrusionOk="0">
                <a:moveTo>
                  <a:pt x="1179" y="200"/>
                </a:moveTo>
                <a:cubicBezTo>
                  <a:pt x="1160" y="181"/>
                  <a:pt x="1148" y="170"/>
                  <a:pt x="1119" y="180"/>
                </a:cubicBezTo>
                <a:cubicBezTo>
                  <a:pt x="1082" y="193"/>
                  <a:pt x="1045" y="213"/>
                  <a:pt x="1013" y="235"/>
                </a:cubicBezTo>
                <a:cubicBezTo>
                  <a:pt x="973" y="262"/>
                  <a:pt x="935" y="297"/>
                  <a:pt x="909" y="338"/>
                </a:cubicBezTo>
                <a:cubicBezTo>
                  <a:pt x="888" y="372"/>
                  <a:pt x="879" y="414"/>
                  <a:pt x="903" y="450"/>
                </a:cubicBezTo>
                <a:cubicBezTo>
                  <a:pt x="928" y="487"/>
                  <a:pt x="989" y="495"/>
                  <a:pt x="1029" y="500"/>
                </a:cubicBezTo>
                <a:cubicBezTo>
                  <a:pt x="1045" y="501"/>
                  <a:pt x="1061" y="503"/>
                  <a:pt x="1077" y="504"/>
                </a:cubicBezTo>
              </a:path>
              <a:path w="3619" h="1134" extrusionOk="0">
                <a:moveTo>
                  <a:pt x="1441" y="356"/>
                </a:moveTo>
                <a:cubicBezTo>
                  <a:pt x="1439" y="330"/>
                  <a:pt x="1427" y="338"/>
                  <a:pt x="1405" y="344"/>
                </a:cubicBezTo>
                <a:cubicBezTo>
                  <a:pt x="1365" y="354"/>
                  <a:pt x="1334" y="369"/>
                  <a:pt x="1300" y="393"/>
                </a:cubicBezTo>
                <a:cubicBezTo>
                  <a:pt x="1266" y="417"/>
                  <a:pt x="1236" y="446"/>
                  <a:pt x="1225" y="488"/>
                </a:cubicBezTo>
                <a:cubicBezTo>
                  <a:pt x="1217" y="519"/>
                  <a:pt x="1231" y="546"/>
                  <a:pt x="1266" y="545"/>
                </a:cubicBezTo>
                <a:cubicBezTo>
                  <a:pt x="1307" y="543"/>
                  <a:pt x="1345" y="506"/>
                  <a:pt x="1372" y="481"/>
                </a:cubicBezTo>
                <a:cubicBezTo>
                  <a:pt x="1401" y="454"/>
                  <a:pt x="1429" y="426"/>
                  <a:pt x="1460" y="401"/>
                </a:cubicBezTo>
              </a:path>
              <a:path w="3619" h="1134" extrusionOk="0">
                <a:moveTo>
                  <a:pt x="1583" y="438"/>
                </a:moveTo>
                <a:cubicBezTo>
                  <a:pt x="1587" y="487"/>
                  <a:pt x="1587" y="535"/>
                  <a:pt x="1578" y="584"/>
                </a:cubicBezTo>
                <a:cubicBezTo>
                  <a:pt x="1572" y="617"/>
                  <a:pt x="1560" y="646"/>
                  <a:pt x="1548" y="676"/>
                </a:cubicBezTo>
                <a:cubicBezTo>
                  <a:pt x="1597" y="601"/>
                  <a:pt x="1660" y="512"/>
                  <a:pt x="1738" y="465"/>
                </a:cubicBezTo>
                <a:cubicBezTo>
                  <a:pt x="1768" y="447"/>
                  <a:pt x="1805" y="440"/>
                  <a:pt x="1822" y="477"/>
                </a:cubicBezTo>
                <a:cubicBezTo>
                  <a:pt x="1846" y="528"/>
                  <a:pt x="1825" y="600"/>
                  <a:pt x="1802" y="647"/>
                </a:cubicBezTo>
                <a:cubicBezTo>
                  <a:pt x="1808" y="613"/>
                  <a:pt x="1817" y="583"/>
                  <a:pt x="1834" y="549"/>
                </a:cubicBezTo>
                <a:cubicBezTo>
                  <a:pt x="1860" y="497"/>
                  <a:pt x="1892" y="449"/>
                  <a:pt x="1930" y="406"/>
                </a:cubicBezTo>
                <a:cubicBezTo>
                  <a:pt x="1956" y="377"/>
                  <a:pt x="1973" y="365"/>
                  <a:pt x="2011" y="366"/>
                </a:cubicBezTo>
                <a:cubicBezTo>
                  <a:pt x="2031" y="403"/>
                  <a:pt x="2030" y="440"/>
                  <a:pt x="2023" y="481"/>
                </a:cubicBezTo>
                <a:cubicBezTo>
                  <a:pt x="2021" y="492"/>
                  <a:pt x="2005" y="565"/>
                  <a:pt x="2018" y="571"/>
                </a:cubicBezTo>
                <a:cubicBezTo>
                  <a:pt x="2023" y="570"/>
                  <a:pt x="2028" y="568"/>
                  <a:pt x="2033" y="567"/>
                </a:cubicBezTo>
              </a:path>
              <a:path w="3619" h="1134" extrusionOk="0">
                <a:moveTo>
                  <a:pt x="2264" y="375"/>
                </a:moveTo>
                <a:cubicBezTo>
                  <a:pt x="2249" y="420"/>
                  <a:pt x="2234" y="466"/>
                  <a:pt x="2221" y="512"/>
                </a:cubicBezTo>
                <a:cubicBezTo>
                  <a:pt x="2195" y="603"/>
                  <a:pt x="2163" y="692"/>
                  <a:pt x="2136" y="783"/>
                </a:cubicBezTo>
                <a:cubicBezTo>
                  <a:pt x="2108" y="877"/>
                  <a:pt x="2081" y="971"/>
                  <a:pt x="2052" y="1064"/>
                </a:cubicBezTo>
                <a:cubicBezTo>
                  <a:pt x="2040" y="1101"/>
                  <a:pt x="2037" y="1110"/>
                  <a:pt x="2030" y="1133"/>
                </a:cubicBezTo>
                <a:cubicBezTo>
                  <a:pt x="2025" y="1056"/>
                  <a:pt x="2039" y="978"/>
                  <a:pt x="2053" y="902"/>
                </a:cubicBezTo>
                <a:cubicBezTo>
                  <a:pt x="2075" y="787"/>
                  <a:pt x="2100" y="670"/>
                  <a:pt x="2139" y="559"/>
                </a:cubicBezTo>
                <a:cubicBezTo>
                  <a:pt x="2162" y="494"/>
                  <a:pt x="2192" y="401"/>
                  <a:pt x="2258" y="365"/>
                </a:cubicBezTo>
                <a:cubicBezTo>
                  <a:pt x="2303" y="340"/>
                  <a:pt x="2343" y="371"/>
                  <a:pt x="2367" y="408"/>
                </a:cubicBezTo>
                <a:cubicBezTo>
                  <a:pt x="2406" y="469"/>
                  <a:pt x="2403" y="547"/>
                  <a:pt x="2380" y="613"/>
                </a:cubicBezTo>
                <a:cubicBezTo>
                  <a:pt x="2364" y="660"/>
                  <a:pt x="2338" y="697"/>
                  <a:pt x="2294" y="718"/>
                </a:cubicBezTo>
                <a:cubicBezTo>
                  <a:pt x="2250" y="739"/>
                  <a:pt x="2230" y="709"/>
                  <a:pt x="2220" y="672"/>
                </a:cubicBezTo>
              </a:path>
              <a:path w="3619" h="1134" extrusionOk="0">
                <a:moveTo>
                  <a:pt x="2684" y="454"/>
                </a:moveTo>
                <a:cubicBezTo>
                  <a:pt x="2634" y="477"/>
                  <a:pt x="2585" y="504"/>
                  <a:pt x="2538" y="534"/>
                </a:cubicBezTo>
                <a:cubicBezTo>
                  <a:pt x="2485" y="568"/>
                  <a:pt x="2440" y="607"/>
                  <a:pt x="2417" y="667"/>
                </a:cubicBezTo>
                <a:cubicBezTo>
                  <a:pt x="2401" y="709"/>
                  <a:pt x="2404" y="762"/>
                  <a:pt x="2445" y="790"/>
                </a:cubicBezTo>
                <a:cubicBezTo>
                  <a:pt x="2491" y="821"/>
                  <a:pt x="2542" y="778"/>
                  <a:pt x="2572" y="745"/>
                </a:cubicBezTo>
                <a:cubicBezTo>
                  <a:pt x="2634" y="677"/>
                  <a:pt x="2654" y="597"/>
                  <a:pt x="2677" y="511"/>
                </a:cubicBezTo>
                <a:cubicBezTo>
                  <a:pt x="2685" y="481"/>
                  <a:pt x="2692" y="455"/>
                  <a:pt x="2705" y="427"/>
                </a:cubicBezTo>
              </a:path>
              <a:path w="3619" h="1134" extrusionOk="0">
                <a:moveTo>
                  <a:pt x="3021" y="487"/>
                </a:moveTo>
                <a:cubicBezTo>
                  <a:pt x="3018" y="459"/>
                  <a:pt x="3018" y="441"/>
                  <a:pt x="2989" y="428"/>
                </a:cubicBezTo>
                <a:cubicBezTo>
                  <a:pt x="2963" y="417"/>
                  <a:pt x="2928" y="421"/>
                  <a:pt x="2901" y="426"/>
                </a:cubicBezTo>
                <a:cubicBezTo>
                  <a:pt x="2874" y="431"/>
                  <a:pt x="2843" y="441"/>
                  <a:pt x="2823" y="461"/>
                </a:cubicBezTo>
                <a:cubicBezTo>
                  <a:pt x="2800" y="484"/>
                  <a:pt x="2832" y="501"/>
                  <a:pt x="2848" y="512"/>
                </a:cubicBezTo>
                <a:cubicBezTo>
                  <a:pt x="2884" y="537"/>
                  <a:pt x="2931" y="561"/>
                  <a:pt x="2937" y="609"/>
                </a:cubicBezTo>
                <a:cubicBezTo>
                  <a:pt x="2942" y="648"/>
                  <a:pt x="2923" y="670"/>
                  <a:pt x="2900" y="697"/>
                </a:cubicBezTo>
                <a:cubicBezTo>
                  <a:pt x="2879" y="721"/>
                  <a:pt x="2858" y="741"/>
                  <a:pt x="2823" y="738"/>
                </a:cubicBezTo>
                <a:cubicBezTo>
                  <a:pt x="2820" y="737"/>
                  <a:pt x="2816" y="735"/>
                  <a:pt x="2813" y="734"/>
                </a:cubicBezTo>
              </a:path>
              <a:path w="3619" h="1134" extrusionOk="0">
                <a:moveTo>
                  <a:pt x="3245" y="446"/>
                </a:moveTo>
                <a:cubicBezTo>
                  <a:pt x="3235" y="492"/>
                  <a:pt x="3215" y="538"/>
                  <a:pt x="3195" y="582"/>
                </a:cubicBezTo>
                <a:cubicBezTo>
                  <a:pt x="3166" y="645"/>
                  <a:pt x="3126" y="706"/>
                  <a:pt x="3100" y="770"/>
                </a:cubicBezTo>
                <a:cubicBezTo>
                  <a:pt x="3088" y="800"/>
                  <a:pt x="3058" y="863"/>
                  <a:pt x="3090" y="860"/>
                </a:cubicBezTo>
              </a:path>
              <a:path w="3619" h="1134" extrusionOk="0">
                <a:moveTo>
                  <a:pt x="3283" y="230"/>
                </a:moveTo>
                <a:cubicBezTo>
                  <a:pt x="3297" y="185"/>
                  <a:pt x="3305" y="129"/>
                  <a:pt x="3338" y="94"/>
                </a:cubicBezTo>
                <a:cubicBezTo>
                  <a:pt x="3355" y="76"/>
                  <a:pt x="3371" y="82"/>
                  <a:pt x="3384" y="101"/>
                </a:cubicBezTo>
                <a:cubicBezTo>
                  <a:pt x="3396" y="118"/>
                  <a:pt x="3405" y="138"/>
                  <a:pt x="3415" y="156"/>
                </a:cubicBezTo>
              </a:path>
              <a:path w="3619" h="1134" extrusionOk="0">
                <a:moveTo>
                  <a:pt x="3609" y="48"/>
                </a:moveTo>
                <a:cubicBezTo>
                  <a:pt x="3623" y="96"/>
                  <a:pt x="3609" y="156"/>
                  <a:pt x="3597" y="206"/>
                </a:cubicBezTo>
                <a:cubicBezTo>
                  <a:pt x="3569" y="319"/>
                  <a:pt x="3526" y="429"/>
                  <a:pt x="3492" y="540"/>
                </a:cubicBezTo>
                <a:cubicBezTo>
                  <a:pt x="3458" y="651"/>
                  <a:pt x="3430" y="761"/>
                  <a:pt x="3409" y="875"/>
                </a:cubicBezTo>
              </a:path>
              <a:path w="3619" h="1134" extrusionOk="0">
                <a:moveTo>
                  <a:pt x="3484" y="667"/>
                </a:moveTo>
                <a:cubicBezTo>
                  <a:pt x="3477" y="627"/>
                  <a:pt x="3478" y="602"/>
                  <a:pt x="3433" y="599"/>
                </a:cubicBezTo>
                <a:cubicBezTo>
                  <a:pt x="3390" y="596"/>
                  <a:pt x="3344" y="615"/>
                  <a:pt x="3304" y="62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02500" y="754063"/>
            <a:ext cx="1527175" cy="665162"/>
          </a:xfrm>
          <a:custGeom>
            <a:avLst/>
            <a:gdLst>
              <a:gd name="T0" fmla="+- 0 20286 20286"/>
              <a:gd name="T1" fmla="*/ T0 w 4242"/>
              <a:gd name="T2" fmla="+- 0 3616 2094"/>
              <a:gd name="T3" fmla="*/ 3616 h 1850"/>
              <a:gd name="T4" fmla="+- 0 20456 20286"/>
              <a:gd name="T5" fmla="*/ T4 w 4242"/>
              <a:gd name="T6" fmla="+- 0 3307 2094"/>
              <a:gd name="T7" fmla="*/ 3307 h 1850"/>
              <a:gd name="T8" fmla="+- 0 20717 20286"/>
              <a:gd name="T9" fmla="*/ T8 w 4242"/>
              <a:gd name="T10" fmla="+- 0 2909 2094"/>
              <a:gd name="T11" fmla="*/ 2909 h 1850"/>
              <a:gd name="T12" fmla="+- 0 20763 20286"/>
              <a:gd name="T13" fmla="*/ T12 w 4242"/>
              <a:gd name="T14" fmla="+- 0 3517 2094"/>
              <a:gd name="T15" fmla="*/ 3517 h 1850"/>
              <a:gd name="T16" fmla="+- 0 21105 20286"/>
              <a:gd name="T17" fmla="*/ T16 w 4242"/>
              <a:gd name="T18" fmla="+- 0 3185 2094"/>
              <a:gd name="T19" fmla="*/ 3185 h 1850"/>
              <a:gd name="T20" fmla="+- 0 21191 20286"/>
              <a:gd name="T21" fmla="*/ T20 w 4242"/>
              <a:gd name="T22" fmla="+- 0 3036 2094"/>
              <a:gd name="T23" fmla="*/ 3036 h 1850"/>
              <a:gd name="T24" fmla="+- 0 22837 20286"/>
              <a:gd name="T25" fmla="*/ T24 w 4242"/>
              <a:gd name="T26" fmla="+- 0 2129 2094"/>
              <a:gd name="T27" fmla="*/ 2129 h 1850"/>
              <a:gd name="T28" fmla="+- 0 23055 20286"/>
              <a:gd name="T29" fmla="*/ T28 w 4242"/>
              <a:gd name="T30" fmla="+- 0 2200 2094"/>
              <a:gd name="T31" fmla="*/ 2200 h 1850"/>
              <a:gd name="T32" fmla="+- 0 23068 20286"/>
              <a:gd name="T33" fmla="*/ T32 w 4242"/>
              <a:gd name="T34" fmla="+- 0 2094 2094"/>
              <a:gd name="T35" fmla="*/ 2094 h 1850"/>
              <a:gd name="T36" fmla="+- 0 22798 20286"/>
              <a:gd name="T37" fmla="*/ T36 w 4242"/>
              <a:gd name="T38" fmla="+- 0 2328 2094"/>
              <a:gd name="T39" fmla="*/ 2328 h 1850"/>
              <a:gd name="T40" fmla="+- 0 21395 20286"/>
              <a:gd name="T41" fmla="*/ T40 w 4242"/>
              <a:gd name="T42" fmla="+- 0 3236 2094"/>
              <a:gd name="T43" fmla="*/ 3236 h 1850"/>
              <a:gd name="T44" fmla="+- 0 21574 20286"/>
              <a:gd name="T45" fmla="*/ T44 w 4242"/>
              <a:gd name="T46" fmla="+- 0 3248 2094"/>
              <a:gd name="T47" fmla="*/ 3248 h 1850"/>
              <a:gd name="T48" fmla="+- 0 22049 20286"/>
              <a:gd name="T49" fmla="*/ T48 w 4242"/>
              <a:gd name="T50" fmla="+- 0 3197 2094"/>
              <a:gd name="T51" fmla="*/ 3197 h 1850"/>
              <a:gd name="T52" fmla="+- 0 22036 20286"/>
              <a:gd name="T53" fmla="*/ T52 w 4242"/>
              <a:gd name="T54" fmla="+- 0 3215 2094"/>
              <a:gd name="T55" fmla="*/ 3215 h 1850"/>
              <a:gd name="T56" fmla="+- 0 21701 20286"/>
              <a:gd name="T57" fmla="*/ T56 w 4242"/>
              <a:gd name="T58" fmla="+- 0 3421 2094"/>
              <a:gd name="T59" fmla="*/ 3421 h 1850"/>
              <a:gd name="T60" fmla="+- 0 22046 20286"/>
              <a:gd name="T61" fmla="*/ T60 w 4242"/>
              <a:gd name="T62" fmla="+- 0 3172 2094"/>
              <a:gd name="T63" fmla="*/ 3172 h 1850"/>
              <a:gd name="T64" fmla="+- 0 22094 20286"/>
              <a:gd name="T65" fmla="*/ T64 w 4242"/>
              <a:gd name="T66" fmla="+- 0 2985 2094"/>
              <a:gd name="T67" fmla="*/ 2985 h 1850"/>
              <a:gd name="T68" fmla="+- 0 21901 20286"/>
              <a:gd name="T69" fmla="*/ T68 w 4242"/>
              <a:gd name="T70" fmla="+- 0 2843 2094"/>
              <a:gd name="T71" fmla="*/ 2843 h 1850"/>
              <a:gd name="T72" fmla="+- 0 22720 20286"/>
              <a:gd name="T73" fmla="*/ T72 w 4242"/>
              <a:gd name="T74" fmla="+- 0 2806 2094"/>
              <a:gd name="T75" fmla="*/ 2806 h 1850"/>
              <a:gd name="T76" fmla="+- 0 22504 20286"/>
              <a:gd name="T77" fmla="*/ T76 w 4242"/>
              <a:gd name="T78" fmla="+- 0 3180 2094"/>
              <a:gd name="T79" fmla="*/ 3180 h 1850"/>
              <a:gd name="T80" fmla="+- 0 22408 20286"/>
              <a:gd name="T81" fmla="*/ T80 w 4242"/>
              <a:gd name="T82" fmla="+- 0 3358 2094"/>
              <a:gd name="T83" fmla="*/ 3358 h 1850"/>
              <a:gd name="T84" fmla="+- 0 22642 20286"/>
              <a:gd name="T85" fmla="*/ T84 w 4242"/>
              <a:gd name="T86" fmla="+- 0 3187 2094"/>
              <a:gd name="T87" fmla="*/ 3187 h 1850"/>
              <a:gd name="T88" fmla="+- 0 22682 20286"/>
              <a:gd name="T89" fmla="*/ T88 w 4242"/>
              <a:gd name="T90" fmla="+- 0 3270 2094"/>
              <a:gd name="T91" fmla="*/ 3270 h 1850"/>
              <a:gd name="T92" fmla="+- 0 22397 20286"/>
              <a:gd name="T93" fmla="*/ T92 w 4242"/>
              <a:gd name="T94" fmla="+- 0 3507 2094"/>
              <a:gd name="T95" fmla="*/ 3507 h 1850"/>
              <a:gd name="T96" fmla="+- 0 22284 20286"/>
              <a:gd name="T97" fmla="*/ T96 w 4242"/>
              <a:gd name="T98" fmla="+- 0 3417 2094"/>
              <a:gd name="T99" fmla="*/ 3417 h 1850"/>
              <a:gd name="T100" fmla="+- 0 22904 20286"/>
              <a:gd name="T101" fmla="*/ T100 w 4242"/>
              <a:gd name="T102" fmla="+- 0 3396 2094"/>
              <a:gd name="T103" fmla="*/ 3396 h 1850"/>
              <a:gd name="T104" fmla="+- 0 22662 20286"/>
              <a:gd name="T105" fmla="*/ T104 w 4242"/>
              <a:gd name="T106" fmla="+- 0 3589 2094"/>
              <a:gd name="T107" fmla="*/ 3589 h 1850"/>
              <a:gd name="T108" fmla="+- 0 22903 20286"/>
              <a:gd name="T109" fmla="*/ T108 w 4242"/>
              <a:gd name="T110" fmla="+- 0 3516 2094"/>
              <a:gd name="T111" fmla="*/ 3516 h 1850"/>
              <a:gd name="T112" fmla="+- 0 22985 20286"/>
              <a:gd name="T113" fmla="*/ T112 w 4242"/>
              <a:gd name="T114" fmla="+- 0 3402 2094"/>
              <a:gd name="T115" fmla="*/ 3402 h 1850"/>
              <a:gd name="T116" fmla="+- 0 23093 20286"/>
              <a:gd name="T117" fmla="*/ T116 w 4242"/>
              <a:gd name="T118" fmla="+- 0 3480 2094"/>
              <a:gd name="T119" fmla="*/ 3480 h 1850"/>
              <a:gd name="T120" fmla="+- 0 23072 20286"/>
              <a:gd name="T121" fmla="*/ T120 w 4242"/>
              <a:gd name="T122" fmla="+- 0 3713 2094"/>
              <a:gd name="T123" fmla="*/ 3713 h 1850"/>
              <a:gd name="T124" fmla="+- 0 23325 20286"/>
              <a:gd name="T125" fmla="*/ T124 w 4242"/>
              <a:gd name="T126" fmla="+- 0 3497 2094"/>
              <a:gd name="T127" fmla="*/ 3497 h 1850"/>
              <a:gd name="T128" fmla="+- 0 23730 20286"/>
              <a:gd name="T129" fmla="*/ T128 w 4242"/>
              <a:gd name="T130" fmla="+- 0 2951 2094"/>
              <a:gd name="T131" fmla="*/ 2951 h 1850"/>
              <a:gd name="T132" fmla="+- 0 23559 20286"/>
              <a:gd name="T133" fmla="*/ T132 w 4242"/>
              <a:gd name="T134" fmla="+- 0 3246 2094"/>
              <a:gd name="T135" fmla="*/ 3246 h 1850"/>
              <a:gd name="T136" fmla="+- 0 23372 20286"/>
              <a:gd name="T137" fmla="*/ T136 w 4242"/>
              <a:gd name="T138" fmla="+- 0 3622 2094"/>
              <a:gd name="T139" fmla="*/ 3622 h 1850"/>
              <a:gd name="T140" fmla="+- 0 23582 20286"/>
              <a:gd name="T141" fmla="*/ T140 w 4242"/>
              <a:gd name="T142" fmla="+- 0 3605 2094"/>
              <a:gd name="T143" fmla="*/ 3605 h 1850"/>
              <a:gd name="T144" fmla="+- 0 23769 20286"/>
              <a:gd name="T145" fmla="*/ T144 w 4242"/>
              <a:gd name="T146" fmla="+- 0 3489 2094"/>
              <a:gd name="T147" fmla="*/ 3489 h 1850"/>
              <a:gd name="T148" fmla="+- 0 23687 20286"/>
              <a:gd name="T149" fmla="*/ T148 w 4242"/>
              <a:gd name="T150" fmla="+- 0 3461 2094"/>
              <a:gd name="T151" fmla="*/ 3461 h 1850"/>
              <a:gd name="T152" fmla="+- 0 23534 20286"/>
              <a:gd name="T153" fmla="*/ T152 w 4242"/>
              <a:gd name="T154" fmla="+- 0 3688 2094"/>
              <a:gd name="T155" fmla="*/ 3688 h 1850"/>
              <a:gd name="T156" fmla="+- 0 23878 20286"/>
              <a:gd name="T157" fmla="*/ T156 w 4242"/>
              <a:gd name="T158" fmla="+- 0 3756 2094"/>
              <a:gd name="T159" fmla="*/ 3756 h 1850"/>
              <a:gd name="T160" fmla="+- 0 24188 20286"/>
              <a:gd name="T161" fmla="*/ T160 w 4242"/>
              <a:gd name="T162" fmla="+- 0 3620 2094"/>
              <a:gd name="T163" fmla="*/ 3620 h 1850"/>
              <a:gd name="T164" fmla="+- 0 23938 20286"/>
              <a:gd name="T165" fmla="*/ T164 w 4242"/>
              <a:gd name="T166" fmla="+- 0 3689 2094"/>
              <a:gd name="T167" fmla="*/ 3689 h 1850"/>
              <a:gd name="T168" fmla="+- 0 23900 20286"/>
              <a:gd name="T169" fmla="*/ T168 w 4242"/>
              <a:gd name="T170" fmla="+- 0 3835 2094"/>
              <a:gd name="T171" fmla="*/ 3835 h 1850"/>
              <a:gd name="T172" fmla="+- 0 24199 20286"/>
              <a:gd name="T173" fmla="*/ T172 w 4242"/>
              <a:gd name="T174" fmla="+- 0 3710 2094"/>
              <a:gd name="T175" fmla="*/ 3710 h 1850"/>
              <a:gd name="T176" fmla="+- 0 24079 20286"/>
              <a:gd name="T177" fmla="*/ T176 w 4242"/>
              <a:gd name="T178" fmla="+- 0 3845 2094"/>
              <a:gd name="T179" fmla="*/ 3845 h 1850"/>
              <a:gd name="T180" fmla="+- 0 24345 20286"/>
              <a:gd name="T181" fmla="*/ T180 w 4242"/>
              <a:gd name="T182" fmla="+- 0 3908 2094"/>
              <a:gd name="T183" fmla="*/ 3908 h 1850"/>
              <a:gd name="T184" fmla="+- 0 24522 20286"/>
              <a:gd name="T185" fmla="*/ T184 w 4242"/>
              <a:gd name="T186" fmla="+- 0 3943 2094"/>
              <a:gd name="T187" fmla="*/ 3943 h 18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4242" h="1850" extrusionOk="0">
                <a:moveTo>
                  <a:pt x="69" y="1503"/>
                </a:moveTo>
                <a:cubicBezTo>
                  <a:pt x="41" y="1509"/>
                  <a:pt x="28" y="1517"/>
                  <a:pt x="0" y="1522"/>
                </a:cubicBezTo>
                <a:cubicBezTo>
                  <a:pt x="10" y="1490"/>
                  <a:pt x="17" y="1468"/>
                  <a:pt x="35" y="1438"/>
                </a:cubicBezTo>
                <a:cubicBezTo>
                  <a:pt x="80" y="1363"/>
                  <a:pt x="124" y="1287"/>
                  <a:pt x="170" y="1213"/>
                </a:cubicBezTo>
                <a:cubicBezTo>
                  <a:pt x="227" y="1121"/>
                  <a:pt x="285" y="1029"/>
                  <a:pt x="343" y="938"/>
                </a:cubicBezTo>
                <a:cubicBezTo>
                  <a:pt x="371" y="895"/>
                  <a:pt x="399" y="855"/>
                  <a:pt x="431" y="815"/>
                </a:cubicBezTo>
                <a:cubicBezTo>
                  <a:pt x="439" y="860"/>
                  <a:pt x="438" y="897"/>
                  <a:pt x="434" y="946"/>
                </a:cubicBezTo>
                <a:cubicBezTo>
                  <a:pt x="424" y="1084"/>
                  <a:pt x="387" y="1302"/>
                  <a:pt x="477" y="1423"/>
                </a:cubicBezTo>
                <a:cubicBezTo>
                  <a:pt x="512" y="1470"/>
                  <a:pt x="567" y="1463"/>
                  <a:pt x="610" y="1432"/>
                </a:cubicBezTo>
                <a:cubicBezTo>
                  <a:pt x="719" y="1352"/>
                  <a:pt x="763" y="1206"/>
                  <a:pt x="819" y="1091"/>
                </a:cubicBezTo>
                <a:cubicBezTo>
                  <a:pt x="842" y="1044"/>
                  <a:pt x="856" y="990"/>
                  <a:pt x="889" y="949"/>
                </a:cubicBezTo>
                <a:cubicBezTo>
                  <a:pt x="894" y="947"/>
                  <a:pt x="900" y="944"/>
                  <a:pt x="905" y="942"/>
                </a:cubicBezTo>
              </a:path>
              <a:path w="4242" h="1850" extrusionOk="0">
                <a:moveTo>
                  <a:pt x="2510" y="40"/>
                </a:moveTo>
                <a:cubicBezTo>
                  <a:pt x="2516" y="18"/>
                  <a:pt x="2525" y="21"/>
                  <a:pt x="2551" y="35"/>
                </a:cubicBezTo>
                <a:cubicBezTo>
                  <a:pt x="2584" y="53"/>
                  <a:pt x="2609" y="79"/>
                  <a:pt x="2644" y="94"/>
                </a:cubicBezTo>
                <a:cubicBezTo>
                  <a:pt x="2683" y="111"/>
                  <a:pt x="2727" y="119"/>
                  <a:pt x="2769" y="106"/>
                </a:cubicBezTo>
                <a:cubicBezTo>
                  <a:pt x="2797" y="98"/>
                  <a:pt x="2833" y="76"/>
                  <a:pt x="2841" y="45"/>
                </a:cubicBezTo>
                <a:cubicBezTo>
                  <a:pt x="2850" y="13"/>
                  <a:pt x="2805" y="1"/>
                  <a:pt x="2782" y="0"/>
                </a:cubicBezTo>
                <a:cubicBezTo>
                  <a:pt x="2730" y="-3"/>
                  <a:pt x="2674" y="29"/>
                  <a:pt x="2635" y="59"/>
                </a:cubicBezTo>
                <a:cubicBezTo>
                  <a:pt x="2578" y="103"/>
                  <a:pt x="2538" y="168"/>
                  <a:pt x="2512" y="234"/>
                </a:cubicBezTo>
                <a:cubicBezTo>
                  <a:pt x="2484" y="305"/>
                  <a:pt x="2473" y="374"/>
                  <a:pt x="2464" y="449"/>
                </a:cubicBezTo>
              </a:path>
              <a:path w="4242" h="1850" extrusionOk="0">
                <a:moveTo>
                  <a:pt x="1109" y="1142"/>
                </a:moveTo>
                <a:cubicBezTo>
                  <a:pt x="1127" y="1134"/>
                  <a:pt x="1119" y="1137"/>
                  <a:pt x="1138" y="1141"/>
                </a:cubicBezTo>
                <a:cubicBezTo>
                  <a:pt x="1188" y="1152"/>
                  <a:pt x="1237" y="1152"/>
                  <a:pt x="1288" y="1154"/>
                </a:cubicBezTo>
                <a:cubicBezTo>
                  <a:pt x="1375" y="1157"/>
                  <a:pt x="1462" y="1151"/>
                  <a:pt x="1549" y="1142"/>
                </a:cubicBezTo>
                <a:cubicBezTo>
                  <a:pt x="1621" y="1134"/>
                  <a:pt x="1693" y="1123"/>
                  <a:pt x="1763" y="1103"/>
                </a:cubicBezTo>
                <a:cubicBezTo>
                  <a:pt x="1788" y="1096"/>
                  <a:pt x="1813" y="1085"/>
                  <a:pt x="1838" y="1076"/>
                </a:cubicBezTo>
                <a:cubicBezTo>
                  <a:pt x="1809" y="1091"/>
                  <a:pt x="1779" y="1106"/>
                  <a:pt x="1750" y="1121"/>
                </a:cubicBezTo>
                <a:cubicBezTo>
                  <a:pt x="1642" y="1178"/>
                  <a:pt x="1516" y="1235"/>
                  <a:pt x="1424" y="1316"/>
                </a:cubicBezTo>
                <a:cubicBezTo>
                  <a:pt x="1421" y="1320"/>
                  <a:pt x="1418" y="1323"/>
                  <a:pt x="1415" y="1327"/>
                </a:cubicBezTo>
                <a:cubicBezTo>
                  <a:pt x="1468" y="1314"/>
                  <a:pt x="1513" y="1284"/>
                  <a:pt x="1558" y="1252"/>
                </a:cubicBezTo>
                <a:cubicBezTo>
                  <a:pt x="1631" y="1201"/>
                  <a:pt x="1698" y="1142"/>
                  <a:pt x="1760" y="1078"/>
                </a:cubicBezTo>
                <a:cubicBezTo>
                  <a:pt x="1787" y="1050"/>
                  <a:pt x="1847" y="997"/>
                  <a:pt x="1847" y="953"/>
                </a:cubicBezTo>
                <a:cubicBezTo>
                  <a:pt x="1847" y="922"/>
                  <a:pt x="1832" y="910"/>
                  <a:pt x="1808" y="891"/>
                </a:cubicBezTo>
                <a:cubicBezTo>
                  <a:pt x="1774" y="863"/>
                  <a:pt x="1733" y="843"/>
                  <a:pt x="1697" y="818"/>
                </a:cubicBezTo>
                <a:cubicBezTo>
                  <a:pt x="1669" y="799"/>
                  <a:pt x="1634" y="779"/>
                  <a:pt x="1615" y="749"/>
                </a:cubicBezTo>
                <a:cubicBezTo>
                  <a:pt x="1615" y="744"/>
                  <a:pt x="1614" y="739"/>
                  <a:pt x="1614" y="734"/>
                </a:cubicBezTo>
              </a:path>
              <a:path w="4242" h="1850" extrusionOk="0">
                <a:moveTo>
                  <a:pt x="2434" y="712"/>
                </a:moveTo>
                <a:cubicBezTo>
                  <a:pt x="2405" y="753"/>
                  <a:pt x="2379" y="800"/>
                  <a:pt x="2355" y="845"/>
                </a:cubicBezTo>
                <a:cubicBezTo>
                  <a:pt x="2312" y="927"/>
                  <a:pt x="2263" y="1005"/>
                  <a:pt x="2218" y="1086"/>
                </a:cubicBezTo>
                <a:cubicBezTo>
                  <a:pt x="2188" y="1139"/>
                  <a:pt x="2153" y="1195"/>
                  <a:pt x="2126" y="1249"/>
                </a:cubicBezTo>
                <a:cubicBezTo>
                  <a:pt x="2125" y="1254"/>
                  <a:pt x="2123" y="1259"/>
                  <a:pt x="2122" y="1264"/>
                </a:cubicBezTo>
                <a:cubicBezTo>
                  <a:pt x="2159" y="1240"/>
                  <a:pt x="2189" y="1207"/>
                  <a:pt x="2223" y="1179"/>
                </a:cubicBezTo>
                <a:cubicBezTo>
                  <a:pt x="2260" y="1148"/>
                  <a:pt x="2308" y="1107"/>
                  <a:pt x="2356" y="1093"/>
                </a:cubicBezTo>
                <a:cubicBezTo>
                  <a:pt x="2364" y="1092"/>
                  <a:pt x="2373" y="1092"/>
                  <a:pt x="2381" y="1091"/>
                </a:cubicBezTo>
                <a:cubicBezTo>
                  <a:pt x="2400" y="1121"/>
                  <a:pt x="2409" y="1130"/>
                  <a:pt x="2396" y="1176"/>
                </a:cubicBezTo>
                <a:cubicBezTo>
                  <a:pt x="2375" y="1247"/>
                  <a:pt x="2328" y="1315"/>
                  <a:pt x="2269" y="1360"/>
                </a:cubicBezTo>
                <a:cubicBezTo>
                  <a:pt x="2228" y="1392"/>
                  <a:pt x="2164" y="1418"/>
                  <a:pt x="2111" y="1413"/>
                </a:cubicBezTo>
                <a:cubicBezTo>
                  <a:pt x="2072" y="1410"/>
                  <a:pt x="2027" y="1395"/>
                  <a:pt x="2005" y="1360"/>
                </a:cubicBezTo>
                <a:cubicBezTo>
                  <a:pt x="1998" y="1342"/>
                  <a:pt x="1996" y="1336"/>
                  <a:pt x="1998" y="1323"/>
                </a:cubicBezTo>
              </a:path>
              <a:path w="4242" h="1850" extrusionOk="0">
                <a:moveTo>
                  <a:pt x="2705" y="1307"/>
                </a:moveTo>
                <a:cubicBezTo>
                  <a:pt x="2673" y="1296"/>
                  <a:pt x="2652" y="1294"/>
                  <a:pt x="2618" y="1302"/>
                </a:cubicBezTo>
                <a:cubicBezTo>
                  <a:pt x="2561" y="1315"/>
                  <a:pt x="2510" y="1343"/>
                  <a:pt x="2463" y="1376"/>
                </a:cubicBezTo>
                <a:cubicBezTo>
                  <a:pt x="2424" y="1403"/>
                  <a:pt x="2378" y="1444"/>
                  <a:pt x="2376" y="1495"/>
                </a:cubicBezTo>
                <a:cubicBezTo>
                  <a:pt x="2374" y="1537"/>
                  <a:pt x="2422" y="1541"/>
                  <a:pt x="2452" y="1534"/>
                </a:cubicBezTo>
                <a:cubicBezTo>
                  <a:pt x="2512" y="1519"/>
                  <a:pt x="2577" y="1468"/>
                  <a:pt x="2617" y="1422"/>
                </a:cubicBezTo>
                <a:cubicBezTo>
                  <a:pt x="2641" y="1395"/>
                  <a:pt x="2660" y="1364"/>
                  <a:pt x="2677" y="1333"/>
                </a:cubicBezTo>
                <a:cubicBezTo>
                  <a:pt x="2685" y="1319"/>
                  <a:pt x="2688" y="1313"/>
                  <a:pt x="2699" y="1308"/>
                </a:cubicBezTo>
              </a:path>
              <a:path w="4242" h="1850" extrusionOk="0">
                <a:moveTo>
                  <a:pt x="2903" y="1360"/>
                </a:moveTo>
                <a:cubicBezTo>
                  <a:pt x="2866" y="1358"/>
                  <a:pt x="2840" y="1366"/>
                  <a:pt x="2807" y="1386"/>
                </a:cubicBezTo>
                <a:cubicBezTo>
                  <a:pt x="2763" y="1412"/>
                  <a:pt x="2729" y="1449"/>
                  <a:pt x="2716" y="1499"/>
                </a:cubicBezTo>
                <a:cubicBezTo>
                  <a:pt x="2702" y="1552"/>
                  <a:pt x="2728" y="1611"/>
                  <a:pt x="2786" y="1619"/>
                </a:cubicBezTo>
                <a:cubicBezTo>
                  <a:pt x="2840" y="1627"/>
                  <a:pt x="2894" y="1594"/>
                  <a:pt x="2931" y="1558"/>
                </a:cubicBezTo>
                <a:cubicBezTo>
                  <a:pt x="2979" y="1511"/>
                  <a:pt x="3006" y="1461"/>
                  <a:pt x="3039" y="1403"/>
                </a:cubicBezTo>
                <a:cubicBezTo>
                  <a:pt x="3061" y="1367"/>
                  <a:pt x="3068" y="1356"/>
                  <a:pt x="3077" y="1329"/>
                </a:cubicBezTo>
              </a:path>
              <a:path w="4242" h="1850" extrusionOk="0">
                <a:moveTo>
                  <a:pt x="3444" y="857"/>
                </a:moveTo>
                <a:cubicBezTo>
                  <a:pt x="3445" y="876"/>
                  <a:pt x="3433" y="895"/>
                  <a:pt x="3410" y="932"/>
                </a:cubicBezTo>
                <a:cubicBezTo>
                  <a:pt x="3364" y="1005"/>
                  <a:pt x="3317" y="1078"/>
                  <a:pt x="3273" y="1152"/>
                </a:cubicBezTo>
                <a:cubicBezTo>
                  <a:pt x="3221" y="1239"/>
                  <a:pt x="3083" y="1405"/>
                  <a:pt x="3078" y="1510"/>
                </a:cubicBezTo>
                <a:cubicBezTo>
                  <a:pt x="3081" y="1516"/>
                  <a:pt x="3083" y="1522"/>
                  <a:pt x="3086" y="1528"/>
                </a:cubicBezTo>
                <a:cubicBezTo>
                  <a:pt x="3121" y="1533"/>
                  <a:pt x="3151" y="1525"/>
                  <a:pt x="3187" y="1518"/>
                </a:cubicBezTo>
                <a:cubicBezTo>
                  <a:pt x="3224" y="1511"/>
                  <a:pt x="3259" y="1508"/>
                  <a:pt x="3296" y="1511"/>
                </a:cubicBezTo>
                <a:cubicBezTo>
                  <a:pt x="3324" y="1514"/>
                  <a:pt x="3354" y="1517"/>
                  <a:pt x="3381" y="1507"/>
                </a:cubicBezTo>
                <a:cubicBezTo>
                  <a:pt x="3420" y="1492"/>
                  <a:pt x="3476" y="1437"/>
                  <a:pt x="3483" y="1395"/>
                </a:cubicBezTo>
                <a:cubicBezTo>
                  <a:pt x="3487" y="1378"/>
                  <a:pt x="3488" y="1373"/>
                  <a:pt x="3483" y="1362"/>
                </a:cubicBezTo>
                <a:cubicBezTo>
                  <a:pt x="3449" y="1353"/>
                  <a:pt x="3438" y="1349"/>
                  <a:pt x="3401" y="1367"/>
                </a:cubicBezTo>
                <a:cubicBezTo>
                  <a:pt x="3354" y="1390"/>
                  <a:pt x="3317" y="1424"/>
                  <a:pt x="3286" y="1465"/>
                </a:cubicBezTo>
                <a:cubicBezTo>
                  <a:pt x="3259" y="1501"/>
                  <a:pt x="3237" y="1547"/>
                  <a:pt x="3248" y="1594"/>
                </a:cubicBezTo>
                <a:cubicBezTo>
                  <a:pt x="3260" y="1648"/>
                  <a:pt x="3311" y="1667"/>
                  <a:pt x="3359" y="1676"/>
                </a:cubicBezTo>
                <a:cubicBezTo>
                  <a:pt x="3440" y="1691"/>
                  <a:pt x="3513" y="1676"/>
                  <a:pt x="3592" y="1662"/>
                </a:cubicBezTo>
              </a:path>
              <a:path w="4242" h="1850" extrusionOk="0">
                <a:moveTo>
                  <a:pt x="3878" y="1553"/>
                </a:moveTo>
                <a:cubicBezTo>
                  <a:pt x="3886" y="1544"/>
                  <a:pt x="3894" y="1535"/>
                  <a:pt x="3902" y="1526"/>
                </a:cubicBezTo>
                <a:cubicBezTo>
                  <a:pt x="3870" y="1531"/>
                  <a:pt x="3837" y="1534"/>
                  <a:pt x="3805" y="1541"/>
                </a:cubicBezTo>
                <a:cubicBezTo>
                  <a:pt x="3752" y="1552"/>
                  <a:pt x="3700" y="1568"/>
                  <a:pt x="3652" y="1595"/>
                </a:cubicBezTo>
                <a:cubicBezTo>
                  <a:pt x="3620" y="1613"/>
                  <a:pt x="3571" y="1647"/>
                  <a:pt x="3561" y="1686"/>
                </a:cubicBezTo>
                <a:cubicBezTo>
                  <a:pt x="3552" y="1720"/>
                  <a:pt x="3585" y="1741"/>
                  <a:pt x="3614" y="1741"/>
                </a:cubicBezTo>
                <a:cubicBezTo>
                  <a:pt x="3669" y="1742"/>
                  <a:pt x="3725" y="1715"/>
                  <a:pt x="3773" y="1692"/>
                </a:cubicBezTo>
                <a:cubicBezTo>
                  <a:pt x="3821" y="1669"/>
                  <a:pt x="3866" y="1641"/>
                  <a:pt x="3913" y="1616"/>
                </a:cubicBezTo>
                <a:cubicBezTo>
                  <a:pt x="3892" y="1642"/>
                  <a:pt x="3861" y="1661"/>
                  <a:pt x="3840" y="1686"/>
                </a:cubicBezTo>
                <a:cubicBezTo>
                  <a:pt x="3823" y="1706"/>
                  <a:pt x="3808" y="1730"/>
                  <a:pt x="3793" y="1751"/>
                </a:cubicBezTo>
              </a:path>
              <a:path w="4242" h="1850" extrusionOk="0">
                <a:moveTo>
                  <a:pt x="4103" y="1578"/>
                </a:moveTo>
                <a:cubicBezTo>
                  <a:pt x="4116" y="1667"/>
                  <a:pt x="4092" y="1727"/>
                  <a:pt x="4059" y="1814"/>
                </a:cubicBezTo>
                <a:cubicBezTo>
                  <a:pt x="4096" y="1750"/>
                  <a:pt x="4126" y="1704"/>
                  <a:pt x="4177" y="1651"/>
                </a:cubicBezTo>
                <a:cubicBezTo>
                  <a:pt x="4252" y="1699"/>
                  <a:pt x="4242" y="1752"/>
                  <a:pt x="4236" y="18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8550" y="2332038"/>
            <a:ext cx="1420813" cy="639762"/>
          </a:xfrm>
          <a:custGeom>
            <a:avLst/>
            <a:gdLst>
              <a:gd name="T0" fmla="+- 0 20801 20690"/>
              <a:gd name="T1" fmla="*/ T0 w 3946"/>
              <a:gd name="T2" fmla="+- 0 7040 6478"/>
              <a:gd name="T3" fmla="*/ 7040 h 1777"/>
              <a:gd name="T4" fmla="+- 0 20696 20690"/>
              <a:gd name="T5" fmla="*/ T4 w 3946"/>
              <a:gd name="T6" fmla="+- 0 7194 6478"/>
              <a:gd name="T7" fmla="*/ 7194 h 1777"/>
              <a:gd name="T8" fmla="+- 0 20991 20690"/>
              <a:gd name="T9" fmla="*/ T8 w 3946"/>
              <a:gd name="T10" fmla="+- 0 6947 6478"/>
              <a:gd name="T11" fmla="*/ 6947 h 1777"/>
              <a:gd name="T12" fmla="+- 0 21046 20690"/>
              <a:gd name="T13" fmla="*/ T12 w 3946"/>
              <a:gd name="T14" fmla="+- 0 7241 6478"/>
              <a:gd name="T15" fmla="*/ 7241 h 1777"/>
              <a:gd name="T16" fmla="+- 0 21112 20690"/>
              <a:gd name="T17" fmla="*/ T16 w 3946"/>
              <a:gd name="T18" fmla="+- 0 7185 6478"/>
              <a:gd name="T19" fmla="*/ 7185 h 1777"/>
              <a:gd name="T20" fmla="+- 0 21344 20690"/>
              <a:gd name="T21" fmla="*/ T20 w 3946"/>
              <a:gd name="T22" fmla="+- 0 6989 6478"/>
              <a:gd name="T23" fmla="*/ 6989 h 1777"/>
              <a:gd name="T24" fmla="+- 0 21238 20690"/>
              <a:gd name="T25" fmla="*/ T24 w 3946"/>
              <a:gd name="T26" fmla="+- 0 7332 6478"/>
              <a:gd name="T27" fmla="*/ 7332 h 1777"/>
              <a:gd name="T28" fmla="+- 0 21656 20690"/>
              <a:gd name="T29" fmla="*/ T28 w 3946"/>
              <a:gd name="T30" fmla="+- 0 7135 6478"/>
              <a:gd name="T31" fmla="*/ 7135 h 1777"/>
              <a:gd name="T32" fmla="+- 0 21504 20690"/>
              <a:gd name="T33" fmla="*/ T32 w 3946"/>
              <a:gd name="T34" fmla="+- 0 7384 6478"/>
              <a:gd name="T35" fmla="*/ 7384 h 1777"/>
              <a:gd name="T36" fmla="+- 0 21684 20690"/>
              <a:gd name="T37" fmla="*/ T36 w 3946"/>
              <a:gd name="T38" fmla="+- 0 7463 6478"/>
              <a:gd name="T39" fmla="*/ 7463 h 1777"/>
              <a:gd name="T40" fmla="+- 0 21933 20690"/>
              <a:gd name="T41" fmla="*/ T40 w 3946"/>
              <a:gd name="T42" fmla="+- 0 7212 6478"/>
              <a:gd name="T43" fmla="*/ 7212 h 1777"/>
              <a:gd name="T44" fmla="+- 0 22355 20690"/>
              <a:gd name="T45" fmla="*/ T44 w 3946"/>
              <a:gd name="T46" fmla="+- 0 6522 6478"/>
              <a:gd name="T47" fmla="*/ 6522 h 1777"/>
              <a:gd name="T48" fmla="+- 0 22174 20690"/>
              <a:gd name="T49" fmla="*/ T48 w 3946"/>
              <a:gd name="T50" fmla="+- 0 7060 6478"/>
              <a:gd name="T51" fmla="*/ 7060 h 1777"/>
              <a:gd name="T52" fmla="+- 0 22044 20690"/>
              <a:gd name="T53" fmla="*/ T52 w 3946"/>
              <a:gd name="T54" fmla="+- 0 7472 6478"/>
              <a:gd name="T55" fmla="*/ 7472 h 1777"/>
              <a:gd name="T56" fmla="+- 0 22590 20690"/>
              <a:gd name="T57" fmla="*/ T56 w 3946"/>
              <a:gd name="T58" fmla="+- 0 6934 6478"/>
              <a:gd name="T59" fmla="*/ 6934 h 1777"/>
              <a:gd name="T60" fmla="+- 0 22383 20690"/>
              <a:gd name="T61" fmla="*/ T60 w 3946"/>
              <a:gd name="T62" fmla="+- 0 7356 6478"/>
              <a:gd name="T63" fmla="*/ 7356 h 1777"/>
              <a:gd name="T64" fmla="+- 0 22541 20690"/>
              <a:gd name="T65" fmla="*/ T64 w 3946"/>
              <a:gd name="T66" fmla="+- 0 7249 6478"/>
              <a:gd name="T67" fmla="*/ 7249 h 1777"/>
              <a:gd name="T68" fmla="+- 0 22339 20690"/>
              <a:gd name="T69" fmla="*/ T68 w 3946"/>
              <a:gd name="T70" fmla="+- 0 7205 6478"/>
              <a:gd name="T71" fmla="*/ 7205 h 1777"/>
              <a:gd name="T72" fmla="+- 0 22712 20690"/>
              <a:gd name="T73" fmla="*/ T72 w 3946"/>
              <a:gd name="T74" fmla="+- 0 7204 6478"/>
              <a:gd name="T75" fmla="*/ 7204 h 1777"/>
              <a:gd name="T76" fmla="+- 0 22609 20690"/>
              <a:gd name="T77" fmla="*/ T76 w 3946"/>
              <a:gd name="T78" fmla="+- 0 7445 6478"/>
              <a:gd name="T79" fmla="*/ 7445 h 1777"/>
              <a:gd name="T80" fmla="+- 0 22840 20690"/>
              <a:gd name="T81" fmla="*/ T80 w 3946"/>
              <a:gd name="T82" fmla="+- 0 7075 6478"/>
              <a:gd name="T83" fmla="*/ 7075 h 1777"/>
              <a:gd name="T84" fmla="+- 0 22943 20690"/>
              <a:gd name="T85" fmla="*/ T84 w 3946"/>
              <a:gd name="T86" fmla="+- 0 7004 6478"/>
              <a:gd name="T87" fmla="*/ 7004 h 1777"/>
              <a:gd name="T88" fmla="+- 0 22855 20690"/>
              <a:gd name="T89" fmla="*/ T88 w 3946"/>
              <a:gd name="T90" fmla="+- 0 7725 6478"/>
              <a:gd name="T91" fmla="*/ 7725 h 1777"/>
              <a:gd name="T92" fmla="+- 0 22717 20690"/>
              <a:gd name="T93" fmla="*/ T92 w 3946"/>
              <a:gd name="T94" fmla="+- 0 7956 6478"/>
              <a:gd name="T95" fmla="*/ 7956 h 1777"/>
              <a:gd name="T96" fmla="+- 0 22952 20690"/>
              <a:gd name="T97" fmla="*/ T96 w 3946"/>
              <a:gd name="T98" fmla="+- 0 7487 6478"/>
              <a:gd name="T99" fmla="*/ 7487 h 1777"/>
              <a:gd name="T100" fmla="+- 0 23345 20690"/>
              <a:gd name="T101" fmla="*/ T100 w 3946"/>
              <a:gd name="T102" fmla="+- 0 7341 6478"/>
              <a:gd name="T103" fmla="*/ 7341 h 1777"/>
              <a:gd name="T104" fmla="+- 0 23235 20690"/>
              <a:gd name="T105" fmla="*/ T104 w 3946"/>
              <a:gd name="T106" fmla="+- 0 7670 6478"/>
              <a:gd name="T107" fmla="*/ 7670 h 1777"/>
              <a:gd name="T108" fmla="+- 0 23062 20690"/>
              <a:gd name="T109" fmla="*/ T108 w 3946"/>
              <a:gd name="T110" fmla="+- 0 7552 6478"/>
              <a:gd name="T111" fmla="*/ 7552 h 1777"/>
              <a:gd name="T112" fmla="+- 0 23953 20690"/>
              <a:gd name="T113" fmla="*/ T112 w 3946"/>
              <a:gd name="T114" fmla="+- 0 6970 6478"/>
              <a:gd name="T115" fmla="*/ 6970 h 1777"/>
              <a:gd name="T116" fmla="+- 0 23574 20690"/>
              <a:gd name="T117" fmla="*/ T116 w 3946"/>
              <a:gd name="T118" fmla="+- 0 7629 6478"/>
              <a:gd name="T119" fmla="*/ 7629 h 1777"/>
              <a:gd name="T120" fmla="+- 0 24273 20690"/>
              <a:gd name="T121" fmla="*/ T120 w 3946"/>
              <a:gd name="T122" fmla="+- 0 7447 6478"/>
              <a:gd name="T123" fmla="*/ 7447 h 1777"/>
              <a:gd name="T124" fmla="+- 0 24377 20690"/>
              <a:gd name="T125" fmla="*/ T124 w 3946"/>
              <a:gd name="T126" fmla="+- 0 7578 6478"/>
              <a:gd name="T127" fmla="*/ 7578 h 1777"/>
              <a:gd name="T128" fmla="+- 0 24161 20690"/>
              <a:gd name="T129" fmla="*/ T128 w 3946"/>
              <a:gd name="T130" fmla="+- 0 8152 6478"/>
              <a:gd name="T131" fmla="*/ 8152 h 1777"/>
              <a:gd name="T132" fmla="+- 0 23876 20690"/>
              <a:gd name="T133" fmla="*/ T132 w 3946"/>
              <a:gd name="T134" fmla="+- 0 8005 6478"/>
              <a:gd name="T135" fmla="*/ 8005 h 1777"/>
              <a:gd name="T136" fmla="+- 0 24524 20690"/>
              <a:gd name="T137" fmla="*/ T136 w 3946"/>
              <a:gd name="T138" fmla="+- 0 7512 6478"/>
              <a:gd name="T139" fmla="*/ 7512 h 17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3946" h="1777" extrusionOk="0">
                <a:moveTo>
                  <a:pt x="181" y="440"/>
                </a:moveTo>
                <a:cubicBezTo>
                  <a:pt x="156" y="481"/>
                  <a:pt x="135" y="519"/>
                  <a:pt x="111" y="562"/>
                </a:cubicBezTo>
                <a:cubicBezTo>
                  <a:pt x="98" y="586"/>
                  <a:pt x="28" y="725"/>
                  <a:pt x="0" y="729"/>
                </a:cubicBezTo>
                <a:cubicBezTo>
                  <a:pt x="2" y="725"/>
                  <a:pt x="4" y="720"/>
                  <a:pt x="6" y="716"/>
                </a:cubicBezTo>
                <a:cubicBezTo>
                  <a:pt x="42" y="673"/>
                  <a:pt x="75" y="629"/>
                  <a:pt x="113" y="588"/>
                </a:cubicBezTo>
                <a:cubicBezTo>
                  <a:pt x="159" y="540"/>
                  <a:pt x="227" y="466"/>
                  <a:pt x="301" y="469"/>
                </a:cubicBezTo>
                <a:cubicBezTo>
                  <a:pt x="351" y="471"/>
                  <a:pt x="372" y="529"/>
                  <a:pt x="378" y="570"/>
                </a:cubicBezTo>
                <a:cubicBezTo>
                  <a:pt x="387" y="636"/>
                  <a:pt x="371" y="700"/>
                  <a:pt x="356" y="763"/>
                </a:cubicBezTo>
                <a:cubicBezTo>
                  <a:pt x="348" y="795"/>
                  <a:pt x="339" y="821"/>
                  <a:pt x="326" y="851"/>
                </a:cubicBezTo>
                <a:cubicBezTo>
                  <a:pt x="354" y="801"/>
                  <a:pt x="386" y="752"/>
                  <a:pt x="422" y="707"/>
                </a:cubicBezTo>
                <a:cubicBezTo>
                  <a:pt x="478" y="638"/>
                  <a:pt x="544" y="548"/>
                  <a:pt x="630" y="515"/>
                </a:cubicBezTo>
                <a:cubicBezTo>
                  <a:pt x="638" y="514"/>
                  <a:pt x="646" y="512"/>
                  <a:pt x="654" y="511"/>
                </a:cubicBezTo>
                <a:cubicBezTo>
                  <a:pt x="680" y="553"/>
                  <a:pt x="663" y="594"/>
                  <a:pt x="648" y="642"/>
                </a:cubicBezTo>
                <a:cubicBezTo>
                  <a:pt x="625" y="715"/>
                  <a:pt x="587" y="788"/>
                  <a:pt x="548" y="854"/>
                </a:cubicBezTo>
                <a:cubicBezTo>
                  <a:pt x="518" y="904"/>
                  <a:pt x="491" y="911"/>
                  <a:pt x="519" y="925"/>
                </a:cubicBezTo>
              </a:path>
              <a:path w="3946" h="1777" extrusionOk="0">
                <a:moveTo>
                  <a:pt x="966" y="657"/>
                </a:moveTo>
                <a:cubicBezTo>
                  <a:pt x="935" y="693"/>
                  <a:pt x="907" y="731"/>
                  <a:pt x="879" y="770"/>
                </a:cubicBezTo>
                <a:cubicBezTo>
                  <a:pt x="849" y="811"/>
                  <a:pt x="819" y="854"/>
                  <a:pt x="814" y="906"/>
                </a:cubicBezTo>
                <a:cubicBezTo>
                  <a:pt x="810" y="945"/>
                  <a:pt x="820" y="994"/>
                  <a:pt x="858" y="1014"/>
                </a:cubicBezTo>
                <a:cubicBezTo>
                  <a:pt x="904" y="1038"/>
                  <a:pt x="956" y="1010"/>
                  <a:pt x="994" y="985"/>
                </a:cubicBezTo>
                <a:cubicBezTo>
                  <a:pt x="1052" y="947"/>
                  <a:pt x="1096" y="898"/>
                  <a:pt x="1142" y="847"/>
                </a:cubicBezTo>
                <a:cubicBezTo>
                  <a:pt x="1176" y="810"/>
                  <a:pt x="1209" y="772"/>
                  <a:pt x="1243" y="734"/>
                </a:cubicBezTo>
              </a:path>
              <a:path w="3946" h="1777" extrusionOk="0">
                <a:moveTo>
                  <a:pt x="1711" y="3"/>
                </a:moveTo>
                <a:cubicBezTo>
                  <a:pt x="1699" y="11"/>
                  <a:pt x="1676" y="21"/>
                  <a:pt x="1665" y="44"/>
                </a:cubicBezTo>
                <a:cubicBezTo>
                  <a:pt x="1635" y="104"/>
                  <a:pt x="1613" y="173"/>
                  <a:pt x="1592" y="237"/>
                </a:cubicBezTo>
                <a:cubicBezTo>
                  <a:pt x="1554" y="352"/>
                  <a:pt x="1518" y="466"/>
                  <a:pt x="1484" y="582"/>
                </a:cubicBezTo>
                <a:cubicBezTo>
                  <a:pt x="1449" y="700"/>
                  <a:pt x="1413" y="818"/>
                  <a:pt x="1372" y="934"/>
                </a:cubicBezTo>
                <a:cubicBezTo>
                  <a:pt x="1361" y="966"/>
                  <a:pt x="1357" y="973"/>
                  <a:pt x="1354" y="994"/>
                </a:cubicBezTo>
              </a:path>
              <a:path w="3946" h="1777" extrusionOk="0">
                <a:moveTo>
                  <a:pt x="1939" y="336"/>
                </a:moveTo>
                <a:cubicBezTo>
                  <a:pt x="1929" y="376"/>
                  <a:pt x="1915" y="417"/>
                  <a:pt x="1900" y="456"/>
                </a:cubicBezTo>
                <a:cubicBezTo>
                  <a:pt x="1872" y="529"/>
                  <a:pt x="1836" y="602"/>
                  <a:pt x="1802" y="672"/>
                </a:cubicBezTo>
                <a:cubicBezTo>
                  <a:pt x="1768" y="742"/>
                  <a:pt x="1729" y="809"/>
                  <a:pt x="1693" y="878"/>
                </a:cubicBezTo>
                <a:cubicBezTo>
                  <a:pt x="1674" y="914"/>
                  <a:pt x="1653" y="949"/>
                  <a:pt x="1637" y="986"/>
                </a:cubicBezTo>
              </a:path>
              <a:path w="3946" h="1777" extrusionOk="0">
                <a:moveTo>
                  <a:pt x="1851" y="771"/>
                </a:moveTo>
                <a:cubicBezTo>
                  <a:pt x="1827" y="750"/>
                  <a:pt x="1804" y="741"/>
                  <a:pt x="1771" y="734"/>
                </a:cubicBezTo>
                <a:cubicBezTo>
                  <a:pt x="1732" y="726"/>
                  <a:pt x="1689" y="726"/>
                  <a:pt x="1649" y="727"/>
                </a:cubicBezTo>
                <a:cubicBezTo>
                  <a:pt x="1619" y="727"/>
                  <a:pt x="1596" y="726"/>
                  <a:pt x="1568" y="734"/>
                </a:cubicBezTo>
              </a:path>
              <a:path w="3946" h="1777" extrusionOk="0">
                <a:moveTo>
                  <a:pt x="2022" y="726"/>
                </a:moveTo>
                <a:cubicBezTo>
                  <a:pt x="2015" y="764"/>
                  <a:pt x="2000" y="800"/>
                  <a:pt x="1984" y="836"/>
                </a:cubicBezTo>
                <a:cubicBezTo>
                  <a:pt x="1964" y="881"/>
                  <a:pt x="1941" y="924"/>
                  <a:pt x="1919" y="967"/>
                </a:cubicBezTo>
                <a:cubicBezTo>
                  <a:pt x="1905" y="995"/>
                  <a:pt x="1898" y="1016"/>
                  <a:pt x="1917" y="1038"/>
                </a:cubicBezTo>
              </a:path>
              <a:path w="3946" h="1777" extrusionOk="0">
                <a:moveTo>
                  <a:pt x="2150" y="597"/>
                </a:moveTo>
                <a:cubicBezTo>
                  <a:pt x="2168" y="582"/>
                  <a:pt x="2182" y="576"/>
                  <a:pt x="2202" y="564"/>
                </a:cubicBezTo>
                <a:cubicBezTo>
                  <a:pt x="2220" y="553"/>
                  <a:pt x="2236" y="539"/>
                  <a:pt x="2253" y="526"/>
                </a:cubicBezTo>
              </a:path>
              <a:path w="3946" h="1777" extrusionOk="0">
                <a:moveTo>
                  <a:pt x="2263" y="975"/>
                </a:moveTo>
                <a:cubicBezTo>
                  <a:pt x="2234" y="1067"/>
                  <a:pt x="2205" y="1159"/>
                  <a:pt x="2165" y="1247"/>
                </a:cubicBezTo>
                <a:cubicBezTo>
                  <a:pt x="2135" y="1313"/>
                  <a:pt x="2099" y="1376"/>
                  <a:pt x="2059" y="1437"/>
                </a:cubicBezTo>
                <a:cubicBezTo>
                  <a:pt x="2043" y="1460"/>
                  <a:pt x="2040" y="1466"/>
                  <a:pt x="2027" y="1478"/>
                </a:cubicBezTo>
                <a:cubicBezTo>
                  <a:pt x="2049" y="1414"/>
                  <a:pt x="2080" y="1355"/>
                  <a:pt x="2110" y="1294"/>
                </a:cubicBezTo>
                <a:cubicBezTo>
                  <a:pt x="2158" y="1198"/>
                  <a:pt x="2204" y="1099"/>
                  <a:pt x="2262" y="1009"/>
                </a:cubicBezTo>
                <a:cubicBezTo>
                  <a:pt x="2309" y="937"/>
                  <a:pt x="2363" y="863"/>
                  <a:pt x="2440" y="820"/>
                </a:cubicBezTo>
                <a:cubicBezTo>
                  <a:pt x="2512" y="780"/>
                  <a:pt x="2615" y="780"/>
                  <a:pt x="2655" y="863"/>
                </a:cubicBezTo>
                <a:cubicBezTo>
                  <a:pt x="2682" y="919"/>
                  <a:pt x="2673" y="990"/>
                  <a:pt x="2655" y="1047"/>
                </a:cubicBezTo>
                <a:cubicBezTo>
                  <a:pt x="2636" y="1106"/>
                  <a:pt x="2602" y="1163"/>
                  <a:pt x="2545" y="1192"/>
                </a:cubicBezTo>
                <a:cubicBezTo>
                  <a:pt x="2497" y="1216"/>
                  <a:pt x="2451" y="1206"/>
                  <a:pt x="2413" y="1170"/>
                </a:cubicBezTo>
                <a:cubicBezTo>
                  <a:pt x="2382" y="1141"/>
                  <a:pt x="2379" y="1113"/>
                  <a:pt x="2372" y="1074"/>
                </a:cubicBezTo>
              </a:path>
              <a:path w="3946" h="1777" extrusionOk="0">
                <a:moveTo>
                  <a:pt x="3383" y="276"/>
                </a:moveTo>
                <a:cubicBezTo>
                  <a:pt x="3345" y="349"/>
                  <a:pt x="3304" y="421"/>
                  <a:pt x="3263" y="492"/>
                </a:cubicBezTo>
                <a:cubicBezTo>
                  <a:pt x="3193" y="612"/>
                  <a:pt x="3118" y="730"/>
                  <a:pt x="3047" y="849"/>
                </a:cubicBezTo>
                <a:cubicBezTo>
                  <a:pt x="2989" y="946"/>
                  <a:pt x="2929" y="1047"/>
                  <a:pt x="2884" y="1151"/>
                </a:cubicBezTo>
                <a:cubicBezTo>
                  <a:pt x="2871" y="1186"/>
                  <a:pt x="2869" y="1193"/>
                  <a:pt x="2860" y="1213"/>
                </a:cubicBezTo>
              </a:path>
              <a:path w="3946" h="1777" extrusionOk="0">
                <a:moveTo>
                  <a:pt x="3583" y="969"/>
                </a:moveTo>
                <a:cubicBezTo>
                  <a:pt x="3559" y="1039"/>
                  <a:pt x="3523" y="1091"/>
                  <a:pt x="3498" y="1157"/>
                </a:cubicBezTo>
                <a:cubicBezTo>
                  <a:pt x="3519" y="1153"/>
                  <a:pt x="3681" y="1093"/>
                  <a:pt x="3687" y="1100"/>
                </a:cubicBezTo>
                <a:cubicBezTo>
                  <a:pt x="3735" y="1161"/>
                  <a:pt x="3686" y="1305"/>
                  <a:pt x="3666" y="1366"/>
                </a:cubicBezTo>
                <a:cubicBezTo>
                  <a:pt x="3627" y="1482"/>
                  <a:pt x="3559" y="1589"/>
                  <a:pt x="3471" y="1674"/>
                </a:cubicBezTo>
                <a:cubicBezTo>
                  <a:pt x="3410" y="1732"/>
                  <a:pt x="3309" y="1804"/>
                  <a:pt x="3219" y="1768"/>
                </a:cubicBezTo>
                <a:cubicBezTo>
                  <a:pt x="3121" y="1728"/>
                  <a:pt x="3155" y="1597"/>
                  <a:pt x="3186" y="1527"/>
                </a:cubicBezTo>
                <a:cubicBezTo>
                  <a:pt x="3247" y="1389"/>
                  <a:pt x="3360" y="1263"/>
                  <a:pt x="3480" y="1174"/>
                </a:cubicBezTo>
                <a:cubicBezTo>
                  <a:pt x="3584" y="1096"/>
                  <a:pt x="3704" y="1043"/>
                  <a:pt x="3834" y="1034"/>
                </a:cubicBezTo>
                <a:cubicBezTo>
                  <a:pt x="3891" y="1036"/>
                  <a:pt x="3909" y="1036"/>
                  <a:pt x="3945" y="104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75525" y="2838450"/>
            <a:ext cx="896938" cy="441325"/>
          </a:xfrm>
          <a:custGeom>
            <a:avLst/>
            <a:gdLst>
              <a:gd name="T0" fmla="+- 0 21248 20486"/>
              <a:gd name="T1" fmla="*/ T0 w 2495"/>
              <a:gd name="T2" fmla="+- 0 8135 7883"/>
              <a:gd name="T3" fmla="*/ 8135 h 1227"/>
              <a:gd name="T4" fmla="+- 0 20954 20486"/>
              <a:gd name="T5" fmla="*/ T4 w 2495"/>
              <a:gd name="T6" fmla="+- 0 7953 7883"/>
              <a:gd name="T7" fmla="*/ 7953 h 1227"/>
              <a:gd name="T8" fmla="+- 0 20801 20486"/>
              <a:gd name="T9" fmla="*/ T8 w 2495"/>
              <a:gd name="T10" fmla="+- 0 8476 7883"/>
              <a:gd name="T11" fmla="*/ 8476 h 1227"/>
              <a:gd name="T12" fmla="+- 0 20690 20486"/>
              <a:gd name="T13" fmla="*/ T12 w 2495"/>
              <a:gd name="T14" fmla="+- 0 8796 7883"/>
              <a:gd name="T15" fmla="*/ 8796 h 1227"/>
              <a:gd name="T16" fmla="+- 0 20869 20486"/>
              <a:gd name="T17" fmla="*/ T16 w 2495"/>
              <a:gd name="T18" fmla="+- 0 8596 7883"/>
              <a:gd name="T19" fmla="*/ 8596 h 1227"/>
              <a:gd name="T20" fmla="+- 0 20729 20486"/>
              <a:gd name="T21" fmla="*/ T20 w 2495"/>
              <a:gd name="T22" fmla="+- 0 8396 7883"/>
              <a:gd name="T23" fmla="*/ 8396 h 1227"/>
              <a:gd name="T24" fmla="+- 0 20501 20486"/>
              <a:gd name="T25" fmla="*/ T24 w 2495"/>
              <a:gd name="T26" fmla="+- 0 8250 7883"/>
              <a:gd name="T27" fmla="*/ 8250 h 1227"/>
              <a:gd name="T28" fmla="+- 0 21215 20486"/>
              <a:gd name="T29" fmla="*/ T28 w 2495"/>
              <a:gd name="T30" fmla="+- 0 8468 7883"/>
              <a:gd name="T31" fmla="*/ 8468 h 1227"/>
              <a:gd name="T32" fmla="+- 0 21023 20486"/>
              <a:gd name="T33" fmla="*/ T32 w 2495"/>
              <a:gd name="T34" fmla="+- 0 8509 7883"/>
              <a:gd name="T35" fmla="*/ 8509 h 1227"/>
              <a:gd name="T36" fmla="+- 0 21015 20486"/>
              <a:gd name="T37" fmla="*/ T36 w 2495"/>
              <a:gd name="T38" fmla="+- 0 8659 7883"/>
              <a:gd name="T39" fmla="*/ 8659 h 1227"/>
              <a:gd name="T40" fmla="+- 0 21181 20486"/>
              <a:gd name="T41" fmla="*/ T40 w 2495"/>
              <a:gd name="T42" fmla="+- 0 8530 7883"/>
              <a:gd name="T43" fmla="*/ 8530 h 1227"/>
              <a:gd name="T44" fmla="+- 0 21156 20486"/>
              <a:gd name="T45" fmla="*/ T44 w 2495"/>
              <a:gd name="T46" fmla="+- 0 8597 7883"/>
              <a:gd name="T47" fmla="*/ 8597 h 1227"/>
              <a:gd name="T48" fmla="+- 0 21110 20486"/>
              <a:gd name="T49" fmla="*/ T48 w 2495"/>
              <a:gd name="T50" fmla="+- 0 8786 7883"/>
              <a:gd name="T51" fmla="*/ 8786 h 1227"/>
              <a:gd name="T52" fmla="+- 0 21626 20486"/>
              <a:gd name="T53" fmla="*/ T52 w 2495"/>
              <a:gd name="T54" fmla="+- 0 8568 7883"/>
              <a:gd name="T55" fmla="*/ 8568 h 1227"/>
              <a:gd name="T56" fmla="+- 0 21454 20486"/>
              <a:gd name="T57" fmla="*/ T56 w 2495"/>
              <a:gd name="T58" fmla="+- 0 8617 7883"/>
              <a:gd name="T59" fmla="*/ 8617 h 1227"/>
              <a:gd name="T60" fmla="+- 0 21464 20486"/>
              <a:gd name="T61" fmla="*/ T60 w 2495"/>
              <a:gd name="T62" fmla="+- 0 8832 7883"/>
              <a:gd name="T63" fmla="*/ 8832 h 1227"/>
              <a:gd name="T64" fmla="+- 0 22151 20486"/>
              <a:gd name="T65" fmla="*/ T64 w 2495"/>
              <a:gd name="T66" fmla="+- 0 8124 7883"/>
              <a:gd name="T67" fmla="*/ 8124 h 1227"/>
              <a:gd name="T68" fmla="+- 0 21985 20486"/>
              <a:gd name="T69" fmla="*/ T68 w 2495"/>
              <a:gd name="T70" fmla="+- 0 8536 7883"/>
              <a:gd name="T71" fmla="*/ 8536 h 1227"/>
              <a:gd name="T72" fmla="+- 0 21789 20486"/>
              <a:gd name="T73" fmla="*/ T72 w 2495"/>
              <a:gd name="T74" fmla="+- 0 8885 7883"/>
              <a:gd name="T75" fmla="*/ 8885 h 1227"/>
              <a:gd name="T76" fmla="+- 0 21975 20486"/>
              <a:gd name="T77" fmla="*/ T76 w 2495"/>
              <a:gd name="T78" fmla="+- 0 8522 7883"/>
              <a:gd name="T79" fmla="*/ 8522 h 1227"/>
              <a:gd name="T80" fmla="+- 0 21786 20486"/>
              <a:gd name="T81" fmla="*/ T80 w 2495"/>
              <a:gd name="T82" fmla="+- 0 8462 7883"/>
              <a:gd name="T83" fmla="*/ 8462 h 1227"/>
              <a:gd name="T84" fmla="+- 0 22172 20486"/>
              <a:gd name="T85" fmla="*/ T84 w 2495"/>
              <a:gd name="T86" fmla="+- 0 8702 7883"/>
              <a:gd name="T87" fmla="*/ 8702 h 1227"/>
              <a:gd name="T88" fmla="+- 0 22037 20486"/>
              <a:gd name="T89" fmla="*/ T88 w 2495"/>
              <a:gd name="T90" fmla="+- 0 8826 7883"/>
              <a:gd name="T91" fmla="*/ 8826 h 1227"/>
              <a:gd name="T92" fmla="+- 0 22108 20486"/>
              <a:gd name="T93" fmla="*/ T92 w 2495"/>
              <a:gd name="T94" fmla="+- 0 8800 7883"/>
              <a:gd name="T95" fmla="*/ 8800 h 1227"/>
              <a:gd name="T96" fmla="+- 0 22205 20486"/>
              <a:gd name="T97" fmla="*/ T96 w 2495"/>
              <a:gd name="T98" fmla="+- 0 8651 7883"/>
              <a:gd name="T99" fmla="*/ 8651 h 1227"/>
              <a:gd name="T100" fmla="+- 0 22265 20486"/>
              <a:gd name="T101" fmla="*/ T100 w 2495"/>
              <a:gd name="T102" fmla="+- 0 8899 7883"/>
              <a:gd name="T103" fmla="*/ 8899 h 1227"/>
              <a:gd name="T104" fmla="+- 0 22434 20486"/>
              <a:gd name="T105" fmla="*/ T104 w 2495"/>
              <a:gd name="T106" fmla="+- 0 8760 7883"/>
              <a:gd name="T107" fmla="*/ 8760 h 1227"/>
              <a:gd name="T108" fmla="+- 0 22618 20486"/>
              <a:gd name="T109" fmla="*/ T108 w 2495"/>
              <a:gd name="T110" fmla="+- 0 8697 7883"/>
              <a:gd name="T111" fmla="*/ 8697 h 1227"/>
              <a:gd name="T112" fmla="+- 0 22705 20486"/>
              <a:gd name="T113" fmla="*/ T112 w 2495"/>
              <a:gd name="T114" fmla="+- 0 8647 7883"/>
              <a:gd name="T115" fmla="*/ 8647 h 1227"/>
              <a:gd name="T116" fmla="+- 0 22980 20486"/>
              <a:gd name="T117" fmla="*/ T116 w 2495"/>
              <a:gd name="T118" fmla="+- 0 8692 7883"/>
              <a:gd name="T119" fmla="*/ 8692 h 1227"/>
              <a:gd name="T120" fmla="+- 0 22824 20486"/>
              <a:gd name="T121" fmla="*/ T120 w 2495"/>
              <a:gd name="T122" fmla="+- 0 8772 7883"/>
              <a:gd name="T123" fmla="*/ 8772 h 1227"/>
              <a:gd name="T124" fmla="+- 0 22879 20486"/>
              <a:gd name="T125" fmla="*/ T124 w 2495"/>
              <a:gd name="T126" fmla="+- 0 8898 7883"/>
              <a:gd name="T127" fmla="*/ 8898 h 1227"/>
              <a:gd name="T128" fmla="+- 0 22902 20486"/>
              <a:gd name="T129" fmla="*/ T128 w 2495"/>
              <a:gd name="T130" fmla="+- 0 9091 7883"/>
              <a:gd name="T131" fmla="*/ 9091 h 1227"/>
              <a:gd name="T132" fmla="+- 0 22718 20486"/>
              <a:gd name="T133" fmla="*/ T132 w 2495"/>
              <a:gd name="T134" fmla="+- 0 9005 7883"/>
              <a:gd name="T135" fmla="*/ 9005 h 12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2495" h="1227" extrusionOk="0">
                <a:moveTo>
                  <a:pt x="766" y="348"/>
                </a:moveTo>
                <a:cubicBezTo>
                  <a:pt x="763" y="315"/>
                  <a:pt x="767" y="286"/>
                  <a:pt x="762" y="252"/>
                </a:cubicBezTo>
                <a:cubicBezTo>
                  <a:pt x="749" y="161"/>
                  <a:pt x="691" y="52"/>
                  <a:pt x="606" y="10"/>
                </a:cubicBezTo>
                <a:cubicBezTo>
                  <a:pt x="550" y="-18"/>
                  <a:pt x="499" y="24"/>
                  <a:pt x="468" y="70"/>
                </a:cubicBezTo>
                <a:cubicBezTo>
                  <a:pt x="423" y="136"/>
                  <a:pt x="398" y="221"/>
                  <a:pt x="379" y="297"/>
                </a:cubicBezTo>
                <a:cubicBezTo>
                  <a:pt x="355" y="395"/>
                  <a:pt x="335" y="494"/>
                  <a:pt x="315" y="593"/>
                </a:cubicBezTo>
                <a:cubicBezTo>
                  <a:pt x="300" y="668"/>
                  <a:pt x="286" y="746"/>
                  <a:pt x="257" y="817"/>
                </a:cubicBezTo>
                <a:cubicBezTo>
                  <a:pt x="242" y="854"/>
                  <a:pt x="222" y="880"/>
                  <a:pt x="204" y="913"/>
                </a:cubicBezTo>
                <a:cubicBezTo>
                  <a:pt x="203" y="917"/>
                  <a:pt x="202" y="921"/>
                  <a:pt x="201" y="925"/>
                </a:cubicBezTo>
              </a:path>
              <a:path w="2495" h="1227" extrusionOk="0">
                <a:moveTo>
                  <a:pt x="383" y="713"/>
                </a:moveTo>
                <a:cubicBezTo>
                  <a:pt x="386" y="675"/>
                  <a:pt x="385" y="654"/>
                  <a:pt x="361" y="623"/>
                </a:cubicBezTo>
                <a:cubicBezTo>
                  <a:pt x="329" y="580"/>
                  <a:pt x="286" y="545"/>
                  <a:pt x="243" y="513"/>
                </a:cubicBezTo>
                <a:cubicBezTo>
                  <a:pt x="188" y="472"/>
                  <a:pt x="128" y="436"/>
                  <a:pt x="69" y="401"/>
                </a:cubicBezTo>
                <a:cubicBezTo>
                  <a:pt x="54" y="392"/>
                  <a:pt x="-18" y="369"/>
                  <a:pt x="15" y="367"/>
                </a:cubicBezTo>
              </a:path>
              <a:path w="2495" h="1227" extrusionOk="0">
                <a:moveTo>
                  <a:pt x="790" y="623"/>
                </a:moveTo>
                <a:cubicBezTo>
                  <a:pt x="771" y="603"/>
                  <a:pt x="755" y="594"/>
                  <a:pt x="729" y="585"/>
                </a:cubicBezTo>
                <a:cubicBezTo>
                  <a:pt x="702" y="576"/>
                  <a:pt x="670" y="571"/>
                  <a:pt x="641" y="575"/>
                </a:cubicBezTo>
                <a:cubicBezTo>
                  <a:pt x="605" y="581"/>
                  <a:pt x="563" y="600"/>
                  <a:pt x="537" y="626"/>
                </a:cubicBezTo>
                <a:cubicBezTo>
                  <a:pt x="512" y="651"/>
                  <a:pt x="488" y="688"/>
                  <a:pt x="487" y="725"/>
                </a:cubicBezTo>
                <a:cubicBezTo>
                  <a:pt x="486" y="752"/>
                  <a:pt x="501" y="775"/>
                  <a:pt x="529" y="776"/>
                </a:cubicBezTo>
                <a:cubicBezTo>
                  <a:pt x="565" y="778"/>
                  <a:pt x="599" y="755"/>
                  <a:pt x="624" y="732"/>
                </a:cubicBezTo>
                <a:cubicBezTo>
                  <a:pt x="651" y="708"/>
                  <a:pt x="674" y="676"/>
                  <a:pt x="695" y="647"/>
                </a:cubicBezTo>
                <a:cubicBezTo>
                  <a:pt x="703" y="634"/>
                  <a:pt x="706" y="630"/>
                  <a:pt x="709" y="621"/>
                </a:cubicBezTo>
                <a:cubicBezTo>
                  <a:pt x="698" y="653"/>
                  <a:pt x="683" y="683"/>
                  <a:pt x="670" y="714"/>
                </a:cubicBezTo>
                <a:cubicBezTo>
                  <a:pt x="652" y="758"/>
                  <a:pt x="627" y="806"/>
                  <a:pt x="613" y="851"/>
                </a:cubicBezTo>
                <a:cubicBezTo>
                  <a:pt x="605" y="879"/>
                  <a:pt x="608" y="886"/>
                  <a:pt x="624" y="903"/>
                </a:cubicBezTo>
              </a:path>
              <a:path w="2495" h="1227" extrusionOk="0">
                <a:moveTo>
                  <a:pt x="1196" y="738"/>
                </a:moveTo>
                <a:cubicBezTo>
                  <a:pt x="1183" y="714"/>
                  <a:pt x="1165" y="697"/>
                  <a:pt x="1140" y="685"/>
                </a:cubicBezTo>
                <a:cubicBezTo>
                  <a:pt x="1111" y="671"/>
                  <a:pt x="1088" y="671"/>
                  <a:pt x="1057" y="677"/>
                </a:cubicBezTo>
                <a:cubicBezTo>
                  <a:pt x="1019" y="685"/>
                  <a:pt x="991" y="703"/>
                  <a:pt x="968" y="734"/>
                </a:cubicBezTo>
                <a:cubicBezTo>
                  <a:pt x="944" y="766"/>
                  <a:pt x="931" y="807"/>
                  <a:pt x="932" y="847"/>
                </a:cubicBezTo>
                <a:cubicBezTo>
                  <a:pt x="933" y="884"/>
                  <a:pt x="947" y="926"/>
                  <a:pt x="978" y="949"/>
                </a:cubicBezTo>
                <a:cubicBezTo>
                  <a:pt x="1003" y="968"/>
                  <a:pt x="1032" y="963"/>
                  <a:pt x="1061" y="963"/>
                </a:cubicBezTo>
              </a:path>
              <a:path w="2495" h="1227" extrusionOk="0">
                <a:moveTo>
                  <a:pt x="1665" y="241"/>
                </a:moveTo>
                <a:cubicBezTo>
                  <a:pt x="1663" y="292"/>
                  <a:pt x="1650" y="334"/>
                  <a:pt x="1631" y="382"/>
                </a:cubicBezTo>
                <a:cubicBezTo>
                  <a:pt x="1593" y="475"/>
                  <a:pt x="1546" y="565"/>
                  <a:pt x="1499" y="653"/>
                </a:cubicBezTo>
                <a:cubicBezTo>
                  <a:pt x="1452" y="740"/>
                  <a:pt x="1393" y="818"/>
                  <a:pt x="1345" y="903"/>
                </a:cubicBezTo>
                <a:cubicBezTo>
                  <a:pt x="1327" y="935"/>
                  <a:pt x="1312" y="968"/>
                  <a:pt x="1303" y="1002"/>
                </a:cubicBezTo>
              </a:path>
              <a:path w="2495" h="1227" extrusionOk="0">
                <a:moveTo>
                  <a:pt x="1547" y="676"/>
                </a:moveTo>
                <a:cubicBezTo>
                  <a:pt x="1529" y="656"/>
                  <a:pt x="1514" y="651"/>
                  <a:pt x="1489" y="639"/>
                </a:cubicBezTo>
                <a:cubicBezTo>
                  <a:pt x="1454" y="623"/>
                  <a:pt x="1419" y="605"/>
                  <a:pt x="1383" y="593"/>
                </a:cubicBezTo>
                <a:cubicBezTo>
                  <a:pt x="1355" y="584"/>
                  <a:pt x="1329" y="579"/>
                  <a:pt x="1300" y="579"/>
                </a:cubicBezTo>
              </a:path>
              <a:path w="2495" h="1227" extrusionOk="0">
                <a:moveTo>
                  <a:pt x="1740" y="853"/>
                </a:moveTo>
                <a:cubicBezTo>
                  <a:pt x="1724" y="838"/>
                  <a:pt x="1708" y="825"/>
                  <a:pt x="1686" y="819"/>
                </a:cubicBezTo>
                <a:cubicBezTo>
                  <a:pt x="1652" y="810"/>
                  <a:pt x="1623" y="826"/>
                  <a:pt x="1598" y="847"/>
                </a:cubicBezTo>
                <a:cubicBezTo>
                  <a:pt x="1567" y="873"/>
                  <a:pt x="1557" y="905"/>
                  <a:pt x="1551" y="943"/>
                </a:cubicBezTo>
                <a:cubicBezTo>
                  <a:pt x="1548" y="960"/>
                  <a:pt x="1547" y="965"/>
                  <a:pt x="1555" y="975"/>
                </a:cubicBezTo>
                <a:cubicBezTo>
                  <a:pt x="1588" y="973"/>
                  <a:pt x="1605" y="950"/>
                  <a:pt x="1622" y="917"/>
                </a:cubicBezTo>
                <a:cubicBezTo>
                  <a:pt x="1643" y="876"/>
                  <a:pt x="1665" y="836"/>
                  <a:pt x="1692" y="798"/>
                </a:cubicBezTo>
                <a:cubicBezTo>
                  <a:pt x="1705" y="782"/>
                  <a:pt x="1709" y="777"/>
                  <a:pt x="1719" y="768"/>
                </a:cubicBezTo>
              </a:path>
              <a:path w="2495" h="1227" extrusionOk="0">
                <a:moveTo>
                  <a:pt x="1778" y="996"/>
                </a:moveTo>
                <a:cubicBezTo>
                  <a:pt x="1778" y="1003"/>
                  <a:pt x="1779" y="1009"/>
                  <a:pt x="1779" y="1016"/>
                </a:cubicBezTo>
                <a:cubicBezTo>
                  <a:pt x="1804" y="1001"/>
                  <a:pt x="1819" y="977"/>
                  <a:pt x="1841" y="957"/>
                </a:cubicBezTo>
                <a:cubicBezTo>
                  <a:pt x="1872" y="927"/>
                  <a:pt x="1912" y="900"/>
                  <a:pt x="1948" y="877"/>
                </a:cubicBezTo>
                <a:cubicBezTo>
                  <a:pt x="1983" y="854"/>
                  <a:pt x="2019" y="838"/>
                  <a:pt x="2059" y="826"/>
                </a:cubicBezTo>
                <a:cubicBezTo>
                  <a:pt x="2083" y="819"/>
                  <a:pt x="2107" y="812"/>
                  <a:pt x="2132" y="814"/>
                </a:cubicBezTo>
                <a:cubicBezTo>
                  <a:pt x="2148" y="815"/>
                  <a:pt x="2158" y="822"/>
                  <a:pt x="2173" y="815"/>
                </a:cubicBezTo>
                <a:cubicBezTo>
                  <a:pt x="2195" y="805"/>
                  <a:pt x="2206" y="784"/>
                  <a:pt x="2219" y="764"/>
                </a:cubicBezTo>
              </a:path>
              <a:path w="2495" h="1227" extrusionOk="0">
                <a:moveTo>
                  <a:pt x="2487" y="836"/>
                </a:moveTo>
                <a:cubicBezTo>
                  <a:pt x="2495" y="825"/>
                  <a:pt x="2497" y="820"/>
                  <a:pt x="2494" y="809"/>
                </a:cubicBezTo>
                <a:cubicBezTo>
                  <a:pt x="2466" y="814"/>
                  <a:pt x="2445" y="825"/>
                  <a:pt x="2420" y="838"/>
                </a:cubicBezTo>
                <a:cubicBezTo>
                  <a:pt x="2394" y="852"/>
                  <a:pt x="2359" y="868"/>
                  <a:pt x="2338" y="889"/>
                </a:cubicBezTo>
                <a:cubicBezTo>
                  <a:pt x="2322" y="905"/>
                  <a:pt x="2315" y="923"/>
                  <a:pt x="2329" y="943"/>
                </a:cubicBezTo>
                <a:cubicBezTo>
                  <a:pt x="2347" y="969"/>
                  <a:pt x="2372" y="991"/>
                  <a:pt x="2393" y="1015"/>
                </a:cubicBezTo>
                <a:cubicBezTo>
                  <a:pt x="2419" y="1044"/>
                  <a:pt x="2442" y="1075"/>
                  <a:pt x="2448" y="1115"/>
                </a:cubicBezTo>
                <a:cubicBezTo>
                  <a:pt x="2453" y="1146"/>
                  <a:pt x="2441" y="1187"/>
                  <a:pt x="2416" y="1208"/>
                </a:cubicBezTo>
                <a:cubicBezTo>
                  <a:pt x="2388" y="1231"/>
                  <a:pt x="2349" y="1229"/>
                  <a:pt x="2318" y="1213"/>
                </a:cubicBezTo>
                <a:cubicBezTo>
                  <a:pt x="2284" y="1195"/>
                  <a:pt x="2248" y="1157"/>
                  <a:pt x="2232" y="1122"/>
                </a:cubicBezTo>
                <a:cubicBezTo>
                  <a:pt x="2220" y="1094"/>
                  <a:pt x="2227" y="1071"/>
                  <a:pt x="2233" y="104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05813" y="3017838"/>
            <a:ext cx="512762" cy="450850"/>
          </a:xfrm>
          <a:custGeom>
            <a:avLst/>
            <a:gdLst>
              <a:gd name="T0" fmla="+- 0 24190 23351"/>
              <a:gd name="T1" fmla="*/ T0 w 1423"/>
              <a:gd name="T2" fmla="+- 0 8432 8381"/>
              <a:gd name="T3" fmla="*/ 8432 h 1253"/>
              <a:gd name="T4" fmla="+- 0 24084 23351"/>
              <a:gd name="T5" fmla="*/ T4 w 1423"/>
              <a:gd name="T6" fmla="+- 0 8401 8381"/>
              <a:gd name="T7" fmla="*/ 8401 h 1253"/>
              <a:gd name="T8" fmla="+- 0 23742 23351"/>
              <a:gd name="T9" fmla="*/ T8 w 1423"/>
              <a:gd name="T10" fmla="+- 0 8453 8381"/>
              <a:gd name="T11" fmla="*/ 8453 h 1253"/>
              <a:gd name="T12" fmla="+- 0 23539 23351"/>
              <a:gd name="T13" fmla="*/ T12 w 1423"/>
              <a:gd name="T14" fmla="+- 0 8661 8381"/>
              <a:gd name="T15" fmla="*/ 8661 h 1253"/>
              <a:gd name="T16" fmla="+- 0 23404 23351"/>
              <a:gd name="T17" fmla="*/ T16 w 1423"/>
              <a:gd name="T18" fmla="+- 0 8935 8381"/>
              <a:gd name="T19" fmla="*/ 8935 h 1253"/>
              <a:gd name="T20" fmla="+- 0 23353 23351"/>
              <a:gd name="T21" fmla="*/ T20 w 1423"/>
              <a:gd name="T22" fmla="+- 0 9165 8381"/>
              <a:gd name="T23" fmla="*/ 9165 h 1253"/>
              <a:gd name="T24" fmla="+- 0 23372 23351"/>
              <a:gd name="T25" fmla="*/ T24 w 1423"/>
              <a:gd name="T26" fmla="+- 0 9271 8381"/>
              <a:gd name="T27" fmla="*/ 9271 h 1253"/>
              <a:gd name="T28" fmla="+- 0 23405 23351"/>
              <a:gd name="T29" fmla="*/ T28 w 1423"/>
              <a:gd name="T30" fmla="+- 0 9272 8381"/>
              <a:gd name="T31" fmla="*/ 9272 h 1253"/>
              <a:gd name="T32" fmla="+- 0 23710 23351"/>
              <a:gd name="T33" fmla="*/ T32 w 1423"/>
              <a:gd name="T34" fmla="+- 0 9299 8381"/>
              <a:gd name="T35" fmla="*/ 9299 h 1253"/>
              <a:gd name="T36" fmla="+- 0 23722 23351"/>
              <a:gd name="T37" fmla="*/ T36 w 1423"/>
              <a:gd name="T38" fmla="+- 0 9249 8381"/>
              <a:gd name="T39" fmla="*/ 9249 h 1253"/>
              <a:gd name="T40" fmla="+- 0 23808 23351"/>
              <a:gd name="T41" fmla="*/ T40 w 1423"/>
              <a:gd name="T42" fmla="+- 0 9126 8381"/>
              <a:gd name="T43" fmla="*/ 9126 h 1253"/>
              <a:gd name="T44" fmla="+- 0 23923 23351"/>
              <a:gd name="T45" fmla="*/ T44 w 1423"/>
              <a:gd name="T46" fmla="+- 0 8965 8381"/>
              <a:gd name="T47" fmla="*/ 8965 h 1253"/>
              <a:gd name="T48" fmla="+- 0 24070 23351"/>
              <a:gd name="T49" fmla="*/ T48 w 1423"/>
              <a:gd name="T50" fmla="+- 0 8850 8381"/>
              <a:gd name="T51" fmla="*/ 8850 h 1253"/>
              <a:gd name="T52" fmla="+- 0 24178 23351"/>
              <a:gd name="T53" fmla="*/ T52 w 1423"/>
              <a:gd name="T54" fmla="+- 0 8969 8381"/>
              <a:gd name="T55" fmla="*/ 8969 h 1253"/>
              <a:gd name="T56" fmla="+- 0 24216 23351"/>
              <a:gd name="T57" fmla="*/ T56 w 1423"/>
              <a:gd name="T58" fmla="+- 0 9168 8381"/>
              <a:gd name="T59" fmla="*/ 9168 h 1253"/>
              <a:gd name="T60" fmla="+- 0 24208 23351"/>
              <a:gd name="T61" fmla="*/ T60 w 1423"/>
              <a:gd name="T62" fmla="+- 0 9215 8381"/>
              <a:gd name="T63" fmla="*/ 9215 h 1253"/>
              <a:gd name="T64" fmla="+- 0 24773 23351"/>
              <a:gd name="T65" fmla="*/ T64 w 1423"/>
              <a:gd name="T66" fmla="+- 0 8606 8381"/>
              <a:gd name="T67" fmla="*/ 8606 h 1253"/>
              <a:gd name="T68" fmla="+- 0 24748 23351"/>
              <a:gd name="T69" fmla="*/ T68 w 1423"/>
              <a:gd name="T70" fmla="+- 0 8871 8381"/>
              <a:gd name="T71" fmla="*/ 8871 h 1253"/>
              <a:gd name="T72" fmla="+- 0 24677 23351"/>
              <a:gd name="T73" fmla="*/ T72 w 1423"/>
              <a:gd name="T74" fmla="+- 0 9212 8381"/>
              <a:gd name="T75" fmla="*/ 9212 h 1253"/>
              <a:gd name="T76" fmla="+- 0 24579 23351"/>
              <a:gd name="T77" fmla="*/ T76 w 1423"/>
              <a:gd name="T78" fmla="+- 0 9447 8381"/>
              <a:gd name="T79" fmla="*/ 9447 h 1253"/>
              <a:gd name="T80" fmla="+- 0 24290 23351"/>
              <a:gd name="T81" fmla="*/ T80 w 1423"/>
              <a:gd name="T82" fmla="+- 0 9633 8381"/>
              <a:gd name="T83" fmla="*/ 9633 h 12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1423" h="1253" extrusionOk="0">
                <a:moveTo>
                  <a:pt x="839" y="51"/>
                </a:moveTo>
                <a:cubicBezTo>
                  <a:pt x="804" y="44"/>
                  <a:pt x="773" y="32"/>
                  <a:pt x="733" y="20"/>
                </a:cubicBezTo>
                <a:cubicBezTo>
                  <a:pt x="614" y="-17"/>
                  <a:pt x="494" y="1"/>
                  <a:pt x="391" y="72"/>
                </a:cubicBezTo>
                <a:cubicBezTo>
                  <a:pt x="314" y="125"/>
                  <a:pt x="242" y="204"/>
                  <a:pt x="188" y="280"/>
                </a:cubicBezTo>
                <a:cubicBezTo>
                  <a:pt x="129" y="363"/>
                  <a:pt x="86" y="458"/>
                  <a:pt x="53" y="554"/>
                </a:cubicBezTo>
                <a:cubicBezTo>
                  <a:pt x="26" y="632"/>
                  <a:pt x="7" y="702"/>
                  <a:pt x="2" y="784"/>
                </a:cubicBezTo>
                <a:cubicBezTo>
                  <a:pt x="0" y="810"/>
                  <a:pt x="-6" y="872"/>
                  <a:pt x="21" y="890"/>
                </a:cubicBezTo>
                <a:cubicBezTo>
                  <a:pt x="35" y="897"/>
                  <a:pt x="42" y="899"/>
                  <a:pt x="54" y="891"/>
                </a:cubicBezTo>
              </a:path>
              <a:path w="1423" h="1253" extrusionOk="0">
                <a:moveTo>
                  <a:pt x="359" y="918"/>
                </a:moveTo>
                <a:cubicBezTo>
                  <a:pt x="351" y="904"/>
                  <a:pt x="345" y="900"/>
                  <a:pt x="371" y="868"/>
                </a:cubicBezTo>
                <a:cubicBezTo>
                  <a:pt x="403" y="829"/>
                  <a:pt x="427" y="785"/>
                  <a:pt x="457" y="745"/>
                </a:cubicBezTo>
                <a:cubicBezTo>
                  <a:pt x="496" y="693"/>
                  <a:pt x="531" y="635"/>
                  <a:pt x="572" y="584"/>
                </a:cubicBezTo>
                <a:cubicBezTo>
                  <a:pt x="611" y="536"/>
                  <a:pt x="660" y="491"/>
                  <a:pt x="719" y="469"/>
                </a:cubicBezTo>
                <a:cubicBezTo>
                  <a:pt x="818" y="432"/>
                  <a:pt x="820" y="513"/>
                  <a:pt x="827" y="588"/>
                </a:cubicBezTo>
                <a:cubicBezTo>
                  <a:pt x="833" y="655"/>
                  <a:pt x="865" y="720"/>
                  <a:pt x="865" y="787"/>
                </a:cubicBezTo>
                <a:cubicBezTo>
                  <a:pt x="862" y="803"/>
                  <a:pt x="860" y="818"/>
                  <a:pt x="857" y="834"/>
                </a:cubicBezTo>
              </a:path>
              <a:path w="1423" h="1253" extrusionOk="0">
                <a:moveTo>
                  <a:pt x="1422" y="225"/>
                </a:moveTo>
                <a:cubicBezTo>
                  <a:pt x="1416" y="313"/>
                  <a:pt x="1410" y="403"/>
                  <a:pt x="1397" y="490"/>
                </a:cubicBezTo>
                <a:cubicBezTo>
                  <a:pt x="1380" y="605"/>
                  <a:pt x="1358" y="719"/>
                  <a:pt x="1326" y="831"/>
                </a:cubicBezTo>
                <a:cubicBezTo>
                  <a:pt x="1303" y="911"/>
                  <a:pt x="1274" y="996"/>
                  <a:pt x="1228" y="1066"/>
                </a:cubicBezTo>
                <a:cubicBezTo>
                  <a:pt x="1147" y="1188"/>
                  <a:pt x="1076" y="1228"/>
                  <a:pt x="939" y="125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918575" y="5295900"/>
            <a:ext cx="136525" cy="144463"/>
          </a:xfrm>
          <a:custGeom>
            <a:avLst/>
            <a:gdLst>
              <a:gd name="T0" fmla="+- 0 24773 24773"/>
              <a:gd name="T1" fmla="*/ T0 w 378"/>
              <a:gd name="T2" fmla="+- 0 14757 14710"/>
              <a:gd name="T3" fmla="*/ 14757 h 404"/>
              <a:gd name="T4" fmla="+- 0 24822 24773"/>
              <a:gd name="T5" fmla="*/ T4 w 378"/>
              <a:gd name="T6" fmla="+- 0 14719 14710"/>
              <a:gd name="T7" fmla="*/ 14719 h 404"/>
              <a:gd name="T8" fmla="+- 0 24993 24773"/>
              <a:gd name="T9" fmla="*/ T8 w 378"/>
              <a:gd name="T10" fmla="+- 0 14865 14710"/>
              <a:gd name="T11" fmla="*/ 14865 h 404"/>
              <a:gd name="T12" fmla="+- 0 24978 24773"/>
              <a:gd name="T13" fmla="*/ T12 w 378"/>
              <a:gd name="T14" fmla="+- 0 15113 14710"/>
              <a:gd name="T15" fmla="*/ 15113 h 404"/>
              <a:gd name="T16" fmla="+- 0 25150 24773"/>
              <a:gd name="T17" fmla="*/ T16 w 378"/>
              <a:gd name="T18" fmla="+- 0 14853 14710"/>
              <a:gd name="T19" fmla="*/ 14853 h 404"/>
              <a:gd name="T20" fmla="+- 0 25070 24773"/>
              <a:gd name="T21" fmla="*/ T20 w 378"/>
              <a:gd name="T22" fmla="+- 0 14831 14710"/>
              <a:gd name="T23" fmla="*/ 14831 h 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378" h="404" extrusionOk="0">
                <a:moveTo>
                  <a:pt x="0" y="47"/>
                </a:moveTo>
                <a:cubicBezTo>
                  <a:pt x="8" y="2"/>
                  <a:pt x="8" y="-14"/>
                  <a:pt x="49" y="9"/>
                </a:cubicBezTo>
              </a:path>
              <a:path w="378" h="404" extrusionOk="0">
                <a:moveTo>
                  <a:pt x="220" y="155"/>
                </a:moveTo>
                <a:cubicBezTo>
                  <a:pt x="224" y="242"/>
                  <a:pt x="219" y="317"/>
                  <a:pt x="205" y="403"/>
                </a:cubicBezTo>
              </a:path>
              <a:path w="378" h="404" extrusionOk="0">
                <a:moveTo>
                  <a:pt x="377" y="143"/>
                </a:moveTo>
                <a:cubicBezTo>
                  <a:pt x="335" y="144"/>
                  <a:pt x="320" y="144"/>
                  <a:pt x="297" y="12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29413" y="5226050"/>
            <a:ext cx="2346325" cy="693738"/>
          </a:xfrm>
          <a:custGeom>
            <a:avLst/>
            <a:gdLst>
              <a:gd name="T0" fmla="+- 0 18818 18692"/>
              <a:gd name="T1" fmla="*/ T0 w 6518"/>
              <a:gd name="T2" fmla="+- 0 15263 14518"/>
              <a:gd name="T3" fmla="*/ 15263 h 1927"/>
              <a:gd name="T4" fmla="+- 0 18936 18692"/>
              <a:gd name="T5" fmla="*/ T4 w 6518"/>
              <a:gd name="T6" fmla="+- 0 15579 14518"/>
              <a:gd name="T7" fmla="*/ 15579 h 1927"/>
              <a:gd name="T8" fmla="+- 0 18971 18692"/>
              <a:gd name="T9" fmla="*/ T8 w 6518"/>
              <a:gd name="T10" fmla="+- 0 15881 14518"/>
              <a:gd name="T11" fmla="*/ 15881 h 1927"/>
              <a:gd name="T12" fmla="+- 0 18692 18692"/>
              <a:gd name="T13" fmla="*/ T12 w 6518"/>
              <a:gd name="T14" fmla="+- 0 15890 14518"/>
              <a:gd name="T15" fmla="*/ 15890 h 1927"/>
              <a:gd name="T16" fmla="+- 0 19269 18692"/>
              <a:gd name="T17" fmla="*/ T16 w 6518"/>
              <a:gd name="T18" fmla="+- 0 15405 14518"/>
              <a:gd name="T19" fmla="*/ 15405 h 1927"/>
              <a:gd name="T20" fmla="+- 0 19363 18692"/>
              <a:gd name="T21" fmla="*/ T20 w 6518"/>
              <a:gd name="T22" fmla="+- 0 15493 14518"/>
              <a:gd name="T23" fmla="*/ 15493 h 1927"/>
              <a:gd name="T24" fmla="+- 0 19709 18692"/>
              <a:gd name="T25" fmla="*/ T24 w 6518"/>
              <a:gd name="T26" fmla="+- 0 15195 14518"/>
              <a:gd name="T27" fmla="*/ 15195 h 1927"/>
              <a:gd name="T28" fmla="+- 0 19608 18692"/>
              <a:gd name="T29" fmla="*/ T28 w 6518"/>
              <a:gd name="T30" fmla="+- 0 15736 14518"/>
              <a:gd name="T31" fmla="*/ 15736 h 1927"/>
              <a:gd name="T32" fmla="+- 0 20173 18692"/>
              <a:gd name="T33" fmla="*/ T32 w 6518"/>
              <a:gd name="T34" fmla="+- 0 15170 14518"/>
              <a:gd name="T35" fmla="*/ 15170 h 1927"/>
              <a:gd name="T36" fmla="+- 0 20005 18692"/>
              <a:gd name="T37" fmla="*/ T36 w 6518"/>
              <a:gd name="T38" fmla="+- 0 15563 14518"/>
              <a:gd name="T39" fmla="*/ 15563 h 1927"/>
              <a:gd name="T40" fmla="+- 0 19938 18692"/>
              <a:gd name="T41" fmla="*/ T40 w 6518"/>
              <a:gd name="T42" fmla="+- 0 15843 14518"/>
              <a:gd name="T43" fmla="*/ 15843 h 1927"/>
              <a:gd name="T44" fmla="+- 0 20342 18692"/>
              <a:gd name="T45" fmla="*/ T44 w 6518"/>
              <a:gd name="T46" fmla="+- 0 15198 14518"/>
              <a:gd name="T47" fmla="*/ 15198 h 1927"/>
              <a:gd name="T48" fmla="+- 0 21072 18692"/>
              <a:gd name="T49" fmla="*/ T48 w 6518"/>
              <a:gd name="T50" fmla="+- 0 14964 14518"/>
              <a:gd name="T51" fmla="*/ 14964 h 1927"/>
              <a:gd name="T52" fmla="+- 0 20905 18692"/>
              <a:gd name="T53" fmla="*/ T52 w 6518"/>
              <a:gd name="T54" fmla="+- 0 15729 14518"/>
              <a:gd name="T55" fmla="*/ 15729 h 1927"/>
              <a:gd name="T56" fmla="+- 0 20990 18692"/>
              <a:gd name="T57" fmla="*/ T56 w 6518"/>
              <a:gd name="T58" fmla="+- 0 15525 14518"/>
              <a:gd name="T59" fmla="*/ 15525 h 1927"/>
              <a:gd name="T60" fmla="+- 0 20708 18692"/>
              <a:gd name="T61" fmla="*/ T60 w 6518"/>
              <a:gd name="T62" fmla="+- 0 15536 14518"/>
              <a:gd name="T63" fmla="*/ 15536 h 1927"/>
              <a:gd name="T64" fmla="+- 0 21648 18692"/>
              <a:gd name="T65" fmla="*/ T64 w 6518"/>
              <a:gd name="T66" fmla="+- 0 14994 14518"/>
              <a:gd name="T67" fmla="*/ 14994 h 1927"/>
              <a:gd name="T68" fmla="+- 0 21637 18692"/>
              <a:gd name="T69" fmla="*/ T68 w 6518"/>
              <a:gd name="T70" fmla="+- 0 15705 14518"/>
              <a:gd name="T71" fmla="*/ 15705 h 1927"/>
              <a:gd name="T72" fmla="+- 0 21563 18692"/>
              <a:gd name="T73" fmla="*/ T72 w 6518"/>
              <a:gd name="T74" fmla="+- 0 15721 14518"/>
              <a:gd name="T75" fmla="*/ 15721 h 1927"/>
              <a:gd name="T76" fmla="+- 0 22053 18692"/>
              <a:gd name="T77" fmla="*/ T76 w 6518"/>
              <a:gd name="T78" fmla="+- 0 15737 14518"/>
              <a:gd name="T79" fmla="*/ 15737 h 1927"/>
              <a:gd name="T80" fmla="+- 0 22344 18692"/>
              <a:gd name="T81" fmla="*/ T80 w 6518"/>
              <a:gd name="T82" fmla="+- 0 14966 14518"/>
              <a:gd name="T83" fmla="*/ 14966 h 1927"/>
              <a:gd name="T84" fmla="+- 0 22394 18692"/>
              <a:gd name="T85" fmla="*/ T84 w 6518"/>
              <a:gd name="T86" fmla="+- 0 15374 14518"/>
              <a:gd name="T87" fmla="*/ 15374 h 1927"/>
              <a:gd name="T88" fmla="+- 0 22222 18692"/>
              <a:gd name="T89" fmla="*/ T88 w 6518"/>
              <a:gd name="T90" fmla="+- 0 15686 14518"/>
              <a:gd name="T91" fmla="*/ 15686 h 1927"/>
              <a:gd name="T92" fmla="+- 0 22541 18692"/>
              <a:gd name="T93" fmla="*/ T92 w 6518"/>
              <a:gd name="T94" fmla="+- 0 14780 14518"/>
              <a:gd name="T95" fmla="*/ 14780 h 1927"/>
              <a:gd name="T96" fmla="+- 0 23027 18692"/>
              <a:gd name="T97" fmla="*/ T96 w 6518"/>
              <a:gd name="T98" fmla="+- 0 14675 14518"/>
              <a:gd name="T99" fmla="*/ 14675 h 1927"/>
              <a:gd name="T100" fmla="+- 0 23093 18692"/>
              <a:gd name="T101" fmla="*/ T100 w 6518"/>
              <a:gd name="T102" fmla="+- 0 14676 14518"/>
              <a:gd name="T103" fmla="*/ 14676 h 1927"/>
              <a:gd name="T104" fmla="+- 0 23009 18692"/>
              <a:gd name="T105" fmla="*/ T104 w 6518"/>
              <a:gd name="T106" fmla="+- 0 15570 14518"/>
              <a:gd name="T107" fmla="*/ 15570 h 1927"/>
              <a:gd name="T108" fmla="+- 0 23135 18692"/>
              <a:gd name="T109" fmla="*/ T108 w 6518"/>
              <a:gd name="T110" fmla="+- 0 15303 14518"/>
              <a:gd name="T111" fmla="*/ 15303 h 1927"/>
              <a:gd name="T112" fmla="+- 0 22761 18692"/>
              <a:gd name="T113" fmla="*/ T112 w 6518"/>
              <a:gd name="T114" fmla="+- 0 15742 14518"/>
              <a:gd name="T115" fmla="*/ 15742 h 1927"/>
              <a:gd name="T116" fmla="+- 0 23001 18692"/>
              <a:gd name="T117" fmla="*/ T116 w 6518"/>
              <a:gd name="T118" fmla="+- 0 15645 14518"/>
              <a:gd name="T119" fmla="*/ 15645 h 1927"/>
              <a:gd name="T120" fmla="+- 0 23211 18692"/>
              <a:gd name="T121" fmla="*/ T120 w 6518"/>
              <a:gd name="T122" fmla="+- 0 16164 14518"/>
              <a:gd name="T123" fmla="*/ 16164 h 1927"/>
              <a:gd name="T124" fmla="+- 0 22692 18692"/>
              <a:gd name="T125" fmla="*/ T124 w 6518"/>
              <a:gd name="T126" fmla="+- 0 16229 14518"/>
              <a:gd name="T127" fmla="*/ 16229 h 1927"/>
              <a:gd name="T128" fmla="+- 0 22895 18692"/>
              <a:gd name="T129" fmla="*/ T128 w 6518"/>
              <a:gd name="T130" fmla="+- 0 15666 14518"/>
              <a:gd name="T131" fmla="*/ 15666 h 1927"/>
              <a:gd name="T132" fmla="+- 0 22965 18692"/>
              <a:gd name="T133" fmla="*/ T132 w 6518"/>
              <a:gd name="T134" fmla="+- 0 15751 14518"/>
              <a:gd name="T135" fmla="*/ 15751 h 1927"/>
              <a:gd name="T136" fmla="+- 0 22935 18692"/>
              <a:gd name="T137" fmla="*/ T136 w 6518"/>
              <a:gd name="T138" fmla="+- 0 15076 14518"/>
              <a:gd name="T139" fmla="*/ 15076 h 1927"/>
              <a:gd name="T140" fmla="+- 0 22802 18692"/>
              <a:gd name="T141" fmla="*/ T140 w 6518"/>
              <a:gd name="T142" fmla="+- 0 15915 14518"/>
              <a:gd name="T143" fmla="*/ 15915 h 1927"/>
              <a:gd name="T144" fmla="+- 0 22677 18692"/>
              <a:gd name="T145" fmla="*/ T144 w 6518"/>
              <a:gd name="T146" fmla="+- 0 15671 14518"/>
              <a:gd name="T147" fmla="*/ 15671 h 1927"/>
              <a:gd name="T148" fmla="+- 0 22378 18692"/>
              <a:gd name="T149" fmla="*/ T148 w 6518"/>
              <a:gd name="T150" fmla="+- 0 15309 14518"/>
              <a:gd name="T151" fmla="*/ 15309 h 1927"/>
              <a:gd name="T152" fmla="+- 0 22464 18692"/>
              <a:gd name="T153" fmla="*/ T152 w 6518"/>
              <a:gd name="T154" fmla="+- 0 15852 14518"/>
              <a:gd name="T155" fmla="*/ 15852 h 1927"/>
              <a:gd name="T156" fmla="+- 0 22677 18692"/>
              <a:gd name="T157" fmla="*/ T156 w 6518"/>
              <a:gd name="T158" fmla="+- 0 16097 14518"/>
              <a:gd name="T159" fmla="*/ 16097 h 1927"/>
              <a:gd name="T160" fmla="+- 0 21134 18692"/>
              <a:gd name="T161" fmla="*/ T160 w 6518"/>
              <a:gd name="T162" fmla="+- 0 15487 14518"/>
              <a:gd name="T163" fmla="*/ 15487 h 1927"/>
              <a:gd name="T164" fmla="+- 0 22735 18692"/>
              <a:gd name="T165" fmla="*/ T164 w 6518"/>
              <a:gd name="T166" fmla="+- 0 15934 14518"/>
              <a:gd name="T167" fmla="*/ 15934 h 1927"/>
              <a:gd name="T168" fmla="+- 0 21738 18692"/>
              <a:gd name="T169" fmla="*/ T168 w 6518"/>
              <a:gd name="T170" fmla="+- 0 15902 14518"/>
              <a:gd name="T171" fmla="*/ 15902 h 1927"/>
              <a:gd name="T172" fmla="+- 0 20592 18692"/>
              <a:gd name="T173" fmla="*/ T172 w 6518"/>
              <a:gd name="T174" fmla="+- 0 15690 14518"/>
              <a:gd name="T175" fmla="*/ 15690 h 1927"/>
              <a:gd name="T176" fmla="+- 0 22756 18692"/>
              <a:gd name="T177" fmla="*/ T176 w 6518"/>
              <a:gd name="T178" fmla="+- 0 16065 14518"/>
              <a:gd name="T179" fmla="*/ 16065 h 1927"/>
              <a:gd name="T180" fmla="+- 0 20594 18692"/>
              <a:gd name="T181" fmla="*/ T180 w 6518"/>
              <a:gd name="T182" fmla="+- 0 15803 14518"/>
              <a:gd name="T183" fmla="*/ 15803 h 1927"/>
              <a:gd name="T184" fmla="+- 0 19661 18692"/>
              <a:gd name="T185" fmla="*/ T184 w 6518"/>
              <a:gd name="T186" fmla="+- 0 15648 14518"/>
              <a:gd name="T187" fmla="*/ 15648 h 1927"/>
              <a:gd name="T188" fmla="+- 0 23607 18692"/>
              <a:gd name="T189" fmla="*/ T188 w 6518"/>
              <a:gd name="T190" fmla="+- 0 15017 14518"/>
              <a:gd name="T191" fmla="*/ 15017 h 1927"/>
              <a:gd name="T192" fmla="+- 0 23683 18692"/>
              <a:gd name="T193" fmla="*/ T192 w 6518"/>
              <a:gd name="T194" fmla="+- 0 14745 14518"/>
              <a:gd name="T195" fmla="*/ 14745 h 1927"/>
              <a:gd name="T196" fmla="+- 0 23994 18692"/>
              <a:gd name="T197" fmla="*/ T196 w 6518"/>
              <a:gd name="T198" fmla="+- 0 14960 14518"/>
              <a:gd name="T199" fmla="*/ 14960 h 1927"/>
              <a:gd name="T200" fmla="+- 0 24592 18692"/>
              <a:gd name="T201" fmla="*/ T200 w 6518"/>
              <a:gd name="T202" fmla="+- 0 14902 14518"/>
              <a:gd name="T203" fmla="*/ 14902 h 1927"/>
              <a:gd name="T204" fmla="+- 0 24672 18692"/>
              <a:gd name="T205" fmla="*/ T204 w 6518"/>
              <a:gd name="T206" fmla="+- 0 14632 14518"/>
              <a:gd name="T207" fmla="*/ 14632 h 1927"/>
              <a:gd name="T208" fmla="+- 0 24620 18692"/>
              <a:gd name="T209" fmla="*/ T208 w 6518"/>
              <a:gd name="T210" fmla="+- 0 15054 14518"/>
              <a:gd name="T211" fmla="*/ 15054 h 1927"/>
              <a:gd name="T212" fmla="+- 0 24906 18692"/>
              <a:gd name="T213" fmla="*/ T212 w 6518"/>
              <a:gd name="T214" fmla="+- 0 14869 14518"/>
              <a:gd name="T215" fmla="*/ 14869 h 1927"/>
              <a:gd name="T216" fmla="+- 0 24761 18692"/>
              <a:gd name="T217" fmla="*/ T216 w 6518"/>
              <a:gd name="T218" fmla="+- 0 15408 14518"/>
              <a:gd name="T219" fmla="*/ 15408 h 1927"/>
              <a:gd name="T220" fmla="+- 0 25127 18692"/>
              <a:gd name="T221" fmla="*/ T220 w 6518"/>
              <a:gd name="T222" fmla="+- 0 14776 14518"/>
              <a:gd name="T223" fmla="*/ 14776 h 1927"/>
              <a:gd name="T224" fmla="+- 0 25166 18692"/>
              <a:gd name="T225" fmla="*/ T224 w 6518"/>
              <a:gd name="T226" fmla="+- 0 14814 14518"/>
              <a:gd name="T227" fmla="*/ 14814 h 1927"/>
              <a:gd name="T228" fmla="+- 0 25083 18692"/>
              <a:gd name="T229" fmla="*/ T228 w 6518"/>
              <a:gd name="T230" fmla="+- 0 15217 14518"/>
              <a:gd name="T231" fmla="*/ 15217 h 19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6518" h="1927" extrusionOk="0">
                <a:moveTo>
                  <a:pt x="11" y="818"/>
                </a:moveTo>
                <a:cubicBezTo>
                  <a:pt x="28" y="805"/>
                  <a:pt x="46" y="794"/>
                  <a:pt x="62" y="781"/>
                </a:cubicBezTo>
                <a:cubicBezTo>
                  <a:pt x="81" y="766"/>
                  <a:pt x="101" y="750"/>
                  <a:pt x="126" y="745"/>
                </a:cubicBezTo>
                <a:cubicBezTo>
                  <a:pt x="162" y="738"/>
                  <a:pt x="197" y="739"/>
                  <a:pt x="230" y="757"/>
                </a:cubicBezTo>
                <a:cubicBezTo>
                  <a:pt x="286" y="787"/>
                  <a:pt x="307" y="847"/>
                  <a:pt x="305" y="908"/>
                </a:cubicBezTo>
                <a:cubicBezTo>
                  <a:pt x="303" y="965"/>
                  <a:pt x="275" y="1015"/>
                  <a:pt x="244" y="1061"/>
                </a:cubicBezTo>
                <a:cubicBezTo>
                  <a:pt x="217" y="1101"/>
                  <a:pt x="177" y="1130"/>
                  <a:pt x="147" y="1164"/>
                </a:cubicBezTo>
                <a:cubicBezTo>
                  <a:pt x="171" y="1172"/>
                  <a:pt x="186" y="1176"/>
                  <a:pt x="205" y="1194"/>
                </a:cubicBezTo>
                <a:cubicBezTo>
                  <a:pt x="251" y="1236"/>
                  <a:pt x="276" y="1301"/>
                  <a:pt x="279" y="1363"/>
                </a:cubicBezTo>
                <a:cubicBezTo>
                  <a:pt x="281" y="1414"/>
                  <a:pt x="270" y="1477"/>
                  <a:pt x="231" y="1513"/>
                </a:cubicBezTo>
                <a:cubicBezTo>
                  <a:pt x="197" y="1545"/>
                  <a:pt x="135" y="1550"/>
                  <a:pt x="95" y="1526"/>
                </a:cubicBezTo>
                <a:cubicBezTo>
                  <a:pt x="37" y="1492"/>
                  <a:pt x="18" y="1430"/>
                  <a:pt x="0" y="1372"/>
                </a:cubicBezTo>
              </a:path>
              <a:path w="6518" h="1927" extrusionOk="0">
                <a:moveTo>
                  <a:pt x="647" y="692"/>
                </a:moveTo>
                <a:cubicBezTo>
                  <a:pt x="630" y="716"/>
                  <a:pt x="617" y="745"/>
                  <a:pt x="607" y="773"/>
                </a:cubicBezTo>
                <a:cubicBezTo>
                  <a:pt x="595" y="809"/>
                  <a:pt x="581" y="849"/>
                  <a:pt x="577" y="887"/>
                </a:cubicBezTo>
                <a:cubicBezTo>
                  <a:pt x="574" y="917"/>
                  <a:pt x="573" y="950"/>
                  <a:pt x="578" y="979"/>
                </a:cubicBezTo>
                <a:cubicBezTo>
                  <a:pt x="582" y="1000"/>
                  <a:pt x="583" y="1014"/>
                  <a:pt x="599" y="1025"/>
                </a:cubicBezTo>
                <a:cubicBezTo>
                  <a:pt x="624" y="1011"/>
                  <a:pt x="646" y="989"/>
                  <a:pt x="671" y="975"/>
                </a:cubicBezTo>
                <a:cubicBezTo>
                  <a:pt x="721" y="948"/>
                  <a:pt x="770" y="929"/>
                  <a:pt x="824" y="912"/>
                </a:cubicBezTo>
                <a:cubicBezTo>
                  <a:pt x="860" y="901"/>
                  <a:pt x="896" y="891"/>
                  <a:pt x="932" y="880"/>
                </a:cubicBezTo>
              </a:path>
              <a:path w="6518" h="1927" extrusionOk="0">
                <a:moveTo>
                  <a:pt x="1017" y="677"/>
                </a:moveTo>
                <a:cubicBezTo>
                  <a:pt x="996" y="699"/>
                  <a:pt x="991" y="713"/>
                  <a:pt x="982" y="753"/>
                </a:cubicBezTo>
                <a:cubicBezTo>
                  <a:pt x="965" y="828"/>
                  <a:pt x="945" y="902"/>
                  <a:pt x="935" y="979"/>
                </a:cubicBezTo>
                <a:cubicBezTo>
                  <a:pt x="925" y="1057"/>
                  <a:pt x="917" y="1139"/>
                  <a:pt x="916" y="1218"/>
                </a:cubicBezTo>
                <a:cubicBezTo>
                  <a:pt x="916" y="1244"/>
                  <a:pt x="910" y="1292"/>
                  <a:pt x="942" y="1280"/>
                </a:cubicBezTo>
              </a:path>
              <a:path w="6518" h="1927" extrusionOk="0">
                <a:moveTo>
                  <a:pt x="1570" y="636"/>
                </a:moveTo>
                <a:cubicBezTo>
                  <a:pt x="1596" y="600"/>
                  <a:pt x="1504" y="644"/>
                  <a:pt x="1481" y="652"/>
                </a:cubicBezTo>
                <a:cubicBezTo>
                  <a:pt x="1375" y="690"/>
                  <a:pt x="1257" y="744"/>
                  <a:pt x="1179" y="827"/>
                </a:cubicBezTo>
                <a:cubicBezTo>
                  <a:pt x="1145" y="863"/>
                  <a:pt x="1141" y="896"/>
                  <a:pt x="1173" y="934"/>
                </a:cubicBezTo>
                <a:cubicBezTo>
                  <a:pt x="1212" y="980"/>
                  <a:pt x="1269" y="1005"/>
                  <a:pt x="1313" y="1045"/>
                </a:cubicBezTo>
                <a:cubicBezTo>
                  <a:pt x="1373" y="1099"/>
                  <a:pt x="1426" y="1168"/>
                  <a:pt x="1428" y="1252"/>
                </a:cubicBezTo>
                <a:cubicBezTo>
                  <a:pt x="1429" y="1302"/>
                  <a:pt x="1407" y="1357"/>
                  <a:pt x="1358" y="1376"/>
                </a:cubicBezTo>
                <a:cubicBezTo>
                  <a:pt x="1311" y="1395"/>
                  <a:pt x="1268" y="1367"/>
                  <a:pt x="1246" y="1325"/>
                </a:cubicBezTo>
                <a:cubicBezTo>
                  <a:pt x="1201" y="1237"/>
                  <a:pt x="1243" y="1134"/>
                  <a:pt x="1287" y="1055"/>
                </a:cubicBezTo>
                <a:cubicBezTo>
                  <a:pt x="1333" y="972"/>
                  <a:pt x="1398" y="907"/>
                  <a:pt x="1464" y="841"/>
                </a:cubicBezTo>
                <a:cubicBezTo>
                  <a:pt x="1523" y="782"/>
                  <a:pt x="1584" y="731"/>
                  <a:pt x="1650" y="680"/>
                </a:cubicBezTo>
              </a:path>
              <a:path w="6518" h="1927" extrusionOk="0">
                <a:moveTo>
                  <a:pt x="1979" y="627"/>
                </a:moveTo>
                <a:cubicBezTo>
                  <a:pt x="2020" y="618"/>
                  <a:pt x="2054" y="604"/>
                  <a:pt x="2089" y="581"/>
                </a:cubicBezTo>
                <a:cubicBezTo>
                  <a:pt x="2171" y="527"/>
                  <a:pt x="2274" y="441"/>
                  <a:pt x="2380" y="446"/>
                </a:cubicBezTo>
                <a:cubicBezTo>
                  <a:pt x="2424" y="448"/>
                  <a:pt x="2442" y="487"/>
                  <a:pt x="2446" y="526"/>
                </a:cubicBezTo>
                <a:cubicBezTo>
                  <a:pt x="2453" y="598"/>
                  <a:pt x="2425" y="678"/>
                  <a:pt x="2402" y="745"/>
                </a:cubicBezTo>
                <a:cubicBezTo>
                  <a:pt x="2348" y="904"/>
                  <a:pt x="2273" y="1054"/>
                  <a:pt x="2213" y="1211"/>
                </a:cubicBezTo>
                <a:cubicBezTo>
                  <a:pt x="2189" y="1274"/>
                  <a:pt x="2162" y="1333"/>
                  <a:pt x="2134" y="1394"/>
                </a:cubicBezTo>
              </a:path>
              <a:path w="6518" h="1927" extrusionOk="0">
                <a:moveTo>
                  <a:pt x="2376" y="1005"/>
                </a:moveTo>
                <a:cubicBezTo>
                  <a:pt x="2350" y="997"/>
                  <a:pt x="2326" y="1007"/>
                  <a:pt x="2298" y="1007"/>
                </a:cubicBezTo>
                <a:cubicBezTo>
                  <a:pt x="2246" y="1006"/>
                  <a:pt x="2195" y="1006"/>
                  <a:pt x="2143" y="1006"/>
                </a:cubicBezTo>
                <a:cubicBezTo>
                  <a:pt x="2103" y="1006"/>
                  <a:pt x="2067" y="1016"/>
                  <a:pt x="2028" y="1018"/>
                </a:cubicBezTo>
                <a:cubicBezTo>
                  <a:pt x="2024" y="1018"/>
                  <a:pt x="2020" y="1018"/>
                  <a:pt x="2016" y="1018"/>
                </a:cubicBezTo>
              </a:path>
              <a:path w="6518" h="1927" extrusionOk="0">
                <a:moveTo>
                  <a:pt x="2734" y="552"/>
                </a:moveTo>
                <a:cubicBezTo>
                  <a:pt x="2765" y="535"/>
                  <a:pt x="2794" y="514"/>
                  <a:pt x="2825" y="496"/>
                </a:cubicBezTo>
                <a:cubicBezTo>
                  <a:pt x="2866" y="473"/>
                  <a:pt x="2910" y="461"/>
                  <a:pt x="2956" y="476"/>
                </a:cubicBezTo>
                <a:cubicBezTo>
                  <a:pt x="3016" y="496"/>
                  <a:pt x="3069" y="541"/>
                  <a:pt x="3101" y="594"/>
                </a:cubicBezTo>
                <a:cubicBezTo>
                  <a:pt x="3150" y="675"/>
                  <a:pt x="3153" y="768"/>
                  <a:pt x="3138" y="859"/>
                </a:cubicBezTo>
                <a:cubicBezTo>
                  <a:pt x="3116" y="989"/>
                  <a:pt x="3046" y="1103"/>
                  <a:pt x="2945" y="1187"/>
                </a:cubicBezTo>
                <a:cubicBezTo>
                  <a:pt x="2902" y="1223"/>
                  <a:pt x="2840" y="1262"/>
                  <a:pt x="2782" y="1265"/>
                </a:cubicBezTo>
                <a:cubicBezTo>
                  <a:pt x="2776" y="1264"/>
                  <a:pt x="2770" y="1263"/>
                  <a:pt x="2764" y="1262"/>
                </a:cubicBezTo>
                <a:cubicBezTo>
                  <a:pt x="2786" y="1222"/>
                  <a:pt x="2823" y="1214"/>
                  <a:pt x="2871" y="1203"/>
                </a:cubicBezTo>
                <a:cubicBezTo>
                  <a:pt x="2942" y="1187"/>
                  <a:pt x="3016" y="1190"/>
                  <a:pt x="3088" y="1201"/>
                </a:cubicBezTo>
                <a:cubicBezTo>
                  <a:pt x="3152" y="1211"/>
                  <a:pt x="3213" y="1234"/>
                  <a:pt x="3276" y="1242"/>
                </a:cubicBezTo>
                <a:cubicBezTo>
                  <a:pt x="3315" y="1247"/>
                  <a:pt x="3330" y="1239"/>
                  <a:pt x="3361" y="1219"/>
                </a:cubicBezTo>
              </a:path>
              <a:path w="6518" h="1927" extrusionOk="0">
                <a:moveTo>
                  <a:pt x="3690" y="448"/>
                </a:moveTo>
                <a:cubicBezTo>
                  <a:pt x="3705" y="428"/>
                  <a:pt x="3714" y="412"/>
                  <a:pt x="3729" y="393"/>
                </a:cubicBezTo>
                <a:cubicBezTo>
                  <a:pt x="3693" y="407"/>
                  <a:pt x="3680" y="413"/>
                  <a:pt x="3652" y="448"/>
                </a:cubicBezTo>
                <a:cubicBezTo>
                  <a:pt x="3616" y="492"/>
                  <a:pt x="3586" y="541"/>
                  <a:pt x="3570" y="596"/>
                </a:cubicBezTo>
                <a:cubicBezTo>
                  <a:pt x="3551" y="662"/>
                  <a:pt x="3551" y="719"/>
                  <a:pt x="3595" y="773"/>
                </a:cubicBezTo>
                <a:cubicBezTo>
                  <a:pt x="3624" y="809"/>
                  <a:pt x="3668" y="825"/>
                  <a:pt x="3702" y="856"/>
                </a:cubicBezTo>
                <a:cubicBezTo>
                  <a:pt x="3744" y="894"/>
                  <a:pt x="3764" y="936"/>
                  <a:pt x="3759" y="993"/>
                </a:cubicBezTo>
                <a:cubicBezTo>
                  <a:pt x="3752" y="1071"/>
                  <a:pt x="3701" y="1150"/>
                  <a:pt x="3634" y="1190"/>
                </a:cubicBezTo>
                <a:cubicBezTo>
                  <a:pt x="3597" y="1212"/>
                  <a:pt x="3541" y="1224"/>
                  <a:pt x="3530" y="1168"/>
                </a:cubicBezTo>
                <a:cubicBezTo>
                  <a:pt x="3516" y="1098"/>
                  <a:pt x="3571" y="1012"/>
                  <a:pt x="3601" y="955"/>
                </a:cubicBezTo>
                <a:cubicBezTo>
                  <a:pt x="3680" y="806"/>
                  <a:pt x="3781" y="669"/>
                  <a:pt x="3831" y="505"/>
                </a:cubicBezTo>
                <a:cubicBezTo>
                  <a:pt x="3857" y="421"/>
                  <a:pt x="3860" y="348"/>
                  <a:pt x="3849" y="262"/>
                </a:cubicBezTo>
                <a:cubicBezTo>
                  <a:pt x="3845" y="231"/>
                  <a:pt x="3837" y="205"/>
                  <a:pt x="3829" y="175"/>
                </a:cubicBezTo>
              </a:path>
              <a:path w="6518" h="1927" extrusionOk="0">
                <a:moveTo>
                  <a:pt x="4268" y="166"/>
                </a:moveTo>
                <a:cubicBezTo>
                  <a:pt x="4293" y="166"/>
                  <a:pt x="4307" y="170"/>
                  <a:pt x="4335" y="157"/>
                </a:cubicBezTo>
                <a:cubicBezTo>
                  <a:pt x="4367" y="143"/>
                  <a:pt x="4397" y="128"/>
                  <a:pt x="4429" y="114"/>
                </a:cubicBezTo>
                <a:cubicBezTo>
                  <a:pt x="4444" y="105"/>
                  <a:pt x="4449" y="103"/>
                  <a:pt x="4460" y="100"/>
                </a:cubicBezTo>
                <a:cubicBezTo>
                  <a:pt x="4438" y="126"/>
                  <a:pt x="4425" y="134"/>
                  <a:pt x="4401" y="158"/>
                </a:cubicBezTo>
                <a:cubicBezTo>
                  <a:pt x="4340" y="219"/>
                  <a:pt x="4279" y="289"/>
                  <a:pt x="4233" y="362"/>
                </a:cubicBezTo>
                <a:cubicBezTo>
                  <a:pt x="4173" y="458"/>
                  <a:pt x="4143" y="563"/>
                  <a:pt x="4140" y="676"/>
                </a:cubicBezTo>
                <a:cubicBezTo>
                  <a:pt x="4137" y="819"/>
                  <a:pt x="4189" y="975"/>
                  <a:pt x="4317" y="1052"/>
                </a:cubicBezTo>
                <a:cubicBezTo>
                  <a:pt x="4384" y="1092"/>
                  <a:pt x="4461" y="1085"/>
                  <a:pt x="4522" y="1039"/>
                </a:cubicBezTo>
                <a:cubicBezTo>
                  <a:pt x="4578" y="997"/>
                  <a:pt x="4610" y="920"/>
                  <a:pt x="4593" y="851"/>
                </a:cubicBezTo>
                <a:cubicBezTo>
                  <a:pt x="4576" y="783"/>
                  <a:pt x="4502" y="768"/>
                  <a:pt x="4443" y="785"/>
                </a:cubicBezTo>
                <a:cubicBezTo>
                  <a:pt x="4360" y="809"/>
                  <a:pt x="4277" y="883"/>
                  <a:pt x="4217" y="943"/>
                </a:cubicBezTo>
                <a:cubicBezTo>
                  <a:pt x="4151" y="1010"/>
                  <a:pt x="4102" y="1094"/>
                  <a:pt x="4049" y="1171"/>
                </a:cubicBezTo>
              </a:path>
              <a:path w="6518" h="1927" extrusionOk="0">
                <a:moveTo>
                  <a:pt x="4069" y="1224"/>
                </a:moveTo>
                <a:cubicBezTo>
                  <a:pt x="4094" y="1215"/>
                  <a:pt x="4118" y="1205"/>
                  <a:pt x="4143" y="1197"/>
                </a:cubicBezTo>
                <a:cubicBezTo>
                  <a:pt x="4174" y="1187"/>
                  <a:pt x="4199" y="1172"/>
                  <a:pt x="4228" y="1157"/>
                </a:cubicBezTo>
                <a:cubicBezTo>
                  <a:pt x="4254" y="1144"/>
                  <a:pt x="4280" y="1131"/>
                  <a:pt x="4309" y="1127"/>
                </a:cubicBezTo>
                <a:cubicBezTo>
                  <a:pt x="4343" y="1122"/>
                  <a:pt x="4380" y="1134"/>
                  <a:pt x="4410" y="1150"/>
                </a:cubicBezTo>
                <a:cubicBezTo>
                  <a:pt x="4498" y="1196"/>
                  <a:pt x="4568" y="1281"/>
                  <a:pt x="4580" y="1382"/>
                </a:cubicBezTo>
                <a:cubicBezTo>
                  <a:pt x="4591" y="1473"/>
                  <a:pt x="4562" y="1567"/>
                  <a:pt x="4519" y="1646"/>
                </a:cubicBezTo>
                <a:cubicBezTo>
                  <a:pt x="4469" y="1737"/>
                  <a:pt x="4394" y="1821"/>
                  <a:pt x="4305" y="1876"/>
                </a:cubicBezTo>
                <a:cubicBezTo>
                  <a:pt x="4249" y="1910"/>
                  <a:pt x="4162" y="1947"/>
                  <a:pt x="4096" y="1917"/>
                </a:cubicBezTo>
                <a:cubicBezTo>
                  <a:pt x="4022" y="1883"/>
                  <a:pt x="4008" y="1780"/>
                  <a:pt x="4000" y="1711"/>
                </a:cubicBezTo>
                <a:cubicBezTo>
                  <a:pt x="3987" y="1600"/>
                  <a:pt x="3994" y="1486"/>
                  <a:pt x="4009" y="1376"/>
                </a:cubicBezTo>
                <a:cubicBezTo>
                  <a:pt x="4019" y="1307"/>
                  <a:pt x="4033" y="1229"/>
                  <a:pt x="4088" y="1180"/>
                </a:cubicBezTo>
                <a:cubicBezTo>
                  <a:pt x="4117" y="1154"/>
                  <a:pt x="4166" y="1149"/>
                  <a:pt x="4203" y="1148"/>
                </a:cubicBezTo>
                <a:cubicBezTo>
                  <a:pt x="4241" y="1147"/>
                  <a:pt x="4277" y="1150"/>
                  <a:pt x="4314" y="1146"/>
                </a:cubicBezTo>
              </a:path>
              <a:path w="6518" h="1927" extrusionOk="0">
                <a:moveTo>
                  <a:pt x="4283" y="1317"/>
                </a:moveTo>
                <a:cubicBezTo>
                  <a:pt x="4278" y="1289"/>
                  <a:pt x="4276" y="1261"/>
                  <a:pt x="4273" y="1233"/>
                </a:cubicBezTo>
                <a:cubicBezTo>
                  <a:pt x="4265" y="1150"/>
                  <a:pt x="4256" y="1068"/>
                  <a:pt x="4248" y="985"/>
                </a:cubicBezTo>
                <a:cubicBezTo>
                  <a:pt x="4239" y="894"/>
                  <a:pt x="4231" y="802"/>
                  <a:pt x="4230" y="710"/>
                </a:cubicBezTo>
                <a:cubicBezTo>
                  <a:pt x="4229" y="660"/>
                  <a:pt x="4230" y="607"/>
                  <a:pt x="4243" y="558"/>
                </a:cubicBezTo>
                <a:cubicBezTo>
                  <a:pt x="4248" y="537"/>
                  <a:pt x="4260" y="512"/>
                  <a:pt x="4260" y="490"/>
                </a:cubicBezTo>
                <a:cubicBezTo>
                  <a:pt x="4259" y="485"/>
                  <a:pt x="4257" y="480"/>
                  <a:pt x="4256" y="475"/>
                </a:cubicBezTo>
              </a:path>
              <a:path w="6518" h="1927" extrusionOk="0">
                <a:moveTo>
                  <a:pt x="4110" y="1397"/>
                </a:moveTo>
                <a:cubicBezTo>
                  <a:pt x="4124" y="1408"/>
                  <a:pt x="4126" y="1412"/>
                  <a:pt x="4137" y="1413"/>
                </a:cubicBezTo>
                <a:cubicBezTo>
                  <a:pt x="4133" y="1384"/>
                  <a:pt x="4126" y="1363"/>
                  <a:pt x="4109" y="1335"/>
                </a:cubicBezTo>
                <a:cubicBezTo>
                  <a:pt x="4071" y="1272"/>
                  <a:pt x="4029" y="1212"/>
                  <a:pt x="3985" y="1153"/>
                </a:cubicBezTo>
                <a:cubicBezTo>
                  <a:pt x="3931" y="1080"/>
                  <a:pt x="3874" y="1011"/>
                  <a:pt x="3816" y="942"/>
                </a:cubicBezTo>
                <a:cubicBezTo>
                  <a:pt x="3780" y="899"/>
                  <a:pt x="3743" y="857"/>
                  <a:pt x="3707" y="815"/>
                </a:cubicBezTo>
                <a:cubicBezTo>
                  <a:pt x="3700" y="807"/>
                  <a:pt x="3693" y="799"/>
                  <a:pt x="3686" y="791"/>
                </a:cubicBezTo>
              </a:path>
              <a:path w="6518" h="1927" extrusionOk="0">
                <a:moveTo>
                  <a:pt x="4069" y="1544"/>
                </a:moveTo>
                <a:cubicBezTo>
                  <a:pt x="4051" y="1520"/>
                  <a:pt x="4047" y="1521"/>
                  <a:pt x="4023" y="1503"/>
                </a:cubicBezTo>
                <a:cubicBezTo>
                  <a:pt x="3943" y="1441"/>
                  <a:pt x="3858" y="1387"/>
                  <a:pt x="3772" y="1334"/>
                </a:cubicBezTo>
                <a:cubicBezTo>
                  <a:pt x="3677" y="1275"/>
                  <a:pt x="3579" y="1221"/>
                  <a:pt x="3482" y="1166"/>
                </a:cubicBezTo>
                <a:cubicBezTo>
                  <a:pt x="3390" y="1114"/>
                  <a:pt x="3298" y="1061"/>
                  <a:pt x="3206" y="1008"/>
                </a:cubicBezTo>
              </a:path>
              <a:path w="6518" h="1927" extrusionOk="0">
                <a:moveTo>
                  <a:pt x="3985" y="1579"/>
                </a:moveTo>
                <a:cubicBezTo>
                  <a:pt x="3946" y="1519"/>
                  <a:pt x="3915" y="1487"/>
                  <a:pt x="3845" y="1461"/>
                </a:cubicBezTo>
                <a:cubicBezTo>
                  <a:pt x="3730" y="1418"/>
                  <a:pt x="3603" y="1409"/>
                  <a:pt x="3485" y="1374"/>
                </a:cubicBezTo>
                <a:cubicBezTo>
                  <a:pt x="3129" y="1269"/>
                  <a:pt x="2790" y="1097"/>
                  <a:pt x="2442" y="969"/>
                </a:cubicBezTo>
                <a:cubicBezTo>
                  <a:pt x="2395" y="952"/>
                  <a:pt x="2348" y="934"/>
                  <a:pt x="2302" y="916"/>
                </a:cubicBezTo>
              </a:path>
              <a:path w="6518" h="1927" extrusionOk="0">
                <a:moveTo>
                  <a:pt x="4095" y="1468"/>
                </a:moveTo>
                <a:cubicBezTo>
                  <a:pt x="4079" y="1448"/>
                  <a:pt x="4067" y="1427"/>
                  <a:pt x="4043" y="1416"/>
                </a:cubicBezTo>
                <a:cubicBezTo>
                  <a:pt x="4012" y="1402"/>
                  <a:pt x="3979" y="1406"/>
                  <a:pt x="3946" y="1409"/>
                </a:cubicBezTo>
              </a:path>
              <a:path w="6518" h="1927" extrusionOk="0">
                <a:moveTo>
                  <a:pt x="3345" y="1402"/>
                </a:moveTo>
                <a:cubicBezTo>
                  <a:pt x="3245" y="1396"/>
                  <a:pt x="3146" y="1390"/>
                  <a:pt x="3046" y="1384"/>
                </a:cubicBezTo>
                <a:cubicBezTo>
                  <a:pt x="2942" y="1377"/>
                  <a:pt x="2838" y="1371"/>
                  <a:pt x="2735" y="1357"/>
                </a:cubicBezTo>
                <a:cubicBezTo>
                  <a:pt x="2636" y="1344"/>
                  <a:pt x="2539" y="1323"/>
                  <a:pt x="2442" y="1299"/>
                </a:cubicBezTo>
                <a:cubicBezTo>
                  <a:pt x="2261" y="1254"/>
                  <a:pt x="2082" y="1211"/>
                  <a:pt x="1900" y="1172"/>
                </a:cubicBezTo>
                <a:cubicBezTo>
                  <a:pt x="1783" y="1147"/>
                  <a:pt x="1679" y="1101"/>
                  <a:pt x="1566" y="1067"/>
                </a:cubicBezTo>
                <a:cubicBezTo>
                  <a:pt x="1543" y="1057"/>
                  <a:pt x="1538" y="1052"/>
                  <a:pt x="1523" y="1058"/>
                </a:cubicBezTo>
              </a:path>
              <a:path w="6518" h="1927" extrusionOk="0">
                <a:moveTo>
                  <a:pt x="4064" y="1547"/>
                </a:moveTo>
                <a:cubicBezTo>
                  <a:pt x="4043" y="1515"/>
                  <a:pt x="4069" y="1500"/>
                  <a:pt x="4012" y="1490"/>
                </a:cubicBezTo>
                <a:cubicBezTo>
                  <a:pt x="3743" y="1441"/>
                  <a:pt x="3465" y="1432"/>
                  <a:pt x="3192" y="1375"/>
                </a:cubicBezTo>
                <a:cubicBezTo>
                  <a:pt x="2761" y="1284"/>
                  <a:pt x="2336" y="1318"/>
                  <a:pt x="1902" y="1285"/>
                </a:cubicBezTo>
                <a:cubicBezTo>
                  <a:pt x="1644" y="1265"/>
                  <a:pt x="1381" y="1214"/>
                  <a:pt x="1125" y="1177"/>
                </a:cubicBezTo>
                <a:cubicBezTo>
                  <a:pt x="1077" y="1170"/>
                  <a:pt x="1035" y="1153"/>
                  <a:pt x="991" y="1138"/>
                </a:cubicBezTo>
                <a:cubicBezTo>
                  <a:pt x="984" y="1135"/>
                  <a:pt x="976" y="1133"/>
                  <a:pt x="969" y="1130"/>
                </a:cubicBezTo>
              </a:path>
              <a:path w="6518" h="1927" extrusionOk="0">
                <a:moveTo>
                  <a:pt x="4891" y="669"/>
                </a:moveTo>
                <a:cubicBezTo>
                  <a:pt x="4893" y="650"/>
                  <a:pt x="4893" y="631"/>
                  <a:pt x="4895" y="612"/>
                </a:cubicBezTo>
                <a:cubicBezTo>
                  <a:pt x="4898" y="574"/>
                  <a:pt x="4908" y="536"/>
                  <a:pt x="4915" y="499"/>
                </a:cubicBezTo>
                <a:cubicBezTo>
                  <a:pt x="4925" y="447"/>
                  <a:pt x="4936" y="396"/>
                  <a:pt x="4952" y="346"/>
                </a:cubicBezTo>
                <a:cubicBezTo>
                  <a:pt x="4963" y="311"/>
                  <a:pt x="4973" y="274"/>
                  <a:pt x="4985" y="239"/>
                </a:cubicBezTo>
                <a:cubicBezTo>
                  <a:pt x="4987" y="235"/>
                  <a:pt x="4989" y="231"/>
                  <a:pt x="4991" y="227"/>
                </a:cubicBezTo>
                <a:cubicBezTo>
                  <a:pt x="4999" y="262"/>
                  <a:pt x="5007" y="297"/>
                  <a:pt x="5017" y="332"/>
                </a:cubicBezTo>
                <a:cubicBezTo>
                  <a:pt x="5033" y="388"/>
                  <a:pt x="5064" y="448"/>
                  <a:pt x="5117" y="478"/>
                </a:cubicBezTo>
                <a:cubicBezTo>
                  <a:pt x="5178" y="513"/>
                  <a:pt x="5254" y="487"/>
                  <a:pt x="5302" y="442"/>
                </a:cubicBezTo>
                <a:cubicBezTo>
                  <a:pt x="5357" y="390"/>
                  <a:pt x="5403" y="317"/>
                  <a:pt x="5436" y="250"/>
                </a:cubicBezTo>
                <a:cubicBezTo>
                  <a:pt x="5473" y="175"/>
                  <a:pt x="5495" y="97"/>
                  <a:pt x="5535" y="24"/>
                </a:cubicBezTo>
              </a:path>
              <a:path w="6518" h="1927" extrusionOk="0">
                <a:moveTo>
                  <a:pt x="5900" y="384"/>
                </a:moveTo>
                <a:cubicBezTo>
                  <a:pt x="5842" y="427"/>
                  <a:pt x="5828" y="453"/>
                  <a:pt x="5803" y="523"/>
                </a:cubicBezTo>
                <a:cubicBezTo>
                  <a:pt x="5887" y="518"/>
                  <a:pt x="5896" y="470"/>
                  <a:pt x="5926" y="378"/>
                </a:cubicBezTo>
                <a:cubicBezTo>
                  <a:pt x="5954" y="292"/>
                  <a:pt x="5968" y="204"/>
                  <a:pt x="5980" y="114"/>
                </a:cubicBezTo>
                <a:cubicBezTo>
                  <a:pt x="5983" y="92"/>
                  <a:pt x="5986" y="69"/>
                  <a:pt x="5989" y="47"/>
                </a:cubicBezTo>
                <a:cubicBezTo>
                  <a:pt x="5983" y="125"/>
                  <a:pt x="5972" y="200"/>
                  <a:pt x="5961" y="278"/>
                </a:cubicBezTo>
                <a:cubicBezTo>
                  <a:pt x="5949" y="364"/>
                  <a:pt x="5934" y="449"/>
                  <a:pt x="5928" y="536"/>
                </a:cubicBezTo>
              </a:path>
              <a:path w="6518" h="1927" extrusionOk="0">
                <a:moveTo>
                  <a:pt x="6059" y="301"/>
                </a:moveTo>
                <a:cubicBezTo>
                  <a:pt x="6047" y="384"/>
                  <a:pt x="6036" y="466"/>
                  <a:pt x="6027" y="549"/>
                </a:cubicBezTo>
              </a:path>
              <a:path w="6518" h="1927" extrusionOk="0">
                <a:moveTo>
                  <a:pt x="6214" y="351"/>
                </a:moveTo>
                <a:cubicBezTo>
                  <a:pt x="6203" y="408"/>
                  <a:pt x="6117" y="505"/>
                  <a:pt x="6122" y="552"/>
                </a:cubicBezTo>
                <a:cubicBezTo>
                  <a:pt x="6133" y="652"/>
                  <a:pt x="6188" y="698"/>
                  <a:pt x="6168" y="815"/>
                </a:cubicBezTo>
                <a:cubicBezTo>
                  <a:pt x="6153" y="901"/>
                  <a:pt x="6126" y="981"/>
                  <a:pt x="6069" y="890"/>
                </a:cubicBezTo>
              </a:path>
              <a:path w="6518" h="1927" extrusionOk="0">
                <a:moveTo>
                  <a:pt x="6357" y="156"/>
                </a:moveTo>
                <a:cubicBezTo>
                  <a:pt x="6391" y="99"/>
                  <a:pt x="6409" y="63"/>
                  <a:pt x="6427" y="0"/>
                </a:cubicBezTo>
                <a:cubicBezTo>
                  <a:pt x="6446" y="87"/>
                  <a:pt x="6440" y="168"/>
                  <a:pt x="6435" y="258"/>
                </a:cubicBezTo>
                <a:cubicBezTo>
                  <a:pt x="6431" y="330"/>
                  <a:pt x="6427" y="403"/>
                  <a:pt x="6421" y="475"/>
                </a:cubicBezTo>
                <a:cubicBezTo>
                  <a:pt x="6419" y="497"/>
                  <a:pt x="6417" y="520"/>
                  <a:pt x="6415" y="542"/>
                </a:cubicBezTo>
              </a:path>
              <a:path w="6518" h="1927" extrusionOk="0">
                <a:moveTo>
                  <a:pt x="6474" y="296"/>
                </a:moveTo>
                <a:cubicBezTo>
                  <a:pt x="6488" y="292"/>
                  <a:pt x="6503" y="288"/>
                  <a:pt x="6517" y="284"/>
                </a:cubicBezTo>
                <a:cubicBezTo>
                  <a:pt x="6501" y="368"/>
                  <a:pt x="6447" y="428"/>
                  <a:pt x="6464" y="517"/>
                </a:cubicBezTo>
                <a:cubicBezTo>
                  <a:pt x="6485" y="626"/>
                  <a:pt x="6493" y="644"/>
                  <a:pt x="6391" y="69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08738" y="5864225"/>
            <a:ext cx="166687" cy="203200"/>
          </a:xfrm>
          <a:custGeom>
            <a:avLst/>
            <a:gdLst>
              <a:gd name="T0" fmla="+- 0 18254 17803"/>
              <a:gd name="T1" fmla="*/ T0 w 464"/>
              <a:gd name="T2" fmla="+- 0 16291 16291"/>
              <a:gd name="T3" fmla="*/ 16291 h 561"/>
              <a:gd name="T4" fmla="+- 0 18238 17803"/>
              <a:gd name="T5" fmla="*/ T4 w 464"/>
              <a:gd name="T6" fmla="+- 0 16380 16291"/>
              <a:gd name="T7" fmla="*/ 16380 h 561"/>
              <a:gd name="T8" fmla="+- 0 18105 17803"/>
              <a:gd name="T9" fmla="*/ T8 w 464"/>
              <a:gd name="T10" fmla="+- 0 16558 16291"/>
              <a:gd name="T11" fmla="*/ 16558 h 561"/>
              <a:gd name="T12" fmla="+- 0 17950 17803"/>
              <a:gd name="T13" fmla="*/ T12 w 464"/>
              <a:gd name="T14" fmla="+- 0 16738 16291"/>
              <a:gd name="T15" fmla="*/ 16738 h 561"/>
              <a:gd name="T16" fmla="+- 0 17879 17803"/>
              <a:gd name="T17" fmla="*/ T16 w 464"/>
              <a:gd name="T18" fmla="+- 0 16796 16291"/>
              <a:gd name="T19" fmla="*/ 16796 h 561"/>
              <a:gd name="T20" fmla="+- 0 18149 17803"/>
              <a:gd name="T21" fmla="*/ T20 w 464"/>
              <a:gd name="T22" fmla="+- 0 16850 16291"/>
              <a:gd name="T23" fmla="*/ 16850 h 561"/>
              <a:gd name="T24" fmla="+- 0 18127 17803"/>
              <a:gd name="T25" fmla="*/ T24 w 464"/>
              <a:gd name="T26" fmla="+- 0 16779 16291"/>
              <a:gd name="T27" fmla="*/ 16779 h 561"/>
              <a:gd name="T28" fmla="+- 0 17950 17803"/>
              <a:gd name="T29" fmla="*/ T28 w 464"/>
              <a:gd name="T30" fmla="+- 0 16528 16291"/>
              <a:gd name="T31" fmla="*/ 16528 h 561"/>
              <a:gd name="T32" fmla="+- 0 17840 17803"/>
              <a:gd name="T33" fmla="*/ T32 w 464"/>
              <a:gd name="T34" fmla="+- 0 16402 16291"/>
              <a:gd name="T35" fmla="*/ 16402 h 561"/>
              <a:gd name="T36" fmla="+- 0 17810 17803"/>
              <a:gd name="T37" fmla="*/ T36 w 464"/>
              <a:gd name="T38" fmla="+- 0 16338 16291"/>
              <a:gd name="T39" fmla="*/ 16338 h 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64" h="561" extrusionOk="0">
                <a:moveTo>
                  <a:pt x="451" y="0"/>
                </a:moveTo>
                <a:cubicBezTo>
                  <a:pt x="473" y="36"/>
                  <a:pt x="456" y="55"/>
                  <a:pt x="435" y="89"/>
                </a:cubicBezTo>
                <a:cubicBezTo>
                  <a:pt x="395" y="152"/>
                  <a:pt x="348" y="209"/>
                  <a:pt x="302" y="267"/>
                </a:cubicBezTo>
                <a:cubicBezTo>
                  <a:pt x="254" y="328"/>
                  <a:pt x="203" y="393"/>
                  <a:pt x="147" y="447"/>
                </a:cubicBezTo>
                <a:cubicBezTo>
                  <a:pt x="125" y="469"/>
                  <a:pt x="101" y="488"/>
                  <a:pt x="76" y="505"/>
                </a:cubicBezTo>
              </a:path>
              <a:path w="464" h="561" extrusionOk="0">
                <a:moveTo>
                  <a:pt x="346" y="559"/>
                </a:moveTo>
                <a:cubicBezTo>
                  <a:pt x="348" y="546"/>
                  <a:pt x="342" y="519"/>
                  <a:pt x="324" y="488"/>
                </a:cubicBezTo>
                <a:cubicBezTo>
                  <a:pt x="272" y="400"/>
                  <a:pt x="210" y="317"/>
                  <a:pt x="147" y="237"/>
                </a:cubicBezTo>
                <a:cubicBezTo>
                  <a:pt x="113" y="194"/>
                  <a:pt x="78" y="148"/>
                  <a:pt x="37" y="111"/>
                </a:cubicBezTo>
                <a:cubicBezTo>
                  <a:pt x="10" y="86"/>
                  <a:pt x="2" y="83"/>
                  <a:pt x="7" y="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2913" y="5838825"/>
            <a:ext cx="20637" cy="217488"/>
          </a:xfrm>
          <a:custGeom>
            <a:avLst/>
            <a:gdLst>
              <a:gd name="T0" fmla="+- 0 18924 18869"/>
              <a:gd name="T1" fmla="*/ T0 w 56"/>
              <a:gd name="T2" fmla="+- 0 16217 16217"/>
              <a:gd name="T3" fmla="*/ 16217 h 607"/>
              <a:gd name="T4" fmla="+- 0 18899 18869"/>
              <a:gd name="T5" fmla="*/ T4 w 56"/>
              <a:gd name="T6" fmla="+- 0 16250 16217"/>
              <a:gd name="T7" fmla="*/ 16250 h 607"/>
              <a:gd name="T8" fmla="+- 0 18903 18869"/>
              <a:gd name="T9" fmla="*/ T8 w 56"/>
              <a:gd name="T10" fmla="+- 0 16270 16217"/>
              <a:gd name="T11" fmla="*/ 16270 h 607"/>
              <a:gd name="T12" fmla="+- 0 18894 18869"/>
              <a:gd name="T13" fmla="*/ T12 w 56"/>
              <a:gd name="T14" fmla="+- 0 16309 16217"/>
              <a:gd name="T15" fmla="*/ 16309 h 607"/>
              <a:gd name="T16" fmla="+- 0 18880 18869"/>
              <a:gd name="T17" fmla="*/ T16 w 56"/>
              <a:gd name="T18" fmla="+- 0 16370 16217"/>
              <a:gd name="T19" fmla="*/ 16370 h 607"/>
              <a:gd name="T20" fmla="+- 0 18873 18869"/>
              <a:gd name="T21" fmla="*/ T20 w 56"/>
              <a:gd name="T22" fmla="+- 0 16433 16217"/>
              <a:gd name="T23" fmla="*/ 16433 h 607"/>
              <a:gd name="T24" fmla="+- 0 18870 18869"/>
              <a:gd name="T25" fmla="*/ T24 w 56"/>
              <a:gd name="T26" fmla="+- 0 16496 16217"/>
              <a:gd name="T27" fmla="*/ 16496 h 607"/>
              <a:gd name="T28" fmla="+- 0 18866 18869"/>
              <a:gd name="T29" fmla="*/ T28 w 56"/>
              <a:gd name="T30" fmla="+- 0 16589 16217"/>
              <a:gd name="T31" fmla="*/ 16589 h 607"/>
              <a:gd name="T32" fmla="+- 0 18863 18869"/>
              <a:gd name="T33" fmla="*/ T32 w 56"/>
              <a:gd name="T34" fmla="+- 0 16694 16217"/>
              <a:gd name="T35" fmla="*/ 16694 h 607"/>
              <a:gd name="T36" fmla="+- 0 18879 18869"/>
              <a:gd name="T37" fmla="*/ T36 w 56"/>
              <a:gd name="T38" fmla="+- 0 16786 16217"/>
              <a:gd name="T39" fmla="*/ 16786 h 607"/>
              <a:gd name="T40" fmla="+- 0 18887 18869"/>
              <a:gd name="T41" fmla="*/ T40 w 56"/>
              <a:gd name="T42" fmla="+- 0 16836 16217"/>
              <a:gd name="T43" fmla="*/ 16836 h 607"/>
              <a:gd name="T44" fmla="+- 0 18896 18869"/>
              <a:gd name="T45" fmla="*/ T44 w 56"/>
              <a:gd name="T46" fmla="+- 0 16821 16217"/>
              <a:gd name="T47" fmla="*/ 16821 h 607"/>
              <a:gd name="T48" fmla="+- 0 18911 18869"/>
              <a:gd name="T49" fmla="*/ T48 w 56"/>
              <a:gd name="T50" fmla="+- 0 16788 16217"/>
              <a:gd name="T51" fmla="*/ 16788 h 6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56" h="607" extrusionOk="0">
                <a:moveTo>
                  <a:pt x="55" y="0"/>
                </a:moveTo>
                <a:cubicBezTo>
                  <a:pt x="30" y="33"/>
                  <a:pt x="34" y="53"/>
                  <a:pt x="25" y="92"/>
                </a:cubicBezTo>
                <a:cubicBezTo>
                  <a:pt x="11" y="153"/>
                  <a:pt x="4" y="216"/>
                  <a:pt x="1" y="279"/>
                </a:cubicBezTo>
                <a:cubicBezTo>
                  <a:pt x="-3" y="372"/>
                  <a:pt x="-6" y="477"/>
                  <a:pt x="10" y="569"/>
                </a:cubicBezTo>
                <a:cubicBezTo>
                  <a:pt x="18" y="619"/>
                  <a:pt x="27" y="604"/>
                  <a:pt x="42" y="5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4838" y="5768975"/>
            <a:ext cx="622300" cy="284163"/>
          </a:xfrm>
          <a:custGeom>
            <a:avLst/>
            <a:gdLst>
              <a:gd name="T0" fmla="+- 0 19317 19317"/>
              <a:gd name="T1" fmla="*/ T0 w 1730"/>
              <a:gd name="T2" fmla="+- 0 16304 16026"/>
              <a:gd name="T3" fmla="*/ 16304 h 790"/>
              <a:gd name="T4" fmla="+- 0 19366 19317"/>
              <a:gd name="T5" fmla="*/ T4 w 1730"/>
              <a:gd name="T6" fmla="+- 0 16243 16026"/>
              <a:gd name="T7" fmla="*/ 16243 h 790"/>
              <a:gd name="T8" fmla="+- 0 19455 19317"/>
              <a:gd name="T9" fmla="*/ T8 w 1730"/>
              <a:gd name="T10" fmla="+- 0 16190 16026"/>
              <a:gd name="T11" fmla="*/ 16190 h 790"/>
              <a:gd name="T12" fmla="+- 0 19575 19317"/>
              <a:gd name="T13" fmla="*/ T12 w 1730"/>
              <a:gd name="T14" fmla="+- 0 16250 16026"/>
              <a:gd name="T15" fmla="*/ 16250 h 790"/>
              <a:gd name="T16" fmla="+- 0 19607 19317"/>
              <a:gd name="T17" fmla="*/ T16 w 1730"/>
              <a:gd name="T18" fmla="+- 0 16442 16026"/>
              <a:gd name="T19" fmla="*/ 16442 h 790"/>
              <a:gd name="T20" fmla="+- 0 19432 19317"/>
              <a:gd name="T21" fmla="*/ T20 w 1730"/>
              <a:gd name="T22" fmla="+- 0 16686 16026"/>
              <a:gd name="T23" fmla="*/ 16686 h 790"/>
              <a:gd name="T24" fmla="+- 0 19401 19317"/>
              <a:gd name="T25" fmla="*/ T24 w 1730"/>
              <a:gd name="T26" fmla="+- 0 16702 16026"/>
              <a:gd name="T27" fmla="*/ 16702 h 790"/>
              <a:gd name="T28" fmla="+- 0 19551 19317"/>
              <a:gd name="T29" fmla="*/ T28 w 1730"/>
              <a:gd name="T30" fmla="+- 0 16724 16026"/>
              <a:gd name="T31" fmla="*/ 16724 h 790"/>
              <a:gd name="T32" fmla="+- 0 19706 19317"/>
              <a:gd name="T33" fmla="*/ T32 w 1730"/>
              <a:gd name="T34" fmla="+- 0 16775 16026"/>
              <a:gd name="T35" fmla="*/ 16775 h 790"/>
              <a:gd name="T36" fmla="+- 0 19790 19317"/>
              <a:gd name="T37" fmla="*/ T36 w 1730"/>
              <a:gd name="T38" fmla="+- 0 16779 16026"/>
              <a:gd name="T39" fmla="*/ 16779 h 790"/>
              <a:gd name="T40" fmla="+- 0 20243 19317"/>
              <a:gd name="T41" fmla="*/ T40 w 1730"/>
              <a:gd name="T42" fmla="+- 0 16284 16026"/>
              <a:gd name="T43" fmla="*/ 16284 h 790"/>
              <a:gd name="T44" fmla="+- 0 20173 19317"/>
              <a:gd name="T45" fmla="*/ T44 w 1730"/>
              <a:gd name="T46" fmla="+- 0 16210 16026"/>
              <a:gd name="T47" fmla="*/ 16210 h 790"/>
              <a:gd name="T48" fmla="+- 0 20039 19317"/>
              <a:gd name="T49" fmla="*/ T48 w 1730"/>
              <a:gd name="T50" fmla="+- 0 16210 16026"/>
              <a:gd name="T51" fmla="*/ 16210 h 790"/>
              <a:gd name="T52" fmla="+- 0 19941 19317"/>
              <a:gd name="T53" fmla="*/ T52 w 1730"/>
              <a:gd name="T54" fmla="+- 0 16291 16026"/>
              <a:gd name="T55" fmla="*/ 16291 h 790"/>
              <a:gd name="T56" fmla="+- 0 19970 19317"/>
              <a:gd name="T57" fmla="*/ T56 w 1730"/>
              <a:gd name="T58" fmla="+- 0 16389 16026"/>
              <a:gd name="T59" fmla="*/ 16389 h 790"/>
              <a:gd name="T60" fmla="+- 0 20100 19317"/>
              <a:gd name="T61" fmla="*/ T60 w 1730"/>
              <a:gd name="T62" fmla="+- 0 16495 16026"/>
              <a:gd name="T63" fmla="*/ 16495 h 790"/>
              <a:gd name="T64" fmla="+- 0 20193 19317"/>
              <a:gd name="T65" fmla="*/ T64 w 1730"/>
              <a:gd name="T66" fmla="+- 0 16670 16026"/>
              <a:gd name="T67" fmla="*/ 16670 h 790"/>
              <a:gd name="T68" fmla="+- 0 20131 19317"/>
              <a:gd name="T69" fmla="*/ T68 w 1730"/>
              <a:gd name="T70" fmla="+- 0 16763 16026"/>
              <a:gd name="T71" fmla="*/ 16763 h 790"/>
              <a:gd name="T72" fmla="+- 0 20063 19317"/>
              <a:gd name="T73" fmla="*/ T72 w 1730"/>
              <a:gd name="T74" fmla="+- 0 16730 16026"/>
              <a:gd name="T75" fmla="*/ 16730 h 790"/>
              <a:gd name="T76" fmla="+- 0 20124 19317"/>
              <a:gd name="T77" fmla="*/ T76 w 1730"/>
              <a:gd name="T78" fmla="+- 0 16576 16026"/>
              <a:gd name="T79" fmla="*/ 16576 h 790"/>
              <a:gd name="T80" fmla="+- 0 20263 19317"/>
              <a:gd name="T81" fmla="*/ T80 w 1730"/>
              <a:gd name="T82" fmla="+- 0 16387 16026"/>
              <a:gd name="T83" fmla="*/ 16387 h 790"/>
              <a:gd name="T84" fmla="+- 0 20352 19317"/>
              <a:gd name="T85" fmla="*/ T84 w 1730"/>
              <a:gd name="T86" fmla="+- 0 16234 16026"/>
              <a:gd name="T87" fmla="*/ 16234 h 790"/>
              <a:gd name="T88" fmla="+- 0 20366 19317"/>
              <a:gd name="T89" fmla="*/ T88 w 1730"/>
              <a:gd name="T90" fmla="+- 0 16180 16026"/>
              <a:gd name="T91" fmla="*/ 16180 h 790"/>
              <a:gd name="T92" fmla="+- 0 20827 19317"/>
              <a:gd name="T93" fmla="*/ T92 w 1730"/>
              <a:gd name="T94" fmla="+- 0 16043 16026"/>
              <a:gd name="T95" fmla="*/ 16043 h 790"/>
              <a:gd name="T96" fmla="+- 0 20825 19317"/>
              <a:gd name="T97" fmla="*/ T96 w 1730"/>
              <a:gd name="T98" fmla="+- 0 16026 16026"/>
              <a:gd name="T99" fmla="*/ 16026 h 790"/>
              <a:gd name="T100" fmla="+- 0 20785 19317"/>
              <a:gd name="T101" fmla="*/ T100 w 1730"/>
              <a:gd name="T102" fmla="+- 0 16101 16026"/>
              <a:gd name="T103" fmla="*/ 16101 h 790"/>
              <a:gd name="T104" fmla="+- 0 20721 19317"/>
              <a:gd name="T105" fmla="*/ T104 w 1730"/>
              <a:gd name="T106" fmla="+- 0 16300 16026"/>
              <a:gd name="T107" fmla="*/ 16300 h 790"/>
              <a:gd name="T108" fmla="+- 0 20663 19317"/>
              <a:gd name="T109" fmla="*/ T108 w 1730"/>
              <a:gd name="T110" fmla="+- 0 16448 16026"/>
              <a:gd name="T111" fmla="*/ 16448 h 790"/>
              <a:gd name="T112" fmla="+- 0 20660 19317"/>
              <a:gd name="T113" fmla="*/ T112 w 1730"/>
              <a:gd name="T114" fmla="+- 0 16462 16026"/>
              <a:gd name="T115" fmla="*/ 16462 h 790"/>
              <a:gd name="T116" fmla="+- 0 20765 19317"/>
              <a:gd name="T117" fmla="*/ T116 w 1730"/>
              <a:gd name="T118" fmla="+- 0 16415 16026"/>
              <a:gd name="T119" fmla="*/ 16415 h 790"/>
              <a:gd name="T120" fmla="+- 0 20949 19317"/>
              <a:gd name="T121" fmla="*/ T120 w 1730"/>
              <a:gd name="T122" fmla="+- 0 16338 16026"/>
              <a:gd name="T123" fmla="*/ 16338 h 790"/>
              <a:gd name="T124" fmla="+- 0 21034 19317"/>
              <a:gd name="T125" fmla="*/ T124 w 1730"/>
              <a:gd name="T126" fmla="+- 0 16319 16026"/>
              <a:gd name="T127" fmla="*/ 16319 h 790"/>
              <a:gd name="T128" fmla="+- 0 21046 19317"/>
              <a:gd name="T129" fmla="*/ T128 w 1730"/>
              <a:gd name="T130" fmla="+- 0 16317 16026"/>
              <a:gd name="T131" fmla="*/ 16317 h 790"/>
              <a:gd name="T132" fmla="+- 0 21031 19317"/>
              <a:gd name="T133" fmla="*/ T132 w 1730"/>
              <a:gd name="T134" fmla="+- 0 16037 16026"/>
              <a:gd name="T135" fmla="*/ 16037 h 790"/>
              <a:gd name="T136" fmla="+- 0 21029 19317"/>
              <a:gd name="T137" fmla="*/ T136 w 1730"/>
              <a:gd name="T138" fmla="+- 0 16156 16026"/>
              <a:gd name="T139" fmla="*/ 16156 h 790"/>
              <a:gd name="T140" fmla="+- 0 20996 19317"/>
              <a:gd name="T141" fmla="*/ T140 w 1730"/>
              <a:gd name="T142" fmla="+- 0 16429 16026"/>
              <a:gd name="T143" fmla="*/ 16429 h 790"/>
              <a:gd name="T144" fmla="+- 0 20981 19317"/>
              <a:gd name="T145" fmla="*/ T144 w 1730"/>
              <a:gd name="T146" fmla="+- 0 16717 16026"/>
              <a:gd name="T147" fmla="*/ 16717 h 790"/>
              <a:gd name="T148" fmla="+- 0 21007 19317"/>
              <a:gd name="T149" fmla="*/ T148 w 1730"/>
              <a:gd name="T150" fmla="+- 0 16815 16026"/>
              <a:gd name="T151" fmla="*/ 16815 h 790"/>
              <a:gd name="T152" fmla="+- 0 21018 19317"/>
              <a:gd name="T153" fmla="*/ T152 w 1730"/>
              <a:gd name="T154" fmla="+- 0 16801 16026"/>
              <a:gd name="T155" fmla="*/ 16801 h 7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1730" h="790" extrusionOk="0">
                <a:moveTo>
                  <a:pt x="0" y="278"/>
                </a:moveTo>
                <a:cubicBezTo>
                  <a:pt x="18" y="257"/>
                  <a:pt x="33" y="238"/>
                  <a:pt x="49" y="217"/>
                </a:cubicBezTo>
                <a:cubicBezTo>
                  <a:pt x="73" y="186"/>
                  <a:pt x="99" y="167"/>
                  <a:pt x="138" y="164"/>
                </a:cubicBezTo>
                <a:cubicBezTo>
                  <a:pt x="187" y="160"/>
                  <a:pt x="231" y="183"/>
                  <a:pt x="258" y="224"/>
                </a:cubicBezTo>
                <a:cubicBezTo>
                  <a:pt x="293" y="277"/>
                  <a:pt x="300" y="355"/>
                  <a:pt x="290" y="416"/>
                </a:cubicBezTo>
                <a:cubicBezTo>
                  <a:pt x="273" y="518"/>
                  <a:pt x="202" y="609"/>
                  <a:pt x="115" y="660"/>
                </a:cubicBezTo>
                <a:cubicBezTo>
                  <a:pt x="98" y="669"/>
                  <a:pt x="94" y="671"/>
                  <a:pt x="84" y="676"/>
                </a:cubicBezTo>
                <a:cubicBezTo>
                  <a:pt x="134" y="681"/>
                  <a:pt x="185" y="686"/>
                  <a:pt x="234" y="698"/>
                </a:cubicBezTo>
                <a:cubicBezTo>
                  <a:pt x="288" y="711"/>
                  <a:pt x="336" y="734"/>
                  <a:pt x="389" y="749"/>
                </a:cubicBezTo>
                <a:cubicBezTo>
                  <a:pt x="421" y="758"/>
                  <a:pt x="441" y="757"/>
                  <a:pt x="473" y="753"/>
                </a:cubicBezTo>
              </a:path>
              <a:path w="1730" h="790" extrusionOk="0">
                <a:moveTo>
                  <a:pt x="926" y="258"/>
                </a:moveTo>
                <a:cubicBezTo>
                  <a:pt x="919" y="219"/>
                  <a:pt x="896" y="200"/>
                  <a:pt x="856" y="184"/>
                </a:cubicBezTo>
                <a:cubicBezTo>
                  <a:pt x="808" y="165"/>
                  <a:pt x="770" y="166"/>
                  <a:pt x="722" y="184"/>
                </a:cubicBezTo>
                <a:cubicBezTo>
                  <a:pt x="681" y="200"/>
                  <a:pt x="645" y="226"/>
                  <a:pt x="624" y="265"/>
                </a:cubicBezTo>
                <a:cubicBezTo>
                  <a:pt x="604" y="303"/>
                  <a:pt x="626" y="337"/>
                  <a:pt x="653" y="363"/>
                </a:cubicBezTo>
                <a:cubicBezTo>
                  <a:pt x="693" y="402"/>
                  <a:pt x="742" y="431"/>
                  <a:pt x="783" y="469"/>
                </a:cubicBezTo>
                <a:cubicBezTo>
                  <a:pt x="833" y="516"/>
                  <a:pt x="879" y="572"/>
                  <a:pt x="876" y="644"/>
                </a:cubicBezTo>
                <a:cubicBezTo>
                  <a:pt x="874" y="688"/>
                  <a:pt x="854" y="720"/>
                  <a:pt x="814" y="737"/>
                </a:cubicBezTo>
                <a:cubicBezTo>
                  <a:pt x="782" y="751"/>
                  <a:pt x="750" y="742"/>
                  <a:pt x="746" y="704"/>
                </a:cubicBezTo>
                <a:cubicBezTo>
                  <a:pt x="740" y="649"/>
                  <a:pt x="778" y="593"/>
                  <a:pt x="807" y="550"/>
                </a:cubicBezTo>
                <a:cubicBezTo>
                  <a:pt x="850" y="485"/>
                  <a:pt x="903" y="427"/>
                  <a:pt x="946" y="361"/>
                </a:cubicBezTo>
                <a:cubicBezTo>
                  <a:pt x="979" y="311"/>
                  <a:pt x="1014" y="265"/>
                  <a:pt x="1035" y="208"/>
                </a:cubicBezTo>
                <a:cubicBezTo>
                  <a:pt x="1043" y="180"/>
                  <a:pt x="1045" y="172"/>
                  <a:pt x="1049" y="154"/>
                </a:cubicBezTo>
              </a:path>
              <a:path w="1730" h="790" extrusionOk="0">
                <a:moveTo>
                  <a:pt x="1510" y="17"/>
                </a:moveTo>
                <a:cubicBezTo>
                  <a:pt x="1509" y="11"/>
                  <a:pt x="1509" y="6"/>
                  <a:pt x="1508" y="0"/>
                </a:cubicBezTo>
                <a:cubicBezTo>
                  <a:pt x="1489" y="22"/>
                  <a:pt x="1476" y="43"/>
                  <a:pt x="1468" y="75"/>
                </a:cubicBezTo>
                <a:cubicBezTo>
                  <a:pt x="1450" y="143"/>
                  <a:pt x="1428" y="207"/>
                  <a:pt x="1404" y="274"/>
                </a:cubicBezTo>
                <a:cubicBezTo>
                  <a:pt x="1386" y="324"/>
                  <a:pt x="1364" y="372"/>
                  <a:pt x="1346" y="422"/>
                </a:cubicBezTo>
                <a:cubicBezTo>
                  <a:pt x="1345" y="427"/>
                  <a:pt x="1344" y="431"/>
                  <a:pt x="1343" y="436"/>
                </a:cubicBezTo>
                <a:cubicBezTo>
                  <a:pt x="1382" y="428"/>
                  <a:pt x="1412" y="407"/>
                  <a:pt x="1448" y="389"/>
                </a:cubicBezTo>
                <a:cubicBezTo>
                  <a:pt x="1506" y="360"/>
                  <a:pt x="1568" y="327"/>
                  <a:pt x="1632" y="312"/>
                </a:cubicBezTo>
                <a:cubicBezTo>
                  <a:pt x="1661" y="305"/>
                  <a:pt x="1688" y="298"/>
                  <a:pt x="1717" y="293"/>
                </a:cubicBezTo>
                <a:cubicBezTo>
                  <a:pt x="1721" y="292"/>
                  <a:pt x="1725" y="292"/>
                  <a:pt x="1729" y="291"/>
                </a:cubicBezTo>
              </a:path>
              <a:path w="1730" h="790" extrusionOk="0">
                <a:moveTo>
                  <a:pt x="1714" y="11"/>
                </a:moveTo>
                <a:cubicBezTo>
                  <a:pt x="1719" y="51"/>
                  <a:pt x="1716" y="90"/>
                  <a:pt x="1712" y="130"/>
                </a:cubicBezTo>
                <a:cubicBezTo>
                  <a:pt x="1703" y="221"/>
                  <a:pt x="1689" y="312"/>
                  <a:pt x="1679" y="403"/>
                </a:cubicBezTo>
                <a:cubicBezTo>
                  <a:pt x="1669" y="499"/>
                  <a:pt x="1664" y="594"/>
                  <a:pt x="1664" y="691"/>
                </a:cubicBezTo>
                <a:cubicBezTo>
                  <a:pt x="1664" y="713"/>
                  <a:pt x="1656" y="784"/>
                  <a:pt x="1690" y="789"/>
                </a:cubicBezTo>
                <a:cubicBezTo>
                  <a:pt x="1694" y="784"/>
                  <a:pt x="1697" y="780"/>
                  <a:pt x="1701" y="77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6525" y="5688013"/>
            <a:ext cx="536575" cy="330200"/>
          </a:xfrm>
          <a:custGeom>
            <a:avLst/>
            <a:gdLst>
              <a:gd name="T0" fmla="+- 0 21900 21545"/>
              <a:gd name="T1" fmla="*/ T0 w 1492"/>
              <a:gd name="T2" fmla="+- 0 15977 15802"/>
              <a:gd name="T3" fmla="*/ 15977 h 915"/>
              <a:gd name="T4" fmla="+- 0 21842 21545"/>
              <a:gd name="T5" fmla="*/ T4 w 1492"/>
              <a:gd name="T6" fmla="+- 0 15951 15802"/>
              <a:gd name="T7" fmla="*/ 15951 h 915"/>
              <a:gd name="T8" fmla="+- 0 21686 21545"/>
              <a:gd name="T9" fmla="*/ T8 w 1492"/>
              <a:gd name="T10" fmla="+- 0 15988 15802"/>
              <a:gd name="T11" fmla="*/ 15988 h 915"/>
              <a:gd name="T12" fmla="+- 0 21558 21545"/>
              <a:gd name="T13" fmla="*/ T12 w 1492"/>
              <a:gd name="T14" fmla="+- 0 16096 15802"/>
              <a:gd name="T15" fmla="*/ 16096 h 915"/>
              <a:gd name="T16" fmla="+- 0 21571 21545"/>
              <a:gd name="T17" fmla="*/ T16 w 1492"/>
              <a:gd name="T18" fmla="+- 0 16240 15802"/>
              <a:gd name="T19" fmla="*/ 16240 h 915"/>
              <a:gd name="T20" fmla="+- 0 21675 21545"/>
              <a:gd name="T21" fmla="*/ T20 w 1492"/>
              <a:gd name="T22" fmla="+- 0 16387 15802"/>
              <a:gd name="T23" fmla="*/ 16387 h 915"/>
              <a:gd name="T24" fmla="+- 0 21728 21545"/>
              <a:gd name="T25" fmla="*/ T24 w 1492"/>
              <a:gd name="T26" fmla="+- 0 16570 15802"/>
              <a:gd name="T27" fmla="*/ 16570 h 915"/>
              <a:gd name="T28" fmla="+- 0 21647 21545"/>
              <a:gd name="T29" fmla="*/ T28 w 1492"/>
              <a:gd name="T30" fmla="+- 0 16716 15802"/>
              <a:gd name="T31" fmla="*/ 16716 h 915"/>
              <a:gd name="T32" fmla="+- 0 21579 21545"/>
              <a:gd name="T33" fmla="*/ T32 w 1492"/>
              <a:gd name="T34" fmla="+- 0 16643 15802"/>
              <a:gd name="T35" fmla="*/ 16643 h 915"/>
              <a:gd name="T36" fmla="+- 0 21646 21545"/>
              <a:gd name="T37" fmla="*/ T36 w 1492"/>
              <a:gd name="T38" fmla="+- 0 16444 15802"/>
              <a:gd name="T39" fmla="*/ 16444 h 915"/>
              <a:gd name="T40" fmla="+- 0 21892 21545"/>
              <a:gd name="T41" fmla="*/ T40 w 1492"/>
              <a:gd name="T42" fmla="+- 0 16154 15802"/>
              <a:gd name="T43" fmla="*/ 16154 h 915"/>
              <a:gd name="T44" fmla="+- 0 21933 21545"/>
              <a:gd name="T45" fmla="*/ T44 w 1492"/>
              <a:gd name="T46" fmla="+- 0 16013 15802"/>
              <a:gd name="T47" fmla="*/ 16013 h 915"/>
              <a:gd name="T48" fmla="+- 0 21900 21545"/>
              <a:gd name="T49" fmla="*/ T48 w 1492"/>
              <a:gd name="T50" fmla="+- 0 15920 15802"/>
              <a:gd name="T51" fmla="*/ 15920 h 915"/>
              <a:gd name="T52" fmla="+- 0 22323 21545"/>
              <a:gd name="T53" fmla="*/ T52 w 1492"/>
              <a:gd name="T54" fmla="+- 0 15841 15802"/>
              <a:gd name="T55" fmla="*/ 15841 h 915"/>
              <a:gd name="T56" fmla="+- 0 22325 21545"/>
              <a:gd name="T57" fmla="*/ T56 w 1492"/>
              <a:gd name="T58" fmla="+- 0 15802 15802"/>
              <a:gd name="T59" fmla="*/ 15802 h 915"/>
              <a:gd name="T60" fmla="+- 0 22257 21545"/>
              <a:gd name="T61" fmla="*/ T60 w 1492"/>
              <a:gd name="T62" fmla="+- 0 15913 15802"/>
              <a:gd name="T63" fmla="*/ 15913 h 915"/>
              <a:gd name="T64" fmla="+- 0 22128 21545"/>
              <a:gd name="T65" fmla="*/ T64 w 1492"/>
              <a:gd name="T66" fmla="+- 0 16098 15802"/>
              <a:gd name="T67" fmla="*/ 16098 h 915"/>
              <a:gd name="T68" fmla="+- 0 22064 21545"/>
              <a:gd name="T69" fmla="*/ T68 w 1492"/>
              <a:gd name="T70" fmla="+- 0 16220 15802"/>
              <a:gd name="T71" fmla="*/ 16220 h 915"/>
              <a:gd name="T72" fmla="+- 0 22072 21545"/>
              <a:gd name="T73" fmla="*/ T72 w 1492"/>
              <a:gd name="T74" fmla="+- 0 16232 15802"/>
              <a:gd name="T75" fmla="*/ 16232 h 915"/>
              <a:gd name="T76" fmla="+- 0 22196 21545"/>
              <a:gd name="T77" fmla="*/ T76 w 1492"/>
              <a:gd name="T78" fmla="+- 0 16191 15802"/>
              <a:gd name="T79" fmla="*/ 16191 h 915"/>
              <a:gd name="T80" fmla="+- 0 22342 21545"/>
              <a:gd name="T81" fmla="*/ T80 w 1492"/>
              <a:gd name="T82" fmla="+- 0 16069 15802"/>
              <a:gd name="T83" fmla="*/ 16069 h 915"/>
              <a:gd name="T84" fmla="+- 0 22401 21545"/>
              <a:gd name="T85" fmla="*/ T84 w 1492"/>
              <a:gd name="T86" fmla="+- 0 15994 15802"/>
              <a:gd name="T87" fmla="*/ 15994 h 915"/>
              <a:gd name="T88" fmla="+- 0 22373 21545"/>
              <a:gd name="T89" fmla="*/ T88 w 1492"/>
              <a:gd name="T90" fmla="+- 0 16091 15802"/>
              <a:gd name="T91" fmla="*/ 16091 h 915"/>
              <a:gd name="T92" fmla="+- 0 22275 21545"/>
              <a:gd name="T93" fmla="*/ T92 w 1492"/>
              <a:gd name="T94" fmla="+- 0 16444 15802"/>
              <a:gd name="T95" fmla="*/ 16444 h 915"/>
              <a:gd name="T96" fmla="+- 0 22267 21545"/>
              <a:gd name="T97" fmla="*/ T96 w 1492"/>
              <a:gd name="T98" fmla="+- 0 16533 15802"/>
              <a:gd name="T99" fmla="*/ 16533 h 915"/>
              <a:gd name="T100" fmla="+- 0 22342 21545"/>
              <a:gd name="T101" fmla="*/ T100 w 1492"/>
              <a:gd name="T102" fmla="+- 0 16434 15802"/>
              <a:gd name="T103" fmla="*/ 16434 h 915"/>
              <a:gd name="T104" fmla="+- 0 22903 21545"/>
              <a:gd name="T105" fmla="*/ T104 w 1492"/>
              <a:gd name="T106" fmla="+- 0 15865 15802"/>
              <a:gd name="T107" fmla="*/ 15865 h 915"/>
              <a:gd name="T108" fmla="+- 0 22974 21545"/>
              <a:gd name="T109" fmla="*/ T108 w 1492"/>
              <a:gd name="T110" fmla="+- 0 15828 15802"/>
              <a:gd name="T111" fmla="*/ 15828 h 915"/>
              <a:gd name="T112" fmla="+- 0 22907 21545"/>
              <a:gd name="T113" fmla="*/ T112 w 1492"/>
              <a:gd name="T114" fmla="+- 0 15924 15802"/>
              <a:gd name="T115" fmla="*/ 15924 h 915"/>
              <a:gd name="T116" fmla="+- 0 22796 21545"/>
              <a:gd name="T117" fmla="*/ T116 w 1492"/>
              <a:gd name="T118" fmla="+- 0 16116 15802"/>
              <a:gd name="T119" fmla="*/ 16116 h 915"/>
              <a:gd name="T120" fmla="+- 0 22777 21545"/>
              <a:gd name="T121" fmla="*/ T120 w 1492"/>
              <a:gd name="T122" fmla="+- 0 16149 15802"/>
              <a:gd name="T123" fmla="*/ 16149 h 915"/>
              <a:gd name="T124" fmla="+- 0 22868 21545"/>
              <a:gd name="T125" fmla="*/ T124 w 1492"/>
              <a:gd name="T126" fmla="+- 0 16077 15802"/>
              <a:gd name="T127" fmla="*/ 16077 h 915"/>
              <a:gd name="T128" fmla="+- 0 22986 21545"/>
              <a:gd name="T129" fmla="*/ T128 w 1492"/>
              <a:gd name="T130" fmla="+- 0 15968 15802"/>
              <a:gd name="T131" fmla="*/ 15968 h 915"/>
              <a:gd name="T132" fmla="+- 0 23030 21545"/>
              <a:gd name="T133" fmla="*/ T132 w 1492"/>
              <a:gd name="T134" fmla="+- 0 15940 15802"/>
              <a:gd name="T135" fmla="*/ 15940 h 915"/>
              <a:gd name="T136" fmla="+- 0 23027 21545"/>
              <a:gd name="T137" fmla="*/ T136 w 1492"/>
              <a:gd name="T138" fmla="+- 0 16047 15802"/>
              <a:gd name="T139" fmla="*/ 16047 h 915"/>
              <a:gd name="T140" fmla="+- 0 22977 21545"/>
              <a:gd name="T141" fmla="*/ T140 w 1492"/>
              <a:gd name="T142" fmla="+- 0 16344 15802"/>
              <a:gd name="T143" fmla="*/ 16344 h 915"/>
              <a:gd name="T144" fmla="+- 0 22951 21545"/>
              <a:gd name="T145" fmla="*/ T144 w 1492"/>
              <a:gd name="T146" fmla="+- 0 16507 15802"/>
              <a:gd name="T147" fmla="*/ 16507 h 915"/>
              <a:gd name="T148" fmla="+- 0 22945 21545"/>
              <a:gd name="T149" fmla="*/ T148 w 1492"/>
              <a:gd name="T150" fmla="+- 0 16493 15802"/>
              <a:gd name="T151" fmla="*/ 16493 h 91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492" h="915" extrusionOk="0">
                <a:moveTo>
                  <a:pt x="355" y="175"/>
                </a:moveTo>
                <a:cubicBezTo>
                  <a:pt x="335" y="160"/>
                  <a:pt x="335" y="148"/>
                  <a:pt x="297" y="149"/>
                </a:cubicBezTo>
                <a:cubicBezTo>
                  <a:pt x="244" y="150"/>
                  <a:pt x="190" y="167"/>
                  <a:pt x="141" y="186"/>
                </a:cubicBezTo>
                <a:cubicBezTo>
                  <a:pt x="84" y="209"/>
                  <a:pt x="41" y="239"/>
                  <a:pt x="13" y="294"/>
                </a:cubicBezTo>
                <a:cubicBezTo>
                  <a:pt x="-11" y="342"/>
                  <a:pt x="2" y="392"/>
                  <a:pt x="26" y="438"/>
                </a:cubicBezTo>
                <a:cubicBezTo>
                  <a:pt x="54" y="491"/>
                  <a:pt x="99" y="533"/>
                  <a:pt x="130" y="585"/>
                </a:cubicBezTo>
                <a:cubicBezTo>
                  <a:pt x="162" y="638"/>
                  <a:pt x="184" y="705"/>
                  <a:pt x="183" y="768"/>
                </a:cubicBezTo>
                <a:cubicBezTo>
                  <a:pt x="182" y="821"/>
                  <a:pt x="160" y="899"/>
                  <a:pt x="102" y="914"/>
                </a:cubicBezTo>
                <a:cubicBezTo>
                  <a:pt x="57" y="926"/>
                  <a:pt x="37" y="875"/>
                  <a:pt x="34" y="841"/>
                </a:cubicBezTo>
                <a:cubicBezTo>
                  <a:pt x="28" y="770"/>
                  <a:pt x="65" y="700"/>
                  <a:pt x="101" y="642"/>
                </a:cubicBezTo>
                <a:cubicBezTo>
                  <a:pt x="169" y="532"/>
                  <a:pt x="272" y="455"/>
                  <a:pt x="347" y="352"/>
                </a:cubicBezTo>
                <a:cubicBezTo>
                  <a:pt x="379" y="308"/>
                  <a:pt x="397" y="266"/>
                  <a:pt x="388" y="211"/>
                </a:cubicBezTo>
                <a:cubicBezTo>
                  <a:pt x="382" y="179"/>
                  <a:pt x="367" y="148"/>
                  <a:pt x="355" y="118"/>
                </a:cubicBezTo>
              </a:path>
              <a:path w="1492" h="915" extrusionOk="0">
                <a:moveTo>
                  <a:pt x="778" y="39"/>
                </a:moveTo>
                <a:cubicBezTo>
                  <a:pt x="778" y="18"/>
                  <a:pt x="778" y="13"/>
                  <a:pt x="780" y="0"/>
                </a:cubicBezTo>
                <a:cubicBezTo>
                  <a:pt x="755" y="35"/>
                  <a:pt x="736" y="74"/>
                  <a:pt x="712" y="111"/>
                </a:cubicBezTo>
                <a:cubicBezTo>
                  <a:pt x="670" y="173"/>
                  <a:pt x="627" y="235"/>
                  <a:pt x="583" y="296"/>
                </a:cubicBezTo>
                <a:cubicBezTo>
                  <a:pt x="560" y="327"/>
                  <a:pt x="511" y="374"/>
                  <a:pt x="519" y="418"/>
                </a:cubicBezTo>
                <a:cubicBezTo>
                  <a:pt x="522" y="422"/>
                  <a:pt x="524" y="426"/>
                  <a:pt x="527" y="430"/>
                </a:cubicBezTo>
                <a:cubicBezTo>
                  <a:pt x="573" y="433"/>
                  <a:pt x="611" y="414"/>
                  <a:pt x="651" y="389"/>
                </a:cubicBezTo>
                <a:cubicBezTo>
                  <a:pt x="704" y="356"/>
                  <a:pt x="755" y="313"/>
                  <a:pt x="797" y="267"/>
                </a:cubicBezTo>
                <a:cubicBezTo>
                  <a:pt x="819" y="244"/>
                  <a:pt x="837" y="217"/>
                  <a:pt x="856" y="192"/>
                </a:cubicBezTo>
                <a:cubicBezTo>
                  <a:pt x="846" y="224"/>
                  <a:pt x="837" y="256"/>
                  <a:pt x="828" y="289"/>
                </a:cubicBezTo>
                <a:cubicBezTo>
                  <a:pt x="796" y="407"/>
                  <a:pt x="757" y="523"/>
                  <a:pt x="730" y="642"/>
                </a:cubicBezTo>
                <a:cubicBezTo>
                  <a:pt x="722" y="675"/>
                  <a:pt x="720" y="698"/>
                  <a:pt x="722" y="731"/>
                </a:cubicBezTo>
                <a:cubicBezTo>
                  <a:pt x="748" y="700"/>
                  <a:pt x="773" y="666"/>
                  <a:pt x="797" y="632"/>
                </a:cubicBezTo>
              </a:path>
              <a:path w="1492" h="915" extrusionOk="0">
                <a:moveTo>
                  <a:pt x="1358" y="63"/>
                </a:moveTo>
                <a:cubicBezTo>
                  <a:pt x="1382" y="51"/>
                  <a:pt x="1406" y="39"/>
                  <a:pt x="1429" y="26"/>
                </a:cubicBezTo>
                <a:cubicBezTo>
                  <a:pt x="1405" y="57"/>
                  <a:pt x="1383" y="89"/>
                  <a:pt x="1362" y="122"/>
                </a:cubicBezTo>
                <a:cubicBezTo>
                  <a:pt x="1322" y="184"/>
                  <a:pt x="1287" y="249"/>
                  <a:pt x="1251" y="314"/>
                </a:cubicBezTo>
                <a:cubicBezTo>
                  <a:pt x="1240" y="332"/>
                  <a:pt x="1238" y="336"/>
                  <a:pt x="1232" y="347"/>
                </a:cubicBezTo>
                <a:cubicBezTo>
                  <a:pt x="1271" y="332"/>
                  <a:pt x="1293" y="306"/>
                  <a:pt x="1323" y="275"/>
                </a:cubicBezTo>
                <a:cubicBezTo>
                  <a:pt x="1360" y="236"/>
                  <a:pt x="1401" y="202"/>
                  <a:pt x="1441" y="166"/>
                </a:cubicBezTo>
                <a:cubicBezTo>
                  <a:pt x="1458" y="150"/>
                  <a:pt x="1468" y="147"/>
                  <a:pt x="1485" y="138"/>
                </a:cubicBezTo>
                <a:cubicBezTo>
                  <a:pt x="1489" y="174"/>
                  <a:pt x="1487" y="207"/>
                  <a:pt x="1482" y="245"/>
                </a:cubicBezTo>
                <a:cubicBezTo>
                  <a:pt x="1469" y="344"/>
                  <a:pt x="1449" y="443"/>
                  <a:pt x="1432" y="542"/>
                </a:cubicBezTo>
                <a:cubicBezTo>
                  <a:pt x="1428" y="565"/>
                  <a:pt x="1427" y="690"/>
                  <a:pt x="1406" y="705"/>
                </a:cubicBezTo>
                <a:cubicBezTo>
                  <a:pt x="1404" y="700"/>
                  <a:pt x="1402" y="696"/>
                  <a:pt x="1400" y="69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62725" y="6172200"/>
            <a:ext cx="938213" cy="485775"/>
          </a:xfrm>
          <a:custGeom>
            <a:avLst/>
            <a:gdLst>
              <a:gd name="T0" fmla="+- 0 19548 18228"/>
              <a:gd name="T1" fmla="*/ T0 w 2607"/>
              <a:gd name="T2" fmla="+- 0 18329 17145"/>
              <a:gd name="T3" fmla="*/ 18329 h 1350"/>
              <a:gd name="T4" fmla="+- 0 19540 18228"/>
              <a:gd name="T5" fmla="*/ T4 w 2607"/>
              <a:gd name="T6" fmla="+- 0 18081 17145"/>
              <a:gd name="T7" fmla="*/ 18081 h 1350"/>
              <a:gd name="T8" fmla="+- 0 19503 18228"/>
              <a:gd name="T9" fmla="*/ T8 w 2607"/>
              <a:gd name="T10" fmla="+- 0 17742 17145"/>
              <a:gd name="T11" fmla="*/ 17742 h 1350"/>
              <a:gd name="T12" fmla="+- 0 19496 18228"/>
              <a:gd name="T13" fmla="*/ T12 w 2607"/>
              <a:gd name="T14" fmla="+- 0 17684 17145"/>
              <a:gd name="T15" fmla="*/ 17684 h 1350"/>
              <a:gd name="T16" fmla="+- 0 19613 18228"/>
              <a:gd name="T17" fmla="*/ T16 w 2607"/>
              <a:gd name="T18" fmla="+- 0 17911 17145"/>
              <a:gd name="T19" fmla="*/ 17911 h 1350"/>
              <a:gd name="T20" fmla="+- 0 19917 18228"/>
              <a:gd name="T21" fmla="*/ T20 w 2607"/>
              <a:gd name="T22" fmla="+- 0 18131 17145"/>
              <a:gd name="T23" fmla="*/ 18131 h 1350"/>
              <a:gd name="T24" fmla="+- 0 19965 18228"/>
              <a:gd name="T25" fmla="*/ T24 w 2607"/>
              <a:gd name="T26" fmla="+- 0 17855 17145"/>
              <a:gd name="T27" fmla="*/ 17855 h 1350"/>
              <a:gd name="T28" fmla="+- 0 19924 18228"/>
              <a:gd name="T29" fmla="*/ T28 w 2607"/>
              <a:gd name="T30" fmla="+- 0 17613 17145"/>
              <a:gd name="T31" fmla="*/ 17613 h 1350"/>
              <a:gd name="T32" fmla="+- 0 19928 18228"/>
              <a:gd name="T33" fmla="*/ T32 w 2607"/>
              <a:gd name="T34" fmla="+- 0 17494 17145"/>
              <a:gd name="T35" fmla="*/ 17494 h 1350"/>
              <a:gd name="T36" fmla="+- 0 18739 18228"/>
              <a:gd name="T37" fmla="*/ T36 w 2607"/>
              <a:gd name="T38" fmla="+- 0 17896 17145"/>
              <a:gd name="T39" fmla="*/ 17896 h 1350"/>
              <a:gd name="T40" fmla="+- 0 18795 18228"/>
              <a:gd name="T41" fmla="*/ T40 w 2607"/>
              <a:gd name="T42" fmla="+- 0 17895 17145"/>
              <a:gd name="T43" fmla="*/ 17895 h 1350"/>
              <a:gd name="T44" fmla="+- 0 18705 18228"/>
              <a:gd name="T45" fmla="*/ T44 w 2607"/>
              <a:gd name="T46" fmla="+- 0 17752 17145"/>
              <a:gd name="T47" fmla="*/ 17752 h 1350"/>
              <a:gd name="T48" fmla="+- 0 18527 18228"/>
              <a:gd name="T49" fmla="*/ T48 w 2607"/>
              <a:gd name="T50" fmla="+- 0 17739 17145"/>
              <a:gd name="T51" fmla="*/ 17739 h 1350"/>
              <a:gd name="T52" fmla="+- 0 18353 18228"/>
              <a:gd name="T53" fmla="*/ T52 w 2607"/>
              <a:gd name="T54" fmla="+- 0 17881 17145"/>
              <a:gd name="T55" fmla="*/ 17881 h 1350"/>
              <a:gd name="T56" fmla="+- 0 18237 18228"/>
              <a:gd name="T57" fmla="*/ T56 w 2607"/>
              <a:gd name="T58" fmla="+- 0 18093 17145"/>
              <a:gd name="T59" fmla="*/ 18093 h 1350"/>
              <a:gd name="T60" fmla="+- 0 18333 18228"/>
              <a:gd name="T61" fmla="*/ T60 w 2607"/>
              <a:gd name="T62" fmla="+- 0 18303 17145"/>
              <a:gd name="T63" fmla="*/ 18303 h 1350"/>
              <a:gd name="T64" fmla="+- 0 18563 18228"/>
              <a:gd name="T65" fmla="*/ T64 w 2607"/>
              <a:gd name="T66" fmla="+- 0 18200 17145"/>
              <a:gd name="T67" fmla="*/ 18200 h 1350"/>
              <a:gd name="T68" fmla="+- 0 18785 18228"/>
              <a:gd name="T69" fmla="*/ T68 w 2607"/>
              <a:gd name="T70" fmla="+- 0 18002 17145"/>
              <a:gd name="T71" fmla="*/ 18002 h 1350"/>
              <a:gd name="T72" fmla="+- 0 18842 18228"/>
              <a:gd name="T73" fmla="*/ T72 w 2607"/>
              <a:gd name="T74" fmla="+- 0 17938 17145"/>
              <a:gd name="T75" fmla="*/ 17938 h 1350"/>
              <a:gd name="T76" fmla="+- 0 18646 18228"/>
              <a:gd name="T77" fmla="*/ T76 w 2607"/>
              <a:gd name="T78" fmla="+- 0 17806 17145"/>
              <a:gd name="T79" fmla="*/ 17806 h 1350"/>
              <a:gd name="T80" fmla="+- 0 18487 18228"/>
              <a:gd name="T81" fmla="*/ T80 w 2607"/>
              <a:gd name="T82" fmla="+- 0 17733 17145"/>
              <a:gd name="T83" fmla="*/ 17733 h 1350"/>
              <a:gd name="T84" fmla="+- 0 18745 18228"/>
              <a:gd name="T85" fmla="*/ T84 w 2607"/>
              <a:gd name="T86" fmla="+- 0 18102 17145"/>
              <a:gd name="T87" fmla="*/ 18102 h 1350"/>
              <a:gd name="T88" fmla="+- 0 18536 18228"/>
              <a:gd name="T89" fmla="*/ T88 w 2607"/>
              <a:gd name="T90" fmla="+- 0 18039 17145"/>
              <a:gd name="T91" fmla="*/ 18039 h 1350"/>
              <a:gd name="T92" fmla="+- 0 18355 18228"/>
              <a:gd name="T93" fmla="*/ T92 w 2607"/>
              <a:gd name="T94" fmla="+- 0 17980 17145"/>
              <a:gd name="T95" fmla="*/ 17980 h 1350"/>
              <a:gd name="T96" fmla="+- 0 18234 18228"/>
              <a:gd name="T97" fmla="*/ T96 w 2607"/>
              <a:gd name="T98" fmla="+- 0 17981 17145"/>
              <a:gd name="T99" fmla="*/ 17981 h 1350"/>
              <a:gd name="T100" fmla="+- 0 19203 18228"/>
              <a:gd name="T101" fmla="*/ T100 w 2607"/>
              <a:gd name="T102" fmla="+- 0 17567 17145"/>
              <a:gd name="T103" fmla="*/ 17567 h 1350"/>
              <a:gd name="T104" fmla="+- 0 19137 18228"/>
              <a:gd name="T105" fmla="*/ T104 w 2607"/>
              <a:gd name="T106" fmla="+- 0 17583 17145"/>
              <a:gd name="T107" fmla="*/ 17583 h 1350"/>
              <a:gd name="T108" fmla="+- 0 18974 18228"/>
              <a:gd name="T109" fmla="*/ T108 w 2607"/>
              <a:gd name="T110" fmla="+- 0 17805 17145"/>
              <a:gd name="T111" fmla="*/ 17805 h 1350"/>
              <a:gd name="T112" fmla="+- 0 18908 18228"/>
              <a:gd name="T113" fmla="*/ T112 w 2607"/>
              <a:gd name="T114" fmla="+- 0 18063 17145"/>
              <a:gd name="T115" fmla="*/ 18063 h 1350"/>
              <a:gd name="T116" fmla="+- 0 18962 18228"/>
              <a:gd name="T117" fmla="*/ T116 w 2607"/>
              <a:gd name="T118" fmla="+- 0 18310 17145"/>
              <a:gd name="T119" fmla="*/ 18310 h 1350"/>
              <a:gd name="T120" fmla="+- 0 19134 18228"/>
              <a:gd name="T121" fmla="*/ T120 w 2607"/>
              <a:gd name="T122" fmla="+- 0 18367 17145"/>
              <a:gd name="T123" fmla="*/ 18367 h 1350"/>
              <a:gd name="T124" fmla="+- 0 20075 18228"/>
              <a:gd name="T125" fmla="*/ T124 w 2607"/>
              <a:gd name="T126" fmla="+- 0 17466 17145"/>
              <a:gd name="T127" fmla="*/ 17466 h 1350"/>
              <a:gd name="T128" fmla="+- 0 20088 18228"/>
              <a:gd name="T129" fmla="*/ T128 w 2607"/>
              <a:gd name="T130" fmla="+- 0 17415 17145"/>
              <a:gd name="T131" fmla="*/ 17415 h 1350"/>
              <a:gd name="T132" fmla="+- 0 20117 18228"/>
              <a:gd name="T133" fmla="*/ T132 w 2607"/>
              <a:gd name="T134" fmla="+- 0 17376 17145"/>
              <a:gd name="T135" fmla="*/ 17376 h 1350"/>
              <a:gd name="T136" fmla="+- 0 20171 18228"/>
              <a:gd name="T137" fmla="*/ T136 w 2607"/>
              <a:gd name="T138" fmla="+- 0 17349 17145"/>
              <a:gd name="T139" fmla="*/ 17349 h 1350"/>
              <a:gd name="T140" fmla="+- 0 20240 18228"/>
              <a:gd name="T141" fmla="*/ T140 w 2607"/>
              <a:gd name="T142" fmla="+- 0 17346 17145"/>
              <a:gd name="T143" fmla="*/ 17346 h 1350"/>
              <a:gd name="T144" fmla="+- 0 20285 18228"/>
              <a:gd name="T145" fmla="*/ T144 w 2607"/>
              <a:gd name="T146" fmla="+- 0 17411 17145"/>
              <a:gd name="T147" fmla="*/ 17411 h 1350"/>
              <a:gd name="T148" fmla="+- 0 20229 18228"/>
              <a:gd name="T149" fmla="*/ T148 w 2607"/>
              <a:gd name="T150" fmla="+- 0 17662 17145"/>
              <a:gd name="T151" fmla="*/ 17662 h 1350"/>
              <a:gd name="T152" fmla="+- 0 20089 18228"/>
              <a:gd name="T153" fmla="*/ T152 w 2607"/>
              <a:gd name="T154" fmla="+- 0 17731 17145"/>
              <a:gd name="T155" fmla="*/ 17731 h 1350"/>
              <a:gd name="T156" fmla="+- 0 20121 18228"/>
              <a:gd name="T157" fmla="*/ T156 w 2607"/>
              <a:gd name="T158" fmla="+- 0 17677 17145"/>
              <a:gd name="T159" fmla="*/ 17677 h 1350"/>
              <a:gd name="T160" fmla="+- 0 20225 18228"/>
              <a:gd name="T161" fmla="*/ T160 w 2607"/>
              <a:gd name="T162" fmla="+- 0 17658 17145"/>
              <a:gd name="T163" fmla="*/ 17658 h 1350"/>
              <a:gd name="T164" fmla="+- 0 20372 18228"/>
              <a:gd name="T165" fmla="*/ T164 w 2607"/>
              <a:gd name="T166" fmla="+- 0 17728 17145"/>
              <a:gd name="T167" fmla="*/ 17728 h 1350"/>
              <a:gd name="T168" fmla="+- 0 20583 18228"/>
              <a:gd name="T169" fmla="*/ T168 w 2607"/>
              <a:gd name="T170" fmla="+- 0 17159 17145"/>
              <a:gd name="T171" fmla="*/ 17159 h 1350"/>
              <a:gd name="T172" fmla="+- 0 20633 18228"/>
              <a:gd name="T173" fmla="*/ T172 w 2607"/>
              <a:gd name="T174" fmla="+- 0 17145 17145"/>
              <a:gd name="T175" fmla="*/ 17145 h 1350"/>
              <a:gd name="T176" fmla="+- 0 20729 18228"/>
              <a:gd name="T177" fmla="*/ T176 w 2607"/>
              <a:gd name="T178" fmla="+- 0 17256 17145"/>
              <a:gd name="T179" fmla="*/ 17256 h 1350"/>
              <a:gd name="T180" fmla="+- 0 20802 18228"/>
              <a:gd name="T181" fmla="*/ T180 w 2607"/>
              <a:gd name="T182" fmla="+- 0 17485 17145"/>
              <a:gd name="T183" fmla="*/ 17485 h 1350"/>
              <a:gd name="T184" fmla="+- 0 20791 18228"/>
              <a:gd name="T185" fmla="*/ T184 w 2607"/>
              <a:gd name="T186" fmla="+- 0 18031 17145"/>
              <a:gd name="T187" fmla="*/ 18031 h 1350"/>
              <a:gd name="T188" fmla="+- 0 20427 18228"/>
              <a:gd name="T189" fmla="*/ T188 w 2607"/>
              <a:gd name="T190" fmla="+- 0 18468 17145"/>
              <a:gd name="T191" fmla="*/ 18468 h 1350"/>
              <a:gd name="T192" fmla="+- 0 20384 18228"/>
              <a:gd name="T193" fmla="*/ T192 w 2607"/>
              <a:gd name="T194" fmla="+- 0 18494 17145"/>
              <a:gd name="T195" fmla="*/ 18494 h 1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2607" h="1350" extrusionOk="0">
                <a:moveTo>
                  <a:pt x="1320" y="1184"/>
                </a:moveTo>
                <a:cubicBezTo>
                  <a:pt x="1322" y="1101"/>
                  <a:pt x="1318" y="1019"/>
                  <a:pt x="1312" y="936"/>
                </a:cubicBezTo>
                <a:cubicBezTo>
                  <a:pt x="1304" y="823"/>
                  <a:pt x="1290" y="709"/>
                  <a:pt x="1275" y="597"/>
                </a:cubicBezTo>
                <a:cubicBezTo>
                  <a:pt x="1272" y="578"/>
                  <a:pt x="1270" y="558"/>
                  <a:pt x="1268" y="539"/>
                </a:cubicBezTo>
                <a:cubicBezTo>
                  <a:pt x="1305" y="615"/>
                  <a:pt x="1339" y="695"/>
                  <a:pt x="1385" y="766"/>
                </a:cubicBezTo>
                <a:cubicBezTo>
                  <a:pt x="1430" y="836"/>
                  <a:pt x="1579" y="1044"/>
                  <a:pt x="1689" y="986"/>
                </a:cubicBezTo>
                <a:cubicBezTo>
                  <a:pt x="1771" y="943"/>
                  <a:pt x="1745" y="783"/>
                  <a:pt x="1737" y="710"/>
                </a:cubicBezTo>
                <a:cubicBezTo>
                  <a:pt x="1728" y="628"/>
                  <a:pt x="1709" y="549"/>
                  <a:pt x="1696" y="468"/>
                </a:cubicBezTo>
                <a:cubicBezTo>
                  <a:pt x="1689" y="422"/>
                  <a:pt x="1691" y="393"/>
                  <a:pt x="1700" y="349"/>
                </a:cubicBezTo>
              </a:path>
              <a:path w="2607" h="1350" extrusionOk="0">
                <a:moveTo>
                  <a:pt x="511" y="751"/>
                </a:moveTo>
                <a:cubicBezTo>
                  <a:pt x="530" y="751"/>
                  <a:pt x="548" y="750"/>
                  <a:pt x="567" y="750"/>
                </a:cubicBezTo>
                <a:cubicBezTo>
                  <a:pt x="552" y="679"/>
                  <a:pt x="539" y="649"/>
                  <a:pt x="477" y="607"/>
                </a:cubicBezTo>
                <a:cubicBezTo>
                  <a:pt x="422" y="570"/>
                  <a:pt x="361" y="570"/>
                  <a:pt x="299" y="594"/>
                </a:cubicBezTo>
                <a:cubicBezTo>
                  <a:pt x="229" y="621"/>
                  <a:pt x="173" y="681"/>
                  <a:pt x="125" y="736"/>
                </a:cubicBezTo>
                <a:cubicBezTo>
                  <a:pt x="72" y="797"/>
                  <a:pt x="29" y="869"/>
                  <a:pt x="9" y="948"/>
                </a:cubicBezTo>
                <a:cubicBezTo>
                  <a:pt x="-14" y="1039"/>
                  <a:pt x="5" y="1127"/>
                  <a:pt x="105" y="1158"/>
                </a:cubicBezTo>
                <a:cubicBezTo>
                  <a:pt x="174" y="1180"/>
                  <a:pt x="287" y="1091"/>
                  <a:pt x="335" y="1055"/>
                </a:cubicBezTo>
                <a:cubicBezTo>
                  <a:pt x="414" y="996"/>
                  <a:pt x="490" y="929"/>
                  <a:pt x="557" y="857"/>
                </a:cubicBezTo>
                <a:cubicBezTo>
                  <a:pt x="576" y="836"/>
                  <a:pt x="595" y="814"/>
                  <a:pt x="614" y="793"/>
                </a:cubicBezTo>
                <a:cubicBezTo>
                  <a:pt x="563" y="714"/>
                  <a:pt x="506" y="701"/>
                  <a:pt x="418" y="661"/>
                </a:cubicBezTo>
                <a:cubicBezTo>
                  <a:pt x="365" y="637"/>
                  <a:pt x="312" y="612"/>
                  <a:pt x="259" y="588"/>
                </a:cubicBezTo>
              </a:path>
              <a:path w="2607" h="1350" extrusionOk="0">
                <a:moveTo>
                  <a:pt x="517" y="957"/>
                </a:moveTo>
                <a:cubicBezTo>
                  <a:pt x="441" y="947"/>
                  <a:pt x="379" y="923"/>
                  <a:pt x="308" y="894"/>
                </a:cubicBezTo>
                <a:cubicBezTo>
                  <a:pt x="250" y="870"/>
                  <a:pt x="190" y="844"/>
                  <a:pt x="127" y="835"/>
                </a:cubicBezTo>
                <a:cubicBezTo>
                  <a:pt x="63" y="829"/>
                  <a:pt x="46" y="825"/>
                  <a:pt x="6" y="836"/>
                </a:cubicBezTo>
              </a:path>
              <a:path w="2607" h="1350" extrusionOk="0">
                <a:moveTo>
                  <a:pt x="975" y="422"/>
                </a:moveTo>
                <a:cubicBezTo>
                  <a:pt x="943" y="414"/>
                  <a:pt x="934" y="419"/>
                  <a:pt x="909" y="438"/>
                </a:cubicBezTo>
                <a:cubicBezTo>
                  <a:pt x="835" y="495"/>
                  <a:pt x="787" y="577"/>
                  <a:pt x="746" y="660"/>
                </a:cubicBezTo>
                <a:cubicBezTo>
                  <a:pt x="705" y="742"/>
                  <a:pt x="683" y="826"/>
                  <a:pt x="680" y="918"/>
                </a:cubicBezTo>
                <a:cubicBezTo>
                  <a:pt x="678" y="1001"/>
                  <a:pt x="695" y="1091"/>
                  <a:pt x="734" y="1165"/>
                </a:cubicBezTo>
                <a:cubicBezTo>
                  <a:pt x="791" y="1274"/>
                  <a:pt x="823" y="1306"/>
                  <a:pt x="906" y="1222"/>
                </a:cubicBezTo>
              </a:path>
              <a:path w="2607" h="1350" extrusionOk="0">
                <a:moveTo>
                  <a:pt x="1847" y="321"/>
                </a:moveTo>
                <a:cubicBezTo>
                  <a:pt x="1847" y="300"/>
                  <a:pt x="1853" y="289"/>
                  <a:pt x="1860" y="270"/>
                </a:cubicBezTo>
                <a:cubicBezTo>
                  <a:pt x="1868" y="248"/>
                  <a:pt x="1874" y="245"/>
                  <a:pt x="1889" y="231"/>
                </a:cubicBezTo>
                <a:cubicBezTo>
                  <a:pt x="1905" y="217"/>
                  <a:pt x="1922" y="211"/>
                  <a:pt x="1943" y="204"/>
                </a:cubicBezTo>
                <a:cubicBezTo>
                  <a:pt x="1966" y="197"/>
                  <a:pt x="1989" y="195"/>
                  <a:pt x="2012" y="201"/>
                </a:cubicBezTo>
                <a:cubicBezTo>
                  <a:pt x="2042" y="208"/>
                  <a:pt x="2053" y="238"/>
                  <a:pt x="2057" y="266"/>
                </a:cubicBezTo>
                <a:cubicBezTo>
                  <a:pt x="2069" y="347"/>
                  <a:pt x="2044" y="449"/>
                  <a:pt x="2001" y="517"/>
                </a:cubicBezTo>
                <a:cubicBezTo>
                  <a:pt x="1968" y="570"/>
                  <a:pt x="1920" y="613"/>
                  <a:pt x="1861" y="586"/>
                </a:cubicBezTo>
                <a:cubicBezTo>
                  <a:pt x="1861" y="563"/>
                  <a:pt x="1870" y="544"/>
                  <a:pt x="1893" y="532"/>
                </a:cubicBezTo>
                <a:cubicBezTo>
                  <a:pt x="1920" y="517"/>
                  <a:pt x="1967" y="505"/>
                  <a:pt x="1997" y="513"/>
                </a:cubicBezTo>
                <a:cubicBezTo>
                  <a:pt x="2060" y="529"/>
                  <a:pt x="2108" y="591"/>
                  <a:pt x="2144" y="583"/>
                </a:cubicBezTo>
              </a:path>
              <a:path w="2607" h="1350" extrusionOk="0">
                <a:moveTo>
                  <a:pt x="2355" y="14"/>
                </a:moveTo>
                <a:cubicBezTo>
                  <a:pt x="2369" y="12"/>
                  <a:pt x="2388" y="-3"/>
                  <a:pt x="2405" y="0"/>
                </a:cubicBezTo>
                <a:cubicBezTo>
                  <a:pt x="2453" y="9"/>
                  <a:pt x="2483" y="74"/>
                  <a:pt x="2501" y="111"/>
                </a:cubicBezTo>
                <a:cubicBezTo>
                  <a:pt x="2536" y="184"/>
                  <a:pt x="2555" y="262"/>
                  <a:pt x="2574" y="340"/>
                </a:cubicBezTo>
                <a:cubicBezTo>
                  <a:pt x="2616" y="518"/>
                  <a:pt x="2622" y="711"/>
                  <a:pt x="2563" y="886"/>
                </a:cubicBezTo>
                <a:cubicBezTo>
                  <a:pt x="2501" y="1070"/>
                  <a:pt x="2359" y="1218"/>
                  <a:pt x="2199" y="1323"/>
                </a:cubicBezTo>
                <a:cubicBezTo>
                  <a:pt x="2185" y="1332"/>
                  <a:pt x="2170" y="1340"/>
                  <a:pt x="2156" y="13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67438" y="6007100"/>
            <a:ext cx="2298700" cy="266700"/>
          </a:xfrm>
          <a:custGeom>
            <a:avLst/>
            <a:gdLst>
              <a:gd name="T0" fmla="+- 0 23515 17133"/>
              <a:gd name="T1" fmla="*/ T0 w 6383"/>
              <a:gd name="T2" fmla="+- 0 16687 16685"/>
              <a:gd name="T3" fmla="*/ 16687 h 744"/>
              <a:gd name="T4" fmla="+- 0 23467 17133"/>
              <a:gd name="T5" fmla="*/ T4 w 6383"/>
              <a:gd name="T6" fmla="+- 0 16687 16685"/>
              <a:gd name="T7" fmla="*/ 16687 h 744"/>
              <a:gd name="T8" fmla="+- 0 23417 17133"/>
              <a:gd name="T9" fmla="*/ T8 w 6383"/>
              <a:gd name="T10" fmla="+- 0 16683 16685"/>
              <a:gd name="T11" fmla="*/ 16683 h 744"/>
              <a:gd name="T12" fmla="+- 0 23368 17133"/>
              <a:gd name="T13" fmla="*/ T12 w 6383"/>
              <a:gd name="T14" fmla="+- 0 16685 16685"/>
              <a:gd name="T15" fmla="*/ 16685 h 744"/>
              <a:gd name="T16" fmla="+- 0 22920 17133"/>
              <a:gd name="T17" fmla="*/ T16 w 6383"/>
              <a:gd name="T18" fmla="+- 0 16705 16685"/>
              <a:gd name="T19" fmla="*/ 16705 h 744"/>
              <a:gd name="T20" fmla="+- 0 22497 17133"/>
              <a:gd name="T21" fmla="*/ T20 w 6383"/>
              <a:gd name="T22" fmla="+- 0 16887 16685"/>
              <a:gd name="T23" fmla="*/ 16887 h 744"/>
              <a:gd name="T24" fmla="+- 0 22042 17133"/>
              <a:gd name="T25" fmla="*/ T24 w 6383"/>
              <a:gd name="T26" fmla="+- 0 16905 16685"/>
              <a:gd name="T27" fmla="*/ 16905 h 744"/>
              <a:gd name="T28" fmla="+- 0 21491 17133"/>
              <a:gd name="T29" fmla="*/ T28 w 6383"/>
              <a:gd name="T30" fmla="+- 0 16926 16685"/>
              <a:gd name="T31" fmla="*/ 16926 h 744"/>
              <a:gd name="T32" fmla="+- 0 20979 17133"/>
              <a:gd name="T33" fmla="*/ T32 w 6383"/>
              <a:gd name="T34" fmla="+- 0 16992 16685"/>
              <a:gd name="T35" fmla="*/ 16992 h 744"/>
              <a:gd name="T36" fmla="+- 0 20437 17133"/>
              <a:gd name="T37" fmla="*/ T36 w 6383"/>
              <a:gd name="T38" fmla="+- 0 17093 16685"/>
              <a:gd name="T39" fmla="*/ 17093 h 744"/>
              <a:gd name="T40" fmla="+- 0 19805 17133"/>
              <a:gd name="T41" fmla="*/ T40 w 6383"/>
              <a:gd name="T42" fmla="+- 0 17211 16685"/>
              <a:gd name="T43" fmla="*/ 17211 h 744"/>
              <a:gd name="T44" fmla="+- 0 19154 17133"/>
              <a:gd name="T45" fmla="*/ T44 w 6383"/>
              <a:gd name="T46" fmla="+- 0 17326 16685"/>
              <a:gd name="T47" fmla="*/ 17326 h 744"/>
              <a:gd name="T48" fmla="+- 0 18513 17133"/>
              <a:gd name="T49" fmla="*/ T48 w 6383"/>
              <a:gd name="T50" fmla="+- 0 17377 16685"/>
              <a:gd name="T51" fmla="*/ 17377 h 744"/>
              <a:gd name="T52" fmla="+- 0 18109 17133"/>
              <a:gd name="T53" fmla="*/ T52 w 6383"/>
              <a:gd name="T54" fmla="+- 0 17409 16685"/>
              <a:gd name="T55" fmla="*/ 17409 h 744"/>
              <a:gd name="T56" fmla="+- 0 17701 17133"/>
              <a:gd name="T57" fmla="*/ T56 w 6383"/>
              <a:gd name="T58" fmla="+- 0 17349 16685"/>
              <a:gd name="T59" fmla="*/ 17349 h 744"/>
              <a:gd name="T60" fmla="+- 0 17300 17133"/>
              <a:gd name="T61" fmla="*/ T60 w 6383"/>
              <a:gd name="T62" fmla="+- 0 17391 16685"/>
              <a:gd name="T63" fmla="*/ 17391 h 744"/>
              <a:gd name="T64" fmla="+- 0 17239 17133"/>
              <a:gd name="T65" fmla="*/ T64 w 6383"/>
              <a:gd name="T66" fmla="+- 0 17397 16685"/>
              <a:gd name="T67" fmla="*/ 17397 h 744"/>
              <a:gd name="T68" fmla="+- 0 17191 17133"/>
              <a:gd name="T69" fmla="*/ T68 w 6383"/>
              <a:gd name="T70" fmla="+- 0 17418 16685"/>
              <a:gd name="T71" fmla="*/ 17418 h 744"/>
              <a:gd name="T72" fmla="+- 0 17133 17133"/>
              <a:gd name="T73" fmla="*/ T72 w 6383"/>
              <a:gd name="T74" fmla="+- 0 17428 16685"/>
              <a:gd name="T75" fmla="*/ 17428 h 7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6383" h="744" extrusionOk="0">
                <a:moveTo>
                  <a:pt x="6382" y="2"/>
                </a:moveTo>
                <a:cubicBezTo>
                  <a:pt x="6334" y="2"/>
                  <a:pt x="6284" y="-2"/>
                  <a:pt x="6235" y="0"/>
                </a:cubicBezTo>
                <a:cubicBezTo>
                  <a:pt x="5787" y="20"/>
                  <a:pt x="5364" y="202"/>
                  <a:pt x="4909" y="220"/>
                </a:cubicBezTo>
                <a:cubicBezTo>
                  <a:pt x="4358" y="241"/>
                  <a:pt x="3846" y="307"/>
                  <a:pt x="3304" y="408"/>
                </a:cubicBezTo>
                <a:cubicBezTo>
                  <a:pt x="2672" y="526"/>
                  <a:pt x="2021" y="641"/>
                  <a:pt x="1380" y="692"/>
                </a:cubicBezTo>
                <a:cubicBezTo>
                  <a:pt x="976" y="724"/>
                  <a:pt x="568" y="664"/>
                  <a:pt x="167" y="706"/>
                </a:cubicBezTo>
                <a:cubicBezTo>
                  <a:pt x="106" y="712"/>
                  <a:pt x="58" y="733"/>
                  <a:pt x="0" y="74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O(e^{(\log N)^{\frac{1}{3}} \times (\log \log N)^{\frac{2}{3}}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2"/>
  <p:tag name="PICTUREFILESIZE" val="8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O((\log N)^3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3"/>
  <p:tag name="PICTUREFILESIZE" val="3660"/>
</p:tagLst>
</file>

<file path=ppt/theme/theme1.xml><?xml version="1.0" encoding="utf-8"?>
<a:theme xmlns:a="http://schemas.openxmlformats.org/drawingml/2006/main" name="cs1120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1120-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cs1120-theme</Template>
  <TotalTime>17060</TotalTime>
  <Words>1875</Words>
  <Application>Microsoft Macintosh PowerPoint</Application>
  <PresentationFormat>On-screen Show (4:3)</PresentationFormat>
  <Paragraphs>316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Calibri</vt:lpstr>
      <vt:lpstr>cmr10</vt:lpstr>
      <vt:lpstr>cmmi10</vt:lpstr>
      <vt:lpstr>CMR7</vt:lpstr>
      <vt:lpstr>CMR5</vt:lpstr>
      <vt:lpstr>CMMI7</vt:lpstr>
      <vt:lpstr>CMSY7</vt:lpstr>
      <vt:lpstr>Palatino Linotype</vt:lpstr>
      <vt:lpstr>Droid Sans</vt:lpstr>
      <vt:lpstr>Tahoma</vt:lpstr>
      <vt:lpstr>cs1120-theme</vt:lpstr>
      <vt:lpstr>Custom Design</vt:lpstr>
      <vt:lpstr>Class 29:  Inheritance</vt:lpstr>
      <vt:lpstr>Menu</vt:lpstr>
      <vt:lpstr>“Trick  or Treat” Protocols</vt:lpstr>
      <vt:lpstr>What’s a Protocol?</vt:lpstr>
      <vt:lpstr>What’s an Algorithm?</vt:lpstr>
      <vt:lpstr>“Trick or Treat” Protocols</vt:lpstr>
      <vt:lpstr>Trick-or-Treat</vt:lpstr>
      <vt:lpstr>Authentication</vt:lpstr>
      <vt:lpstr>One-Way Functions</vt:lpstr>
      <vt:lpstr>Example One-Way-ish Function: Factoring</vt:lpstr>
      <vt:lpstr>Is Factoring Hard?</vt:lpstr>
      <vt:lpstr>Factors from Exam 1 (Solutions)</vt:lpstr>
      <vt:lpstr>Factors</vt:lpstr>
      <vt:lpstr>PowerPoint Presentation</vt:lpstr>
      <vt:lpstr>PowerPoint Presentation</vt:lpstr>
      <vt:lpstr>Does this prove that factoring is hard?</vt:lpstr>
      <vt:lpstr>Best Known Factoring Algorithm</vt:lpstr>
      <vt:lpstr>PowerPoint Presentation</vt:lpstr>
      <vt:lpstr>Tricker Needs to Solve</vt:lpstr>
      <vt:lpstr>RSA Encryption System</vt:lpstr>
      <vt:lpstr>PowerPoint Presentation</vt:lpstr>
      <vt:lpstr>PowerPoint Presentation</vt:lpstr>
      <vt:lpstr>PowerPoint Presentation</vt:lpstr>
      <vt:lpstr>PowerPoint Presentation</vt:lpstr>
      <vt:lpstr>Do One-Way Functions Exist?</vt:lpstr>
      <vt:lpstr>Inheritance</vt:lpstr>
      <vt:lpstr>Making a Dog</vt:lpstr>
      <vt:lpstr>There are many kinds of Dogs…</vt:lpstr>
      <vt:lpstr>Subclasses</vt:lpstr>
      <vt:lpstr>Every Dog has its Day</vt:lpstr>
      <vt:lpstr>Speaking about Inheritance</vt:lpstr>
      <vt:lpstr>PS6  Make an adventure game programming with objects: Many objects in our game have similar properties and behaviors, so we use inheritance to reuse implementations.</vt:lpstr>
      <vt:lpstr>PS6 Classes</vt:lpstr>
      <vt:lpstr>PowerPoint Presentation</vt:lpstr>
      <vt:lpstr>PowerPoint Presentation</vt:lpstr>
      <vt:lpstr>PS6 Objects</vt:lpstr>
      <vt:lpstr>Does the “real world” have inheritance hierarchies like this, or only the fake world of Charlottansville?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731</cp:revision>
  <dcterms:created xsi:type="dcterms:W3CDTF">2011-09-05T16:01:06Z</dcterms:created>
  <dcterms:modified xsi:type="dcterms:W3CDTF">2013-10-24T10:14:48Z</dcterms:modified>
</cp:coreProperties>
</file>