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7" r:id="rId2"/>
    <p:sldId id="286" r:id="rId3"/>
    <p:sldId id="323" r:id="rId4"/>
    <p:sldId id="324" r:id="rId5"/>
    <p:sldId id="326" r:id="rId6"/>
    <p:sldId id="327" r:id="rId7"/>
    <p:sldId id="328" r:id="rId8"/>
    <p:sldId id="415" r:id="rId9"/>
    <p:sldId id="329" r:id="rId10"/>
    <p:sldId id="330" r:id="rId11"/>
    <p:sldId id="371" r:id="rId12"/>
    <p:sldId id="331" r:id="rId13"/>
    <p:sldId id="372" r:id="rId14"/>
    <p:sldId id="373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75" r:id="rId32"/>
    <p:sldId id="379" r:id="rId33"/>
    <p:sldId id="380" r:id="rId34"/>
    <p:sldId id="377" r:id="rId35"/>
    <p:sldId id="352" r:id="rId36"/>
    <p:sldId id="376" r:id="rId37"/>
    <p:sldId id="383" r:id="rId38"/>
    <p:sldId id="382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7" r:id="rId50"/>
    <p:sldId id="398" r:id="rId51"/>
    <p:sldId id="399" r:id="rId52"/>
    <p:sldId id="400" r:id="rId53"/>
    <p:sldId id="401" r:id="rId54"/>
    <p:sldId id="408" r:id="rId55"/>
    <p:sldId id="409" r:id="rId56"/>
    <p:sldId id="410" r:id="rId57"/>
    <p:sldId id="411" r:id="rId58"/>
    <p:sldId id="413" r:id="rId59"/>
    <p:sldId id="412" r:id="rId60"/>
    <p:sldId id="402" r:id="rId61"/>
    <p:sldId id="403" r:id="rId62"/>
    <p:sldId id="404" r:id="rId63"/>
    <p:sldId id="405" r:id="rId64"/>
    <p:sldId id="406" r:id="rId65"/>
    <p:sldId id="407" r:id="rId66"/>
    <p:sldId id="378" r:id="rId67"/>
    <p:sldId id="374" r:id="rId68"/>
    <p:sldId id="414" r:id="rId6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51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31:45.84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5342 4772,'161'-18,"-22"40,19 16,60 0,102 11,88 0,46-12,8-5,-61-22,-68-36,-27-34,-7-9,21 29,35 23,47 27,24 26,20 3,-18-11,-49-33,-38-35,-1-21,18 3,33 42,25 31,-5 13,-31-2,-9-14,10-18,22-6,24 18,4 31,-17 28,-49-8,-90-36</inkml:trace>
  <inkml:trace contextRef="#ctx0" brushRef="#br0" timeOffset="10309">2261 6626,'18'-9,"-21"7,3 2,0 0,0 0,-30-6,30 6,0 0,-49-4,49 4,-69-14,-9 10,-11 5,-20-7,-2 2,2-15,-2 16,14 8,22-11,23 21,19 8,10 3,-14 11,-1 29,-9 1,4 22,12 13,5 39,-3 4,-4 30,-2 19,18-1,21 20,7 5,7 0,-4 8,5-37,7-19,-1-49,-2-16,-6-35,-5-13,0-32,-3-13,4-5,32-6,50-2,59 9,39 0,19 9,-28-9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49:50.10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14127 8436,'12'-5,"-4"-5,-8 10,0 0,0 0,18-18,-18 18,0 0,38-18,-38 18,61-12,16-2,28-3,30-1,13-1,18 1,12-1,17 1,17 5,18 7,6 5,6-1,-3-2,13 0,11 7,1-3,2-2,-15-5,-8-3,11 10,15 11,7 9,11 1,-9-9,-20-6,-5-3,5 10,-2 4,-16-4,-12 1,-19-7,-10 2,-8 3,-14 7,-15 16,-21 16</inkml:trace>
  <inkml:trace contextRef="#ctx0" brushRef="#br1" timeOffset="147418">18982 11516,'55'-21,"10"-9,-65 30,107-33,59 3,39 5,36 0,36-4,46 4,41 20,55-1,44 19,25 0,-16 11,-18 8,-35 2,-107-2,-109-13</inkml:trace>
  <inkml:trace contextRef="#ctx0" brushRef="#br1" timeOffset="148653">4953 12594,'-97'-20,"-13"5,10-1,39-13,60 10,33-4,40 0,58 12,54-2,92-2,88-12,85-9,59-2,40-1,29 5,16 10,8 0,12 8,12 2,5 10,-21 6,-23 7,-41 6,-14 1,-6 3,-7 12,-43 4,-74 19,-70 6,-68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51:02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2581 2896,'89'-83,"8"18,47-3,55 12,48 7,35 12,21 12,26 27,20 19,34 31,0 52,-17 25,-45 23,-28 43,-34 26,-37 44,-43 45,-49 45,-48 25,-32 39,-12 25,-8 30,-19 23,-19 24,-7 8,4 5,24 16,1 2,-28-17,-31-48,-7-37,-10-42,-24-57,-58-28,-23-48,-32-41,-12-41,-31-49,-61-60,-59-65,-45-73,-6-48,53-5,11-22,13-30,-22-32,11-24,51-44,51-34,87-23,30-30,3-15,8-20,9-41,35-39,27-9,21-14,38 1,42-14,21 1,3 31,0-4,6 23,37 18,44 34,33 39,8 22,11 49,-11 36,37 46,41 55,89 61,105 78,20 73</inkml:trace>
  <inkml:trace contextRef="#ctx0" brushRef="#br0" timeOffset="9428">20225 4656,'85'-9,"-7"-13,2 2,27 1,20-7,24 11,20-1,33-3,24 1,5-6,5-2,15 4,28 20,18 13,-14 10,-25-13,-17 5,-20 25,-20-7,-13 0,-15 7,-12 13,-32 17,-31-1,-20 19,-7 14,-12 7,-41-17,-47-9,-42-15,-35-9,-19-5,-27-19,-35 4,-35-30,-5 22,-6 21,-5 8,-14-21,-30-12,-23-11,-16-41,7 8,9-13,2-11,-22-6,7-14,16-13,45 2,58 9,62-6,41-9,49-11,39-7,28 4,22-14,22 9,40 14,54 13,55 39,56 29,75 38,58 34,4 42,-85 11</inkml:trace>
  <inkml:trace contextRef="#ctx0" brushRef="#br1" timeOffset="19205">20083 5603,'101'-27,"-21"30,18-26,41 3,25-18,40 3,52-5,37 8,19 17,11-16,-1 19,9 6,10 25,28 41,-32 11,-37 20,-58 12,-59 30,-59 9,-46-8,-52 23,-44-11,-61-14,-66-6,-68-9,-61-28,-56-32,-66-22,-60-63,-55-25,2-12,-11-30,18-24,20-19,52-33,86-12,115-1,103-13,103 13,113 7,109 17,123 33,104 44,86 42,72 85,28 77,-5 69,-61 80,-53 68</inkml:trace>
  <inkml:trace contextRef="#ctx0" brushRef="#br1" timeOffset="30922">9729 7742,'38'-70,"2"15,-14 2,-2-2,22-10,37-15,53-11,49-9,40 0,47 1,39 4,17 15,30 18,31 21,20 27,-6 25,-10 34,-26 38,-21 41,-21 33,-27 33,-22 20,-65 25,-64 22,-81 18,-67 6,-60 5,-50 0,-51-5,-53-7,-53-17,-52-25,-42-40,-51-37,-33-49,-19-43,-11-44,14-47,0-45,0-42,-9-53,90-33,78-36,97-19,90-21,90-10,91-13,97 0,94 7,75 29,62 29,35 47,30 50,17 56,15 53,-4 70</inkml:trace>
  <inkml:trace contextRef="#ctx0" brushRef="#br1" timeOffset="50191">20434 6153,'19'-18,"-48"13,29 5,0 0,-71-5,71 5,-89-10,-11 10,14 3,9-13,7 19,7-5,17-4,6 6,10-1,16-3,13-2</inkml:trace>
  <inkml:trace contextRef="#ctx0" brushRef="#br1" timeOffset="53351">20406 6124,'0'24,"-2"3,2-27,0 0,-2 64,2-64,-21 53,-5-16,0-16,17-19,11-4,12-18,14-14,7 0,13 15,-17 9,-22-4,-14-11,-26-13,5-21,-2 14,9 0,-13 13,-10 20,-42-5</inkml:trace>
  <inkml:trace contextRef="#ctx0" brushRef="#br1" timeOffset="67919">21929 10406,'84'-7,"-43"9,-41-2,14 3,-32 4,-54 3,-50 4,-58 14,-43 1,-45 10,-29-8,-19-16,5-2,11 3,38-2,72 1,77-13,49-14,34-28,12-32,6-42,-3-42,-19-41,-25-13,-10-8,17 2,13 12,24 21,43 33,51 30,64 35,60 31,49 30,32 29,30 12,10 19,-9 5,-26 1,-62-16,-63 7,-53-13,-50 12,-25 27,-13 32,18 54,27 75,21 38,-17 27,-71-39,-84-36,-90-50,-46-15,-26-29,-21 2</inkml:trace>
  <inkml:trace contextRef="#ctx0" brushRef="#br1" timeOffset="303325">23863 6796,'4'-20,"-35"-24,31 44,-104-70,-53-31,-61 16,-35 4,-41 5,-47-19,-36-4,-62-21,-8 23,32 3,76 18,51 13,63 15,70 0,77 10,76 11</inkml:trace>
  <inkml:trace contextRef="#ctx0" brushRef="#br1" timeOffset="303819">23964 5872,'-38'34,"-89"16,-84 16,-56-10,-55 15,-57-13,-38 14,-12 1,-12 14,-14-15,18-25,54-3,68-18,84-1,99-19,89-14</inkml:trace>
  <inkml:trace contextRef="#ctx0" brushRef="#br1" timeOffset="304423">22000 6185,'-12'-4,"-6"17,18-13,0 0,-30 37,30-37,-24 104,7 71,19 57,11 47,30 22,35 17,38-13,32 0,-16-48,-29-57,-43-61,-28-74,-21-43</inkml:trace>
  <inkml:trace contextRef="#ctx0" brushRef="#br1" timeOffset="305022">23258 8325,'44'18,"-40"70,-4-88,-7 151,-11 5,-2-8,-2-5,12-38,6-22,5-16,6-26</inkml:trace>
  <inkml:trace contextRef="#ctx0" brushRef="#br1" timeOffset="305558">23341 9823,'-10'-11,"-33"-8,43 19,-80-46,-2 6,24 28,32 40,43 30,29 19,18-24,-6-29,-16-25,-22-38,-44-5,-25-17,-12 15,5 14,27 33,37 57,33 5,6 11,-5-43,-20-22,-25-31,-20-48</inkml:trace>
  <inkml:trace contextRef="#ctx0" brushRef="#br1" timeOffset="307265">23215 9517,'25'4,"-19"-17,-6 13,0 0,0 0,-22-26,22 26,0 0,-41-75,41 75,-43-92,9-16,16-10,0-1,-10-11,9 1,-5 11,11 27,6 10,0 24,9 22,-2 15,18 20,21 22,6-2,8 10,0-16,3 9,-22-16,-14-7,-7-4,-6-3,-7 2,-3 6,-9 15,-12 45,-9 57,-10 61,4-6,30-30,25-46,14-15,5-44,-28-37,-24-51,-19-69,-17-56,10-55,22 97,25 74,-1 52,-12 43,1 86,1 58,8 2,13-21,15-61,5-63,-24-37,-16-59,-26-77,-14-61,2-19,36 52,25 94,21 73,11 55,-3 72,-12 41,-12 42,-29-65,-16-56,6-69,11-29,5-97,-7-65,-5-66,-25 23,10 106,15 83,18 42,2 101,10 38,-2 22,-8-49,7-75,-3-51,2-69,-3-64,-1-76,-5 26,7 115,19 57,11 60,-24 37,-20-17,-8-70,-11-53,-15-102,13-22,14 8,13 54,6 81</inkml:trace>
  <inkml:trace contextRef="#ctx0" brushRef="#br1" timeOffset="359526">22803 7997,'61'-24,"13"4,25-2,24 35,19 26,23 34,5 62,16 50,-21 51,-39 54,-35 27,-59-9,-56-36,-43-20,-53-42,-39-53,-37-47,-11-49,2-49,-3-85,7-40,5-65,21-76,36-16,49-32,59-12,69 13,86 21,82 49,52 45,23 58,-10 61,6 84,15 99,-17 78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53:40.6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2622 7147,'17'-1,"-40"6,23-5,0 0,-96 0,96 0,-170-9,-28-8,30-3,61 36,45 6,16 24,6 50,-5 74,-20 40,-10 23,11 24,6 4,-3-20,13-8,26-63,36-31,34-54,44-27,40-21,35-9,19-6,-6-5,-8-8,3-17,12-13,27-4,19-15,22 12,38 11,45-5,62 20,78 12,63 6,62 11,61-9,19-4,35-6,11-3,4 0,13-9,-11-3,4 6,25 24,-2 15,-14 6,-20-9,-48-21,-22-12,662 17,-672 4,-55 1,-19-4,-29 4,-15-4,-49 4,-31-21,-56-17,-49-23,-39 1,202-45,-303 35,-38 6,-30-34,-32-23,-19-45,-23-15,-20-2,-16 11,-23 14,-22-16,-48 21,-34 11,-38-4,-43 33,-51 4,-69-20,-78-24,-67-13,-62 27,-45 0,-62 0,-61 10,-55 8,-29 19,-19 19,-22 18,-22 5,-20 11,-28 1,-15 8,6 6,30 25,45 24,10 8,18 8,39 14,52 13,1 3,74-4,23 1,40 1,44-1,62-4,66-18,56-31,47-13,35-10,36 5,35-6,9-18,23 13,22-13</inkml:trace>
  <inkml:trace contextRef="#ctx0" brushRef="#br0" timeOffset="1344">3729 5677,'35'32,"-21"-19,-14-13,0 0,0 0,0 0,0-3,0 3,0 0,0 0,-6-40,6 40,0 0,-4-89,4 89,9-135,8-19,8-14,9-5,7-2,16-6,7 31,-4 38,-6 44,-28 8</inkml:trace>
  <inkml:trace contextRef="#ctx0" brushRef="#br0" timeOffset="1970">3973 5467,'46'-26,"-16"-11,-30 37,28-31,-11-20,-19 40,-10 12,-25 30,-11 22,-8 22,-22 6,-8-17,16 2,21-26,28-27,7-15,-23-60,-24-97,-26-43,18 58,33 30,20 17,6-15</inkml:trace>
  <inkml:trace contextRef="#ctx0" brushRef="#br0" timeOffset="2422">4726 3365,'12'41,"-1"59,-2 35,-4 40,2 6,3-14,13-39,-3-29,-8-34,-17-36</inkml:trace>
  <inkml:trace contextRef="#ctx0" brushRef="#br0" timeOffset="2713">5207 3864,'-40'11,"-53"12,-45 16,-11 4,30-5,42 1,54-27,34-9</inkml:trace>
  <inkml:trace contextRef="#ctx0" brushRef="#br0" timeOffset="3002">5053 3467,'31'-24,"-24"26,-7-2,0 0,0 0,2 40,-2-40,0 0,-9 105,9-105,-9 145,9 24,21 12,-7-23,3-27,5-43,13-26</inkml:trace>
  <inkml:trace contextRef="#ctx0" brushRef="#br0" timeOffset="3428">5696 4244,'0'-10,"-37"-5,37 15,0 0,-78-5,78 5,-83 7,16 18,34 26,43 9,25-13,13-13,-12-32,13-34,-5-5,-5 7,-15 27,1 28,-1 32,-13 3,-5-6,16-14,8-26</inkml:trace>
  <inkml:trace contextRef="#ctx0" brushRef="#br0" timeOffset="3823">6028 4111,'-11'6,"-21"43,32-49,-44 54,11-1,13-23,21-8,21-8,8-20,12 0,14-6,2 31,-13 24,-17 16,-28-10,-32-19,-18-23,5-19</inkml:trace>
  <inkml:trace contextRef="#ctx0" brushRef="#br0" timeOffset="4275">6296 3695,'13'10,"-11"53,-2-63,-9 123,9 42,17-2,-2-28,13-43,-3-59,-9-35,20-54,9-37,2-3,9 51,-2 56,11 58,-15 29,-15 7,-20-32,1-24</inkml:trace>
  <inkml:trace contextRef="#ctx0" brushRef="#br0" timeOffset="4724">7601 3401,'4'-5,"-34"15,30-10,0 0,-64 50,64-50,-83 84,-1 34,19 39,27 35,48 16,42-7,12-22,8-34,1-36,5-33,-4-44,-12-40</inkml:trace>
  <inkml:trace contextRef="#ctx0" brushRef="#br0" timeOffset="5374">8060 4637,'16'-17,"-35"-29,19 46,-44-96,-15-26,23-35,23 16,32 51,18 46,15 30,13 38,0 53,-24 28,-37-17,-23-11,-17-23,7-9,22-28,14-2,26-1,16-5,17 13,-7 13,-6 14,-47 10,-37-4,-24-2,-17-20,2-16,11-16,19-23,31-30</inkml:trace>
  <inkml:trace contextRef="#ctx0" brushRef="#br0" timeOffset="5689">8529 3765,'9'-1,"-15"26,6-25,0 0,-23 103,23-103,-6 156,24 28,11-14,9-22,7-33,5-47,-5-34</inkml:trace>
  <inkml:trace contextRef="#ctx0" brushRef="#br0" timeOffset="7148">8975 4434,'60'-12,"-77"-14,17 26,-143-89,-125-54,-63-16,76 65,128 69,116 68,104 80,106 58,31 17,-62-38,-110-68,-110-74,-113-88,-86-69,-5-6,92 57,122 76,100 73,118 80,17 26,-67-49,-104-73,-70-53,-74-56,-21 9</inkml:trace>
  <inkml:trace contextRef="#ctx0" brushRef="#br0" timeOffset="7696">8090 5075,'46'86,"-18"44,-34 18,-9-18,-8-31,34-37,28-25</inkml:trace>
  <inkml:trace contextRef="#ctx0" brushRef="#br0" timeOffset="7953">8653 5407,'-16'4,"-60"3,76-7,-115 5,9 3,31 8,47 2,28 1,40-9</inkml:trace>
  <inkml:trace contextRef="#ctx0" brushRef="#br0" timeOffset="8208">8783 5142,'2'6,"-24"54,22-60,-26 116,8 43,14-2,8-27,22-36,14-30</inkml:trace>
  <inkml:trace contextRef="#ctx0" brushRef="#br0" timeOffset="8759">9459 4844,'-19'-10,"-27"33,46-23,-69 68,2 37,7 44,56 36,52 1,30-39,-8-54,-15-39,-13-46</inkml:trace>
  <inkml:trace contextRef="#ctx0" brushRef="#br0" timeOffset="9355">9707 5814,'35'-27,"-40"-39,5 66,-33-115,-16-49,3-15,10 52,40 61,19 37,10 37,10 28,2 25,-11-3,-13 4,-18-23,-11-12,1-17,3-6,0 0,3 2,18 17,29 14,5 17,-6 8,-18 6,-37-15,-28-9,-24-23,-9-30,-5-16,30-18,27 9,39 3</inkml:trace>
  <inkml:trace contextRef="#ctx0" brushRef="#br0" timeOffset="9669">10268 5017,'13'16,"-11"50,-2-66,-10 118,11 33,25 28,-2-36,2-29,8-41,6-41</inkml:trace>
  <inkml:trace contextRef="#ctx0" brushRef="#br0" timeOffset="10083">10465 4737,'29'5,"0"31,-29-36,45 82,16 57,21 61,-14 21,-37-23,-29-55,-23-52,-13-38,-1-26,17-28</inkml:trace>
  <inkml:trace contextRef="#ctx0" brushRef="#br0" timeOffset="10844">11528 4819,'7'3,"-7"32,0-35,-10 121,10 72,-1 14,9-40,-1-47,24-63</inkml:trace>
  <inkml:trace contextRef="#ctx0" brushRef="#br0" timeOffset="11099">11814 4833,'47'35,"-29"79,-25 53,-17 22,-3-23,23-47,26-44,22-40</inkml:trace>
  <inkml:trace contextRef="#ctx0" brushRef="#br0" timeOffset="11708">12625 4633,'51'55,"-47"35,-20 91,-9-3,7-8,10-44,24-27,6-39</inkml:trace>
  <inkml:trace contextRef="#ctx0" brushRef="#br0" timeOffset="11889">13048 5353,'-26'5,"-62"-5,88 0,-113-18,32 4</inkml:trace>
  <inkml:trace contextRef="#ctx0" brushRef="#br0" timeOffset="12144">13162 4836,'24'23,"-45"50,21-73,-42 121,-5 39,3 10,24-45,26-43,25-38</inkml:trace>
  <inkml:trace contextRef="#ctx0" brushRef="#br0" timeOffset="12474">13729 4828,'10'-11,"-38"17,28-6,0 0,-65 40,65-40,-94 73,11 48,32 33,44 8,44-10,15-31,9-38</inkml:trace>
  <inkml:trace contextRef="#ctx0" brushRef="#br0" timeOffset="13053">13821 5757,'18'-41,"-30"-53,-18-63,-2-37,22 38,27 70,23 46,12 42,5 38,-6 27,-15-1,-18-12,-26-4,-25-8,-29-24,10-11,22 10,40 9,32 13,18 1,10 5,-10 15,-19 9,-32-2,-33-12,-29-25,-20-29,-3-31,10-20</inkml:trace>
  <inkml:trace contextRef="#ctx0" brushRef="#br0" timeOffset="13506">14243 5041,'88'-11,"-12"5,-14 10,7 27,-5 40,-15 52,-20 35,-35-13,-30-50,-21-53,-5-40,26-22,39-10,26 5,30 27,25 37,6 24,-7-5,-11-29</inkml:trace>
  <inkml:trace contextRef="#ctx0" brushRef="#br0" timeOffset="13820">14928 4774,'75'28,"-14"43,4 37,-11 56,-10 44,-30 18,-28-41,-11-72,-1-43,6-43</inkml:trace>
  <inkml:trace contextRef="#ctx0" brushRef="#br0" timeOffset="14349">15999 4817,'11'-7,"-15"-7,4 14,0 0,0 0,0 0,-8-4,8 4,0 0,0 0,-4 17,4-17,0 0,-6 65,6-65,16 143,18 55,3-3,-19-51,-22-47,-12-30,-1-26</inkml:trace>
  <inkml:trace contextRef="#ctx0" brushRef="#br0" timeOffset="14619">16374 5220,'12'40,"-43"34,31-74,-65 82,2-15,9-34,15-22,29-12,13 0</inkml:trace>
  <inkml:trace contextRef="#ctx0" brushRef="#br0" timeOffset="14917">16353 4836,'31'18,"-13"81,-18-99,19 169,1 31,0 10,8-45,-21-50,0-42</inkml:trace>
  <inkml:trace contextRef="#ctx0" brushRef="#br0" timeOffset="15326">15427 5107,'69'74,"-14"15,-36 2,-23-5,-7-5,4-22,28-18</inkml:trace>
  <inkml:trace contextRef="#ctx0" brushRef="#br0" timeOffset="15521">15706 5106,'29'40,"-12"48,-13 37,2 5,11-20</inkml:trace>
  <inkml:trace contextRef="#ctx0" brushRef="#br0" timeOffset="16068">17025 4959,'18'-16,"-18"12,0 4,0 0,0 0,-10 11,10-11,0 0,-37 57,37-57,-51 98,-19 40,5 34,23 3,62 11,29 1,18-34,-13-63,-12-67</inkml:trace>
  <inkml:trace contextRef="#ctx0" brushRef="#br0" timeOffset="17234">17305 5897,'33'75,"-27"-46,-6-29,0 0,0 0,-7-9,7 9,0 0,-15-49,15 49,-13-72,1-18,12 90,-3-111,-5-31,7-10,-8 40,5 30,18 28,11 14,12 25,11 36,-16 44,-12 10,-31 15,-23 4,-15-25,-6-44,17-22,35-6,25-8,28 5,12 6,3 31,-5 29,-16 19,-37 11,-24-6,-30-32,-16-35,-7-27,8-30,27-6</inkml:trace>
  <inkml:trace contextRef="#ctx0" brushRef="#br0" timeOffset="17819">17684 5248,'15'-18,"-2"-18,-13 36,0 0,11-40,-11 40,26-41,24 16,19 45,7 62,-29 17,-46-13,-32-35,-3-18,3-11,20-7,22 1,14 6,17 7,10 20,5 34,-26 18,-38 0,-38-26,-31-30,-7-40,9-48,31-26</inkml:trace>
  <inkml:trace contextRef="#ctx0" brushRef="#br0" timeOffset="18162">18151 4789,'114'55,"-28"38,-21 49,-33 33,-17 39,-18-9,-18-33,-13-62,1-49,18-33,28-20</inkml:trace>
  <inkml:trace contextRef="#ctx0" brushRef="#br0" timeOffset="18446">18950 4927,'42'13,"-26"49,-16-62,-15 104,-20 24,2 19,19-37,22-32</inkml:trace>
  <inkml:trace contextRef="#ctx0" brushRef="#br0" timeOffset="18701">19165 4965,'33'17,"-30"42,-3-59,-23 122,-17 36,13-2,7-27,23-49,14-23</inkml:trace>
  <inkml:trace contextRef="#ctx0" brushRef="#br0" timeOffset="19186">19834 4748,'17'20,"-3"78,-14-98,-7 185,-13 58,-19-2,-4-60,10-65,18-43</inkml:trace>
  <inkml:trace contextRef="#ctx0" brushRef="#br0" timeOffset="19437">20115 5564,'8'25,"-47"-5,39-20,0 0,-75 1,75-1,-97-28,5-6,41 10</inkml:trace>
  <inkml:trace contextRef="#ctx0" brushRef="#br0" timeOffset="19708">20252 5010,'32'25,"-46"71,14-96,-50 153,-11 20,-4-3,15-26,19-31,16-45,32-33</inkml:trace>
  <inkml:trace contextRef="#ctx0" brushRef="#br0" timeOffset="20026">20735 4959,'19'-7,"-46"31,27-24,0 0,-67 75,67-75,-89 115,-6 46,29 19,27 12,46-36,20-35,21-51</inkml:trace>
  <inkml:trace contextRef="#ctx0" brushRef="#br0" timeOffset="20632">20719 5940,'14'-2,"-17"-36,3 38,0 0,-27-79,27 79,-32-115,4-36,23-11,46-14,2 54,13 80,12 42,-12 32,-10 33,-30 36,-32-13,-26-25,-1-35,5-14,20-13,18 0,17 2,30 20,7 9,6 47,-13 10,-21 22,-37-8,-41-49,-15-43,-23-38,7-13,36 5,34-3</inkml:trace>
  <inkml:trace contextRef="#ctx0" brushRef="#br0" timeOffset="20997">21336 5209,'19'33,"-47"45,28-78,-58 101,6 0,27-16,39-23,19-11,20-35,10-13,9-32,6 22,2 2</inkml:trace>
  <inkml:trace contextRef="#ctx0" brushRef="#br0" timeOffset="21222">21569 5315,'-25'41,"-20"65,-7 36,11 18,16-4,12-43,26-42</inkml:trace>
  <inkml:trace contextRef="#ctx0" brushRef="#br0" timeOffset="21581">21740 4776,'79'34,"-25"45,-14 54,-17 53,-13 55,-9 12,-21-20,-36-50,-14-98,7-28</inkml:trace>
  <inkml:trace contextRef="#ctx0" brushRef="#br0" timeOffset="22001">22254 4228</inkml:trace>
  <inkml:trace contextRef="#ctx0" brushRef="#br0" timeOffset="22451">22112 4290,'22'-20,"-11"14,-9 4,1 0,9 10,24 20,17 38,23 23,27 62,8 58,-2 65,-32 51,-46 0,-42-58,-30-7,-22-47,-13-28,-22-61,-1-44,-21-8</inkml:trace>
  <inkml:trace contextRef="#ctx0" brushRef="#br0" timeOffset="45769">7875 11406,'23'-3,"-5"-2,-18 5,0 0,0 0,0 0,9-4,-9 4,0 0,0 0,-1 0,1 0,0 0,-23 4,23-4,-62 3,-11 4,73-7,-73 5,25 2,28 10,27 9,23 6,31 6,10-11,-5-13,-3-15,-8-18,-25 1,-24 9,-10 2,-9-3,-25-11,-3-5,-13 1,6 7,9 10,14 18,8 5,7 9,21 1,19-8,19 0,6-9,0-13,-24-18,-25-16,-26-19,-32 12,-17 15,0 17,16 21,23 23,21 14,31 8,40 2,43-19,1-25,-18-29,-42-13,-41-2,-60-3,-39 9,-20 17,14 25,24 10,44 20,37 10,52-3,45-13,1-28,5-20,-34-20,-52-1,-54-6,-76-2,-21 31,17 28,42 11,52-1</inkml:trace>
  <inkml:trace contextRef="#ctx0" brushRef="#br0" timeOffset="64009">8071 11268,'50'-102,"-26"-14,-3-6,1-3,7-18,17-7,12-22,-1-16,-15-14,-15-11,-2-5,2 9,16 24,3 30,0 38,-27 32,-16 27,8 34,-5 21,9 20,17 33,7 10,27 20,14 26,-12 10,-17-3,-26-25,-20-33,-3-48,5-59,-5-72,-18-40,-24 8,-3 52,-29 35,-59 37,-52 37,16 28,25 13,47 16,49 20,39 14,32-11,-10-23</inkml:trace>
  <inkml:trace contextRef="#ctx0" brushRef="#br0" timeOffset="65198">9176 8763,'37'-28,"-37"-17,0 45,-27-64,-31-21,-22-20,-4-10,-13-15,-4-11,-24-15,-53-8,-56 2,-39-3,-17 8,9 20,-11 18,-27 27,-9-2,10 2,50-7,54-14,56 3,43-12,29-4,31-4,39 4,48 37,16 14,-4 30,-17 20,-17 19,-6 16,15 33,29 26,16 18,3 2,-1-4,-7-22,-14-24,-28-23,-17-16,-11-23,-41-45,-19-20,-5-14,7 32,-8 18,-17 28,-14 33,-15 21,-6 11,15 1,17 1,17 17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54:59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21087 5522,'53'-61,"1"-5,19 6,23 17,20 7,28 31,47 8,21-7,20 14,19 6,9-1,8 14,10 23,8 19,4 16,-16 25,-24-1,-32 23,-44 9,-82 12,-69-24,-63 37,-61-27,-56-5,-54-24,-62-18,-55-32,-29-45,-22-31,5-28,5-24,-9 8,-9-43,19 2,50-25,54-6,45-17,55-4,50-2,60-9,72 15,75 21,104 25,99 31,80 44,68 38,42 74,26 65,-7 56,-80 37</inkml:trace>
  <inkml:trace contextRef="#ctx0" brushRef="#br0" timeOffset="13298">5486 7917,'6'-3,"-8"-11,2 14,0 0,0 0,3-36,-3 36,0 0,24-42,-24 42,60-44,19-20,21-8,-7-21,2-19,-7-12,1-4,-6 0,-3 10,-1 27,-9 21,-26 21,-21 39,1 37,2 47,14 30,-4 13,-13-16,-7-34,-12-43,-6-30,-6-55,-16-37,-28-29,-14 27,2 42,-19 24,-31 27,2 11,30 13,57-1,50 7</inkml:trace>
  <inkml:trace contextRef="#ctx0" brushRef="#br0" timeOffset="14090">8897 7861,'17'-1,"-10"-3,-7 4,0 0,0 0,-3-9,3 9,0 0,-27-29,27 29,-57-51,-28-17,-23-24,-15-20,-8-14,-4-14,-3 4,18 18,30 31,42 32,46 31,35 16,67 32,31 10,-3 2,-34-19,-57-13,-34-9,-30-12,-29 6,-34 1,-10 19,7 14,37 25,34 21,27 21,-4 2,-23 5</inkml:trace>
  <inkml:trace contextRef="#ctx0" brushRef="#br0" timeOffset="14940">5325 5773,'13'61,"-2"34,7 43,13 14,3-1,-7-19,-2-26,-4-49,-17-45,7-31</inkml:trace>
  <inkml:trace contextRef="#ctx0" brushRef="#br0" timeOffset="15210">5807 6210,'-21'6,"-39"17,60-23,-73 21,2-2,13-2,21-10,31-6,19-7</inkml:trace>
  <inkml:trace contextRef="#ctx0" brushRef="#br0" timeOffset="15514">5727 5794,'-7'24,"4"44,3-68,-16 103,7 19,28 14,13-2,10-10,-17-38,-10-25,-17-40</inkml:trace>
  <inkml:trace contextRef="#ctx0" brushRef="#br0" timeOffset="15943">6331 5684,'-33'22,"-12"29,45-51,-56 64,8 24,21 37,26 12,40-5,26-10,10-38,-19-30,-16-35,-9-33</inkml:trace>
  <inkml:trace contextRef="#ctx0" brushRef="#br0" timeOffset="16295">6518 5979,'0'-1,"-13"13,13-12,0 0,-16 49,16-49,-10 79,20 14,22 8,6-22,-7-17,-6-30</inkml:trace>
  <inkml:trace contextRef="#ctx0" brushRef="#br0" timeOffset="16525">6717 6260,'2'5,"-23"10,21-15,0 0,0 0,0 0,0 0,-35 14,35-14,0 0,0 0,0 0,-36 4,36-4,0 0,0 0,-22 5,22-5,0 0,-7-2,7 2,15-10</inkml:trace>
  <inkml:trace contextRef="#ctx0" brushRef="#br0" timeOffset="16796">6711 5955,'17'24,"7"35,-24-59,15 81,-10 23,-11-11,9-13,10-4,9-11,8-24,-23-32</inkml:trace>
  <inkml:trace contextRef="#ctx0" brushRef="#br0" timeOffset="17126">7159 5893,'0'-3,"-21"26,21-23,0 0,-45 52,45-52,-45 85,25 24,44 22,24-1,9-20,-7-28,-13-37</inkml:trace>
  <inkml:trace contextRef="#ctx0" brushRef="#br0" timeOffset="17695">7519 6576,'20'-14,"-22"-17,2 31,0 0,-31-57,31 57,-43-81,3-18,21-2,26 24,26 38,6 20,2 32,3 39,-11 9,-23-6,-6-14,-11-19,-1-14,7-7,3-6,15-7,13 18,14 31,-1 16,-30 5,-26-15,-45-23,-27-22,11-11,20-5,35 2,37-2</inkml:trace>
  <inkml:trace contextRef="#ctx0" brushRef="#br0" timeOffset="17980">7776 6038,'8'22,"-2"42,-6-64,7 100,4 17,10-16,-5-23,8-23,8-34</inkml:trace>
  <inkml:trace contextRef="#ctx0" brushRef="#br0" timeOffset="18357">7880 5831,'27'-14,"-13"16,-14-2,0 0,30 23,-30-23,49 62,31 39,6 39,-26 2,-44-17,-28-25,-11-37,-3-22,1-17,20-12</inkml:trace>
  <inkml:trace contextRef="#ctx0" brushRef="#br0" timeOffset="18819">8449 5845,'4'48,"2"43,9 27,12 10,14-19,-4-22,-15-28,-17-37</inkml:trace>
  <inkml:trace contextRef="#ctx0" brushRef="#br0" timeOffset="19091">8597 5883,'33'25,"-14"50,-19-75,9 118,-1 8,13-2,-1-28,10-24,-8-38,1-33</inkml:trace>
  <inkml:trace contextRef="#ctx0" brushRef="#br0" timeOffset="19493">9054 5750,'18'10,"2"76,-20-86,27 149,-4 41,2-15,-2-49,-3-41,0-44</inkml:trace>
  <inkml:trace contextRef="#ctx0" brushRef="#br0" timeOffset="19705">9265 6287,'-40'27,"-14"-4,54-23,-50 22,12-11,21-10,27-18</inkml:trace>
  <inkml:trace contextRef="#ctx0" brushRef="#br0" timeOffset="19963">9245 5853,'32'15,"-21"41,-11-56,-1 91,-10 30,11 11,10-10,9-26,11-32,-4-26,-4-39</inkml:trace>
  <inkml:trace contextRef="#ctx0" brushRef="#br0" timeOffset="20324">9784 5756,'1'-13,"-28"16,27-3,0 0,-51 39,51-39,-45 87,7 57,31 29,27-3,23-30,0-33,7-42,-16-46</inkml:trace>
  <inkml:trace contextRef="#ctx0" brushRef="#br0" timeOffset="20907">10028 6553,'9'-25,"-25"-35,16 60,-34-98,3-38,14-7,15 32,23 46,11 40,8 35,0 41,-14 26,-21-3,-30-15,-19-23,1-15,13-9,25-8,20 5,23 6,14 12,7 20,-6 12,-19 8,-32-5,-36-23,-41-31,-13-25,7-13,29 0</inkml:trace>
  <inkml:trace contextRef="#ctx0" brushRef="#br0" timeOffset="21377">10086 5998,'52'-33,"14"6,-66 27,73-11,13 30,3 27,-8 32,-22 25,-35 9,-32-15,-37-29,-27-38,-13-36,28-16,16-15,39 8,43 6,51 17,26 36,18 20,-22-4,-28-26</inkml:trace>
  <inkml:trace contextRef="#ctx0" brushRef="#br0" timeOffset="21709">10674 5609,'75'2,"8"48,16 56,-7 49,-8 45,-15 30,-29-11,-25-32,-19-40,-16-41,-6-53</inkml:trace>
  <inkml:trace contextRef="#ctx0" brushRef="#br0" timeOffset="22063">10951 5532,'84'31,"18"86,30 89,9 66,-24 18,-64-9,-73-57,-57-70,-41-54</inkml:trace>
  <inkml:trace contextRef="#ctx0" brushRef="#br0" timeOffset="23263">8735 4989,'48'-12,"-2"-19,-46 31,59-50,34-17,35 18,22-1,24-9,-5-10,-27-8,-30-1,-24 19,-28 15,-25 15,-9 25,-15 55,3 50,-14 22,2-24,-4-25,4-34,3-28,14-47,4-40,11-40,-31 3,-18 37,-22 27,-21 19,-16 18,-11 4,-16-16,5-4,45-5</inkml:trace>
  <inkml:trace contextRef="#ctx0" brushRef="#br0" timeOffset="23708">10142 3172,'4'54,"-16"48,1 49,6 15,4-10,-5-30,9-32,-3-33,16-35</inkml:trace>
  <inkml:trace contextRef="#ctx0" brushRef="#br0" timeOffset="23964">10476 3737,'0'5,"-54"16,54-21,-80 17,-8-7,33 0,29 5,40 4,30 5</inkml:trace>
  <inkml:trace contextRef="#ctx0" brushRef="#br0" timeOffset="24250">10540 3235,'-1'0,"-18"53,19-53,-22 117,7 36,12 16,10-9,11-31,-11-54,-10-44</inkml:trace>
  <inkml:trace contextRef="#ctx0" brushRef="#br0" timeOffset="24812">11141 3135,'-44'44,"-36"20,-35 26,-3 19,20 15,56 0,67 19,52 19,36 1,-18-29,-34-49</inkml:trace>
  <inkml:trace contextRef="#ctx0" brushRef="#br0" timeOffset="26960">16672 6046,'18'-26,"-75"-36,57 62,-126-98,-58-27,-50-4,-28 0,-35-10,-37 6,-4 0,-10 3,11 21,29 13,27 21,58 9,80 16,79 21,61 16,44 2,45 18,30 16,16 17,-20-2,-45-15,-58-24,-46-29,-60-42,-31-13,-3 11,3 30,38 47,51 49,49 61,32 41,1-9,-35-44,-14-44</inkml:trace>
  <inkml:trace contextRef="#ctx0" brushRef="#br0" timeOffset="27506">13091 3011,'27'-8,"16"28,-43-20,91 88,63 83,37 81,-33 22,-78-23,-79-47,-72-39,-42-34</inkml:trace>
  <inkml:trace contextRef="#ctx0" brushRef="#br0" timeOffset="28314">16207 5835,'-15'-7,"-2"42,17-35,0 0,-20 95,20-95,-20 123,9 11,14-9,11-19,-9-41,-4-44</inkml:trace>
  <inkml:trace contextRef="#ctx0" brushRef="#br0" timeOffset="28512">16357 6183,'-12'45,"-27"-6,39-39,-62 12,-5-10,31-2</inkml:trace>
  <inkml:trace contextRef="#ctx0" brushRef="#br0" timeOffset="28767">16404 5953,'-9'37,"-13"41,22-78,-42 107,24 11,13-11,30-17,4-24,14-30</inkml:trace>
  <inkml:trace contextRef="#ctx0" brushRef="#br0" timeOffset="29111">16828 5808,'-25'2,"-20"27,45-29,-54 81,19 38,15 24,20 1,19-24,10-25,18-28</inkml:trace>
  <inkml:trace contextRef="#ctx0" brushRef="#br0" timeOffset="29631">16979 6553,'7'-47,"-23"-32,16 79,-18-114,1-25,8 5,20 68,13 54,9 32,-7 33,-6 2,-2 2,-21-15,-11-11,-10-13,16-15,12-2,17-4,11 13,4 18,-2 26,-20 8,-34-4,-31-18,-14-20,-8-21,9-12,17-10</inkml:trace>
  <inkml:trace contextRef="#ctx0" brushRef="#br0" timeOffset="30290">17239 6037,'8'-20,"6"-3,-14 23,0 0,37-30,-37 30,46-21,16 22,-2 36,-19 26,-35 4,-38-14,-26-21,10-18,23-2,25-5,26 8,15 9,0 24,-8 16,-16 11,-22-20,-37-29,-10-38,8-26</inkml:trace>
  <inkml:trace contextRef="#ctx0" brushRef="#br0" timeOffset="30594">17602 5869,'33'39,"3"50,-11 42,-13 31,-10-10,-26-41,-13-50,9-29,10-18,18-20</inkml:trace>
  <inkml:trace contextRef="#ctx0" brushRef="#br0" timeOffset="30945">18079 5770,'8'9,"-15"60,7-69,-8 140,1 31,2-20,5-38,18-34</inkml:trace>
  <inkml:trace contextRef="#ctx0" brushRef="#br0" timeOffset="31217">18197 5806,'4'13,"-16"66,12-79,-10 115,-5 10,6-6,12-19,8-24,13-23,4-36</inkml:trace>
  <inkml:trace contextRef="#ctx0" brushRef="#br0" timeOffset="31570">18707 5746,'14'30,"-20"64,6-94,-19 146,11 11,1-14,-2-31,16-45</inkml:trace>
  <inkml:trace contextRef="#ctx0" brushRef="#br0" timeOffset="31765">18793 6191,'-16'31,"-27"-2,43-29,0 0,-39 13,39-13,-30 5,24-9</inkml:trace>
  <inkml:trace contextRef="#ctx0" brushRef="#br0" timeOffset="32006">18882 5884,'6'-9,"-9"14,3-5,0 0,-11 46,11-46,-16 96,-1 22,17 1,-6-22,10-24,6-29</inkml:trace>
  <inkml:trace contextRef="#ctx0" brushRef="#br0" timeOffset="32351">19192 5791,'-11'16,"-30"21,41-37,-62 71,4 26,21 29,31 4,28-12,23-12,4-44,-4-31</inkml:trace>
  <inkml:trace contextRef="#ctx0" brushRef="#br0" timeOffset="32889">19290 6407,'11'-34,"-18"-38,7 72,-18-111,8 0,12 27,21 46,16 41,6 43,-2 30,-17-2,-23-19,-16-13,-17-21,-3-7,9-12,13-6,5-5,11 0,18 15,-2 16,6 25,-15 18,-14-14,-21-13,-22-14,-4-32,3-26</inkml:trace>
  <inkml:trace contextRef="#ctx0" brushRef="#br0" timeOffset="33222">19484 5957,'-1'50,"-4"22,5-72,-5 72,4-13,14-16,10-1,-7-34,-1-10,8-21,7-4,14-17</inkml:trace>
  <inkml:trace contextRef="#ctx0" brushRef="#br0" timeOffset="33451">19659 6019,'-16'-16,"-3"25,19-9,0 0,0 0,-19 34,19-34,0 0,-13 72,13-72,-9 89,3 14,6-21,4-20,12-22</inkml:trace>
  <inkml:trace contextRef="#ctx0" brushRef="#br0" timeOffset="33780">19706 5831,'14'-2,"1"37,-15-35,0 0,24 71,-24-71,28 105,-4 41,-8 8,-18-13,-22-54,-9-34,8-24</inkml:trace>
  <inkml:trace contextRef="#ctx0" brushRef="#br0" timeOffset="34078">19890 5761,'40'58,"-1"70,-7 32,-10 49,-27 7,-42-27,-40-29,-32-25</inkml:trace>
  <inkml:trace contextRef="#ctx0" brushRef="#br0" timeOffset="34951">14967 5770,'25'64,"-20"54,-9 32,3-7,8-15,4-27,13-32,2-41</inkml:trace>
  <inkml:trace contextRef="#ctx0" brushRef="#br0" timeOffset="35162">15278 6231,'-24'4,"-39"2,63-6,-101-3,-21-5,33 3,58 16,43 14</inkml:trace>
  <inkml:trace contextRef="#ctx0" brushRef="#br0" timeOffset="35434">15227 5891,'12'5,"-20"41,8-46,-18 104,-12 42,5 2,14-13,19-28,8-22,15-30,0-33</inkml:trace>
  <inkml:trace contextRef="#ctx0" brushRef="#br0" timeOffset="35770">15808 5779,'-32'89,"-27"37,0 37,14 13,40 18,62 8,43 6,27-13,5-19</inkml:trace>
  <inkml:trace contextRef="#ctx0" brushRef="#br0" timeOffset="37332">19732 8035,'22'0,"-4"7,-18-7,0 0,0 0,0 0,3 2,-3-2,0 0,0 0,-9-6,9 6,0 0,-39-46,39 46,-75-89,-21-38,-28-36,-26-17,-11-14,-1 7,6 47,44 58,57 55,44 34</inkml:trace>
  <inkml:trace contextRef="#ctx0" brushRef="#br0" timeOffset="37765">18599 6724,'145'68,"24"38,-27 4,-39-49,-63-44,-58-45,-45-60,-29-23,-6 5,-7 47,19 50,-6 76,-7 56,-5 26,-30-15,-19-22</inkml:trace>
  <inkml:trace contextRef="#ctx0" brushRef="#br0" timeOffset="38427">15802 7844,'1'-6,"-8"-35,7 41,0 0,10-74,-10 74,32-98,31-28,45 8,41 19,27 13,1-7,-33 29,-46 24,-52 24,-24 33,-16 55,-4 32,-3 14,19-17,8-36,-1-44,-14-45,3-63,-31-57,-44-8,-17 48,-16 23,-10 29,-16 10,-31 31,-17 26</inkml:trace>
  <inkml:trace contextRef="#ctx0" brushRef="#br0" timeOffset="39797">15331 9724,'21'-54,"-15"-12,-6 66,-7-88,-18-21,9-17,19 10,22 46,15 44,13 60,27 68,12 13,-20-19,-13-52,-47-42,-29-35,-57-37,-29-6,-29 7,16 37,28 38,6 38,-21 25,6 7</inkml:trace>
  <inkml:trace contextRef="#ctx0" brushRef="#br0" timeOffset="41181">13367 10583,'107'-133,"41"11,29 17,39 9,58 16,42 25,43 23,35 39,10 42,-6 47,-12 51,-60 43,-94 36,-126 20,-110 8,-108-17,-96-38,-82-39,-71-39,-53-60,-31-62,-11-45,35-54,52-52,72-51,97-37,119 17,125 22,122 12,103 27,48 41,-5 45,-34 57</inkml:trace>
  <inkml:trace contextRef="#ctx0" brushRef="#br0" timeOffset="41409">15896 10674,'-8'-44,"-73"-36,-11-17,17-18</inkml:trace>
  <inkml:trace contextRef="#ctx0" brushRef="#br0" timeOffset="41594">15682 9614,'14'-123,"-35"-5,-4 12,2 6,4 9,0 1,15-1</inkml:trace>
  <inkml:trace contextRef="#ctx0" brushRef="#br0" timeOffset="42084">15720 8579,'121'-70,"22"14,-12 1,-27-1,-3-8,14-5,27-3,22 8,0-2,-15-7,-29-19,-16-15,-17-13,-8 3,-24-5,-15-3,-8-4,13 20,4 21,10 10,-23 8,-31-12,-26 0,-41-8,-10 5,-20 6,-19 1,-24 6,-15 5</inkml:trace>
  <inkml:trace contextRef="#ctx0" brushRef="#br0" timeOffset="42239">16603 5907,'-121'-59,"-16"-7,-3-3,-14-5,-22 0,-21-11</inkml:trace>
  <inkml:trace contextRef="#ctx0" brushRef="#br0" timeOffset="42815">14478 4949,'-166'-80,"7"6,10-4,12-1,9-5,13-4,5 5,-1 3,0-7,5-6,10 5,-2 2,28 15,22 8,35 17,19 9,29 11,66 19,72 18,35 23,-17 22,-67 1,-88-18,-86-2,-101-20,-42-7,-7-10,-3 11,20 11,47 25,56 27,57 38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57:21.5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18972 12817,'-36'-5,"-42"-1,78 6,-107 15,-23 5,-46-1,-50-6,-42-13,-54-12,-43 0,-26 3,1 11,6 1,-9 0,5-2,39-16,56-17,66-17,58-17,51-11,51-11,27-11,12-25,3-13,-6-35,-9 9,16 11,15 26,37 23,34 15,51 18,58 13,54 9,45 1,40 6,35 15,36 15,23 22,-9 14,-4 16,0 9,-21 7,-32-1,-23-5,-47 5,-42 0,-45-9,-61-1,-56-6,-37 15,-23 29,-27 23,2 30,8 28,31 30,11 8,-25-24,-53-43,-56-42,-50-30,-18-16,-23 3</inkml:trace>
  <inkml:trace contextRef="#ctx0" brushRef="#br0" timeOffset="15202">5363 12566,'33'-11,"-22"2,-11 9,0 0,0 0,0 0,-6-7,6 7,0 0,0 0,-41-11,41 11,0 0,-70-7,70 7,-118-6,-42 9,-42-1,-32-4,-17 6,-28 2,-21-7,-18 4,-30 6,-12-9,21 4,43-3,40-19,40-1,51 0,50-5,51-3,66 22,32 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58:52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12955 1920,'8'-5,"-20"3,12 2,0 0,-56 8,56-8,-104 16,-65-1,-22-7,-28-8,-38-19,-55-6,-51 7,5 17,25 16,65 9,93 0,78-3,68-9,53-10,125-2,103-12,96-14,52-4,44 5,5 21,-39 20,-66 2,-150-13,-138-9,-97 0,-126-19,-120-8,-74 4,-57 13,-22 15,20 15,44 24,53 27</inkml:trace>
  <inkml:trace contextRef="#ctx0" brushRef="#br0" timeOffset="13095">17868 6310,'-30'2,"-45"9,75-11,-116 12,-27 7,-41-1,-38 2,-39-4,-46-12,-28-6,-21-7,-14-5,-3 5,18 6,30-5,46-5,70 2,77-6,74 4</inkml:trace>
  <inkml:trace contextRef="#ctx0" brushRef="#br0" timeOffset="14463">16523 2812,'89'-33,"-17"-6,-8-5,17 0,48 2,47 11,41 11,41 4,28 2,23 3,29 2,30 11,33 13,5 9,-10 14,-13 5,-17 22,-22 2,-25 10,-20 15,-30 6,-46-16,-71-14,-83 5,-56 3,-56 14,-71-5,-66-2,-63-31,-78-18,-57-22,-35-5,-25-17,-14-4,7-9,-6-19,-13-16,7-10,40-10,52-17,64-22,48-21,72-32,103 12,121 10,125 23,140 49,127 64,54 75,-28 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00:05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14834 4119,'40'-11,"-7"3,-33 8,0 0,28-17,-28 17,35-30,23-12,30 5,44 13,30 13,18 4,15 7,234 66,-219 5,-17 22,-59-2,-42 8,-28 15,-30 13,-35 1,-45-3,-45-15,-40-16,-36-19,-35-16,-18-14,-8-12,7-24,-5-41,-2-48,13-40,15-28,40-21,35-10,32-16,50-1,55 26,68 30,77 30,88 43,96 74,114 84,60 87,46 81,-130 15</inkml:trace>
  <inkml:trace contextRef="#ctx0" brushRef="#br0" timeOffset="16350">16253 5566,'8'-7,"2"1,-10 6,0 0,0 0,0 0,8-4,-8 4,0 0,0 0,11-3,-11 3,0 0,8 1,-8-1,3 4,-10 5,7-9,0 0,0 0,0 0,0 0,-21 13,21-13,0 0,0 0,0 0,-35 8,35-8,0 0,0 0,-51 11,51-11,0 0,-56 15,56-15,-77 20,-15-6,-23-11,-15-10,3 5,5-2,3 5,-16-5,-18-4,-9-3,1 2,9-1,11-1,19-4,14-1,4-6,19 3,27-6,19-6,9-9,13-10,11-1,15-1,0-3,4 1,11 2,16 4,17 3,26 9,13 6,11 0,13 8,-1 0,15 5,20 6,28 5,-16 6,-14-3,-5 2,-5 4,-10-6,-4 10,-8 4,-14 12,13 7,-16 5,-30 8,-25 13,-9 22,-15 24,-20 4,-40-3,-30-14,-17-22,-19-17,-22-25,-59-16</inkml:trace>
  <inkml:trace contextRef="#ctx0" brushRef="#br0" timeOffset="39801">21516 4986,'79'-15,"6"-13,-4 17,3-25,-9 20,14-5,11 29,21-16,21 13,21 34,-3 25,-22 0,-41 6,-41-9,-35 12,-29 8,-37 17,-37 6,-36-41,-24 5,-20-8,-10-23,-20-48,-18-35,-16-32,-7-12,33-12,37 12,39 7,34 4,24-6,39 9,48 9,49-5,76 17,75 23,59 46,11 6,-33 30,-20 14</inkml:trace>
  <inkml:trace contextRef="#ctx0" brushRef="#br0" timeOffset="55286">21708 816,'156'-57,"-29"-7,8 13,31 27,54 49,38 43,35 53,-5 43,-18 23,-44 27,-52 40,-45 33,-8 26,-42-13,-27 41,-37 6,-7 69,3 73,9 29,-2 57,-4-1,-24 30,-42-20,-34 7,-7 7,17 33,23 13,-2-39,-2-23,-17-37,-40-145,-42-106,-23-56,-14-98,-32-30,-9-75,5-116,4-69,-6-101,21-62,3-58,22-40,15-38,-7-48,6-36,-18-47,10-6,23 35,34 14,28 0,-3 3,-7 12,-7-5,-9 7,10 14,52-6,63 32,58 40,73 55,50 68,33 41,1 34,2 14,16 33,12 47,29 80</inkml:trace>
  <inkml:trace contextRef="#ctx0" brushRef="#br0" timeOffset="59267">18623 845,'41'-26,"-19"12,-22 14,0 0,0 0,20-18,-20 18,0 0,23-23,-23 23,35-18,35-2,36 7,38 16,49 8,21 23,-2 20,-47 17,-31 9,-13 26,-2 13,-6 21,10 22,-40 18,-31 8,-35 43,-4 43,18 65,-6 14,-21 35,-29 10,-29 26,3 45,2 31,-2 32,8 16,15 26,28 11,-3 2,-1-8,-8-19,2-19,6-45,3-34,-1-42,-20-60,-23-69,-9-59,8-66,18-34,17-35,4-49,-26-29,-37-47,-43-61,-22-31,-16-5,9 1,5 2,2 13,39-6,13 2,40-5,30-14,26-26,2-42,-1-49,-14-51,-23-42,-6-22,11-30,9-5,5-4,-12-19,-11-21,-3-6,4 15,8 3,2-3,14 14,-1 5,2-3,-4 13,-19 9,-11 13,-6 13,-11 8,13 20,-5 18,25 20,0 27,28 27,17 34,42 10,31 68,51 47,26 54,29 49,39 50,25 38,-6 35</inkml:trace>
  <inkml:trace contextRef="#ctx0" brushRef="#br0" timeOffset="60632">24111 3836,'-137'63,"-70"-6,-61-28,-49-19,-37-1,-34-20,-7-12,19 0,32 13,75-14,75 6,97-4,92-6</inkml:trace>
  <inkml:trace contextRef="#ctx0" brushRef="#br0" timeOffset="61087">24667 4267,'11'-26,"-88"-16,77 42,-164-41,-67 21,-49-10,-51-15,-62-4,-52-7,-23-2,-7-13,16 5,37 18,63 13,60 20,68 22,79 25</inkml:trace>
  <inkml:trace contextRef="#ctx0" brushRef="#br0" timeOffset="63087">18834 4919,'22'-28,"17"-2,-39 30,52-25,10 5,23 3,39 16,32-2,30 17,30 16,8 18,-36 23,-35 23,-54 26,-50-2,-39-2,-34-17,-47-9,-69-29,-61-43,-52-40,-18-17,0-8,11-18,21-12,31-10,63-5,94 1,116 1,136 26,136 51,108 53,58 73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01:36.7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4080 7006,'37'-26,"-2"3,-35 23,0 0,28-21,-28 21,24-25,21-10,29 7,46 0,59 11,52-14,52 5,47 4,29 6,7-4,5 6,8-7,-1 3,3 2,2 8,0 12,-7 10,-17 26,-25 24,-41 23,-15 32,-66 7,-27 23,-46 13,-40 18,-50 25,-55 24,-50 25,-34 18,15 29,6 22,22 27,22 27,21 15,5 3,-13-10,-42-20,-45-32,-48-38,-35-30,-46-40,-68-59,-61-57,-41-29,-33-23,-40-15,-27-12,-36-6,8 8,12 9,10-9,31-1,45-16,52-29,60-24,60-21,51-21,52-19,50-31,27-48,26-42,6-33,19-31,21-33,11-9,18-10,-7-20,16 27,4-26,4 9,12 9,1-2,17 24,21 15,24 20,12 31,-1 19,12 28,21 30,10 37,15 33,-9 20,3 21,-5 10,-5-3,10 11,-13 21</inkml:trace>
  <inkml:trace contextRef="#ctx0" brushRef="#br0" timeOffset="7562">11147 7093,'69'-67,"-37"46,-32 21,44-19,42 6,50 0,51-2,26-9,32-7,31-5,29 2,27 10,28 14,23 8,5 1,16-6,-1-13,-15 1,-4 3,-12 8,-27 7,-2 13,-20 8,-4 11,-29 12,-31 9,-16 23,-26 16,-18 24,-28 18,-35 14,-39 33,-35 16,-30 20,-17 12,-13 17,-11 28,-3 18,9 6,-6-4,-11-4,-38-17,-21-27,-26-33,-23-34,-45-34,-47-31,-41-40,-35-22,-31-19,-29-9,-62-11,12-5,-20-9,2 1,-19 0,-8 3,6-6,24-12,32-9,51-12,26-13,23-15,17-13,20-6,18-18,40-17,25-15,12-19,8-11,2-16,25-11,25-17,22-16,26-15,36-6,5-3,-6 8,10 15,20 0,31 3,41 11,53 7,65 10,56 11,36 19,12 29,-18 53</inkml:trace>
  <inkml:trace contextRef="#ctx0" brushRef="#br0" timeOffset="31402">13072 8944,'-30'-11,"-16"-6,46 17,0 0,-39-20,39 20,-14-19,21 0,19-3,27-1,22-4,11 0,8-6,2 2,3 9,12 12,-5 14,-1 19,4 8,-5 10,-2-2,-27-9,-52-14,-37-5,-48-14,-42-25,-13-15,-9-10,8-11,31 7,42 25,38 22,14 11,26 19,38 28,26 19,-8 2,-18 9,-21-5,-39-17,-36-11,-46-7,-31-19,-36-17,-11-13,14-10,28 5,30 6</inkml:trace>
  <inkml:trace contextRef="#ctx0" brushRef="#br0" timeOffset="32539">14010 8991,'12'-20,"0"-4,-12 24,0 0,38-27,-38 27,66-34,34-2,13 1,25-2,0 10,14 18,-22 17,-26 15,-28 12,-21 0,-34-8,-24-12,-17-17,-37-30,-27-30,3-13,-5-7,7 8,16 20,28 26,26 18,13 12,51 36,62 32,4 12,-28 5,-60-19,-63-7,-68-19,-51-19,-25-18,23 1,59 1,44 9</inkml:trace>
  <inkml:trace contextRef="#ctx0" brushRef="#br0" timeOffset="33454">15317 8881,'8'-8,"9"-2,-17 10,0 0,51-8,-51 8,79 2,17-4,12 3,19-2,-2 8,-5 10,-6 17,14 18,0 7,-44-14,-55-15,-29-16,-33-23,-37-35,-24-29,5-27,15-5,26 15,30 28,23 30,2 27,23 32,44 50,35 30,-1-5,-22-10,-45-16,-53-27,-68-11,-75-21,-34-10,-7 5</inkml:trace>
  <inkml:trace contextRef="#ctx0" brushRef="#br0" timeOffset="37440">20170 6301,'159'-124,"-2"-3,24 13,51 21,51 20,36 23,-4 35,-7 37,-15 40,5 39,13 66,17 45,-5 48,-63 24,-64 33,-53 37,-41 50,-12 24,6 56,-6 14,-38 0,-61-8,-62-26,-50-21,-45-27,-45-48,-45-70,-49-63,-28-76,-27-41,-15-57,-5-70,-15-48,1-76,0-70,14-47,13-55,58-10,48-35,46-19,38-27,42-13,39-2,37-11,41-10,43 18,46 2,39 17,31 29,42 26,57 42,67 54,49 49,41 45,0 53,9 39,3 63,19 52,-18 47,-51 15</inkml:trace>
  <inkml:trace contextRef="#ctx0" brushRef="#br0" timeOffset="38310">21437 5849,'89'42,"-4"68,-8 55,6 84,9 47,-10 46,-11 39,1 9,-3 15,-11-19,2-68,-15-48,-16-90,-10-83,-1-72,18-45</inkml:trace>
  <inkml:trace contextRef="#ctx0" brushRef="#br0" timeOffset="38731">24827 9166,'-24'40,"-105"34,-75-19,-74 4,-36-24,-31-31,-2 4,15-23,21 7,39-9,51-5,72 12,67 7</inkml:trace>
  <inkml:trace contextRef="#ctx0" brushRef="#br0" timeOffset="39148">22344 9650,'12'43,"-34"94,-22 62,15 75,8 20,17 46,22 18,11 10,-2-6,9-48,-5-68,-31-102,-4-96,-13-72</inkml:trace>
  <inkml:trace contextRef="#ctx0" brushRef="#br0" timeOffset="39618">22386 9625,'-135'70,"-93"-10,-48-4,-56-27,-31-18,-17-18,14-3,27-5,32 3,41 5,47 11</inkml:trace>
  <inkml:trace contextRef="#ctx0" brushRef="#br0" timeOffset="40839">20471 8268,'-41'11,"-62"23,-39 35,-37 53,-18 44,5 42,4 48,5 47,-29 32,-49 2,-61-32,-55-40,-59-51,-58-46,-43-43,-32-45,-18-60,6-43,21-39,59-21,69-19,84 0,80 5,114 2,119 8,90 18,63 24,31 29,2 11,-32 13,-41 0,-51-1,-49 0,-71-12,-47-8,-15-4,37 19,71 22,69 37,69 42,29 26,-9-7,-25-29,-29-27,-10-25</inkml:trace>
  <inkml:trace contextRef="#ctx0" brushRef="#br0" timeOffset="41948">21064 11149,'14'31,"-48"16,34-47,-78 71,-35 8,-35-4,-60-23,-43-22,-52-31,-48-27,-45-20,-41-9,-50 2,-27-8,-4-13,15-19,21-14,22-17,12 4,27 7,71 16,100 18,105 23,101 32,46 20,44 15,75 32,40 16,-2 9,-37-8,-67-18,-61-22,-50-33,-32-26,-16-12,4 12,36 30,48 19,42 23,58 34,3 7,-15 7</inkml:trace>
  <inkml:trace contextRef="#ctx0" brushRef="#br0" timeOffset="43255">23316 11504,'24'70,"-38"63,-31 56,-34 49,-27 34,-30-6,-24-16,-490 353,330-494,-62-54,-50-41,-29-48,-36-43,-11-55,-5-47,-4-47,17-27,24-34,42-24,41-13,62 27,91 54,101 54,63 50,38 33,24 22,21 25,3 22,-3 14,-26 1,-39-5,-21 12,18 21,19 31,41 22,48 7,36-14,-2-27,-41-41,-34-39,-31-38,-19-1,-23 14,27 42,39 38,42 44,68 46,-6 1,-31-13,-57-20,-39-17,-12-19</inkml:trace>
  <inkml:trace contextRef="#ctx0" brushRef="#br0" timeOffset="44502">23671 8200,'30'-113,"-49"14,-39-30,-31 25,-47-2,-37-5,-47 17,-56 9,-55 22,-28 58,-11 52,-4 55,-1 49,-7 40,17 33,42 19,40 14,28-10,9-16,4-16,20-22,9-17,-5-28,0-27,9-28,49-48,40-34,47-14,29-4,19-13,13-8,17-15,-3-14,-8 0,-13 7,1 18,5 16,12 15,15 13,48 27,27 7,-2-2,-18-7,-39-15,-34-8,-35 4,-44-4,-27 18,13 16,34 21,51 4,73 15,54 19,45 31</inkml:trace>
  <inkml:trace contextRef="#ctx0" brushRef="#br0" timeOffset="92299">12319 8769,'10'0,"-4"29,-6-29,0 0,25 67,-25-67,55 99,56 24,12-6,11-12,-12-8,-41-26,-57-23</inkml:trace>
  <inkml:trace contextRef="#ctx0" brushRef="#br0" timeOffset="92959">13838 8918,'-4'-40,"-25"13,29 27,0 0,0 0,0 0,-29 4,29-4,0 0,0 0,-23 45,23-45,0 0,9 91,-9-91,64 141,46 27,13-14,-20-20,-17-36,-31-23,-21-25</inkml:trace>
  <inkml:trace contextRef="#ctx0" brushRef="#br0" timeOffset="93499">14910 9252,'13'31,"37"70,39 59,35 36,7-5,-11-27,-33-40,-35-43</inkml:trace>
  <inkml:trace contextRef="#ctx0" brushRef="#br0" timeOffset="94014">16493 9428,'55'76,"41"74,23 33,14 0,-5-14,-29-14</inkml:trace>
  <inkml:trace contextRef="#ctx0" brushRef="#br0" timeOffset="127477">16227 8737,'45'-18,"5"-3,-50 21,57-28,7 5,10 5,21 7,16 15,-1 13,-23 14,-8 16,8 23,22 32,-6 25,-31 25,-22 23,-22 16,-1 29,-30 5,-15 9,-12-23,-34-35,-31-53,-40-57,-25-51,-11-51,3-51,2-48,4-33,12-23,37-17,38-18,41 3,40 4,44 5,37 12,35 19,47 39,66 44,57 61,48 73,21 93,-53 89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03:56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5084 2361,'115'-33,"-19"-8,5 7,11 12,22 10,32 21,25 25,-5 26,-36 19,-75 9,-76 7,-58 2,-29 0,-26 0,-24-16,-24-31,-31-23,-11-31,-22-39,-5-24,10-43,21-22,56-19,61 23,68 26,55 15,80 15,106 26,63 34</inkml:trace>
  <inkml:trace contextRef="#ctx0" brushRef="#br0" timeOffset="1223">8326 2326,'17'-24,"2"-5,-19 29,0 0,50-30,-50 30,89-20,45 19,47 16,35 22,22 20,30 32,12 37,-32 33,-90 0,-114-20,-91-22,-97-35,-67-37,-55-37,-19-40,3-29,8-24,24-22,28-24,45-23,47 8,80 27,72 19,74 22,93 28,88 45,113 71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04:25.2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14072 2860,'9'-46,"4"15,-13 31,0 0,0 0,0 0,17-15,-17 15,0 0,0 0,6 3,-6-3,0 0,-6 39,6-39,-4 99,-13 43,4 31,13 13,6 9,-1 3,-20-13,14-38,11-53,4-40,5-21,12-10,15-10,8 2,5-1,7 5,39 9,36-2,24-2,26 1,5-5,19-5,13-4,18-4,6-4,9 18,-10 8,-38-4,-41-9,-48-11,-38 2,-37-3,-14 1,-13 2,-20-6,-2-1,0-9,-15-45,-1-50,-11-45,8-35,0 11,18 35,11 18,13 19,-17 27,-9 16,-20 16,-12 6,-23 12,-18 3,-42 5,-41 3,-52 10,-50-10,-21-5,-4-9,0-7,-15-14,32 1,28 12,47 8,45 16,52 13,33 27</inkml:trace>
  <inkml:trace contextRef="#ctx0" brushRef="#br0" timeOffset="49549">18423 4224,'-59'-25,"-64"8,-43 14,-27-10,15 6,46-1,44-2,63 9</inkml:trace>
  <inkml:trace contextRef="#ctx0" brushRef="#br0" timeOffset="49815">18496 4517,'-24'-3,"-69"-3,93 6,-128-7,-10 1,17-3,25 1,23 6</inkml:trace>
  <inkml:trace contextRef="#ctx0" brushRef="#br0" timeOffset="50772">19799 4487,'5'-9,"-15"-15,10 24,0 0,-17-47,17 47,-40-74,6-22,31-26,12-30,29-29,18 42,-6 32,-14 55,-12 36,7 51,34 72,10 29,-11 17,-13-7,-22-8,-18-29,4-25,8-22</inkml:trace>
  <inkml:trace contextRef="#ctx0" brushRef="#br0" timeOffset="51028">20296 4091,'0'-6,"-32"-1,32 7,-101-14,-35-4,1 6,29 2,33 7,29-21</inkml:trace>
  <inkml:trace contextRef="#ctx0" brushRef="#br0" timeOffset="51343">20795 3528,'25'66,"-8"72,-20 43,-18-1,-2-19,22-40,18-1,4-36</inkml:trace>
  <inkml:trace contextRef="#ctx0" brushRef="#br0" timeOffset="51599">21238 4581,'2'-4,"-48"2,46 2,-103-15,-45 0,0 8,26-1,45-6,28-15,33-23</inkml:trace>
  <inkml:trace contextRef="#ctx0" brushRef="#br0" timeOffset="51851">20862 3658,'27'-11,"-44"46,17-35,0 0,-70 55,70-55,-115 56,-4-1,33-10,33-5,53 2</inkml:trace>
  <inkml:trace contextRef="#ctx0" brushRef="#br0" timeOffset="52505">22435 3699,'12'-18,"-19"19,7-1,0 0,0 0,-15 19,15-19,0 0,-26 56,26-56,-11 77,32 27,20 59,-7 4,-42-41,-11-57,-1-55,6-20</inkml:trace>
  <inkml:trace contextRef="#ctx0" brushRef="#br0" timeOffset="52731">22758 4227,'34'2,"-48"9,14-11,0 0,-100 40,100-40,-170-7,-19 10,51-12,42 0</inkml:trace>
  <inkml:trace contextRef="#ctx0" brushRef="#br0" timeOffset="53249">21805 3737,'71'-77,"9"30,11 8,49 37,61 12,56 60,17 61,-77 40,-83 50,-102-3,-80-53,-76-41,-58-39,-36-76,-33-74,-21-64,53-42,105-51,105 11,106 63,71 61,42 43,-42 35</inkml:trace>
  <inkml:trace contextRef="#ctx0" brushRef="#br0" timeOffset="53873">20171 6072,'25'-64,"-37"-40,-14-17,-12-31,10-13,46 34,4 54,31 30,-28 44,30 34,-5 78,26 54,2-2,-51-7,15-26,2-57</inkml:trace>
  <inkml:trace contextRef="#ctx0" brushRef="#br0" timeOffset="54072">20632 5842,'-7'-7,"-28"1,35 6,0 0,-81-5,81 5,-127 25,3-22,44 7,38-19</inkml:trace>
  <inkml:trace contextRef="#ctx0" brushRef="#br0" timeOffset="54522">20799 5214,'83'-33,"1"46,6 21,7 46,-10 30,-42 30,-37-16,-54-11,-47-37,-13-36,6-27,33-47,31-20,55 20,54 15,43 23,36 17,-10 6,-18-3</inkml:trace>
  <inkml:trace contextRef="#ctx0" brushRef="#br0" timeOffset="54832">22550 5290,'21'-9,"-17"25,-4-16,0 0,-4 91,4-91,-12 138,1 7,17-15,9-38,16-47</inkml:trace>
  <inkml:trace contextRef="#ctx0" brushRef="#br0" timeOffset="55072">22943 5693,'-46'26,"-69"1,-33 4,-8-43,35 21,44-20,27 0</inkml:trace>
  <inkml:trace contextRef="#ctx0" brushRef="#br0" timeOffset="55545">22305 5276,'83'-63,"-4"27,11-1,11 52,29 17,13 37,9 80,-33 30,-52 21,-64-23,-58-32,-59-17,-54-55,-32-58,-39-69,6-44,33-49,84-34,93-17,96 51,63 59,44 61,-19 10,-60 34</inkml:trace>
  <inkml:trace contextRef="#ctx0" brushRef="#br0" timeOffset="56199">20352 7259,'24'-49,"-11"-6,-13 55,9-90,-9-18,12-51,12 37,17 29,2 38,5 34,-4 42,10 69,5 55,-3-3,-19 1,18-38,-41-29</inkml:trace>
  <inkml:trace contextRef="#ctx0" brushRef="#br0" timeOffset="56405">20799 7004,'-12'-14,"-17"16,29-2,0 0,-65 11,65-11,-133 16,-11-15,4-6,62 8,44-16</inkml:trace>
  <inkml:trace contextRef="#ctx0" brushRef="#br0" timeOffset="56988">20993 6492,'27'-27,"4"6,-31 21,0 0,41-2,-41 2,69-4,36 25,-4 22,-31 13,-57 11,-54-11,-38-12,3-10,31-7,42-12,34-4,52 15,23 10,-2 32,-22 10,-56 1,-57-20,-53-21,-40-20,-1-25,53 10,58-11</inkml:trace>
  <inkml:trace contextRef="#ctx0" brushRef="#br1" timeOffset="70840">12976 12636,'34'12,"-20"-47,-14 35,2-69,-12-11,-16-17,-23-31,-20-65,-17-68,-13-78,-12-91,-28-87,-26-91,-14-57,-18-28,-5-32,-3-14,0-8,4 19,5 38,11 55,29 89,31 107,39 80,31 92,42 82,40 79</inkml:trace>
  <inkml:trace contextRef="#ctx0" brushRef="#br1" timeOffset="71451">12868 2717,'60'38,"-84"31,24-69,-76 118,-45 41,-31 51,-4 54,-7 83,-7 77,-19 78,-24 72,-24 82,15 63,30 65,6 17,-21-13,1-19,12-52,13-96,21-133,23-158,43-135,33-115</inkml:trace>
  <inkml:trace contextRef="#ctx0" brushRef="#br1" timeOffset="71994">10967 13006,'-6'-23,"-27"-101,18 35,9-19,3-14,24-2,17 47,13 41,13 34,13 30,2 20,-13 0</inkml:trace>
  <inkml:trace contextRef="#ctx0" brushRef="#br1" timeOffset="72222">11273 12782,'-89'7,"5"-8,8 4,4 7,15 1,23-4,30-3</inkml:trace>
  <inkml:trace contextRef="#ctx0" brushRef="#br1" timeOffset="72643">11489 13129,'-7'-9,"-6"-33,13 42,0 0,0-75,0 75,5-107,2-17,18-6,-6 48,7 52,7 48,22 62,-1 43,-9 15,-12-16,-24-38,-20-47</inkml:trace>
  <inkml:trace contextRef="#ctx0" brushRef="#br1" timeOffset="72796">11693 12996,'-30'-48,"-5"13,35 35,-34-14,-4 8,5 8,-3-1,22 0</inkml:trace>
  <inkml:trace contextRef="#ctx0" brushRef="#br1" timeOffset="73051">11876 12563,'22'32,"-24"38,2-70,11 104,-7 17,-4-11,3-13,2-33,-2-38</inkml:trace>
  <inkml:trace contextRef="#ctx0" brushRef="#br1" timeOffset="73403">12166 12620,'10'38,"-6"48,-4-86,-6 109,-9-1,-3-19,20-19,19-27,24-25,14-25,-1-11,-4-5,-12-9,-21-8</inkml:trace>
  <inkml:trace contextRef="#ctx0" brushRef="#br1" timeOffset="73810">12655 12731,'-16'-13,"-31"1,47 12,0 0,-61 16,61-16,-78 32,17 10,46-4,41 4,47 6,27 3,2 13,-15 13,-50-11,-36-14,-45-21,-35-22,-12-18,7-8,21-5</inkml:trace>
  <inkml:trace contextRef="#ctx0" brushRef="#br1" timeOffset="75180">22319 7321,'-3'-16,"-39"-29,42 45,-80-51,-40 5,-48-4,-62-25,-78-31,-57-8,-18-1,38-1,37 22,54 20,80 29,103 27,99 23</inkml:trace>
  <inkml:trace contextRef="#ctx0" brushRef="#br1" timeOffset="75556">22432 7398,'-6'42,"-65"-20,71-22,-157-16,-73-27,-67-44,-54-48,-50-31,-10 5,16 10,64 27,55 29,86 48,108 33</inkml:trace>
  <inkml:trace contextRef="#ctx0" brushRef="#br1" timeOffset="97491">16795 4185,'8'-8,"16"-3,-24 11,0 0,0 0,0 0,0 0,21-7,-21 7,0 0,0 0,0 0,32-5,-32 5,0 0,0 0,16 3,-16-3,0 0,19 17,-19-17,32 37,17 19,25 25,18 29,31 54,-33 17,-18 44,-16 8,-24 14,-17 13,-4 26,10 17,31 0,27-10,31-11,29-14,9-17,-16-22,-19-40,-24-55,-23-41,-12-49,-23-30,-6-14,-2-23,-12-6,-14 6,-13 4</inkml:trace>
  <inkml:trace contextRef="#ctx0" brushRef="#br1" timeOffset="98044">18909 8658,'14'-4,"-19"1,5 3,0 0,0 0,-19-23,19 23,0 0,-25-50,25 50,-35-89,-11-25,0-17,-5 12,16 49,18 46,8 43,14 88,34 82,7 37,-11-42,-23-40,-59-75,-56-64,-40-55,10-10,32 18,28 11</inkml:trace>
  <inkml:trace contextRef="#ctx0" brushRef="#br1" timeOffset="98649">19869 8399,'28'23,"-29"66,1-89,-26 119,10 25,-3-10,3-24,6-35</inkml:trace>
  <inkml:trace contextRef="#ctx0" brushRef="#br1" timeOffset="98874">20215 9018,'-19'2,"-82"-7,101 5,-148-15,-20-11,23-6,45 12</inkml:trace>
  <inkml:trace contextRef="#ctx0" brushRef="#br1" timeOffset="99410">19694 8441,'28'-62,"1"13,-29 49,48-41,26 16,29 33,15 5,16 41,-7 47,-34 42,-59 57,-41 24,-54-40,-17-33,-40-38,-40-42,-6-72,2-74,6-64,33-34,56-16,66 10,71 39,49 41,43 51,38 45,-9 42</inkml:trace>
  <inkml:trace contextRef="#ctx0" brushRef="#br1" timeOffset="99845">20911 9601,'19'-33,"-9"-12,-10 45,18-94,-7-44,3-35,14-30,-2 20,13 68,-3 41,-13 60,3 36,7 109,3 31,5 18,-9-19,1-35</inkml:trace>
  <inkml:trace contextRef="#ctx0" brushRef="#br1" timeOffset="100058">21388 9278,'-14'-38,"-21"19,35 19,-76-34,-23-2,1 11,21 2,22 10,17-2,20 9</inkml:trace>
  <inkml:trace contextRef="#ctx0" brushRef="#br1" timeOffset="100437">21628 8566,'36'52,"-17"56,-13 41,-12 2,-17-20,10-45,20-13</inkml:trace>
  <inkml:trace contextRef="#ctx0" brushRef="#br1" timeOffset="100620">21878 9411,'-16'30,"-48"-6,64-24,-99-11,-19-8,25 11</inkml:trace>
  <inkml:trace contextRef="#ctx0" brushRef="#br1" timeOffset="100859">21608 8739,'24'-23,"-30"25,6-2,0 0,0 0,-32 42,32-42,0 0,-64 85,64-85,-69 71,16-3,19-10</inkml:trace>
  <inkml:trace contextRef="#ctx0" brushRef="#br1" timeOffset="101306">22427 8879,'8'6,"-3"11,-5-17,0 0,6 79,-6-79,17 136,-2 14,-22-29,7-56,12-23</inkml:trace>
  <inkml:trace contextRef="#ctx0" brushRef="#br1" timeOffset="101693">22692 9320,'20'19,"-57"6,37-25,0 0,-103 14,103-14,-125-28,1-1,40 23,26-13,31 1</inkml:trace>
  <inkml:trace contextRef="#ctx0" brushRef="#br1" timeOffset="102169">22261 8846,'52'-68,"7"25,5 18,8 30,10 52,12 65,3 35,-18 53,-52-2,-69-37,-49-52,-40-27,-31-76,15-67,24-49,31-66,51-21,61-24,76 20,38 76,23 68,-4 21,-17 19</inkml:trace>
  <inkml:trace contextRef="#ctx0" brushRef="#br1" timeOffset="102607">23236 9828,'38'-35,"-14"-36,-24 71,20-104,-2-55,2-37,12 5,6 43,-7 66,-7 31,-15 48,0 63,13 62,-1 44,1-25,-6 19</inkml:trace>
  <inkml:trace contextRef="#ctx0" brushRef="#br1" timeOffset="102834">23705 9550,'-5'-19,"-31"-16,36 35,-78-33,-19-3,5-3,35 35,28-4,7-10</inkml:trace>
  <inkml:trace contextRef="#ctx0" brushRef="#br1" timeOffset="103362">23843 8909,'9'-17,"5"-9,-14 26,0 0,0 0,21-21,-21 21,0 0,32-19,-32 19,69-18,15 34,15 71,0 51,-60-1,-61 29,-30-55,-6-8,20-39,15-44,22-19,29 2,50 3,24 14,-16 24,-21 28</inkml:trace>
  <inkml:trace contextRef="#ctx0" brushRef="#br1" timeOffset="103989">21599 9850,'32'-4,"-26"38,-6-34,-16 115,-10 39,-8 11,9-7,11-22,15-35,6-37,15-51</inkml:trace>
  <inkml:trace contextRef="#ctx0" brushRef="#br1" timeOffset="104288">21937 9904,'24'86,"-44"52,-34 53,-9-3,6-1,23-32,16-43,17-40,15-44</inkml:trace>
  <inkml:trace contextRef="#ctx0" brushRef="#br1" timeOffset="104684">22102 10729,'28'2,"-39"22,11-24,0 0,-53 82,53-82,-80 127,-31-5,-9-23,32-38,20-45,32-72,-10-58,-28-55,-32-27,0 24,5 31,25 36,35 48,30 32,37 36</inkml:trace>
  <inkml:trace contextRef="#ctx0" brushRef="#br1" timeOffset="105284">20833 12136,'9'14,"-4"-20,-5 6,0 0,4-49,-4 49,12-86,10-22,14-37,-1-19,-2 14,-10 41,15 43,-5 57,20 63,-5 67,-9 33,-15-9,-14-33,-3-18</inkml:trace>
  <inkml:trace contextRef="#ctx0" brushRef="#br1" timeOffset="105542">21270 11785,'16'1,"-29"5,13-6,0 0,-61 3,61-3,-106-33,-9-8,13 18,19 0,42 12,22 2,25-8</inkml:trace>
  <inkml:trace contextRef="#ctx0" brushRef="#br1" timeOffset="106120">21627 11403,'11'-15,"-19"-9,8 24,0 0,0 0,0 0,0-11,0 11,0 0,0 0,6-10,-6 10,0 0,35-4,-35 4,66 30,23 26,-22 25,-37-12,-55-4,-40-13,-9-5,6-21,36-9,31-12,21-6,48-7,23 21,12 30,0 26,-44 5,-37 3,-51 3,-45-13,-36-12,-28-19,-9-12</inkml:trace>
  <inkml:trace contextRef="#ctx0" brushRef="#br1" timeOffset="107300">21229 12264,'6'-7,"-8"27,2-20,0 0,12 54,-12-54,-9 85,2 29,-27 16,-5-6,-22 6,-33-1,-43-20,-36-13,-38-20,-43-17,-32-18,-16-21,-27-14,-19-10,-10-18,-12-3,2-7,4-13,10-26,3-22,-11-19,-3-9,25 0,-1-13,8-2,16-3,13 15,32 12,42 16,60 9,42 4,50 10,36 20,39 24,13 14,22 11,28 12,16 10,18 13,27 7,-4-8,-37-17,-56-12,-35-6,-55-18,-41-11,-23 4,1 19,35 31,49 31,46 36,66 29,47 13,4 6,-14 1,-40 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32:18.51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1677 2761,'24'-15,"4"0,-28 15,0 0,35-7,-35 7,50-25,17 12,30-5,37 15,35 0,27-2,27-7,14 5,19-3,-3 8,-7-13,2 14,-1-13,-2-2,4-3,2 5,-10 16,8-4,-39 14,-37-7,-27 3,-11 3,-14 15,-10 6,-18 21,-7 25,-5 25,3 31,22 37,16 59,1 41,-49 32,-31 21,-20 22,-13 41,-17 45,-14 20,1 9,18 2,23 25,7 17,-18-8,-5-16,-6-24,-15-33,-61-35,-40-26,-13-46,42-37,54-17,34-21,2-44,17-44,7-32,0-24,-27-36,-20-4,-27-10,-6-10,-25 4,-14 11,-14 24,-29 23,-25-3,-55-27,-44-28,-58-36,-44-22,10 10,20 10,25-3,29 4,16 1,31 1,39-10,48-4,47-14,31-32,-4-46,-24-37,-22-50,10-1,-5-39,7-17,16-30,11-37,23-15,6-45,-1-22,21-5,13-21,13-17,-27 0,-30-15,-10 11,9 13,33 4,47-3,36 32,-6-2,-37 37,-35 4,-2 22,15 37,25 14,31 20,16 40,-3 9,-15 47,2 48,12 23,3 25</inkml:trace>
  <inkml:trace contextRef="#ctx0" brushRef="#br0" timeOffset="11937">17703 10803,'103'-129,"-15"11,28-5,59 6,70 11,62 21,55 11,51 13,52 12,31 24,40 31,41 58,5 29,-11 40,-72 41,-83 26,-86 31,-60 25,-43 50,-41 36,-53 8,-114-52,-129-56,-121-54,-76-21,-69-12,-41-14,-55-28,-36-40,-39-28,-19-15,6-5,27-11,12-24,34-39,33-57,-7-79,76-59,59-42,98-13,83-6,81-21,82-18,93 35,111 55,74 49,63 60,41 73,25 86,-23 71,-122 19</inkml:trace>
  <inkml:trace contextRef="#ctx0" brushRef="#br0" timeOffset="14702">13003 985,'180'-92,"10"0,34 15,34 9,40 13,21 7,34 10,15 6,-6 10,13 25,-21 21,8 40,-13 40,-20 38,-37 45,-54 31,-52 27,-29 21,-23 44,-61 29,-93 2,-68-11,-30-25,-17-3,-36-22,-71-48,-96-66,-96-68,-64-66,-20-43,-3-37,-15-44,-2-33,11-32,28-36,39-49,63-29,54-27,54-18,75 13,89 25,98 14,112 19,124 8,141 23,119 50,67 55,40 53,-19 51,-23 57</inkml:trace>
  <inkml:trace contextRef="#ctx0" brushRef="#br0" timeOffset="15374">18399 2229,'91'-37,"-9"-15,5-13,15-22,-4 6,6-13,-9-14,10 2</inkml:trace>
  <inkml:trace contextRef="#ctx0" brushRef="#br0" timeOffset="15850">18972 2517,'136'-29,"-16"11,-49-10,-35 12,-16-13,-28-5</inkml:trace>
  <inkml:trace contextRef="#ctx0" brushRef="#br0" timeOffset="16179">17989 2502,'93'-1,"31"-4,24-5,42-4,31 49</inkml:trace>
  <inkml:trace contextRef="#ctx0" brushRef="#br0" timeOffset="48873">1022 590,'11'9,"-7"18,-4-27,0 0,22 68,-22-68,4 100,3 30,-11-24,-3-2,-3-21,11-23,-8-34,1-26</inkml:trace>
  <inkml:trace contextRef="#ctx0" brushRef="#br0" timeOffset="49185">914 432,'15'-15,"2"6,-17 9,0 0,0 0,0 0,9-18,-9 18,0 0,0 0,15-23,-15 23,0 0,15-21,-15 21</inkml:trace>
  <inkml:trace contextRef="#ctx0" brushRef="#br0" timeOffset="49684">1335 681,'40'99,"-8"37,-28-40,-7-12,2-47,-5-16,-4-27,-9-55,0-60,9-24,38 33,32 59,14 17,16 47,-15 34,-16 32,-29 19,-17 5,-15-10,7-19,3-23,24-25</inkml:trace>
  <inkml:trace contextRef="#ctx0" brushRef="#br0" timeOffset="50075">2205 808,'15'-4,"-16"4,1 0,0 0,0 0,0 0,0 0,-20-5,20 5,0 0,0 0,0 0,-30 4,30-4,0 0,0 0,-37 26,37-26,0 0,-23 68,23-68,-5 110,27 1,20-18,25-38,-2-42,-15-78,-28-60,-44-31,-25 45,14 50,6 36,3 25</inkml:trace>
  <inkml:trace contextRef="#ctx0" brushRef="#br0" timeOffset="50705">2876 764,'-23'-15,"-36"-1,59 16,-51-4,-6 35,28 19,12 60,13 13,40-13,10-36,0-44,5-42,-6-71,-21-80,-31-47,-13 21,-7 57,20 42,9 59,10 34,20 76,-4 60,0 22,-14 19,-2-38,-3-35,3-47,-3-43,19-36,-1-54</inkml:trace>
  <inkml:trace contextRef="#ctx0" brushRef="#br0" timeOffset="51149">3076 929,'23'12,"-14"-5,-9-7,0 0,0 0,0 0,6 0,-6 0,0 0,0 0,25-5,-25 5,0 0,67-26,-67 26,82-32,-2-12,-21-13,-36-1,-35-9,-40 18,-19 36,6 37,4 48,24 38,46 27,86-7,19-21,23-49,-12-42,-4-55,-3-45,-36-6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07:17.32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8090 6722,'40'-4,"-17"-9,-23 13,0 0,32-27,-32 27,26-24,-25-27,4 2,-4-30,9-7,-21-35,4 2,-6-1,-14 19,-3 12,15 18,-11 13,3 12,23 36,-1 8,1 2,1 5,-2 1,4 0</inkml:trace>
  <inkml:trace contextRef="#ctx0" brushRef="#br0" timeOffset="919">7963 5589,'16'-3,"-5"0,-11 3,0 0,0 0,0 0,26-10,-26 10,0 0,0 0,20-7,-20 7,0 0,34-7,-34 7,35-7,-7 4,-6-1,-11 1,-7 1,-3 2,8 9,-6 9,22 25,-11-8,15 11,-13 7,10 4,-2 10,4 10,-17-2,23 6,-2-7,-23-7,-9 4,-8 2,3 8,5 3,-1 0,-8-7,6-11,-12-17,-2-5,-7-24,-11-4,-3-15,-23-21,9-6,-1 4,21 6,16 8,10 5,7-1</inkml:trace>
  <inkml:trace contextRef="#ctx0" brushRef="#br0" timeOffset="2031">9901 6595,'16'0,"-23"-3,7 3,0 0,0 0,-24-5,24 5,0 0,-65-9,65 9,-94-17,-43-10,-38-7,-23-4,13 4,33 3,34 3,39 11,11 4,26 7,21 6,21 0,8-2,17 3,-14-2,-7-1,-5-4,-10-11,10 3,12 0,21-3,23 4,-8-1,-18 9,-27 4,-27 5,-43 8,-12 8,11 17,38 12,48 13,24 4,11-3,1-3,-20-13</inkml:trace>
  <inkml:trace contextRef="#ctx0" brushRef="#br0" timeOffset="2895">10176 6373,'17'30,"0"39,-17-69,17 101,-2 9,-6-7,7-25,-2-34,-13-40,-14-37,-19-54,1-32,12-15,13 33,20 53,27 34,16 49,1 45,-22 9,-44-20,-19-22,-25-20,-12-19,7-17,23-16</inkml:trace>
  <inkml:trace contextRef="#ctx0" brushRef="#br0" timeOffset="3196">10481 6026,'-17'5,"8"31,9-36,0 0,13 88,-13-88,8 123,6 20,-7-19,-3-27,1-29,2-27,8-32</inkml:trace>
  <inkml:trace contextRef="#ctx0" brushRef="#br0" timeOffset="3609">10795 6486,'-1'-14,"-42"0,43 14,0 0,-56-1,56 1,-55 17,17 23,21 12,27-4,15-14,9-24,5-20,0-25,-2-3,-21 26,3 26,6 28,-18 5,-12-2,-4-11,-6-17,1-21</inkml:trace>
  <inkml:trace contextRef="#ctx0" brushRef="#br0" timeOffset="3912">10948 6505,'25'-12,"-22"10,-3 2,0 0,0 0,0 0,0 0,-1 2,1-2,0 0,0 0,0 0,-13 19,13-19,0 0,0 0,-10 33,10-33,0 0,-8 49,8-49,-7 53,10 1,14-7,8-8,4-13,-6-12,-7-20</inkml:trace>
  <inkml:trace contextRef="#ctx0" brushRef="#br0" timeOffset="4248">11096 6728,'23'-5,"12"-6,-35 11,0 0,50-15,-50 15,55-24,-7-15,-31-15,-30-3,-31 13,-23 14,9 35,23 37,28 19,42 18,27 0,20-13,5-13,-18-23</inkml:trace>
  <inkml:trace contextRef="#ctx0" brushRef="#br0" timeOffset="4744">11876 6595,'1'7,"6"44,-7-51,0 0,6 72,-6-72,-2 74,5-6,-1-23,4-34,-7-59</inkml:trace>
  <inkml:trace contextRef="#ctx0" brushRef="#br0" timeOffset="4866">11884 6480,'15'-44,"0"15,-15 29,0 0,0 0,10-6,-10 6,0 0,23 17,-23-17</inkml:trace>
  <inkml:trace contextRef="#ctx0" brushRef="#br0" timeOffset="5138">12127 6724,'28'83,"-33"-33,5-50,-2 21,4-21,3-35,12-25,11-3,10 26,17 43,-1 44,-15 28,-19 16,-36 0</inkml:trace>
  <inkml:trace contextRef="#ctx0" brushRef="#br0" timeOffset="5664">10794 7455,'44'-31,"-48"13,4 18,0 0,0 0,0 0,-27-16,27 16,0 0,0 0,-55-4,55 4,0 0,-73 9,73-9,-61 18,25 6,26 1,42-3,37-1,17 10,-6 12,-33 11,-38-1,-38-14,-32-18,-19-14,17-10,33-10</inkml:trace>
  <inkml:trace contextRef="#ctx0" brushRef="#br0" timeOffset="6195">11060 7468,'-20'37,"-3"13,23-50,-20 60,6-1,8-19,10-32,12-24,13-34,12-11,7 10,0 37,5 40,-14 29,-15 3,-23-14,-10-20,8-24,11-34,10-13,18-6,7 20,-4 36,1 33,-26 21,-20-3,-16-7,-3-16</inkml:trace>
  <inkml:trace contextRef="#ctx0" brushRef="#br0" timeOffset="6747">11699 7617,'25'-29,"-35"9,10 20,0 0,0 0,0 0,0 0,-35-18,35 18,0 0,0 0,0 0,-48 2,48-2,0 0,0 0,-32 36,32-36,0 0,-25 57,25-57,-3 63,23-18,3-24,5-27,9-28,-1-15,-9 2,-17 25,7 26,13 35,-23 15,-9-3,3-9,4-19,16-20,10-24,-10-14,-1-12,-13-11,-1-3,-1 13,-1 19,9 15,-1 7</inkml:trace>
  <inkml:trace contextRef="#ctx0" brushRef="#br0" timeOffset="6969">12192 7211,'5'1,"5"34,-10-35,0 0,-6 77,6-77,14 136,-19 26,2-29,-4-36</inkml:trace>
  <inkml:trace contextRef="#ctx0" brushRef="#br0" timeOffset="7120">12262 7671,'-5'-37,"-43"5,48 32,-68-23,-18 12,2 31</inkml:trace>
  <inkml:trace contextRef="#ctx0" brushRef="#br0" timeOffset="7735">11195 8445,'41'28,"3"33,-44-61,30 74,-15-17,-11-24,-3-27,0-29,-2-54,2-9,9 19,19 43,22 46,20 35,-14 3,-16-13,-18-34,-12-31,-11-42,0-19,13 7,4 32,12 24</inkml:trace>
  <inkml:trace contextRef="#ctx0" brushRef="#br0" timeOffset="8129">11862 8406,'0'0,"-25"2,25-2,0 0,0 0,-37 12,37-12,0 0,-49 36,49-36,-34 56,29-3,21-16,10-26,3-26,4-26,9-14,-5 23,-4 30,-6 34,-8 19,-11 1,-12-11,-7-15,-6-27,-2-35</inkml:trace>
  <inkml:trace contextRef="#ctx0" brushRef="#br0" timeOffset="8586">12040 8439,'8'3,"-2"8,-6-11,0 0,0 0,1 34,-1-34,0 0,6 56,-6-56,12 63,16-8,3-24,7-25,2-28,-2-22,3-9,-13 4,-14 19,-4 23,3 36,14 48,-3 34,-10 17,-24-27,-29-32,-10-44,-11-43,18-28,20-14</inkml:trace>
  <inkml:trace contextRef="#ctx0" brushRef="#br0" timeOffset="8962">12640 8341,'-20'-29,"4"16,16 13,0 0,0 0,-26 21,26-21,0 0,-33 43,33-43,-31 46,20-9,29-11,20-9,17-3,-4 12,-13 11,-25 2,-27-2,-33-1,-34-7,-27-5</inkml:trace>
  <inkml:trace contextRef="#ctx0" brushRef="#br0" timeOffset="56056">7563 6833,'-14'-29,"8"10,6 19,0 0,0 0,0 0,0-22,0 22,0 0,0 0,14-15,-14 15,0 0,13-4,-13 4,10 0,-2 1,-8-1,0 0,0 0,0 0,11 16,-11-16,0 0,0 0,15 41,-15-41,0 0,25 80,-25-80,13 108,-10 28,12 36,29 18,56 6,54 15,35 8,14 11,18 13,-5-1,-6 3,1-13,10-13,4-17,16-16,8-6,24 9,24 5,14-11,13-16,0 0,-11-3,-31-5,-46-26,-78-58,-90-58</inkml:trace>
  <inkml:trace contextRef="#ctx0" brushRef="#br0" timeOffset="57120">12799 11176,'24'17,"-18"66,-6-83,9 121,7 44,-1-12,0-20,8-39,8-52,-17-58,-14-81,-15-51,-3-47,2 9,13 61,24 66,21 49,22 60,-4 60,-27 30,-32-17,-36-51,-34-44,-23-45,20-24,34-6,46 0</inkml:trace>
  <inkml:trace contextRef="#ctx0" brushRef="#br0" timeOffset="57669">13389 11374,'-17'7,"-27"2,44-9,0 0,-59 22,59-22,-65 44,27 13,34-6,32-13,30-21,4-31,-7-26,-19-5,-18 14,-6 24,4 34,6 27,-11-2,2-5,3-19,10-27,-5-28,-5-14,-2-12,-10-14,3-3,4 4,16 21,13 21,12 24,5 18</inkml:trace>
  <inkml:trace contextRef="#ctx0" brushRef="#br0" timeOffset="58035">13985 11400,'10'-3,"-16"-7,6 10,0 0,0 0,-30-14,30 14,0 0,-50-12,50 12,-60 9,29 31,26 20,38 10,12-25,-1-28,-2-32,-12-16,-12 4,-7 25,4 36,-4 30,0 5,-1-15,-13-30,-1-51</inkml:trace>
  <inkml:trace contextRef="#ctx0" brushRef="#br0" timeOffset="58306">14184 10933,'16'34,"-19"36,3-70,-1 129,-13 33,0-11,14-18,14-35,4-56,8-60,6-70</inkml:trace>
  <inkml:trace contextRef="#ctx0" brushRef="#br0" timeOffset="58550">14374 10922,'49'-31,"-33"34,-16-3,0 0,23 65,-23-65,5 115,-15 42,-9 4,2-13,0-36,-2-45,10-53,23-46</inkml:trace>
  <inkml:trace contextRef="#ctx0" brushRef="#br0" timeOffset="58871">14493 11564,'66'2,"2"3,-68-5,73 2,3-14,-10-30,-23-29,-54-10,-29 21,-11 45,2 58,10 40,22 16,18-1,43-4,30-20,24-37,10-53,-8-55</inkml:trace>
  <inkml:trace contextRef="#ctx0" brushRef="#br0" timeOffset="59127">15255 10815,'1'41,"3"47,-4-88,2 139,-11 38,3 15,-2-18,5-36,2-56,15-53</inkml:trace>
  <inkml:trace contextRef="#ctx0" brushRef="#br0" timeOffset="59321">15469 11404,'14'61,"-14"19,16 14,-12-8,-13-26,4-44</inkml:trace>
  <inkml:trace contextRef="#ctx0" brushRef="#br0" timeOffset="60159">15428 11251,'13'-27,"6"8,-19 19,0 0,0 0,0 0,20-6,-20 6,0 0,0 0,29-4,-29 4,0 0,35-6,-35 6,47-8,19 6,1 13,5 7,-16 2,-6-7,-28-13,-15-9,-16-3,-3 16,-2 29,-4 30,-6 26,-28 12,1-6,10-14,24-26,21-24,28-16,24-16,7-4,19 2,19-4,2-10,1-14,-15-17,-34-10,-48-16,-48 0,-19 8,-4 32,7 41,13 42,17 21,25-3,42-7,52 2,29-18,38-14,34-8,21-3,-24-6,-44 6,-62 21</inkml:trace>
  <inkml:trace contextRef="#ctx0" brushRef="#br0" timeOffset="60716">7675 7891</inkml:trace>
  <inkml:trace contextRef="#ctx0" brushRef="#br0" timeOffset="61164">7739 7480,'-7'5,"-13"9,20-14,0 0,-23 34,23-34,-33 59,-19 32,-21 24,-23 28,-12 18,-18 10,-2 7,25 5,25-15,5-24,17-34,20-36,-1-39</inkml:trace>
  <inkml:trace contextRef="#ctx0" brushRef="#br0" timeOffset="65876">7977 8351,'-10'-8,"-10"7,20 1,0 0,0 0,-27 8,27-8,0 0,-33 20,33-20,-41 43,-21 17,-39 9,-40 2,-50-6,-13-7,7 3,30-6,22-3,35-11,47-12,51-13</inkml:trace>
  <inkml:trace contextRef="#ctx0" brushRef="#br0" timeOffset="66535">7909 8320,'-28'2,"-28"0,56-2,-76 7,-12 15,-11 17,-29 13,-5 5,-2 4,-4-3,-1-5,-1-11,10-11,23-7,17-12</inkml:trace>
  <inkml:trace contextRef="#ctx0" brushRef="#br0" timeOffset="67058">7904 7651,'-34'21,"-20"12,54-33,-69 56,-22 12,-20 10,-23 10,-16 2,-3 4,11 3,23 4</inkml:trace>
  <inkml:trace contextRef="#ctx0" brushRef="#br0" timeOffset="81560">7730 6894,'12'-20</inkml:trace>
  <inkml:trace contextRef="#ctx0" brushRef="#br0" timeOffset="98634">5013 4611,'26'-19,"-2"18,-24 1,0 0,0 0,0 0,0 0,0 0,11 1,-11-1,0 0,0 0,0 0,0 0,-4 3,4-3,0 0,0 0,0 0,-12 6,12-6,0 0,0 0,-18 14,18-14,0 0,-6 10,6-10,12 10,25 10,-37-20,0 0,0 0,0 0,0 0,0 0,32 9,-32-9,0 0,0 0,0 0,0 0,17-5,-17 5,0 0,0 0,0 0,-7-29,7 29,0 0,0 0,-58-55,58 55,0 0,-99-63,99 63,-70-32,49 32,31 29,14 13,18-5,3 3,-15-13,-12-14,-24-18,-26-30,-34-13,-1 1,35 37,33 31,39 77,18 10,-1-13,-22-53,-11-32,-13-56,-16-26,-6 13,7 32,8 32,38 57,24 46,-18-27,-29-47</inkml:trace>
  <inkml:trace contextRef="#ctx0" brushRef="#br0" timeOffset="99253">5135 4697,'-3'2,"-3"-5,6 3,0 0,0 0,0 0,-2-13,2 13,0 0,0 0,2-22,-2 22,0 0,15-63,-15 63,12-85,2-43,-1-27,-10-44,0 30,-14 13,18 31,-5 37,12 37,-8 12,-2 28,-4 18,-10 70,15 68,0 57,11 20,-18-4,-2-30,0-28,0-48</inkml:trace>
  <inkml:trace contextRef="#ctx0" brushRef="#br0" timeOffset="168503.6475">13261 9678,'39'-33,"-27"7,-12 26,0 0,0 0,-15-32,15 32,0 0,-43-35,43 35,-64-26,-12 21,2 37,16 35,10 24,24 19,29 0,49-2,31-20,16-28,-4-38,-19-46,-25-34</inkml:trace>
  <inkml:trace contextRef="#ctx0" brushRef="#br0" timeOffset="168999.6971">13822 9687,'9'-5,"-48"15,39-10,0 0,-71 26,71-26,-95 44,8 27,45 25,61-1,40-16,15-44,-2-55,-13-46,-7-28,-29 13,-8 33,-10 41,3 40,3 54,-4 27,6-13,5-28,-2-33,9-31</inkml:trace>
  <inkml:trace contextRef="#ctx0" brushRef="#br0" timeOffset="169329.7301">14434 9866,'12'12,"-51"7,39-19,0 0,-88 1,88-1,-110 9,11 20,30 32,71 27,49 18,39-1,2-43,-6-47,-13-51</inkml:trace>
  <inkml:trace contextRef="#ctx0" brushRef="#br0" timeOffset="169799.7771">14663 9178,'26'1,"-34"53,8-54,-27 119,-7 51,7 38,17-19,22-32,26-54,1-62,-6-72,10-72,-5-41,6 0,1 103,14 76,-18 65,-24 25,-20-8,0-44,12-28,10-41</inkml:trace>
  <inkml:trace contextRef="#ctx0" brushRef="#br0" timeOffset="170022.7994">15257 9711,'51'99,"-41"15,-18-29,-22-22,16-11</inkml:trace>
  <inkml:trace contextRef="#ctx0" brushRef="#br0" timeOffset="170200.8172">15282 9557,'25'-41,"-15"-5,-10 46,-1-48,-1 10</inkml:trace>
  <inkml:trace contextRef="#ctx0" brushRef="#br0" timeOffset="170518.849">15528 9771,'65'149,"-41"9,-17-36,-11-60,1-46,9-29,26-64,13-22,12-12,-5-4,-1 66,-11 54,-18 50,-29 22,-4-2</inkml:trace>
  <inkml:trace contextRef="#ctx0" brushRef="#br0" timeOffset="171006.8978">16320 9946,'57'-16,"-55"15,-2 1,0 0,0 0,-52 13,52-13,0 0,-88 20,88-20,-102 18,27 13,67 17,46 16,39-12,17-27,-6-27,-12-36,-25-21,-30-18,-19 17,7 52,12 52,13 75,-6 47,-15 10,-34-17,-45-44,-42-35,-51-34,-35-25</inkml:trace>
  <inkml:trace contextRef="#ctx0" brushRef="#br0" timeOffset="172546.0517">12739 10114,'-47'-29,"-58"-11,-38-2,-31-3,-34-5,-25-3,-30-5,-4-14,-5-1,11-9,-1-5,15 1,42 10,46 5,39 11,36 5,29 9,36 6,15 6,25-1,23 6,42 6,35 7,20 9,-19 14,-58 12,-70 2,-84 2,-66 5,-32 8,22 16,38 16,64-1,68 5,69 7,28 7,-15 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2:07.60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2896 7286,'9'-5,"-1"4,-8 1,0 0,0 0,32 4,-32-4,0 0,64 1,-64-1,95 3,24-5,11-14,29 10,20-16,33 9,41-2,36-5,23 11,17 9,-6-3,20 8,38-6,-3 3,12 3,-10 4,-19-1,-29-2,-14-1,-16-4,-11 0,-13-2,-46-2,-40-6,-41-3,-37-5,-32 4,-36 2,-29 17</inkml:trace>
  <inkml:trace contextRef="#ctx0" brushRef="#br0" timeOffset="13838.3837">15581 7396,'1'-13,"-1"3,0 10,0 0,0 0,25-15,-25 15,0 0,59-14,-59 14,103-9,34 6,36 5,30-3,41-3,26 6,42 8,30 9,4-2,4 7,2 0,-9-7,-17-1,-19-6,-27 4,-14-7,-21 8,-30-2,-39-11,-40-12,-50-5,-40-1,-37 11,-16 4,-40 0,-57-1,-40-4,-67-9,-59-5,-62-8,-42 0,-46-16,-29 2,-28 9,-11 14,8 15,4 13,73 12,51 0,70 1</inkml:trace>
  <inkml:trace contextRef="#ctx0" brushRef="#br0" timeOffset="24644.4642">7399 3517,'46'-69,"10"2,19 6,60-8,48 3,63-8,48 7,33 2,25 2,19 7,14 17,18 22,10 22,5 26,-31 28,-29 38,-58 29,-53 22,-78 7,-69-2,-64 8,-69-2,-85-15,-78-20,-74-13,-65 0,-43 0,-28-14,-26-32,-27-43,-37-52,-22-49,-3-47,30-46,45-37,88 14,136 27,117 15,86-3,81-1,107 18,144 28,183 53,136 63,56 74,-58 62</inkml:trace>
  <inkml:trace contextRef="#ctx0" brushRef="#br0" timeOffset="26088.6086">2457 4874,'52'-31,"-6"11,-46 20,61-19,43 2,46-11,26-4,-25 10,-40 17,-13-12,11 3,28 0,47 15,43 6,39 8,27-1,19-3,21-1,22 17,6 7,-22 17,-36-3,-34-18,-34-27,-29-28,-2-20,-25 0,3 15,17 33,49 28,26 29,-30 1,-33-21,-20-28,0-21,5-18,22-6,24 15,14 32,-19 36,-51 19,-60-5,-46-17</inkml:trace>
  <inkml:trace contextRef="#ctx0" brushRef="#br0" timeOffset="27576.7574">12241 3949,'37'-12,"-19"3,-18 9,0 0,0 0,25-11,-25 11,0 0,44-15,-44 15,61-17,22-6,18 1,18 2,34 8,35 14,21 10,19 23,17 11,-11 19,-11 24,-31 12,-38 1,-38 3,-29-4,-27-23,-12-14,-21-8,-12-19,-6-17,-8-15,1-9,-3-28,3-40,0-19,-4-7,3 25,15 40,-1 30,2 33,19 67,2 27,-26-13,-19-46,-2-34,-20-28,-19-33,-29-28,-8 2,-10 2,-31 1,-25 9,-39 24</inkml:trace>
  <inkml:trace contextRef="#ctx0" brushRef="#br0" timeOffset="52252.2247">10884 6210,'54'-31,"6"-3,-60 34,75-32,28 5,30 2,43 7,32-1,17 11,16 19,3 21,4 20,-16 29,-18 25,-44 28,-72 6,-60 13,-72-8,-62-21,-64-14,-56-18,-44-11,-32-18,-23-23,-16-28,-8-37,14-32,25-34,41-25,64-36,73-7,77 19,68 15,75 13,88 21,62 32,37 38,3 33,-57 17</inkml:trace>
  <inkml:trace contextRef="#ctx0" brushRef="#br0" timeOffset="53495.349">11193 6010,'-11'10,"-4"5,15-15,0 0,0 0,-12 28,12-28,0 0,15 42,-15-42,22 48,7-11,12-24,-10-15,-7-23,-24-9,-20-7,-17 4,-2 4,5 16,9 18,0 29,12 33,10 12,13-7,31-31,15-20,9-27,-37-27,-23-21,-32-7,-30 2,-22 23</inkml:trace>
  <inkml:trace contextRef="#ctx0" brushRef="#br0" timeOffset="59696.9691">1746 7852,'-10'-37,"3"19,7 18,0 0,-8-37,8 37,-9-41,-7 12,4-22,7 8,8-22,-4-21,-3-16,2-25,1 5,-9-26,-1-14,9-2,21-1,4-9,-8-19,-18-3,-12-21,-3 23,-5-19,-1 10,-10-8,-8 13,0-7,18 4,17 6,26 15,15 10,-5 13,-6 47,-6 6,-4 22,-2 15,-6 38</inkml:trace>
  <inkml:trace contextRef="#ctx0" brushRef="#br0" timeOffset="63877.3871">1191 7945,'54'-31,"-9"1,-45 30,46-20,0 22,7 7,7 2,17 30,12 14,3 22,-12 23,-22 17,-14 36,-1 13,5 13,11 41,-6 9,-19 27,-22 18,-13 24,1-2,11 12,14 36,-3-11,-17 5,-24-19,-24-6,-16-35,-5-43,0-37,-3-64,-21-54,-12-38,-20-47,13-42,14-36,15-62,8-23,5-15,-2-8,16-21,2-23,19 12,1-22,16 0,-2-18,12 30,6-34,13 30,-4-18,8 21,-8-27,11 32,0-16,24 19,4 7,-6 24,1 6,12 27,16 15,18 27,17 24,16 22,25 49,29 51</inkml:trace>
  <inkml:trace contextRef="#ctx0" brushRef="#br0" timeOffset="71327.132">2966 5360,'28'-54,"-3"-20,-2-28,-2-10,-2-31,-3-18,5-22,9-5,13-20,26 31,6 31,-3 29,-4 20,-11 28,5 26,-13 37,-10 19,-32-2,-9 3,0 15,-6 13,1 14,-2 2,6 4,17-19,1-9,8-21,-9-26,1-29,5-29,-24-10,-26 16,-23-3,-10 26,-10 11,-49 14,-50 4,12-1</inkml:trace>
  <inkml:trace contextRef="#ctx0" brushRef="#br0" timeOffset="72700.2693">4691 2834,'23'-7,"-26"9,3-2,0 0,0 0,-31 2,31-2,0 0,-51-2,51 2,-94 1,-26-11,-21 2,-28-6,41-1,13-1,37 11,26 6,40 6,13 6,19 20,3 33,3 10,8 33,-14 20,7 11,12 3,-7-4,-2-18,3-39,5-26,6-31,5-12,27-13,32-5,49 6,74 17,31 14,5 17,-24 5,-37-14,-49-28,-34-30,-31-40,-9-40,-21-35,-8-17,-3 8,1 29,22 29,-17 22,-39 13,-52 2,-60-9,-55-4,-28 20,-43-1,-62 7,-21 6,19 13,57 11,51 7,49 10</inkml:trace>
  <inkml:trace contextRef="#ctx0" brushRef="#br0" timeOffset="73618.3611">4359 3305,'28'-13,"-20"23,-8-10,0 0,11 55,-11-55,2 89,2 4,8-9,5-37,-12-40,1-25,-25-43,-12-35,-3-30,11 10,23 39,30 30,31 32,25 40,-6 36,-24 6,-34-12,-45-10,-29-18,-4-14,14-19,22 3,27 7,28 29,18 23,13 8,-6-4,-3-14,-11-17,-30-18</inkml:trace>
  <inkml:trace contextRef="#ctx0" brushRef="#br0" timeOffset="73972.3965">4880 3777,'12'-15,"-2"-23,-10 38,0 0,6-57,-6 57,13-90,5-28,-4 15,12 29,6 41,-4 24,0 44,3 40,0 19,5-4,0 4,-15-29</inkml:trace>
  <inkml:trace contextRef="#ctx0" brushRef="#br0" timeOffset="74134.4127">5246 3715,'-17'-28,"-11"9,28 19,0 0,-35-11,35 11,-54-23,-5-3,17 4,25 6</inkml:trace>
  <inkml:trace contextRef="#ctx0" brushRef="#br0" timeOffset="74683.4676">5249 3630,'61'27,"-10"-5,-51-22,38 13,-18-14,1-16,-15-33,5-23,1-9,-5-3,10 27,-2 37,9 41,10 54,1 16,-19-10,-4-31,-9-40,1-35,-19-45,-2-37,17-9,12 32,34 59,32 63,26 70,-2 34,-13 9,-26-7,-12 6</inkml:trace>
  <inkml:trace contextRef="#ctx0" brushRef="#br0" timeOffset="88803.8795">3571 10891,'-12'-17,"23"0,-11 17,0 0,64-6,-64 6,110-1,42 10,30 2,23-1,14-10,38 10,39 10,32 8,26 12,-3-11,3-4,15-1,14-2,27-3,20 6,2-2,-28-6,-46-18,-60-16,-47-7,-45 1</inkml:trace>
  <inkml:trace contextRef="#ctx0" brushRef="#br0" timeOffset="89731.9723">13389 11034,'65'4,"-13"12,-52-16,63 18,24 3,19-6,23-5,25-3,19-5,19-1,33 2,33 6,31 4,18 5,7 2,0-7,6-4,7-11,12-5,19-1,2-2,4 2,2-1,0 12,4 0,-18-1,3-7,-5 5,-23 8,-29 1,-41-5,-49 13</inkml:trace>
  <inkml:trace contextRef="#ctx0" brushRef="#br0" timeOffset="150853.0838">19699 8766,'40'-21,"-3"-2,-37 23,47-22,-2-8,-6-8,9-6,24 7,22 1,18 9,16 7,10 31,-7 1,-9 23,-11 11,-16 11,-24 32,-10 8,-20 14,-9 9,-22-1,-17 8,-4 4,-13-5,-20 2,-9-14,-23-11,-12-16,-7-11,-7-21,-21-21,2-17,-8-25,18-22,-5-10,-6-19,7-17,-11-17,21-22,16-12,29-1,38-22,26-5,39 5,41 18,40 22,43 16,45 33,45 37,14 52,-8 56,-61 34</inkml:trace>
  <inkml:trace contextRef="#ctx0" brushRef="#br0" timeOffset="162759.2743">22558 6404,'6'40,"15"34,-21-74,14 85,-4-10,-8-14,-2-47,-4-5,-8-14,-5 1,-8 3,-10 4,-2 1,0-4,-1 0,-6-3</inkml:trace>
  <inkml:trace contextRef="#ctx0" brushRef="#br0" timeOffset="163779.3763">13944 6763,'-43'5,"-18"-3,61-2,-79 1,-27-3,-54-7,-27-7,-33-5,-6 1,1-5,20-1,29-17,40 5</inkml:trace>
  <inkml:trace contextRef="#ctx0" brushRef="#br0" timeOffset="193277.3258">9449 5417,'-27'-9,"-14"-10,41 19,0 0,-33-26,33 26,-16-39,16-12,21-11,28-9,29-14,28-8,22-9,25-1,22 8,4 13,24 15,5 11,15 11,15 4,21 18,1 24,-9 16,-19 17,-38 7,-39 26,-42 25,-17 14,-4-3,-6-3,-1-23,-11-13,-34-13,-33-19,-6-4,-23-7</inkml:trace>
  <inkml:trace contextRef="#ctx0" brushRef="#br0" timeOffset="193759.374">13179 5298,'33'2,"-15"-7,-18 5,0 0,0 0,20-17,-20 17,0 0,12-35,-12 35,4-62,13-18,3-16,11 0,-7 27,-18 29,-8 35,-24 38,-20 38,-29 1,-9-1,5-3,-4-19,7-27,-14-30,10-16,-2-9</inkml:trace>
  <inkml:trace contextRef="#ctx0" brushRef="#br0" timeOffset="194371.4352">13541 5398,'9'1,"-37"53,28-54,-58 82,-30 10,-33 2,-21-17,-9-9,24-16,8-10,119-42,0 0,-102 21,102-21,-93 14,48-9,39-4</inkml:trace>
  <inkml:trace contextRef="#ctx0" brushRef="#br0" timeOffset="194701.4682">13641 6169,'9'-28,"-62"-32,53 60,-128-94,-43-27,-13-15,-8-9,14 2,9-1,15 22,20 35,46 38,34 43</inkml:trace>
  <inkml:trace contextRef="#ctx0" brushRef="#br0" timeOffset="195431.5412">13255 5780,'9'0,"-18"25,9-25,0 0,-12 71,12-71,-11 112,25 30,45 13,67-5,30 3,-5-8,-1 3,-28-17,-11-4,-8-19,-18-11,-13-26,-22-25,-28-29,-20-14,-6-4,-16-10,-18-8,0 2</inkml:trace>
  <inkml:trace contextRef="#ctx0" brushRef="#br0" timeOffset="197422.7403">22337 5582,'-128'17,"-66"-13,-74-11,-64 3,-59-23,-31-3,-27-11,-27 8,-25-8,-30 9,-15 1</inkml:trace>
  <inkml:trace contextRef="#ctx0" brushRef="#br0" timeOffset="197663.7644">14361 5359,'-502'28,"29"0,30-1,42-3,43-5,55-7,65-1,91-1,86 0</inkml:trace>
  <inkml:trace contextRef="#ctx0" brushRef="#br0" timeOffset="213911.389">20579 10936,'-13'14,"-25"2,38-16,-80 3,-34-4,-29-4,5-7,8-3,16 4,28-3,24 13</inkml:trace>
  <inkml:trace contextRef="#ctx0" brushRef="#br0" timeOffset="215045.5024">11601 6074,'96'21</inkml:trace>
  <inkml:trace contextRef="#ctx0" brushRef="#br0" timeOffset="236524.6501">4731 8705,'37'-13,"3"-1,-40 14,0 0,30-18,-30 18,29-28,3-19,22-6,35 11,21 13,14 22,-30 1,-8 23,-6 8,0 25,5 15,-4 19,-15 13,-11 17,-18 4,1 14,4 11,3-2,-21-11,-25 4,-50-18,-37-15,-19-19,-24-21,-13-34,4-21,-16-38,10-24,5-36,20-20,28-18,28-10,20-12,20-25,22 16,20 13,26 16,32 23,37 24,56 51,67 54,47 56,7 37,-51 18,-93 6</inkml:trace>
  <inkml:trace contextRef="#ctx0" brushRef="#br0" timeOffset="237733.771">5256 11503,'28'-58,"-18"4,-10 54,6-69,0-24,1-29,1-26,-1-29,9-16,-7-8,0 8,0 41,-3 24,8 49,4 42,-2 35,17 53,7 32,6 16,-15-8,-19-35,-8-40,-11-36,-25-81,-17-32,-5 15,9 46,8 39,-12 20,-14 32,-12 22,6 12,4 11,-6 10,4 30</inkml:trace>
  <inkml:trace contextRef="#ctx0" brushRef="#br0" timeOffset="251173.1148">8383 8170,'2'-4,"1"1,-3 3,0 0,0 0,10 1,-10-1,0 0,42 13,-42-13,98 23,52 6,39 3,52 1,24 3,9-10,7-10,10-7,18 1,22 5,-17 1,-36-11,-32-16,-25-9,-18-9,-37-5,-40-2,-42 4,-35 14,-26 15,-15 16,-2 26,-25 16,-16 8,-15 4,1-8,14-14,23-24,12-18,2-10,26-28,12-15,29-11,-1 6,-13 17,-44 19,-24 3,-21-2,-21 0,-26 1,-61-13,-42-22,-5-16,50 8,52 18,13 12</inkml:trace>
  <inkml:trace contextRef="#ctx0" brushRef="#br0" timeOffset="255500.5475">16490 8081,'1'-3,"-27"7,26-4,0 0,-59 21,59-21,-82 39,-25 9,-25-2,-18-5,-12-18,-25-12,-19-24,-19-18,-7-16,-23-11,-12-7,-8-1,16 7,27 4,23 7,21 11,26 9,34 7,54 9,52-1,18-1,11-1,18-4,23 1,27-9,31 0,34 7,17 16,16 9,-25 14,-46 4,-66 0,-63 5,-94-3,-63-8,-28 2,18 3,27 22,82 21,78 43,83 32,64 9,47 14,-24 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6:59.369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12130 6861,'5'-12,"-40"-1,35 13,0 0,-79-15,79 15,-117-8,-34-2,-25 8,-35 4,-33-7,-40 2,-30-5,-23 5,-7 3,-14 4,-14 6,-9 2,0-3,-1-5,-3-4,32 4,35-1,40-3,48 2,62-10,86 2,72-4,42-17,84 1,42-8,16-6,26-7,-12-3,-11 10,-43 5,-75 23,-57 12,-56 9,-80 23,-45 17,-5 17,9 19,28 14,51 7,71 4,70-6,71-3,47-15,23 10,5 22</inkml:trace>
  <inkml:trace contextRef="#ctx0" brushRef="#br0" timeOffset="11628.1627">7777 5063,'110'-92,"40"8,69-6,40-2,45-15,52 2,45-2,33 1,22 11,30 9,20 22,18 14,39 14,23 19,-12 21,-21 24,-31 23,-33 14,-60 17,-59-3,-80-7,-73-19,-75-19,-73-23,-48-15,-17-23,-26-31,-10-17,-33-27,-28-5,-26 18,7 27,46 39,36 30,38 33,49 27,52 18,33 13,9 6,-22-4,-56-7,-66-13,-63-23,-76-26,-70-36,-50-16,-33-12,40 4,62 3,51 12,51 17,14 32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7:27.90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14558 12716,'66'-45,"-16"11,-7-5,26-3,17-2,27 10,22 23,23 32,0 47,-20 39,-15 41,-24 23,-32 19,-43-3,-42 9,-42-16,-39-30,-50-44,-39-54,-30-60,-19-62,7-65,31-55,21-47,48-17,58 15,84 25,81 20,86 29,84 56,58 73,13 71,3 50</inkml:trace>
  <inkml:trace contextRef="#ctx0" brushRef="#br0" timeOffset="748.0748">18012 12421,'6'-13,"-1"4,-5 9,0 0,0 0,32 7,-32-7,0 0,73 47,-73-47,106 89,35 43,-6 39,-22 17,-51 6,-27-14,-53-32,-49-32,-42-48,-43-57,-32-66,-24-59,4-43,44-33,56-11,80-3,96 27,86 47,85 50,66 63,10 64,-44 43,-35 31</inkml:trace>
  <inkml:trace contextRef="#ctx0" brushRef="#br0" timeOffset="1506.1506">21459 12737,'19'-47,"-5"14,-14 33,0 0,0 0,14-15,-14 15,0 0,28-11,-28 11,53 19,35 40,14 38,6 27,-21 36,-46 8,-62-16,-52-41,-50-15,-6-50,-8-37,-10-46,-1-50,5-53,30-36,78-20,98 0,102 40,54 62,54 62,27 70,3 74,-80 63</inkml:trace>
  <inkml:trace contextRef="#ctx0" brushRef="#br0" timeOffset="15763.5762">6629 2558,'-40'-8,"-26"0,66 8,-70-9,4-3,-2 14</inkml:trace>
  <inkml:trace contextRef="#ctx0" brushRef="#br0" timeOffset="16138.6137">7934 2587,'-1'-15,"-21"-1,22 16,0 0,0 0,-32-10,32 10,0 0,-65-7,65 7,-112 5</inkml:trace>
  <inkml:trace contextRef="#ctx0" brushRef="#br0" timeOffset="16521.652">9713 2592,'-85'-10,"-32"9,-12 9,-5 11</inkml:trace>
  <inkml:trace contextRef="#ctx0" brushRef="#br0" timeOffset="24446.4444">559 794,'34'-82,"-11"10,17-1,19-6,28 1,25-4,34 20,30-4,49 21,40 5,1547 95,-1515 20,-49 14,-75 23,-62 17,-67 2,-75-2,-67 6,-58-20,-65 0,-45-34,-51-6,-28-42,-9-7,14-5,34-13,32-10,26-18,42-15,20-9,28-22,21-8,13-9,33-18,29-13,49 2,54-20,59 3,71-18,99 30,89 10,108 46,1204 74,-1074 116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8:35.90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7959 5524,'20'-18,"-12"7,-8 11,0 0,0 0,0 0,3-4,-3 4,0 0,0 0,0 7,0-7,0 0,25 53,-25-53,55 86,11 47,-18 9,-26 32,-27-2,-35 7,-13-2,-12-9,-1-15,-7-12,2-19,4-19,2-24,18-17,13-32,24-22,18-13,33-23,19-34,6-16,5-3,-10 21,4 18,-3 20,-12 21,-20 17,-25 51,-17 22,-32 0,0-15,-4-19,4-30,-2-40,-20-65,-29-44,14 6,20 36,31 16,4 12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8:51.10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3164 12155,'10'-9,"8"-1,-18 10,0 0,57-15,-57 15,107-5,32-8,55 9,36 7,15-6,41 7,40-11,39-6,50 13,-5 5,-34 4,-14-1,-24-3,-23-1,-44 7,-45 8,-69 11</inkml:trace>
  <inkml:trace contextRef="#ctx0" brushRef="#br0" timeOffset="2009.2009">14541 4284,'38'-31,"-34"27,-4 4,0 0,0 0,0 0,-5 7,5-7,0 0,0 0,-18 43,18-43,0 0,-36 82,36-82,-43 127,-24 23,-13 29,-2 24,4 25,3 40,27 53,8 49,-2 22,-1 17,3 27,22 22,15 10,27 4,25-1,27-15,26-18,43-30,29-45,24-53,13-64,-14-58,-39-48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9:19.52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10300 9480,'-3'-9,"-2"4,5 5,0 0,0 0,0 0,-13 1,13-1,0 0,0 0,-30 7,30-7,0 0,-45 11,45-11,-69 13,-11-1,-2 1,-15 6,-19 2,-17-6,-27-6,1-10,-9-1,-2-5,-5-3,-24-10,-21-2,-14-3,-14 1,16 9,30 2,11-6,47 7,33 3,52 6,42 11</inkml:trace>
  <inkml:trace contextRef="#ctx0" brushRef="#br0" timeOffset="1992.1992">13852 10319,'-7'-2,"-36"-3,43 5,0 0,-77 1,77-1,-95 2,-18 1,-27 2,-25-2,-40 1,-24-10,-35 2,-20-2,-4 1,-5-4,-14 6,-7 0,10-1,18-1,33-7,32-7,14-3,49 0,25 10,53 13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19:52.21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9865 6517,'51'-34,"-9"-2,-42 36,85-37,57 5,44 4,55-2,61 4,22 7,37 8,26-4,36 9,21 2,16 9,14 21,-21 29,-42 26,-52 27,-61 31,-65 26,-88 4,-93-2,-80-11,-92-14,-77-15,-75-26,-78-25,-63-33,-64-33,-39-15,-1-10,2-14,-6-18,23-18,12-24,29-21,60-18,71-16,93-9,93-8,91-1,90-14,123 2,134 11,128 39,109 45,81 48,61 52,25 54,15 44,5 62,-9 63,-11 74</inkml:trace>
  <inkml:trace contextRef="#ctx0" brushRef="#br0" timeOffset="17870">6428 7055,'0'-7,"-21"5,21 2,0 0,0 0,0 0,-11-3,11 3,0 0,0 0,3-3,-3 3,0 0,29-7,-29 7,58-4,25 3,32 0,-17-1,-46-2,-51 4,-42-9,-28-2,39 7,36 5,61 17,67 6,23-2,-16 3</inkml:trace>
  <inkml:trace contextRef="#ctx0" brushRef="#br0" timeOffset="18022">7456 7079,'74'-8,"21"11,20 18,1 4,-30-12</inkml:trace>
  <inkml:trace contextRef="#ctx0" brushRef="#br0" timeOffset="18299">7975 7109,'8'-27,"21"12,-29 15,0 0,78-5,-78 5,109 14,10 5,-28-11,-40-7,-51-8,-22-13,19-7,48 6,75 16,36 15,-5-2,-23-6</inkml:trace>
  <inkml:trace contextRef="#ctx0" brushRef="#br0" timeOffset="18578">9094 6996,'0'-23,"42"10,-42 13,119 3,38 18,16-1,-37-10,-37-13,-63-11,-43-8,-9 3,43 6,62 15,39 12,1 4,-19 1</inkml:trace>
  <inkml:trace contextRef="#ctx0" brushRef="#br0" timeOffset="18730">10521 6988,'103'-1,"6"10,8 3,-17-4,-26-4</inkml:trace>
  <inkml:trace contextRef="#ctx0" brushRef="#br0" timeOffset="19155">11392 7054,'142'3,"-3"6,-23-5,-29-9,-23-7,-21-13,-6 8,-8-2,-5 25,-3-36,30 36,30-3,36 24,25 7,8-7,7-9,-3-14,-9 2,-8 0,-17-2,-14 6,-17 10</inkml:trace>
  <inkml:trace contextRef="#ctx0" brushRef="#br0" timeOffset="20667">14034 6528,'24'-20,"-4"5,-20 15,0 0,0 0,0 0,11-11,-11 11,0 0,0 0,-2-3,2 3,0 0,-2 7,2-7,4 31,18 33,-22-64,22 92,-3 18,-13 11,0-1,-7-8,-7-6,-6-8,-11 0,-7 1,2-7,15-11,19-28,7-33,2-27,2-36,-6-21</inkml:trace>
  <inkml:trace contextRef="#ctx0" brushRef="#br0" timeOffset="20876">13865 6847,'50'20,"10"26,-60-46</inkml:trace>
  <inkml:trace contextRef="#ctx0" brushRef="#br0" timeOffset="21201">13203 7185,'-17'14,"37"-5,-20-9,0 0,81 18,-81-18,122 32,43-7,15 6,-9-23,-36-10</inkml:trace>
  <inkml:trace contextRef="#ctx0" brushRef="#br0" timeOffset="21338">14349 7218,'113'-23,"22"14,22 12,-3 3</inkml:trace>
  <inkml:trace contextRef="#ctx0" brushRef="#br0" timeOffset="21490">15817 7254,'168'-9,"-36"0,-20 5,-10-6</inkml:trace>
  <inkml:trace contextRef="#ctx0" brushRef="#br0" timeOffset="21735">16796 7170,'151'-22,"8"0,17 3,4 4,4 1,4-9,12 4,24 7,-3 8,-16 3,-28 11,-30 5</inkml:trace>
  <inkml:trace contextRef="#ctx0" brushRef="#br0" timeOffset="22300">12328 5300,'41'-17,"1"10,-42 7</inkml:trace>
  <inkml:trace contextRef="#ctx0" brushRef="#br0" timeOffset="24606">12676 5092,'5'6,"-15"21,10-27,0 0,-8 45,8-45,-11 67,-8-7,7 34,5 11,7 22,-2 6,0 11,-8 37,-16-11,-10 23,3 12,17-7,6-3,-11-1,-3-5,-16-8,12-23,7-28,12-23,9-23,12-22,6-19,22-18,35-13,29-7,37-2,32 6,32-8,29 3,12-3,6 6,19 6,19 3,12 5,6 0,6 0,-15-7,-15-10,-15-8,-7 2,-2 12,-6 8,-4 5,-31 2,-22-2,-22 1,-22 1,-25-17,-36-1,-18-10,-26 4,-10-5,-13 6,-12 8,-9 32,-15 19,-6 19,-6 18,14 27,-2 17,6 18,-2 19,-10 13,-12 13,-2-8,-1-10,-1-31,9-20,4-23,-1-33,9-26,2-30,11-22,16-11,27-9,26 1,22 3,34 8,21 1,30 0,18 15,28 11,28 2,17 11,4-1,12-9,-12 4,4-16,0 15,6-7,-2-6,-12 9,-13-3,-18-3,-19 1,-10-9,-6 11,-18-12,-26 13,-43-16,-42 4,-34-18,-28 3,-10 5,-6 10,-19 24,-31-23,-20 18,-6 4,4 0,-3 5,3 5,23 5,13-32,23-2,18-11,22-12,40 3,28-23,6-5,-12 19,-13-5,-23-7,-14 6,-43-22,-34-28,-53-9,-18-18,-13 12,6 20,17 25,1 22,-26 34</inkml:trace>
  <inkml:trace contextRef="#ctx0" brushRef="#br0" timeOffset="36917">16132 7140,'6'-23,"-54"15,48 8,0 0,-76-14,76 14</inkml:trace>
  <inkml:trace contextRef="#ctx0" brushRef="#br0" timeOffset="37037">15605 7127,'-161'-2,"-35"-9,-26 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1:03.41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1735 2996,'10'-25,"-19"29,9-4,0 0,-54 31,54-31,-95 40,-1 28,5 4,10 45,3-1,-11 46,-28 17,13 13,16 30,52 20,36 11,26 21,14 13,5-13,18-14,35-32,22-38,10-64,8-41,2-40,6-34,-23 3</inkml:trace>
  <inkml:trace contextRef="#ctx0" brushRef="#br0" timeOffset="12791">1701 7593,'-2'-47,"14"33,-12 14,0 0,37-17,-37 17,64-14,44 16,53-11,48 9,54 7,57-12,77 1,77-7,38 3,-3 8,-49-3,-96 3,-92-6,-84 22,-77 17</inkml:trace>
  <inkml:trace contextRef="#ctx0" brushRef="#br0" timeOffset="13779">4758 9243,'1'-15,"6"7,-7 8,0 0,49-17,-49 17,115-20,33-6,33-3,31 1,38 2,48-2,34 7,31 15,16 9,1 1,-4-2,-7 1,21-2,9 1,-1 2,-24 3,-9-2,-22 0,10-1,5 8,17 0,-31 0,-54-4,-43-3,-37 10,-21 14,-43 25,-45 40</inkml:trace>
  <inkml:trace contextRef="#ctx0" brushRef="#br0" timeOffset="31453">3530 10667,'-35'-14,"-30"1,65 13,-84-5,-37-3,-25 9,-23-1,-29 11,-13-3,15-7,13-4,21-2,35 9,47 1,53 0,36-5,84 21,117-12,134-14,20 0,-2 8,-112 19,-141 6</inkml:trace>
  <inkml:trace contextRef="#ctx0" brushRef="#br0" timeOffset="32772">11237 12303,'19'6,"28"4,-47-10,0 0,65 2,-65-2,76-5,28-2,21-2,19-1,30 1,14-3,19 0,27 2,5-1,19-1,15-1,11 3,7-2,2 6,11 7,9 2,-3 6,-9 1,-28 0,-30-2,-39 6,-28-2,-52 7,-38 14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2:01.87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13847 8414,'70'-21,"8"5,29 5,30-2,21 3,28 2,36 1,32-1,18-10,18-3,21 10,35 27,17 28,-9 23,-15 20,-29 32,-48 23,-37 28,-54-5,-57 8,-57 1,-70 1,-65-3,-56 1,-57-13,-43-24,-46-10,-34-21,-34-31,-32-40,-22-43,-18-36,-6-20,17-16,19-18,18-24,24-19,36-20,62-14,64-17,60-2,53 1,76-2,69 6,90 18,101 28,122 42,95 50,76 62,43 69,24 91,46 116</inkml:trace>
  <inkml:trace contextRef="#ctx0" brushRef="#br0" timeOffset="1568">17301 11924,'79'0,"-27"-2,-52 2,24-1,-15 2,-9 10,-30 7,-41 1,-49 8,-45 0,-44-4,-56-10,-41-14,-28-7,-20-12,-19-15,-3 2,20 0,26 2,53 6,70 7,91 10,81 14,62 23</inkml:trace>
  <inkml:trace contextRef="#ctx0" brushRef="#br0" timeOffset="9051">20919 11123,'62'6,"-3"-12,-59 6,49-9,-10-14,-16-22,5-16,5-16,4-16,16-22,-15-23,-17-20,-28-2,-24 14,-17 20,-16 20,12 38,29 25,23 29,20 15,29 39,24 24,15-1,-2 11,-39-30,-37-31,-17-20,-20-46,-29-10,-1-20,-6 33,5 22,-2 23,-10 47,-8 3,27 17,30-2,38 15,18 0,-15 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34:15.95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17759 5913,'11'1,"-10"-1,-1 0,0 0,0 0,-4 21,4-21,0 0,-26 89,26-89,-27 159,-12 63,32 8,-8-4,12-65,2-97,3-66,29-86</inkml:trace>
  <inkml:trace contextRef="#ctx0" brushRef="#br0" timeOffset="284">18219 6228,'8'21,"-71"-22,63 1,-123-48,-41-34,4 3,36 32,47 48,29 17,29 0</inkml:trace>
  <inkml:trace contextRef="#ctx0" brushRef="#br0" timeOffset="523">17923 6674,'20'57,"-49"-43,29-14,0 0,-87-6,87 6,-118-36,6-11,38 18,41 16,35 15</inkml:trace>
  <inkml:trace contextRef="#ctx0" brushRef="#br0" timeOffset="734">18139 6826,'-16'107,"-28"-8,8-24,16-38,35-2</inkml:trace>
  <inkml:trace contextRef="#ctx0" brushRef="#br0" timeOffset="899">18127 6727,'-7'-73,"3"8,8 16,6 26,13 6</inkml:trace>
  <inkml:trace contextRef="#ctx0" brushRef="#br0" timeOffset="1181">18598 6237,'-1'116,"-29"38,-6 26,-6 3,18-22,16-30,2-47,15-48</inkml:trace>
  <inkml:trace contextRef="#ctx0" brushRef="#br0" timeOffset="1561">18567 7020,'73'54,"-10"-25,12-12,31-24,11-24,-19-30,-44 4,-55-5,-51 5,-49 21,-14 36,10 46,46 45,80 38,62 31,24-33,12-45,9-73</inkml:trace>
  <inkml:trace contextRef="#ctx0" brushRef="#br0" timeOffset="3564">17173 4604,'20'-5,"-17"4,-3 1,0 0,0 0,-9 7,9-7,0 0,-25 37,25-37,-28 97,8 16,15-21,9-37</inkml:trace>
  <inkml:trace contextRef="#ctx0" brushRef="#br0" timeOffset="3757">17136 4331,'8'0,"-8"-2,0 2,0 0,0 0,-3-10,3 10,0 0,-3-34,3 34</inkml:trace>
  <inkml:trace contextRef="#ctx0" brushRef="#br0" timeOffset="4260">17313 4848,'17'36,"-27"16,10-52,-9 51,1-28,14 0,15-16,3-25,9-38,-3-14,10-2,-14 36,10 29,-9 36,-4 44,-7 6,-11-16,0-22,-3-31</inkml:trace>
  <inkml:trace contextRef="#ctx0" brushRef="#br0" timeOffset="4609">17824 4859,'16'18,"-26"-7,10-11,0 0,0 0,-38 14,38-14,0 0,-52 26,52-26,-35 49,40 13,40 7,35-18,-9-45,-16-45,-41-29,-29-23,-12 11,-14 22,7 24</inkml:trace>
  <inkml:trace contextRef="#ctx0" brushRef="#br0" timeOffset="5167">18303 4862,'-18'6,"-32"4,50-10,-70 0,3 18,17 18,30 34,38 15,24-10,-3-45,1-39,6-61,-8-55,-4-40,-10-3,-10 35,-3 42,-11 57,-1 40,-12 96,-12 60,6 5,26-15,16-42,5-40,23-45</inkml:trace>
  <inkml:trace contextRef="#ctx0" brushRef="#br0" timeOffset="5565">18485 4984,'20'27,"2"-9,-22-18,0 0,0 0,27 9,-27-9,0 0,40 5,-40-5,76-2,7-14,-2-21,-31-9,-49 8,-23 1,-49 13,-27 27,-9 24,24 35,54 19,58 26,39-6,36-28,12-15,-15-20</inkml:trace>
  <inkml:trace contextRef="#ctx0" brushRef="#br0" timeOffset="10099">17560 7928,'-19'-1,"-44"-5,63 6,-73-6,-2 12,14 16,-10 27,25 31,28 12,52 0,33-28,12-39,3-67,-21-60,-11-57,-34-13,-33 22,-12 34,11 53,18 60,13 64,15 80,-25 23,-2-14,-6-28,7-25,15-35,14-32</inkml:trace>
  <inkml:trace contextRef="#ctx0" brushRef="#br0" timeOffset="10252">17825 8167,'29'23,"-32"34,3-57,-10 73,1 2,14-9</inkml:trace>
  <inkml:trace contextRef="#ctx0" brushRef="#br0" timeOffset="10402">17836 8084,'-2'-73,"2"21,0 52,-17-38,11 13</inkml:trace>
  <inkml:trace contextRef="#ctx0" brushRef="#br0" timeOffset="10790">18317 8107,'-11'-10,"-68"3,79 7,-97 8,9 19,63 5,50 5,29 1,5 0,-4 14,-11 21,-23 21,-34 2,-36-37,-11-37,0-21,31-25</inkml:trace>
  <inkml:trace contextRef="#ctx0" brushRef="#br0" timeOffset="11044">18396 7845,'18'-3,"-9"55,-9-52,8 118,-25 25,-9 11,6-10,11-28,7-38</inkml:trace>
  <inkml:trace contextRef="#ctx0" brushRef="#br0" timeOffset="11345">18695 8340,'-10'6,"-41"26,51-32,-73 42,-13-11,30 1,34-7,40-2,30 3,18 6,-1 15,-8 13,-8-10</inkml:trace>
  <inkml:trace contextRef="#ctx0" brushRef="#br0" timeOffset="11907">18812 8462,'63'31,"-38"28,-25-59,3 64,-24-24,15-31,9-14,11-35,-2-23,10 7,3 17,3 43,19 41,-21 21,-7-19,-20-31,6-19,14-31,6-29,7-5,5 6,4 44,-1 49,-16 49,-14 24,-10-13,-12-22,5-41,25-23</inkml:trace>
  <inkml:trace contextRef="#ctx0" brushRef="#br0" timeOffset="12301">19630 8468,'43'5,"-38"-5,-5 0,0 0,0 0,0 0,-24-6,24 6,0 0,0 0,-55-1,55 1,0 0,-73 18,73-18,-59 42,40 22,36-2,8-15,8-34,12-35,-10-23,-1 3,-3 15,-14 34,-3 49,-1 19,-2-14,-9-18,5-25</inkml:trace>
  <inkml:trace contextRef="#ctx0" brushRef="#br0" timeOffset="13057">19923 8575,'38'33,"-33"50,-5-83,-12 137,-2 34,-5-3,10-30,13-53,17-61,-11-77,-12-87,-3-69,-11-23,10 27,37 64,35 61,36 73,28 85,-10 94,-43 4,-60-13,-54-36,-57-31,-49-55</inkml:trace>
  <inkml:trace contextRef="#ctx0" brushRef="#br0" timeOffset="14761">19034 9475,'12'-4,"-35"-8,23 12,0 0,-73-35,73 35,-113-31,-24 3,-23 6,-26-16,-17-10,-2 1,19 3,41-6,36 16,53 22,43 21,31 31,-1 38,-13 49,-16 21,-16-2,9 3,12-16,32-33,22-38,21-31,19-19,31-14,45 2,35 23,13 11,-16-16,-21-24,-28-9,-19-12,-21-33,-49-24,-44-31,-39-19,-20 19,-12 19,-6 29,9 24,7 21,5 24</inkml:trace>
  <inkml:trace contextRef="#ctx0" brushRef="#br0" timeOffset="16212">17686 9680,'44'20,"-21"15,-23-35,0 0,1 57,-1-57,-18 53,-36 3,-28-10,-23-17,-23-26,-14-24,-12-42,-26-45,-10-36,14-28,27-19,32-10,34-21,17-28,41-12,39-13,38 3,17 6,-12-20,-10-14,-18-4,-5-23,-20 19,-9 14,-16 7,-4 10,-24 25,-31 10,-24-2,-1 14,6 26,-19 31,-4 22,-4 21,6 26,32 37,43 41,39 23,7 4,16 7,24 4,33 5,47 12,33 2,-4-12,-49-10,-56-12,-48-3,-58-16,-82-15,-48 2,15 16,38 25,54 34,47 26,45 27,42 32,24 41,-21 18,-48 10</inkml:trace>
  <inkml:trace contextRef="#ctx0" brushRef="#br0" timeOffset="33681">19111 10323,'-15'-35,"-11"11,26 24,0 0,0 0,-11-7,11 7,0 0,-5 7,5-7,-5 31,5 32,0-63,0 0,4 84,-4-84,9 98,-12 9,2 10,3-2,-10 0,-7-31,-15-29,-30-39,-36-27,-32-18,-50-16,-37-7,-16 1,9 7,28 15,40 16,38 6,48-8,47-6,35-20,23-24,-1-28,-29-18,-21 4,-22 18,-4 20,15 20,28 20,38 13,62 7,60 8,50 19,60 39,14 19,-41 5,-79-9</inkml:trace>
  <inkml:trace contextRef="#ctx0" brushRef="#br0" timeOffset="35170">17981 10710,'35'-31,"-32"19,-3 12,0 0,0 0,-2 0,2 0,0 0,-1 16,1-16,-5 37</inkml:trace>
  <inkml:trace contextRef="#ctx0" brushRef="#br0" timeOffset="35324">17954 11148,'-2'26,"-2"-9,4-17</inkml:trace>
  <inkml:trace contextRef="#ctx0" brushRef="#br0" timeOffset="35527">18016 11435,'11'26,"-11"2,0-28,0 0,4 32,-4-32,10 39,-1 12,-13 8,-19 24</inkml:trace>
  <inkml:trace contextRef="#ctx0" brushRef="#br0" timeOffset="42063">3874 5405,'27'3,"-3"22,-24-25,0 0,24 72,-24-72,23 114,-21-6,3-5,6-9,-7-16,-35-19,-37-2,-47-19,-43-18,-32-19,-21-11,-26 8,-33 19,-5 6,-21-15,41-17,12-12,14-13,11-3,32-14,47 2,55-2,40-23,35-6,57-23,68-20,25 5,-18 13,-6-2,30 47,91 37,112 64,47 25,8-9,-6-28,-39-39,-79 5</inkml:trace>
  <inkml:trace contextRef="#ctx0" brushRef="#br0" timeOffset="43486">8154 5242,'4'45,"-3"40,-1-85,0 128,-30 30,-18-11,9-32,22-34,21-41,6-15,-7-13,4-6,34 2,46 8,58 9,37 5,31 0,15 0,3-2,4-9,2-4,-1-11,-9-11,-7-4,-10 13,-23 13,-42 9,-50-9,-42-10,-25-9,-20-11,-13-23,-35-27,-27-39,4-34,22-17,23 21,18 29,-6 25,-18 15,-20 12,-10 19,-10 13,-13 17,-12 13,-41 8,-63-4,-48-12,-35-14,-17-10,3 6,10 1,8-1,35 5,44 6,61 15,61 13</inkml:trace>
  <inkml:trace contextRef="#ctx0" brushRef="#br0" timeOffset="47076">1148 4428,'-13'-8,"-2"-10,15 18,0 0,0 0,0 0,-7-22,7 22,0 0,0 0,12-26,-12 26,0 0,28-24,-28 24,44-9,16 2,12 12,16 49,24 17,29 30,-20 21,-49 4,-64-22,-35 4,-36-18,-29-28,-32-30,-19-18,-17-16,13-14,9-22,27-28,18-16,22-40,26-1,16-2,34 28,33 11,48 29,61 8,82 51,63 42,0 42,-88-6</inkml:trace>
  <inkml:trace contextRef="#ctx0" brushRef="#br0" timeOffset="48750">8163 4270,'1'0,"-9"13,8-13,0 0,-18 45,18-45,-36 82,15 25,19 9,13-3,6-18,-10-24,5-20,8-3,23-10,23-14,35-15,32-3,36-3,21 7,30-9,9 10,9-1,-3-2,9 4,-21 8,-25-3,-40 4,-24 0,-35-3,-34-4,-35-19,-21-12,-10-41,1-47,-6-21,2 15,-6 21,-2 13,-12 6,-22 12,-29 8,-23 7,-26 5,-22 20,-21 28,-43 29,-29 5,-37 4,-33-13,-33-21,-6-34,5-11,40-6,81 14,83 32</inkml:trace>
  <inkml:trace contextRef="#ctx0" brushRef="#br1" timeOffset="215068">17204 13154,'-31'-35,"-39"-23,-41-7,-35 8,-31 16,177 41,-225-32,-21 1,-18 15,9 19,13 28,38 26,22 22,27-4,17 8,26-6,28-15,37-18,38-24,10-18,8-25</inkml:trace>
  <inkml:trace contextRef="#ctx0" brushRef="#br1" timeOffset="215520">14854 12929,'28'1,"-46"-9,18 8,0 0,0 0,-38-10,38 10,0 0,-55-4,55 4,-61 13,-16 13,-20 25,-12 24,9 5,29 2,24 1,27-4,32-10,30-11,42-4,38 9,19-10,-17-20,-24-21,-18-19</inkml:trace>
  <inkml:trace contextRef="#ctx0" brushRef="#br1" timeOffset="216851">17875 12328,'38'8,"-30"-12,-8 4,0 0,0 0,0 0,3-6,-3 6,0 0,0 0,-18-8,18 8,0 0,-48-4,48 4,-83 16,2 15,15 18,24 23,22 23,28 27,21 19,-6-2,-16-17,-17-40,-2-31,-1-32,13-38</inkml:trace>
  <inkml:trace contextRef="#ctx0" brushRef="#br1" timeOffset="217091">17808 12774,'16'-2,"-19"8,3-6,0 0,0 0,-26 25,26-25,0 0,-58 35,58-35,-80 27,-1-9,15 2,25-3,24-15,16-11</inkml:trace>
  <inkml:trace contextRef="#ctx0" brushRef="#br1" timeOffset="217330">17975 12834,'-1'1,"-6"26,7-27,0 0,2 74,-2-74,7 88,4-9,4-26,-6-30</inkml:trace>
  <inkml:trace contextRef="#ctx0" brushRef="#br1" timeOffset="217498">17937 12707,'16'-46,"-19"22,3 24,0 0,0 0,0 0,0 0,9-9,-9 9,0 0,0 0,0 0,16-1,-16 1,0 0,0 0,16 7,-16-7,0 0,14 7,-14-7</inkml:trace>
  <inkml:trace contextRef="#ctx0" brushRef="#br1" timeOffset="217826">18254 12209,'25'-5,"-19"17,-6-12,0 0,19 58,-19-58,6 103,-10 34,-6 16,-1-1,-6-21,3-36,-10-37,21-41,3-28</inkml:trace>
  <inkml:trace contextRef="#ctx0" brushRef="#br1" timeOffset="218207">18408 12896,'50'4,"29"-1,-79-3,90 0,7-18,-21-22,-38-10,-46-2,-22 6,-29 36,-5 36,9 35,20 18,35 10,28-1,19-10,10-21,14-33,-22-39,-6-27</inkml:trace>
  <inkml:trace contextRef="#ctx0" brushRef="#br1" timeOffset="218419">19132 13091,'38'38,"-31"-24,-7-14,0 0,0 0,0 0,2 3,-2-3,0 0,0 0,-9-14,9 14,0 0,-29-42,29 42,-18-42,7 17,11 25,0 0,-2-16,2 16</inkml:trace>
  <inkml:trace contextRef="#ctx0" brushRef="#br1" timeOffset="219001">19394 11994,'18'4,"-9"26,-9-30,0 0,16 89,-16-89,5 132,-3 41,-22 18,5-12,-1-33,1-44,25-37,-3-48,12-61</inkml:trace>
  <inkml:trace contextRef="#ctx0" brushRef="#br1" timeOffset="219258">19647 12560,'-15'3,"-32"18,47-21,-82 29,-25-4,9-1,34-1,16-11,25-14,29-14,25-13</inkml:trace>
  <inkml:trace contextRef="#ctx0" brushRef="#br1" timeOffset="219543">20021 12497,'3'-19,"-25"24,22-5,0 0,-37 66,37-66,-55 112,-15 15,5-11,16-17,22-26,27-28,18-32</inkml:trace>
  <inkml:trace contextRef="#ctx0" brushRef="#br1" timeOffset="219755">19964 13044,'24'0,"-43"-28,19 28,0 0,-33-44,33 44,-81-74,-13-9,18 14,21 18,17 10,15 5</inkml:trace>
  <inkml:trace contextRef="#ctx0" brushRef="#br1" timeOffset="220070">20368 12106,'26'-35,"-24"26,-2 9,0 0,0 0,-7 27,7-27,0 0,-19 87,19-87,-23 140,-11 44,16 16,3-27,13-51,3-37,19-56</inkml:trace>
  <inkml:trace contextRef="#ctx0" brushRef="#br1" timeOffset="220282">20508 12617,'29'4,"-59"7,30-11,0 0,0 0,-39 14,39-14,0 0,-69 27,69-27,-90 21,11-10,-2-10,27-23</inkml:trace>
  <inkml:trace contextRef="#ctx0" brushRef="#br1" timeOffset="221559">21864 11678,'2'19,"-6"26,4-45,9 112,12 56,-16 30,-3 18,-16-19,-7-39,8-46,4-52,17-42,19-18,37-32,32 6,54 9,45 16,29 17,21 5,13 12,2-27,-3-15,-3-12,-15-6,-10 21,-20 2,-32-4,-43-11,-46-16,-44 31,-30-5,-21-22,-13-9,-10 5,-3-39,-8-49,11-35,0-47,-5-26,2 30,-63-210,39 310,-148 215,89-59,-39-18,-36-3,-25-7,-35-4,-35-6,-21 7,-3-3,-302 18,319-14,35 19,43 38</inkml:trace>
  <inkml:trace contextRef="#ctx0" brushRef="#br1" timeOffset="246319">8273 8273,'-18'-40,"2"25,16 15,0 0,0 0,0 0,-7 5,7-5,0 0,0 0,-27 20,27-20,0 0,-49 17,49-17,-55 2,31-10,24 0,19-4,27 1,50 5,45-2,48 6,36 0,14 4,7 10,13 3,-4 12,5 11,-7 14,-7 6,-8 5,-30 9,-39 2,-54 6,-74 7,-74 10,-78-2,-80-12,-65-17,-38-20,-50-16,-29-13,-9-8,-2-16,17-19,33-27,39-33,61-32,52-27,95-2,105 7,121-1,140 20,135 26,82 51,66 57,-1 73,-56 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2:37.77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5098 4458,'5'0,"0"0,-5 0,0 0,0 0,0 0,17-1,-17 1,0 0,0 0,41-8,-41 8,0 0,63-9,-63 9,83-9,18-2,22 8,15-10,27 2,24 5,9 12,9 0,-4 0,-9-11,1-4,12 0,1-3,-27-2,-39 4,-41-1,-44 7,-29 12</inkml:trace>
  <inkml:trace contextRef="#ctx0" brushRef="#br0" timeOffset="15609">4721 5739,'39'-17,"-1"7,-38 10,62-3,21-7,24 12,29-10,33 8,44 2,25 6,9 2,11 1,15-17,12 0,12-4,9 3,-60 2,-49 8,-51 1,-55 0,-53-3,-47 9,-57 0,-97-13,-69 2,-64-2,-35 10,-27 6,-20 0,-15-11,-15-6,31-3,68-7,84-2,109 8,95 4,66-6,165 3,148 1,88 10,41 33,18 36</inkml:trace>
  <inkml:trace contextRef="#ctx0" brushRef="#br0" timeOffset="31605">1509 4764,'4'-39,"-6"-3,2 42,0 0,-9-42,9 42,11-47,12 19,15-3,-7 19,-15 18,-10 6,-13 21,-17-5,-12 19,-12 4,-7 25,-23 20,1 10,8 36,20 19,5 35,-5 45,18 25,30 10,39 28,32-14,35 1,18-37,11-40,6-38,8-62,14-46,-5-35</inkml:trace>
  <inkml:trace contextRef="#ctx0" brushRef="#br0" timeOffset="32812">9759 8245,'97'-30,"6"13,28 4,23 1,61-4,23 0,40 6,16-2,30 5,31 3,25 1,14 0,31 2,7 2,16 5,14-2,-1-2,2-8,13-2,1 3,8 3,6 6,-6 2,-10 0,7-4,-6 7,3 9,-9-1,-20 4,-14-8,-11 0,-11 9,-18-4,-18 22,-28 10,-40-18,-28 9,-39 3,-30-20,-45 22,-42 5,-55 19</inkml:trace>
  <inkml:trace contextRef="#ctx0" brushRef="#br0" timeOffset="46292">1714 8406,'15'-25,"-7"3,-8 22,0 0,0 0,0 0,-1-16,1 16,0 0,0 0,-13-13,13 13,0 0,-15-8,15 8,-10-5,-2 11,12-6,0 0,0 0,-28 21,28-21,0 0,-44 28,44-28,-63 47,-4 34,-4 0,8 39,4 30,-6 31,-6 17,-7 18,3 22,20 9,33 7,26 20,45 11,46-11,46-28,43-31,10-49,0-32,-62-70</inkml:trace>
  <inkml:trace contextRef="#ctx0" brushRef="#br0" timeOffset="74164">8601 10898,'0'-4,"-14"4,14 0,0 0,0 0,-38 8,38-8,0 0,-63 8,63-8,-96 9,-25-8,-7 2,-6 0,-14-1,2 0,-28-4,-19 2,-3 6,-24-13,-3 0,-15 2,-9-7,-8 7,-11-2,4-5,-1 1,18 9,-10-2,-1 3,-2 4,0-3,4-6,9 2,12-11,43-1,21 1,33-9,50 5,38 4,26 17</inkml:trace>
  <inkml:trace contextRef="#ctx0" brushRef="#br0" timeOffset="90942">3790 12726,'6'-47,"-10"3,4 44,3-46,16-4,7 0,39-3,32-4,57-4,36 6,58 4,52 5,53 1,55 13,38 9,37 24,13 25,-15 37,-24 39,-26 36,-65 28,-86 14,-92 16,-131-6,-101-2,-95-5,-96-22,-95-30,-114-33,-91-38,-77-48,-52-36,4-31,29-41,48-30,50-31,119-23,182-35,212-30,213-24,244 9,226 34,195 72,153 115,67 145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4:50.31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4250 6747,'28'228,"-15"67,14 40,6 5,-13-36,-10-62,-26-88,-9-99,-13-84,-29-133,-16-94,-12-84,8-13,27 14,44 40,69 84,66 82,80 108,78 107,37 99,-45 70,-87 45,-112-10,-102-38,-99-33,-82-50,-46-54,-41-42,56-72,86-38,137-30</inkml:trace>
  <inkml:trace contextRef="#ctx0" brushRef="#br0" timeOffset="395">5793 7736,'-132'87,"-4"33,26 30,86 8,110-25,83-34,27-48,-35-74,-69-56,-88-52,-80-28,-37 18,13 57,35 35</inkml:trace>
  <inkml:trace contextRef="#ctx0" brushRef="#br0" timeOffset="854">6467 7921,'26'72,"-25"49,-22 21,-6-10,20-37,10-58,4-44,7-85,4-69,32-24,20 8,33 85,14 85,-23 67,-12 66,-13 45,-6 9,-22-33,-23-38,-10-73,-6-45,6-96</inkml:trace>
  <inkml:trace contextRef="#ctx0" brushRef="#br0" timeOffset="1156">7934 6965,'56'126,"-62"57,-36 59,-14 16,33-1,43-12,22-47,7-68,15-84</inkml:trace>
  <inkml:trace contextRef="#ctx0" brushRef="#br0" timeOffset="1404">8301 7843,'12'6,"-60"26,48-32,-120 27,-37-17,12 3,20-9,7-2</inkml:trace>
  <inkml:trace contextRef="#ctx0" brushRef="#br0" timeOffset="1601">7373 7656,'32'-65,"-39"-42,-39-40,-12-11,13 3</inkml:trace>
  <inkml:trace contextRef="#ctx0" brushRef="#br0" timeOffset="2012">9442 6745,'22'-7,"-24"51,2-44,-15 126,-15 65,10 64,5 17,31-9,24-46,28-59,39-68,47-62,19-52,9-34,-33-31</inkml:trace>
  <inkml:trace contextRef="#ctx0" brushRef="#br0" timeOffset="2202">10119 7602,'-59'9,"-109"-10,-55-18,-17-29,64 6,84 15</inkml:trace>
  <inkml:trace contextRef="#ctx0" brushRef="#br0" timeOffset="2467">10444 7177,'-13'-56,"-100"-17,-60 3,-34 3,-2 6,38 21,55 27</inkml:trace>
  <inkml:trace contextRef="#ctx0" brushRef="#br0" timeOffset="3029">10852 8408,'35'45,"-29"-48,-6 3,0 0,0-65,0 65,3-130,-9-45,9-42,15-12,10 27,14 61,27 69,24 75,26 86,-13 52,-52-5,-80-29,-84-43,-66-46,-13-27,50 15,75 23,86 45,121 73,55 25,-4-21,-59-46,-65-51</inkml:trace>
  <inkml:trace contextRef="#ctx0" brushRef="#br0" timeOffset="3592">11549 8609,'84'10,"-36"-46,-22-65,-11-60,-1-45,9-22,5 36,2 42,7 56,-8 56,12 63,27 101,19 62,-5 15,-24-18,-22-44,-19-61,-21-62,-16-59,-12-29,1 16,1 34,-8 28,-35 1,-16-11,-4-11,24-11,37-6,43-15</inkml:trace>
  <inkml:trace contextRef="#ctx0" brushRef="#br0" timeOffset="4031">12879 7318,'14'-4,"-32"14,18-10,0 0,-66 36,66-36,-83 53,9 14,31 8,29-6,26-16,20-3,39 4,36 20,21 44,-25 17,-61-12,-63-30,-50-50,-31-37,-8-41,31-17</inkml:trace>
  <inkml:trace contextRef="#ctx0" brushRef="#br0" timeOffset="4372">13408 7337,'17'93,"-48"47,-39 8,11-5,32-5,47-18,33-37,19-48,15-49,26-35,28-17,15 22</inkml:trace>
  <inkml:trace contextRef="#ctx0" brushRef="#br0" timeOffset="4598">13764 7636,'-68'8,"-59"9,-16 1,17-6,52 3,55-3,49-8</inkml:trace>
  <inkml:trace contextRef="#ctx0" brushRef="#br0" timeOffset="4808">13993 7307,'3'8,"-92"11,89-19,-166 1,-54-23,-12 46,8-19</inkml:trace>
  <inkml:trace contextRef="#ctx0" brushRef="#br0" timeOffset="5917">6945 9543,'-25'75,"-25"82,-19 53,-12 42,14 18,28 4,19-24,10-59,24-48,14-57,47-42,75-43,89-31,82-5,100 18,68 36,38 22,-18 10,-28-6,-65-13,-73-22,-83-34,-84-32,-81-33,-59-35,-29-49,-17-38,16-30,10-10,16 17,-2 36,-18 42,-46 30,-71 21,-86 21,-110 32,-100 28,-65 25,-45 20,-32 4,21-3,68 2,112 6,126 0,146-19,149-2</inkml:trace>
  <inkml:trace contextRef="#ctx0" brushRef="#br0" timeOffset="6692">10340 9779,'-12'0,"-19"66,31-66,10 158,66 80,87 55,23 9,-69-78,-117-125,-142-137,-140-156,-107-99,-64-30,25 56,123 132,162 124,154 113,141 119,73 67,-58-29,-149-103,-140-102,-165-158,-140-116,-62-41,54 55,154 126,198 137,193 153,114 96,7 22,-115-82,-137-116,-139-107,-147-140,-83-80,4-10,116 45,154 70,165 45</inkml:trace>
  <inkml:trace contextRef="#ctx0" brushRef="#br0" timeOffset="7739">10912 9224,'212'-31,"40"-4,44-3,50 2,67 15,56 11,46 15,35 14,43 22,27 21,9 19,-26 0,-48-14,-66-18,-26-6,-42 16,-57 7,-80-8,-113-20,-94-15,-89 2,-49 48,-61 21,-32 1,-30-26,-10-30,39-25,40-24,84-8,73-30,78-8,66 10,17 25,-37 16,-55-22,-68-35,-68-45,-78-49,-68-34,-29 9,-10 21,31 45,44 50</inkml:trace>
  <inkml:trace contextRef="#ctx0" brushRef="#br0" timeOffset="8196">19677 10109,'-16'101,"-5"89,-5 66,4 27,-4 8,13-38,-5-69,10-77,-8-78</inkml:trace>
  <inkml:trace contextRef="#ctx0" brushRef="#br0" timeOffset="8851">19524 10200,'92'-47,"5"9,26 13,35 2,41 2,36-1,35-9,31 7,9 9,10 10,-19 18,-15-5,-32 31,-18 27,-26 24,-24 21,-46 32,-56 23,-51 29,-52 47,-66 4,-77-16,-85-31,-79-37,-77-82,-62-60,-22-74,24-3,88 7,78 19,107-5,92 3,101-2</inkml:trace>
  <inkml:trace contextRef="#ctx0" brushRef="#br0" timeOffset="9083">21488 10870,'38'15,"-41"-21,3 6</inkml:trace>
  <inkml:trace contextRef="#ctx0" brushRef="#br0" timeOffset="9276">22799 11070,'168'-16,"-105"11,-8-32</inkml:trace>
  <inkml:trace contextRef="#ctx0" brushRef="#br0" timeOffset="9456">24681 11339,'159'-24,"-84"-23,-35 26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5:30.74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14787 2164,'81'-9,"-1"1,28-2,25-2,23-1,23 4,28 2,31 0,60-4,17-1,40 10,4 13,11-4,10 6,-1 1,2-2,-2 3,9-10,-4 14,0-1,-19 2,4 0,-6-5,-16 8,-12 4,-8-11,-18-6,-26 3,-23 13,-35-18,-22-4,-35 10,-41 15,-40 10</inkml:trace>
  <inkml:trace contextRef="#ctx0" brushRef="#br0" timeOffset="1771">8137 2989,'44'-24,"-7"7,-37 17,0 0,36-24,-36 24,60-35,22-2,41-4,34-4,50-7,35-3,56-6,51-1,62 15,52 32,34 32,-11 39,-10 38,-33 26,-53 32,-94 18,-117 27,-125 7,-120-10,-117-15,-121-24,-114-32,-94-41,-85-46,-63-43,-43-42,-12-28,35-28,60-33,43-35,219 3,179-39,206-39,226-25,250 20,198 81,165 118,86 162,-7 194</inkml:trace>
  <inkml:trace contextRef="#ctx0" brushRef="#br0" timeOffset="32158">10569 8713,'2'-19,"35"6,-37 13,0 0,84-4,-84 4,129 0,30-2,46 11,52 4,43 5,3-11,11-10,27 8,22 19,4 8,-13-19,3-22,1-11,11-5,5-1,-2 1,-4-5,-13 0,-6-4,2 8,-3 5,-21 15,-45 5,-55 2,-56 9,-40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6:14.67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2085 7705,'-29'7,"23"1,6-8,0 0,0 0,0 0,14 11,-14-11,0 0,0 0,35 21,-35-21,0 0,61 23,-61-23,107 24,62 3,62-19,35 5,33-11,29-8,31 2,9-8,18-1,23-10,41 10,43 2,3 15,-11 0,-8-2,30-8,20-2,28 8,4 17,-8 17,-42-2,-31-12,1-14,-16-23,-12-20,-30-1,10 15,19 26,-1 22,-21 8,-22-13,-3-11,-3-7,-18-10,-4 1,8 11,-22 7,6 20,-16-1,-4 5,-15-5,-19-2,-33-6,-70-13,-74 4,-68-15,-57 14,-30 25,-43 7,-20 11,-28-3,-10 1,9 6,29-1,34-17,42-25,29-15,44-29,48-29,34-18,-18-14,-37 31,-47-7,-35 10,-59-16,-95-31,-74-33,-53-8,-5 3,7 15,32 23,10 35</inkml:trace>
  <inkml:trace contextRef="#ctx0" brushRef="#br0" timeOffset="66263">4028 6394,'-59'-28,"-43"-9,-35-6,-32-16,-22-8,-15-6,12-7,24 16,14-7,42 22,60 23,51 25,32 23,54 46</inkml:trace>
  <inkml:trace contextRef="#ctx0" brushRef="#br0" timeOffset="67300">2729 7750,'5'48,"-3"46,16 44,19 12,11-12,0-29,-27-66,-22-44,-30-56,-30-71,7-30,20-5,36 34,21 47,9 31,8 44,48 56,19 62,-20 24,-48-40,-45-17,-38-23,-30-14,-18-9,6-22,27-5,43-7,36-13,68-5,66 26,16 25,-28 19,-67 17,-67-2,-54-1,-47-16,-18-21,-7 0,24-10,31-3,37-12</inkml:trace>
  <inkml:trace contextRef="#ctx0" brushRef="#br0" timeOffset="67624">3360 7736,'21'47,"10"62,-3 39,-6-7,-11-21,12-18,-1-37,-1-19</inkml:trace>
  <inkml:trace contextRef="#ctx0" brushRef="#br0" timeOffset="67973">3732 8173,'-10'-7,"-7"25,17-18,0 0,0 0,-21 37,21-37,0 0,3 63,-3-63,36 42,33-18,1-17,-24-31,-37-30,-59-11,-26 10,-2 19,25 32</inkml:trace>
  <inkml:trace contextRef="#ctx0" brushRef="#br0" timeOffset="68262">4100 8053,'61'-33,"-45"1,-16 32,0 0,0 0,-24-25,24 25,0 0,-56 4,56-4,-65 25,17 19,48-44,0 0,0 0,4 62,-4-62,0 0,46 59,-46-59,73 50,-1-27,-19-19,-18-47</inkml:trace>
  <inkml:trace contextRef="#ctx0" brushRef="#br0" timeOffset="68749">4312 7579,'31'79,"-4"52,-20 30,-7-12,-1-53,18-37,2-51,5-23,-1-39,10-37,9 15,-1 46,-3 40,-19 32,-32 28,-23 5,8 4,29-23,37-15,58-2,31-14,14-19,-15-37</inkml:trace>
  <inkml:trace contextRef="#ctx0" brushRef="#br0" timeOffset="69465">7327 4938,'7'7,"-10"49,3-56,-16 109,-14 47,-20 62,-4 58,8 34,1 7,12-16,3-27,2-45,11-54,5-66,12-62,16-53</inkml:trace>
  <inkml:trace contextRef="#ctx0" brushRef="#br0" timeOffset="70019">10256 5165,'-26'68,"-8"68,-3 74,-1 64,4 17,8-5,26-23,3-41,-5-61,4-59,7-48</inkml:trace>
  <inkml:trace contextRef="#ctx0" brushRef="#br0" timeOffset="72322">13544 6688,'95'37,"-48"-3,-54-13,-79-23,-78-54,-48-29,18 0,20 4,32 7,20 12,33 15,42 29,37 26</inkml:trace>
  <inkml:trace contextRef="#ctx0" brushRef="#br0" timeOffset="73164">12800 7399,'61'127,"-22"45,-12-18,-29-18,1-55,-3-53,4-63,-16-69,-12-50,0-30,10 38,25 64,30 50,18 37,19 60,-6 34,-27-22,-30-1,-35-33,-20-17,-6-19,18-7,31-5,28 5,53 30,27 50,-3 29,-58 1,-61-22,-54-32,-33-39,-6-27,14-10,36-9</inkml:trace>
  <inkml:trace contextRef="#ctx0" brushRef="#br0" timeOffset="73419">13374 7553,'19'26,"-9"60,-10-86,-3 132,-7 19,-2-13,12-17,15-27</inkml:trace>
  <inkml:trace contextRef="#ctx0" brushRef="#br0" timeOffset="73739">13624 8038,'7'-4,"-24"23,17-19,0 0,-24 52,24-52,-10 75,38 5,31-15,6-34,-11-47,-35-40,-45-31,-32 6,-5 28,22 25</inkml:trace>
  <inkml:trace contextRef="#ctx0" brushRef="#br0" timeOffset="74026">13970 8086,'13'-34,"-18"23,5 11,0 0,0 0,0 0,-24 14,24-14,0 0,0 0,-27 51,27-51,0 0,-3 70,3-70,17 76,23-14,14-17,-13-43,-23-43,-20-32</inkml:trace>
  <inkml:trace contextRef="#ctx0" brushRef="#br0" timeOffset="74544">14173 7676,'30'47,"-16"53,-25 45,-14 1,9-15,13-33,13-40,6-45,2-36,1-41,21-32,11 11,2 44,-6 33,-31 21,-34 25,-41 9,-10 8,20 12,46-11,52 7,36-4,5-19,-2-13,-15 0</inkml:trace>
  <inkml:trace contextRef="#ctx0" brushRef="#br0" timeOffset="94668">14856 5013,'39'0,"-25"7,-14-7,0 0,18 34,-18-34,16 81,-5 50,1 53,8 51,1 57,-1 29,-13 0,11-8,13-34,-6-64,-20-89,-7-76,8-56,15-82</inkml:trace>
  <inkml:trace contextRef="#ctx0" brushRef="#br0" timeOffset="95466">15027 4945,'69'-44,"5"17,44 7,40 12,40 4,54 1,42 8,2 7,-19-11,-35 7,-86-3,-62-4,-71 5,-16 22,-7 48,-1 45,3 48,-2 40,23 37,29 34,32 17,-5-17,-17-15,-42-59,-71-65,-67-46,-68-44,-45-19,-36-11,-27-16,-15-24,35-14,80 18,89 17,69 9,38-3,14-6</inkml:trace>
  <inkml:trace contextRef="#ctx0" brushRef="#br0" timeOffset="95946">15533 6575,'10'-11,"-9"11,-1 0,0 0,0 0,13 31,-13-31,0 0,40 83,-40-83,70 108,-10-3,-18-31,-20-38</inkml:trace>
  <inkml:trace contextRef="#ctx0" brushRef="#br0" timeOffset="96129">15497 6442,'25'-52,"-5"13,-20 39,3-39,-22-3,-4-9</inkml:trace>
  <inkml:trace contextRef="#ctx0" brushRef="#br0" timeOffset="96774">15903 6416,'12'-5,"-21"12,9-7,0 0,0 0,-17 22,17-22,0 0,-34 49,34-49,-6 100,26 40,20-12,4-48,-15-56,-9-55,-16-76,-21-38,-7-8,16 32,28 64,20 54,28 56,14 62,-18 10,-17-30,-35-38,-9-42,4-33</inkml:trace>
  <inkml:trace contextRef="#ctx0" brushRef="#br0" timeOffset="97079">16357 6287,'4'9,"-9"39,5-48,-14 82,4 8,23-14,21-31,19-22,2-47,-19-36,-41-30,-37-2,-26 17,11 14</inkml:trace>
  <inkml:trace contextRef="#ctx0" brushRef="#br0" timeOffset="97901">16648 6033,'-8'-4,"-23"14,31-10,0 0,-43 37,43-37,-38 60,25 23,35 18,31 3,29-27,-10-40,-17-44,-22-56,-37-51,-37-43,-40-35,-18-4,5 31,31 55,33 67,28 42,11 63,31 57,10 32,16-6,13-17,16-36,-1-38,-5-50,-20-46,-23-41,-33-41,-47-14,-40 15,-14 35,7 55,27 61,20 52,41 25,48 13,53-9,18-24,-9-35,-23-47,-17-50</inkml:trace>
  <inkml:trace contextRef="#ctx0" brushRef="#br0" timeOffset="99374">17499 5434,'14'2,"0"4,-14-6,0 0,0 0,23 4,-23-4,0 0,56-2,-56 2,86-6,26-13,23-16,5-23,-23-36,-39-33,-53-24,-51-23,-101-14,-81-13,-84-7,-81 0,-77 15,-80 20,-72 32,-45 30,-33 26,-32 19,-36 18,-33 26,-10 19,35 25,2 12,29 15,22-2,2 2,36 15,87-4,53 2,77-10,69 2,71 8,78 12,54-1,69 16,52 33,54 14,24 24,7 0,2-30,1-38,10-34,-7-30,5-30,-3-31,12-28,12-18,6-12,-13 15,-35 13,-19 31,-6 21,-13 24,-23 31,-36 29,-30-15,-5-20,-16-37,-8-44,3-25,8-55,15 5,57 43,47 10</inkml:trace>
  <inkml:trace contextRef="#ctx0" brushRef="#br0" timeOffset="102123">17243 5109,'72'-81,"-14"22,-21 4,-32 0,-54-28,-43-14,-42-5,-31-1,-58-2,-67-6,-80-16,-60-5,-61 12,-39 24,-29 31,-47 25,-27 19,5 11,43 16,62 20,78 14,89 24,67 22,87 24,60 27,53 22,30 4,10-9,16-18,11-24,15-27,7-34,2-25,-1-22,0-7,2-31,9-24,-2-21,9-1,3 7,5 18,-5 24,-14 30,-14 42,-21 47,0 14,9-4,4-31,0-48,0-25,-54-69,-36-45,-41-30,17 20,22 35,15 25</inkml:trace>
  <inkml:trace contextRef="#ctx0" brushRef="#br0" timeOffset="104378">5058 4037,'91'0,"9"34,8 19,-5 10,-7-13,-14-29,-36-43,-49-56,-74-92,-64-51,36 5,98 64,131 69,140 74,91 73,17 24,-41-8,-117-53,-72-67,-44-78,-24-43,26-21,76 44,146 123,121 119,23 83,-5 14,-125-77,-106-105,-51-76,-3-72,0-45,58-31,71 110,120 162,55 109,-48 14,-54-34,-75-85,-57-96,-35-97,-36-74,8-52,41 62,96 161,72 137,26 71,-22 27,-31 14,-52-35,-69-76,-82-91</inkml:trace>
  <inkml:trace contextRef="#ctx0" brushRef="#br0" timeOffset="106421">17458 5784,'49'10,"0"6,-49-16,55 6,2-1,16-17,6-17,13-21,-12-26,-14-47,-21-30,-35-8,-28 7,-28 15,-35-2,-56-18,-52-4,-51 28,-45 14,-39 19,-19 13,-13 19,-24 12,-12 17,22 36,40 38,42 34,41 13,39 12,53 8,71 17,63 15,19 8,-11-13,3-15,17-30,8-32,7-32,12-25,8-30,6-7,-3-11,-16 2,-13 5,-5 18,-2 17,-7 11,-2 32,-5 22,-19-2,-3-6,-3-10,7-17,3-20,-5-35,-5-36,-4-25,-15-23,-14-7,12 9,6 18,-10 18,-21 26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9:30.391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1818 10020,'52'-21,"-14"15,-38 6,86-12,45 13,28-31,45 9,42-10,39-9,39 3,47-4,44 1,35 6,30 15,2 2,28 5,3 6,17 10,27 7,26 0,13 10,-8 5,-2 8,-21 10,-9 8,12 4,-2 6,11 1,-17-5,-27-4,-23 7,-8 7,-26 2,-58-10,-43-13,-103-17,-73-10,-79-16,-70-19,-46-27,-61-42,-58-30,-29-26,-13-9,19 23,5 21,12 32,20 32,33 40,40 47,52 60,69 53,68 36,16 2,-40-27,-79-37,-91-37,-112-32,-119-42,-91-29,-59-14,9 10,18 20,18 41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29:57.57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9899 13323,'15'23,"12"30,-27-53,30 70,-5-10,-13-7,-13-7,-37-9,-27-19,-1-17,-4-4,22 8,-30 8,-20 8,-41-4,-36-4,-22 4,-32-5,-12-8,-31-5,-7-3,-35-1,-18-6,-19-3,-16-2,-6 1,16 0,-11 10,8-6,-12 2,-5 3,20 1,49 8,22 8,40-1,0 4,2 14,27-1,52-4,60-8,37-14,19-6,13 3,6-12,-9-20,9-1,-8-24,-19-11,-12-7,2-6,22-8,24-1,32-2,32-1,-7 59</inkml:trace>
  <inkml:trace contextRef="#ctx0" brushRef="#br0" timeOffset="1156">10811 13099,'-20'1,"-1"-8,21 7,0 0,0 0,-8 2,8-2,0 0,-10 16,10-16</inkml:trace>
  <inkml:trace contextRef="#ctx0" brushRef="#br0" timeOffset="1349">11612 13040,'71'-57,"-30"36,10 26</inkml:trace>
  <inkml:trace contextRef="#ctx0" brushRef="#br0" timeOffset="1502">12676 13003,'142'-14,"-19"17,-5 21</inkml:trace>
  <inkml:trace contextRef="#ctx0" brushRef="#br0" timeOffset="1683">14003 13054,'128'-38,"-21"10,7 23,-8 20,8 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0:53.766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12476 6600,'32'67,"-42"-25,10-42,0 0,0 0,-34 12,34-12,0 0,-59-32,59 32,-84-84,-27-50,-16-40,-8-37,-9-54,-27-56,-20-10,2 39,33 55,20 34,22 22,14 21,29 37,40 39,62 25</inkml:trace>
  <inkml:trace contextRef="#ctx0" brushRef="#br0" timeOffset="444">12259 3711,'-9'73,"-29"63,-42 56,-38 39,-26 31,-12 29,18 26,10 35,-11 2,-23-8,14-47,28-45,34-52,27-42,16-27</inkml:trace>
  <inkml:trace contextRef="#ctx0" brushRef="#br0" timeOffset="2428">11942 5558,'10'-15,"11"4,-21 11,0 0,0 0,32-3,-32 3,0 0,39-7,-39 7,39-11,7 0,6 5,5 5,2 3,6 17,0 25,-7 27,-21 19,-23 8,-29-8,-43-19,-43-31,-34-38,4-48,4-35,23-27,33-10,59-3,72 14,64 27,57 39,15 50,-6 44,-49 24,-51 28</inkml:trace>
  <inkml:trace contextRef="#ctx0" brushRef="#br0" timeOffset="3646">7950 5900,'-4'0,"-45"-16,49 16,-102-49,-44-31,-47-26,-40-30,-24-24,-11-19,2-24,1-3,19 15,24 24,52 35,67 25,62 36,78 16</inkml:trace>
  <inkml:trace contextRef="#ctx0" brushRef="#br0" timeOffset="4036">7646 4235,'-21'49,"-72"43,-52 35,-45 30,-12 14,-5 22,-1 15,-9 13,-10 1,11-20,13-16,30-32,43-25,52-21,54 8</inkml:trace>
  <inkml:trace contextRef="#ctx0" brushRef="#br0" timeOffset="5848">8838 9900,'2'-41,"7"1,-9 40,0 0,14-46,-14 46,37-43,30 3,28 10,26 15,31 24,13 30,-14 33,-19 41,-18 46,-16 36,-24 30,-7 36,-31 14,-53 11,-37 3,-11-4,8-11,-13-35,-25-32,-36-57,-21-60,-24-60,-22-57,2-56,15-35,5-44,11-39,21-35,45-24,38-10,51-9,58-2,42 17,48 18,40 20,32 28,14 39,35 50,29 57,28 67,-9 69,-47 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1:43.682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9874 10048,'29'27,"-31"-9,2-18,0 0,0 0,0 0,0 0,0 0,0 0,-11 10,11-10,0 0,0 0,0 0,0 0,0 0,-18 7,18-7,0 0,0 0,0 0,0 0,-19 9,19-9,0 0,0 0,0 0,-9 6,9-6,0 0,0 0,-7 6,7-6,0 0,-21 9,21-9,-40 4,-44-11,-40-12,-18 0,1 2,2-3,13 2,10 4,27 7,48 5,29-1,15 0,9-5,13-2,-5 5,-4 0</inkml:trace>
  <inkml:trace contextRef="#ctx0" brushRef="#br0" timeOffset="675">9725 10019,'32'-8,"-12"6,-20 2,0 0,0 0,0 0,2 0,-2 0,0 0,0 0,-15 2,15-2,0 0,-46-4,46 4,-97-11,-31-8,-16-2,-4 1,11 4,15 11,34 8,47 2,38 2,42 5,67 1,36 4,30-3,18-2,-31 2,-49-6,-65 5,-52-3,-47 1,-70-6,-64-3,10-1,39-2,56-3,69 5,49 2,98 14,25 7,-61 4</inkml:trace>
  <inkml:trace contextRef="#ctx0" brushRef="#br0" timeOffset="14180">12777 13378,'32'-33,"18"-17,-50 50,106-34,53 1,41 2,29 7,14 4,30-7,27-2,34-1,19 3,25 9,1 0,-12 9,11-5,3 0,14-8,14 5,3 2,2-3,-32 3,-6 4,8 8,9 5,-5 15,-36-5,-49 1,-24-6,-41 9,-14-5,-27 13,148-10,-299-51,-23-53,-51 47,-26 2,-101-31,84 49,10 19,17 3,14 7,17 5,27 27,52 18,44 15,137 90,-503 12,-97-171,176 22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2:22.534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8651 6770,'63'-39,"-7"-6,33-8,31-3,53 8,44 10,39 10,40 17,14 21,28 30,17 45,1 42,-26 27,-36 24,-67-2,-83-7,-109-14,-117-24,-123-35,-114-34,-71-23,-51-31,-49-22,-38-26,1-30,27-17,-4-35,140-11,115-26,135-19,120-24,115-10,109 12,137 26,129 49,122 54,85 73,48 78,-16 82,-47 83,-72 90</inkml:trace>
  <inkml:trace contextRef="#ctx0" brushRef="#br0" timeOffset="34622">11099 7539,'-8'-54,"26"-6,-18 60,60-56,41 9,46 5,56 7,47 2,42-6,61 2,53 5,69 14,47 20,43 26,43 29,13 24,1 37,14 42,-34 34,-40 26,-48 15,-63 4,-82-18,-101-37,-114-47,-86-67,-58-58,-31-51,-68-87,-57-55,-36-45,-16-14,49 52,79 70,80 73,63 73,69 104,53 78,40 45,-12 10,-73-37,-104-51,-100-63,-99-67,-64-63,-16-29,37-2</inkml:trace>
  <inkml:trace contextRef="#ctx0" brushRef="#br0" timeOffset="35984">19892 5641,'171'-92,"30"44,78 28,78 52,51 45,12 55,-29 56,-18 71,-32 65,-6 87,-4 58,-25 66,-60 37,-83 6,-99 7,-94 13,-79-38,-75-48,-92-48,-88-70,-79-104,-83-78,-53-95,-29-113,-13-86,-4-86,12-72,17-71,30-66,38-46,56-43,81-28,78-23,65-29,66-2,80 0,101 28,111 33,110 43,97 40,100 54,113 61,76 88,94 97,32 100,-7 99,-21 92,-94 48,-118 20</inkml:trace>
  <inkml:trace contextRef="#ctx0" brushRef="#br0" timeOffset="37276">21979 7115,'174'80,"-25"32,-6 25,-6 63,-4 46,-9 93,-8 66,-34 28,-60 25,-82-40,-68-15,-65-37,-53-35,-63-84,-46-65,-40-90,-27-123,-20-115,5-72,61-16,52-4,76 19,74 41,84 62,82 62,56 32</inkml:trace>
  <inkml:trace contextRef="#ctx0" brushRef="#br0" timeOffset="38364">20250 9659,'22'20,"-11"17,-11-37,0 0,6 64,-6-64,-18 94,-20 27,-17 25,-16 24,10-4,-7-4,7-38,1-6,25-30,-5-20,3-28,28-28,7-12,2-14,15-22,4-1,17-4,0 12,5 5,-6 21,-7 2,-8 12,-9 19,-21 14,-32 24,-23-4,-1-27,8-23,23-28,12-32,21-55,-5-33,-10-4,-6 33,10 45,2 39,3 15,-34 1,-22 29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3:34.96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4623 582,'80'-94,"14"-1,27 9,38-5,58 5,57 10,58 22,59 54,38 0,38 0,35 0,11 0,30 0,5 0,14 28,-1 66,-21 27,-48 18,-38 25,-59 23,-60 33,-78 16,-73 2,-50 5,-41 6,-74 1,-72-9,-82-12,-75-15,-65-23,-54-26,-59-33,-99-38,-41-53,-50-22,-26-27,-10-12,12-10,-13-18,-20-12,-14-10,29-13,33-5,46-14,41-15,61-23,63-8,75-37,80-16,108-30,101-8,101-17,91 4,49 5,378-206,-202 245,81 30,49 47,12 131,3 0,29 0,67 0,54 167</inkml:trace>
  <inkml:trace contextRef="#ctx0" brushRef="#br0" timeOffset="2148">8563 10558,'-5'-57,"-26"3,31 54</inkml:trace>
  <inkml:trace contextRef="#ctx0" brushRef="#br0" timeOffset="3226">8450 10299,'29'-37,"8"-6,-37 43,47-43,8-6,-3-1,11 7,24 7,18 7,19 17,7 13,0 17,3 14,-4 17,3 17,1 19,0 11,0 12,-15 7,-24 9,-21 11,-19 28,-18 3,-12 9,-15 0,-7 7,-15 0,-11 9,-7 1,-17-9,-7-15,-23-17,-18-19,-14-14,-13-30,-5-14,-21-27,-4-22,5-23,14-11,10-10,-2-16,6-19,-6-18,7-18,8-9,23-13,8-15,14-19,6-24,19-14,22-5,17-15,16 11,16-7,20 6,19 2,8 14,19 9,15 15,27 21,21 23,11 25,34 46,39 47,13 65,24 84</inkml:trace>
  <inkml:trace contextRef="#ctx0" brushRef="#br0" timeOffset="6564">5929 1792,'-4'-65</inkml:trace>
  <inkml:trace contextRef="#ctx0" brushRef="#br0" timeOffset="8119">6422 2861,'-4'3,"-10"18,14-21,0 0,-33 43,33-43,-32 58,4 6,14 6,14 25,19 19,14 12,12-3,38-10,37-18,25-25,28-9,20-28,27-16,18-7,21-11,17 1,16 8,5-7,-18-15,-7-10,-7 1,18 32,-10 9,-24 2,-32-5,-10 1,-27 18,-8 16,-20 12,-43 2,-49 2,-30 8,-20 9,-14-5,-8-13,1-16,3-31,8-16,6-13,10-35,12-27,-8-4,5 21,4 30,-11 26,4 31,-2 42,-17-1,-27-16,-30-21,-42-38,-35-70,-6-22,7 13,27 31,10 21,-25 13</inkml:trace>
  <inkml:trace contextRef="#ctx0" brushRef="#br0" timeOffset="9023">8963 3682,'20'-13,"-22"15,2-2,0 0,0 0,-29 30,29-30,0 0,-57 78,57-78,-86 120,-20 8,1-13,8-23,10-23,28-24,22-19</inkml:trace>
  <inkml:trace contextRef="#ctx0" brushRef="#br0" timeOffset="9266">8838 4499,'49'-9,"-45"-23,-4 32,0 0,-63-73,63 73,-106-101,-40-12,10 0,14 16,-1 11,-7 3</inkml:trace>
  <inkml:trace contextRef="#ctx0" brushRef="#br0" timeOffset="10783">6258 2047,'5'-9,"-4"8,-1 1,0 0,22 17,-22-17,80 77,-3 35,-5 3,-19 24,5 17,-9 35,-13 9,-46-9,-72-3,-60-15,-34-16,-24-14,-16-13,-16 2,-13-4,10 0,39 16,44 31,51 35,46 47,55 17,68 10,58 10,47 0,37-4,24-3,30-19,10-28,28-21,21-22,14-4,1 15,-30 3,-38-1,-33 10,-31 2,-5 23,-16 10,-39-7,-26 2,-38-25,-39-24,-27-41,-3-31,-13-38,-3-38,3-35,4-19,13-24,15-35,15-17,7-16,5-7,6 9,-17 31,-10 27,-25 23,-25 18,-30 44,-9 29,-11 11,-1-5,-2-31,-16-58,-30-101,-24-76,-6-41,17 7,35 53,17 47,8 57</inkml:trace>
  <inkml:trace contextRef="#ctx0" brushRef="#br0" timeOffset="88963">9940 10375,'7'-19,"9"1,-16 18,0 0,48-9,-48 9,83 0,9-7,35-4,18 5,-2 0,-37 4,-48 4,-28 6,-15 15,-7 19,-5 32,15 35,8 46,6 33,-2 27,1 15,-5 7,-9-4,-15-31,-15-43,-1-37,-12-29,2-36,-14-17,-5-19,-4-7,-16 3,-17 3,-6 13,-9 9,1 7,7 3,5-2,27-9,30-16,21-15,3-13,-1-17,-3-31,-14-22,-5-40,10-43,4-42,11-58,-2-14,-22-16,0-6,14 20,21 40,30 51,15 51,-12 36</inkml:trace>
  <inkml:trace contextRef="#ctx0" brushRef="#br0" timeOffset="89958">10293 10317,'-6'-4,"45"36,-39-32,103 90,61 58,29 42,-26-1,-96-67,-88-70,-78-73,-67-96,-53-56,1-3,42 44,99 87,94 69,100 110,67 76,28 31,-28-12,-86-58,-86-64,-94-54,-75-71,-41-44,22 18,69 54,108 78,131 83,86 53,-2-8,-100-46,-112-78,-126-60,-132-82,-32-30,56 22,146 63,122 52,130 74,60 26,-61-33,-107-56,-90-35,-67-26,-34-12,8 15,48 15</inkml:trace>
  <inkml:trace contextRef="#ctx0" brushRef="#br0" timeOffset="90656">12600 14000,'-19'-40,"-53"-24,-53-15,-39-25,-44-26,-39-28,-15-9,1-15,11 1,34 14,73 42,88 54,76 36,80 35,75 47,33 19,-20 5,-52-21,-83-37,-62-17,-77-33,-66-16,-39 19,14 42,63 50,74 42,67 39,64 30,13-15,-8-23,-17-23</inkml:trace>
  <inkml:trace contextRef="#ctx0" brushRef="#br0" timeOffset="91005">12730 13663,'45'105,"-9"16,-31-32,-15-28,-2-31</inkml:trace>
  <inkml:trace contextRef="#ctx0" brushRef="#br0" timeOffset="91184">12714 13543,'55'-46,"-23"33,-32 13,0 0,22-18,-22 18,25 24</inkml:trace>
  <inkml:trace contextRef="#ctx0" brushRef="#br0" timeOffset="91675">13068 13789,'37'104,"-14"-21,-16-33,-5-33,-4-22,8-43,-5-33,8-3,19 35,5 41,12 43,-12 24,-5 1,0-16,-5-32,2-22,-1-34,0-21,-2 9,18 26,2 37,7 34,-16 19,-11-3,-16-16,-14-18,4-18,8-22</inkml:trace>
  <inkml:trace contextRef="#ctx0" brushRef="#br0" timeOffset="92104">13904 13606,'21'-8,"-28"17,7-9,0 0,0 0,-27 40,27-40,0 0,-47 65,47-65,-38 72,17-10,32-23,13-16,1-31,2-32,-9-21,-9-2,7 20,3 24,4 20,6 29,1 35,-8 17,-14-8,-14-19,-4-21</inkml:trace>
  <inkml:trace contextRef="#ctx0" brushRef="#br0" timeOffset="92559">14122 13737,'51'43,"-27"42,-12 6,-24-13,8-27,-1-33,0-24,-3-52,-6-47,5-26,7-6,17 23,30 36,18 52,8 40,-15 41,-39 21,-38 12,-44-3,-64-13,-84-1</inkml:trace>
  <inkml:trace contextRef="#ctx0" brushRef="#br0" timeOffset="109596">12405 10722,'9'41,"-16"93,-14 60,6 23,20 9,6-10,-8-25,7-30,14-36,20-42,43-24,48-11,57-1,57 4,31 6,-37-11</inkml:trace>
  <inkml:trace contextRef="#ctx0" brushRef="#br0" timeOffset="109931">14301 11919,'75'-167,"-27"9,-44 1,-63-29,-45-11,-3 15,14 26,0 38,-41 28,-48 28,-39 19,-21 11,5 11,28 0</inkml:trace>
  <inkml:trace contextRef="#ctx0" brushRef="#br0" timeOffset="110298">16005 11000,'16'-57,"-33"24,17 33</inkml:trace>
  <inkml:trace contextRef="#ctx0" brushRef="#br0" timeOffset="110506">15959 11571,'33'164,"-19"31,-22-25,-21-21,9-21</inkml:trace>
  <inkml:trace contextRef="#ctx0" brushRef="#br0" timeOffset="110657">16504 12498,'223'7,"-14"30,-25-5,-39-17</inkml:trace>
  <inkml:trace contextRef="#ctx0" brushRef="#br0" timeOffset="110822">18103 12187,'123'-79,"-52"17,-38-5</inkml:trace>
  <inkml:trace contextRef="#ctx0" brushRef="#br0" timeOffset="110986">18251 11014,'2'-117,"-27"30,-35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35:42.34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4722 8287,'6'-15,"-40"-10,34 25,-51-2,-14 9,-7 22,14 10,31 31,37 27,22-3,23 33,11 11,8 25,-14 20,-38-9,-30-18,-29-44,-24-30,-6-38,10-48,24-27,26-44</inkml:trace>
  <inkml:trace contextRef="#ctx0" brushRef="#br0" timeOffset="271">5070 9152,'15'-11,"-54"12,39-1,-131 10,-79 3,-8-13,60 10,68-4,69-1,34-8,43-7</inkml:trace>
  <inkml:trace contextRef="#ctx0" brushRef="#br0" timeOffset="650">5318 9167,'7'-1,"-29"13,22-12,0 0,-71 38,71-38,-96 61,47 25,35 10,50-4,45-9,2-45,14-56,-25-46,-55-43,-58 4,-31 17,-16 15,14 18</inkml:trace>
  <inkml:trace contextRef="#ctx0" brushRef="#br0" timeOffset="1317">5517 9468,'12'143,"-9"-10,17 4,0-1,2-17,-12-44,-12-55,3-26,-10-67,-8-70,-17-41,4-4,20 15,25 37,27 32,16 41,15 52,4 57,-16 62,-44 11,-55-25,-46-41,-29-23,4-22,55 9</inkml:trace>
  <inkml:trace contextRef="#ctx0" brushRef="#br0" timeOffset="1711">6044 9474,'75'-24,"65"-53,-119 4,-44-8,-37 6,-15 42,4 39,17 53,14 29,37 12,36 10,30-11,23-29,12-34,5-38</inkml:trace>
  <inkml:trace contextRef="#ctx0" brushRef="#br0" timeOffset="2120">6632 9376,'30'66,"-16"13,-13-5,2-14,5-31,0-27,8-45,-6-43,17-37,0 9,15 69,30 47,-10 37,-1 37,-14 39,-18 5,-21-18,-14-43,12-31</inkml:trace>
  <inkml:trace contextRef="#ctx0" brushRef="#br0" timeOffset="2621">8348 7948,'-54'53,"-62"34,-13 45,-10 28,23 17,46 38,54 26,57 2,59-17,8-48,3-73,-25-66,-10-47</inkml:trace>
  <inkml:trace contextRef="#ctx0" brushRef="#br0" timeOffset="2932">8658 8180,'-3'36,"-15"77,-15 21,8 1,16-27</inkml:trace>
  <inkml:trace contextRef="#ctx0" brushRef="#br0" timeOffset="3141">8828 8251,'24'48,"-17"56,-16 41,-13 3,11-25</inkml:trace>
  <inkml:trace contextRef="#ctx0" brushRef="#br0" timeOffset="5648">9904 8592,'24'-27,"-33"-15,9 42,-52-64,-42-10,-31 15,13 47,29 74,48 69,39 61,14 31,19 21,-20-9,-9-38,-26-61,-6-66,1-62</inkml:trace>
  <inkml:trace contextRef="#ctx0" brushRef="#br0" timeOffset="5858">9671 9344,'-18'9,"-57"14,75-23,-115 18,-19-11,18-8,52 2,69 6</inkml:trace>
  <inkml:trace contextRef="#ctx0" brushRef="#br0" timeOffset="6052">9959 9270,'45'52,"-33"32,-17 16,-7-10,13-17</inkml:trace>
  <inkml:trace contextRef="#ctx0" brushRef="#br0" timeOffset="6215">10021 9168,'12'-28,"-12"-8,0 36</inkml:trace>
  <inkml:trace contextRef="#ctx0" brushRef="#br0" timeOffset="6508">10302 8421,'22'79,"-18"57,-17 58,-5 28,1-5,4-17,8-44,8-57,11-56</inkml:trace>
  <inkml:trace contextRef="#ctx0" brushRef="#br0" timeOffset="6885">10416 9487,'71'21,"10"-3,4-5,2-13,-20-32,-26-37,-42-11,-35 13,-35 25,-14 44,3 47,27 34,44 21,43 9,22-21,28-43,16-48,3-35</inkml:trace>
  <inkml:trace contextRef="#ctx0" brushRef="#br0" timeOffset="7063">11367 9739,'22'9,"-42"-54,20 45,0 0,-38-71,38 71</inkml:trace>
  <inkml:trace contextRef="#ctx0" brushRef="#br0" timeOffset="7530">11896 9220,'11'17,"-29"11,18-28,0 0,-45 29,45-29,-51 19,13 16,8 34,10 37,-1 10,6-21,2-36,14-20,12-24,25-16,12-8,-10 3</inkml:trace>
  <inkml:trace contextRef="#ctx0" brushRef="#br0" timeOffset="7751">11857 9517,'-18'3,"-37"-3,55 0,-77-11,13-5,18 0</inkml:trace>
  <inkml:trace contextRef="#ctx0" brushRef="#br0" timeOffset="8003">12417 9371,'35'37,"-66"44,31-81,-63 97,-19-7,3-23</inkml:trace>
  <inkml:trace contextRef="#ctx0" brushRef="#br0" timeOffset="8241">12426 9871,'-2'-6,"-37"-29,39 35,-73-71,-5-18,23 13,28 22,25 24</inkml:trace>
  <inkml:trace contextRef="#ctx0" brushRef="#br0" timeOffset="8540">12765 8736,'41'-6,"-36"14,-5-8,0 0,-22 83,22-83,-49 150,-8 53,19-11,25-24,30-33,22-44,3-53</inkml:trace>
  <inkml:trace contextRef="#ctx0" brushRef="#br0" timeOffset="8749">12766 9294,'-9'12,"-47"9,56-21,-94 5,-6-27,28-8,40 8</inkml:trace>
  <inkml:trace contextRef="#ctx0" brushRef="#br0" timeOffset="8990">13351 8387,'32'93,"-46"13,-27-23</inkml:trace>
  <inkml:trace contextRef="#ctx0" brushRef="#br0" timeOffset="9183">13496 8469,'66'69,"-52"22,-37 2,-16-1</inkml:trace>
  <inkml:trace contextRef="#ctx0" brushRef="#br0" timeOffset="9451">13655 9826,'24'66,"-52"17,-46 12,-24-31,9-25</inkml:trace>
  <inkml:trace contextRef="#ctx0" brushRef="#br0" timeOffset="9850">14644 8347,'11'72,"-22"61,-6-14,-12-51</inkml:trace>
  <inkml:trace contextRef="#ctx0" brushRef="#br0" timeOffset="10057">14911 8381,'13'98,"-24"26,-11-2,-4-23</inkml:trace>
  <inkml:trace contextRef="#ctx0" brushRef="#br0" timeOffset="11414">15317 8656,'6'7,"-9"17,3-24,0 0,-10 82,10-82,0 185,16 63,17-4,-1-57,3-76,15-63,27-77,4-81,-12-58,-34-34,-20 48,-4 92,21 75,-1 79,14 53,26-8,6-31,4-56,-16-77,-14-105,-23-72,-26-18,-6 38,2 61,23 45,12 39</inkml:trace>
  <inkml:trace contextRef="#ctx0" brushRef="#br0" timeOffset="11696">16789 8234,'2'67,"-18"30,-12 7,8-30</inkml:trace>
  <inkml:trace contextRef="#ctx0" brushRef="#br0" timeOffset="11889">16956 8292,'43'10,"-5"56,-38-66,22 101,-18 3,-5-7</inkml:trace>
  <inkml:trace contextRef="#ctx0" brushRef="#br0" timeOffset="12233">17410 8077,'41'-20,"-5"12,-36 8,0 0,40 30,-40-30,46 100,10 76,5 73,-14 70,-30 34,-75-20,-70-46,-65-41,-52-49</inkml:trace>
  <inkml:trace contextRef="#ctx0" brushRef="#br0" timeOffset="26426">6844 10566,'0'31,"-6"62,6-93,-3 116,11 6,0 2,33 10,26-12,23-36,31-32,36-32,60-17,55-17,20-10,23-7,10 15,17 13,-7 11,-49 4,-77-2,-51-2,-54-5,-58-2,-42 2,-24 15,-17 18,-11 16,-3 15,-13-3,21-21,24-28,25-20,37-27,39-20,27-4,-1-12,-39 15,-42 5,-69-18,-58-13,-26 2,23 21,44 23,44 27,18 3,19-3</inkml:trace>
  <inkml:trace contextRef="#ctx0" brushRef="#br0" timeOffset="27230">11902 11016,'-1'-11,"-25"15,26-4,0 0,-62 29,62-29,-92 40,-12 1,16-3,45-8,33-15,38-1,39-3,53 20,38 40,-26 18,-68 11,-71-13,-70-26,-62-26,-8-24,24-12,42-18,32-19</inkml:trace>
  <inkml:trace contextRef="#ctx0" brushRef="#br0" timeOffset="28018">12162 11254,'4'14,"3"34,-7-48,37 102,17 26,-12-4,-24-42,10-45,4-47,22-55,-9-37,2-15,-11 36,-5 41,-5 37,6 46,6 62,11 56,-2 38,-37-27,-37-54,-44-46,-33-59,-3-57,10-33,23-11,38-4</inkml:trace>
  <inkml:trace contextRef="#ctx0" brushRef="#br0" timeOffset="28470">13257 11300,'-53'-36,"-32"27,-24 35,27 25,48 17,69 6,38-10,21-18,-15-22,-11 0,-10 23,-31 13,-36-3,-38-19,-34-32,-10-27,12-16,41-2</inkml:trace>
  <inkml:trace contextRef="#ctx0" brushRef="#br0" timeOffset="28786">13855 11392,'-24'-29,"-56"3,80 26,-106 11,9 39,34 19,70 2,73 11,33-11,-13-34,-10-33,-10-25</inkml:trace>
  <inkml:trace contextRef="#ctx0" brushRef="#br0" timeOffset="29194">14291 11376,'-22'-5,"-41"11,63-6,-80 35,12 25,45 6,36-15,29-20,9-31,7-38,-9-23,-15 10,-1 41,8 43,-10 45,-5 4,-5-6,-4-24,18-31,0-43</inkml:trace>
  <inkml:trace contextRef="#ctx0" brushRef="#br0" timeOffset="29478">14603 10711,'43'5,"-4"63,-39-68,22 122,-14 42,9 20,6-30,17-18,3-40,-5-38,-14-42</inkml:trace>
  <inkml:trace contextRef="#ctx0" brushRef="#br0" timeOffset="29735">15148 10643,'49'28,"-31"77,-14 58,-1 33,9 9,13-9,16 1,0-17</inkml:trace>
  <inkml:trace contextRef="#ctx0" brushRef="#br0" timeOffset="56280">16710 10983,'31'-2,"-14"5,-17-3,0 0,0 0,7 1,-7-1,0 0,3 4,-3-4,1 8,-11 8,10-16,0 0,0 0,-29 35,29-35,0 0,-47 45,47-45,-49 59,21 8,39 6,43 1,26-16,11-29,-6-38,-22-40,-35-35,-46 4,-30 21,-17 18,-10 22,11 20</inkml:trace>
  <inkml:trace contextRef="#ctx0" brushRef="#br0" timeOffset="56928">17084 11211,'14'33,"-1"47,-13-80,23 101,6 25,-1-14,-9-27,-4-39,-18-37,-5-36,-21-64,-9-40,5-20,22 22,27 48,37 35,19 38,12 44,-15 48,-23 10,-47-20,-38-25,-36-28,-17-22,5-14</inkml:trace>
  <inkml:trace contextRef="#ctx0" brushRef="#br0" timeOffset="57449">17570 11329,'9'0,"2"-3,-11 3,0 0,0 0,29-8,-29 8,0 0,45-15,-45 15,42-32,-5-9,-26 0,-30 6,-21 6,-12 16,5 35,14 28,25 24,32 2,18-1,16-11,-3-26,-1-28,-10-34</inkml:trace>
  <inkml:trace contextRef="#ctx0" brushRef="#br0" timeOffset="57961">18029 11182,'11'-3,"-11"10,0-7,0 0,0 0,21 37,-21-37,0 0,9 66,-9-66,12 67,-9-9,-9-18,5-25,2-24,11-47,3-29,20-12,18 21,-3 53,16 42,9 54,-11 13,-21 13,-32-22,-5-20,-20-26</inkml:trace>
  <inkml:trace contextRef="#ctx0" brushRef="#br0" timeOffset="63697">19463 10371</inkml:trace>
  <inkml:trace contextRef="#ctx0" brushRef="#br0" timeOffset="63984">19403 10321,'-7'-37,"-7"17,-2 19,-18 24,-16 45,-28 30,-21 41,13 22,34 8,32 9,61 5,33-3,20-20,9-24,13-43,-23-63</inkml:trace>
  <inkml:trace contextRef="#ctx0" brushRef="#br0" timeOffset="65691">14135 9737,'27'-19,"-27"18,0 1,0 0,0 0,0 0,-17 10,17-10,0 0,0 0,-28 35,28-35,0 0,-21 73,21-73,-13 93,33 5,43 1,55-11,43-16,38-23,35-11,46-4,23-10,11-10,1-21,16-14,20 4,18 2,3-11,-9-19,-22-14,-11-19,-19-14,-18-15,-8-10,-29 26,-13 36,-7 28,-11 48,-20 39,-22 15,-25 14,-22 16,-42 17,-35-1,-35-17,-22-17,-12-34,7-33,4-19,14-28,21-31,12-30,-6-6,-8 41,-6 34,-14 28,-7 41,-10 45,-28 13,-19-25,-38-31,-16-34,-26-45,-7-27,-7-9,20 6,30 9</inkml:trace>
  <inkml:trace contextRef="#ctx0" brushRef="#br0" timeOffset="66310">22689 9715,'3'-20,"-3"20,0 0,0 0,0 0,25 21,-25-21,0 0,71 76,-71-76,90 103,18 52,8 41,-19 29,-45 6,-62 28,-72-27,-54-7,-47-40,-20-3,-30 0,-12 4,-33 22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5:50.36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18059 9718,'171'-19,"1"3,4-1,9-8,-1 1,18-5,10 16,16-8,21 9,10 7,21 1,-8 18,5-14,-8 5,0-18,-6 10,4 5,-9 9,-28 7,-45 4,-43-1,-39 29</inkml:trace>
  <inkml:trace contextRef="#ctx0" brushRef="#br0" timeOffset="964">17711 10493,'-17'-16,"-57"-15,74 31,-121-27,-41 1,-35 19,-37 11,-31 9,-48 9,-47 8,-39 4,-35 3,-18 5,27-1,29-7,29-12,48-15,65-15,80-8,79-7,54 0</inkml:trace>
  <inkml:trace contextRef="#ctx0" brushRef="#br0" timeOffset="2192">11948 3880,'-13'-1,"-25"3,38-2,0 0,-39 13,39-13,-41 14,-3 0,-18 1,-25-3,-36-4,-30-7,-30-3,-41-3,-23 1,-33-3,-20 8,-20-10,-12 3,0 0,-14 1,-26-12,-5 1,-12 7,16-12,11 3,18 3,19 3,15 10,24 7,32-1,35 1,56 0,56-12,60 10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7:24.12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21371 4851,'-27'-41,"-28"-3,55 44,-113-66,-67-33,-60-67,-69-33,-46-31,-47-33,-10-32,3 16,19 18,8 24,39 32,42 68,84 36,70 37,82 31,61 28</inkml:trace>
  <inkml:trace contextRef="#ctx0" brushRef="#br0" timeOffset="570">21175 2232,'14'-30,"-33"26,19 4,0 0,-85 30,85-30,-131 68,-48 33,-38 27,-8 22,-16 18,-21 10,-16 20,-6 18,13 6,-9-11,8-16,31-16,36-19,40-17,17-25,29-14</inkml:trace>
  <inkml:trace contextRef="#ctx0" brushRef="#br0" timeOffset="39167">5684 6165,'-28'-14,"-21"35,49-21,0 0,-40 56,40-56,-46 90,-3 27,2 27,8 46,9 44,-5 43,-12 49,1 40,9 37,28 28,15 16,-5 6,-37 2,-30-16,5-34,25-55,46-68,26-63,27-43,43-40,46-25,66-25,58-10,45 2,20 12,-5 7,-37-12,-12-10,-1-7,-15-1,-49-16,-64-30,-59-50,-37-68,-20-90,-12-82,16-76,24-66,3-52,-1-18,12-11,-8 0,-26 12,-28 27,-40 26,-27 30,-36 33,-32 54,-44 53,-44 57,-34 72,-28 66,-30 63,-23 45,-47 34,-38 19,-10 26,51 26,80 36,81 44</inkml:trace>
  <inkml:trace contextRef="#ctx0" brushRef="#br0" timeOffset="40473">6623 11358,'-45'-1,"16"13,29-12,0 0,0 0,-22 26,22-26,0 0,-9 27,9-27,11 50,39 14,39 15,46 24,34 9,30 11,45-1,35-14,52-15,45-18,32-13,20-18,-1-27,-23-31,-11-29,-16-24,-25-37,-21-19,-32-12,5 0,19-1,-49 26,-41 4,-54 16,-36 17,-40 24,-37 30,-39 27,-30 36,-30 32,-22 12,-13 10,3-2,16-10,29-27,28-29,32-28,21-47,19-42,8-31,-3 3,-16 15,-38 26,-51 17,-71 9,-79 10,-44 16,-4 23,11 15,29 20,4 12</inkml:trace>
  <inkml:trace contextRef="#ctx0" brushRef="#br0" timeOffset="42533">6587 10551,'27'-38,"-13"15,-14 23,0 0,0 0,7-18,-7 18,0 0,16-15,-16 15,37 0,53 22,36 11,47 12,33-6,34-4,55-5,53 8,48 3,4-16,-17-35,-31-33,-12-39,-25-30,-15-32,-35-26,-14-30,-22-18,-9-10,-4-2,10 7,7 32,38 29,40 34,-7 25,-20-6,-33-6,-19-7,-7-3,-23 22,-11 28,-24 22,-68 12,-49 27,-36 31,-18 48,-27 28,-20 14,-11 11,-1-15,12-13,7-29,29-30,14-27,21-32,20-50,15-41,15-11,-2 18,-15 21,-30 7,-43 3,-61 0,-67 9,-70 19,-50 27,-28 53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38:41.564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24440 8880,'30'29,"-16"35,-14-64,2 91,-5 77,-3-7,-7 30,4 15,-10 25,-3 47,-4 41,14 16,9 28,7-23,3 1,5-25,-6-51,-18-19,-5-41,-13-65,-15-30,0-61,-10-16,5-43</inkml:trace>
  <inkml:trace contextRef="#ctx0" brushRef="#br0" timeOffset="1831">23740 9704,'24'-7,"-10"-28,-14 35,0 0,0 0,10-34,-10 34,0 0,2-20,-2 20,-2-61,-10 13,-5-31,-10-15,-10 3,-18-11,-37-18,-57-27,-48 7,-13 6,-7 36,23 42,12 41,37 24,37 49,37 24,39 24,43 26,30-6,3 1,1-10,-17-44,-7-9,-7-52,1-12,12-27,-3-24,9-11,-2-1,-10 6,-10 42,-11 15,-14 39,-13 13,-28 2,-28-14,-20-56,-14-35,-15-25,-9-30,27 1,46 23,31 39,35 42</inkml:trace>
  <inkml:trace contextRef="#ctx0" brushRef="#br0" timeOffset="3533">23519 11990,'0'2,"-41"22,41-24,0 0,-42 49,42-49,-50 64,-14 11,-14 17,-29 3,-33 3,-32-3,-44 2,-34-18,-38-14,-39-28,-29-23,-33-31,-18-10,-8-19,17-6,33-6,47-2,48-2,60-4,53-3,41-3,21 5,31 8,18 1,-3 7,-2 7,11 14,24 15,11 12,10 5,16 13,15 3,22 7,23 4,23 2,20 0,-9-10,-32-11,-63-9,-31-16,-54-19,-34-6,-25 1,-14 13,5 24,30 40,24 36,28 27,16 21,-4 12,5 16,6 30</inkml:trace>
  <inkml:trace contextRef="#ctx0" brushRef="#br0" timeOffset="10833">16792 11863,'11'-1,"-11"3,0-2,0 0,0 0,0 0,-15 13,15-13,0 0,0 0,-38 22,38-22,0 0,-65 24,65-24,-123 22,-39-19,-28-13,-18-15,-11-6,17 9,22 9,28 13,32 8,22 9</inkml:trace>
  <inkml:trace contextRef="#ctx0" brushRef="#br0" timeOffset="11856">1830 3712,'50'-22,"-7"22,-43 0,50 8,13 3,33 46,35 32,50 47,42 21,64 40,29 15,1 6,-34-3,-58-14,-67-38,-60-50,-62-56,-32-56</inkml:trace>
  <inkml:trace contextRef="#ctx0" brushRef="#br0" timeOffset="12305">4528 3581,'29'22,"-54"65,25-87,-79 142,-78 31,-63 7,-67 24,-49 11,-38 14,-11-8,-1-12,9-17,65-24,88-39,86-15</inkml:trace>
  <inkml:trace contextRef="#ctx0" brushRef="#br0" timeOffset="14732">17713 9607,'7'-37,"-12"5,5 32,0 0,-19-33,19 33,-55-50,-66-26,-53-11,-39-3,-17 15,13 34,13 38,22 34,28 19,37 7,30 3,42-6,32-8,13-23,2-19,3-12,7-31,5-24,18-22,23 10,41 22,-8 35,-35 34,-26 28,-35 18,-30 11,-25 6,-2 6,-3-12,-7-30,6-28,16-28,0-23,1-34,-7-30,-4-18,-11-12,1 4,-4 22,20 34,36 49</inkml:trace>
  <inkml:trace contextRef="#ctx0" brushRef="#br0" timeOffset="16630">17811 11690,'-1'-10,"-6"0,7 10,0 0,0 0,0 0,-2-6,2 6,0 0,0 0,1 0,-1 0,0 0,0 5,0-5,1 19,-8 14,7-33,0 0,-12 49,12-49,-28 64,-18 19,-25 33,-24 19,-38 28,-30 5,-50 10,-44-11,-50-10,-58-5,-38-30,-46-7,-31-19,-19-24,-35-30,-16-20,-12-22,5-15,9-13,4-11,8-10,8-13,33-16,40-18,65-16,46-9,26-12,15 7,26 2,40 3,46 11,27 9,23 17,23 18,32 14,42 9,42 20,31 8,47 4,52 9,37 5,25-2,-14 0,-40 12,-45 7,-52-2,-54-3,-71-7,-73-9,-46 0,-7-2,19 9,44 23,65 23,53 31,40 28,43 15,9-1,2 5,-20-2,-4-3,8 18</inkml:trace>
  <inkml:trace contextRef="#ctx0" brushRef="#br0" timeOffset="19911">17980 10743,'13'-29,"-10"-3,-3 32,0 0,-14-46,14 46,0-60,5-15,9-25,22-27,17-28,19-28,0-18,-18-23,-13-10,-22-14,-37-7,-41-1,-53 8,-51 22,-50 31,-32 36,-45 41,-41 17,-24 36,-28 39,-8 53,-31 37,-32 27,-24-2,-22 1,-2-9,-6-9,-7-6,10-27,15-25,20-32,37-29,50-30,59-31,62-31,58-25,49-16,50-10,38-6,26 7,6 11,4 20,11 20,12 27,2 24,3 28,3 27,1 28,12 24,33 47,28 19,15 9,-3 8,-10-2,-19-22,-17-21,-24-31,-15-24,-26-29,-46-42,-27-24,-28-6,21 24,27 32,27 34,4 29,-12 26,-16 19,-17 13,-12 6,3-3,11-14,19-4,7-7</inkml:trace>
  <inkml:trace contextRef="#ctx0" brushRef="#br0" timeOffset="20716">4599 3681,'115'67,"30"43,70 67,62 29,21 21,-10-15,-8 2,-13 5,-37-6,-59-25,-52-37,-47-44,-34-50,-33-47</inkml:trace>
  <inkml:trace contextRef="#ctx0" brushRef="#br0" timeOffset="21146">7339 3709,'-7'-30,"-71"69,78-39,-143 104,-59 67,-23 23,-39 7,-21 2,-30-16,-35-20,-31-13,-19-19,22 1,38-12,73-3</inkml:trace>
  <inkml:trace contextRef="#ctx0" brushRef="#br0" timeOffset="25092">21886 10991,'30'31,"-19"22,-11-53,-6 60,-15-19,-32 3,-42-19,-24-19,-7-24,-2-20,-6-18,-1-10,29 11,39 12,35 13,36 14,15 10,21 6,17 3,2 4,4 1,-3-8,-13-5,-23 5,-24 0,-30-4,-56 3,-17 3,4 18,24 25,36 16,40 28,20-7,22-7,-10-6,1-6,-22-1,-7-7</inkml:trace>
  <inkml:trace contextRef="#ctx0" brushRef="#br0" timeOffset="27830">22316 10568,'-40'4,"-45"-12,85 8,-117-16,-29-7,-27-38,-23-25,-11-30,-12-34,4-24,-6-30,-8-24,-35-15,-9-11,-2-9,18-15,24-12,11-1,-16-7,5 13,-6 17,20 19,-11 40,-12 33,-12 38,22 35,41 38,40 28,46 24,42 10,36-3,26 1,11-3,38 5,46 21,53 12,48 9,10-8,-43-17,-84-13,-74-5,-68-15,-73-17,-40-1,-15 11,25 32,62 46,60 42,54 50,43 27,23 1,11-1,-86-171,98 181</inkml:trace>
  <inkml:trace contextRef="#ctx0" brushRef="#br0" timeOffset="29103">22278 10518,'-22'43,"-59"22,-53-11,-54 8,-52-45,-43-15,-34-51,-45-29,-45-37,-41-31,-34-27,-47-34,-22-25,-12-14,10-22,48-9,39-18,32-6,41-6,50 1,66 11,64 18,44 14,16 20,45 24,15 22,39 24,13 23,23 34,2 44,19 43,0 31,30 50,41 39,24 8,17 4,-17-15,-19-22,-48-35,-31-28,-37-32,-63-44,-39-27,-15 2,-3 14,36 34,46 43,37 50,0 44,-3 27,-5 17,-5 10,11 5,26 9</inkml:trace>
  <inkml:trace contextRef="#ctx0" brushRef="#br0" timeOffset="31107">9417 3100,'-6'-37,"9"37,-3 0,0 0,84 85,-84-85,213 199,52 36,-35-33,-95-55,-117-85,-138-67,-168-122,-109-58,-40 3,72 76,165 87,151 68,155 93,179 109,73 45,-52 0,-164-43,-149-43,-120-55,-124-59,-53-49,42 13,136 76,179 101,172 87,49 22,-58-36,-135-87,-166-104,-155-89,-124-74,6-28,124-8,130-16</inkml:trace>
  <inkml:trace contextRef="#ctx0" brushRef="#br0" timeOffset="31960">11848 3536,'-120'-83,"-142"-26,-46 27,41 39,79 43,110 41,98 53,139 83,96 41,-30 10,-108-24,-129-43,-140-42,-127-51,-61-15,51 26,146 43,178 62,226 51,123 44,-23 7,-108-37,-163-65,-153-73,-164-60,-166-47,-75-13,-1 31,55 57,87 68</inkml:trace>
  <inkml:trace contextRef="#ctx0" brushRef="#br1" timeOffset="85228">4304 3604,'-10'-34,"-113"-20,-120-10,-91-15,-5 26,66 38,136 29,135 32,160 53,121 76,28 22,-89 6,-126-27,-127-31,-126-50,-113-48,-53-25,27 9,139 22,140 28,170 60,132 41,23 14,-80-5,-120-30,-128-28,-148-24,-163-52,-106-45,8-34,128 3,173-12,158-14</inkml:trace>
  <inkml:trace contextRef="#ctx0" brushRef="#br1" timeOffset="85986">6859 4204,'42'-46,"-50"-9,8 55,-87-72,-83-27,-80-22,-51 15,41 34,119 73,124 49,113 72,146 56,49 20,-57-3,-115-35,-155-42,-146-39,-117-44,-74 4,62 27,147 31,155 17,168 40,105 10,-20-4,-102-31,-145-60,-166-51,-205-75,-48-9,-2 2,148 30,168 15</inkml:trace>
  <inkml:trace contextRef="#ctx0" brushRef="#br1" timeOffset="86930">10156 3807,'-6'-10,"-117"-13,123 23,-261-57,-72-6,-21 5,35 21,84 29,125 44,116 31,143 68,129 54,16 24,-74-16,-119-32,-118-60,-142-42,-117-45,-48-21,53 21,115 23,132 24,171 63,130 37,9 15,-70 0,-110-35,-99-43,-78-30,-96-34,-92-31,-46-12,26 17,62 26</inkml:trace>
  <inkml:trace contextRef="#ctx0" brushRef="#br1" timeOffset="90206">9532 3583,'55'-89,"-9"16,-7 20,-7 27,-17 29,7 57,13 95,16 100,22 88,14 46,2 33,-15-11,-65-93,-64-148,-46-125,-14-97,-16-114,-5-128,-13-86,-18-12,30 165,105 212,28 150,-25 85,-15 72,-18 39,-22 5,-66-35,-81-41,-49-46,8-84,31-117,61-96,82-93,75-86,10-48,-5-12,-9 13,2 13,26 46,26 23,25 24,23 13,-1 23,9-10,1 37,31 48,34 44,9 40,42 25,20 7,-4-14,-25-15,2-1,-8 28,16 3,-7 2,-20 14,-20 21,-28 24,-37 22,-43 22,-30 22,-5 50,-27 16,-23 35,-33 16,-3-3,-5 4,11 4,-3-18,-32-48,-59-83,-67-96,-50-84,-26-25,7 10,25 23,38 35,47 26,39 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0:35.401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8956 2624,'10'33,"-1"22,-9-55,15 80,3 26,3 23,2-1,-12-39,-5-41,3-45,27-33,13-21,6-2,-7 12,-24 23,-17 16,-10 29,-11 22,-33-1,-34-20,-16-31,5-21,12-21,14-5,25-8</inkml:trace>
  <inkml:trace contextRef="#ctx0" brushRef="#br0" timeOffset="501">13495 3369,'-13'-2,"8"-4,5 6,0 0,0 0,2-13,-2 13,0 0,4-18,-4 18</inkml:trace>
  <inkml:trace contextRef="#ctx0" brushRef="#br0" timeOffset="799">15212 3365,'116'-1,"-15"1,-20 8,-12-5,-4 1,-6-3,-15 9</inkml:trace>
  <inkml:trace contextRef="#ctx0" brushRef="#br0" timeOffset="2947">1727 6395,'30'-29,"-20"25,-10 4,0 0,31 8,-31-8,82-5,28-3,31 13,19-17,29 14,14-15,1 8,-6 17,-4-7,-10 4,2 1,4 3,7-6,-4 0,-7-3,-3-4,5-6,10 3,-11-2,-9 1,-3-1,19 1,5 1,4 2,-10 9</inkml:trace>
  <inkml:trace contextRef="#ctx0" brushRef="#br0" timeOffset="3149">7015 6436,'194'6,"-5"-7,-16-3,-25 5,-19 3,14 3,17 0,10-4,-9 3</inkml:trace>
  <inkml:trace contextRef="#ctx0" brushRef="#br0" timeOffset="3301">9075 6515,'197'4,"24"-9,-3 6,-16 1,-13 10,7-4</inkml:trace>
  <inkml:trace contextRef="#ctx0" brushRef="#br0" timeOffset="4249">10949 6550,'264'10,"16"5,29 3,10 8,16 4,-5 4,-8-15,-20-10,-19-2,-3-3,5-1,1 3,-1 0,-2 2,-3-7,0-1,-2-2,-4-2,-4 2,-4-5,4-1,-10-10,-12 5,6-9,0 2,-1 10,6 6,-32 5,-13 7,-21 1,-18-3,-25 0,-30-9,-46 0,-51-13,-26-21,-30-17,-16-14,-10-23,-1-4,12 12,34 39,28 31,5 31,17 47,9 37,-13-8,-11-4,-32-24,-25-10,-44-20,-43-24,-55-13,-2-3,-8-1,-4 8,-7 14,-2 32</inkml:trace>
  <inkml:trace contextRef="#ctx0" brushRef="#br0" timeOffset="19009">7950 3156,'71'-54,"-2"9,27 12,40 1,24 15,34 1,17 9,-4 17,20 25,-6 37,-55 34,-32 53,-10 43,3 38,20 20,34 38,-14 31,-67 25,-98 19,-110-10,-112-25,-55-45,-77-8,-2-73,-33-58,-25-83,-5-93,1-84,40-72,55-62,49-52,34-38,58-16,77-14,86 19,98-9,94 30,93 39,122 36,106 59,49 63,-46 68,-43 54</inkml:trace>
  <inkml:trace contextRef="#ctx0" brushRef="#br0" timeOffset="20223">11175 3153,'98'-119,"-40"41,52 18,96 28,100 24,41 16,29 24,3 3,-379-35,379 46,9 4,-45-14,-84-13,-70-9,-20-3,7-12,30-3,27 1,32 12,41 24,18 12,-13-2,-40 6,-41 16,-23 38,-43 39,-64 28,-47 31,-40 33,-21 26,-17 42,-5 23,17 44,13-4,-33-36,-51-66,-62-62,-29-60,-28-42,-38-48,-80-36,-86-40,-60-16,-18 11,34 24,24 20,38 12,39-7,43-15,51-18,45-45,33-61,19-50,9-74,34-49,19-35,22-21,7-18,17-10,30 3,49 17,70 32,65 31,48 51,61 53,32 59,-1 54,-41 46,-69 60</inkml:trace>
  <inkml:trace contextRef="#ctx0" brushRef="#br0" timeOffset="21787">14393 5999,'18'-30,"-21"2,3 28,0 0,0 0,0 0,-5-27,5 27,0 0,0 0,-6-22,6 22,0 0,1-6,-1 6,-1 1,-1 19,2-20,0 0,0 0,-8 40,8-40,0 0,-35 51,35-51,-83 56,-51 15,-48 31,-2 32,-6 39,-17 24,-20 26,12 28,23 16,45 14,55 10,79-2,80 0,77 5,54 5,34 10,20 5,-10-2,-28 16,-69-18,-56-1,-50-7,-44-3,-29-11,-20-10,2-29,9-29,-6-31,2-50,15-41,15-47,18-38,17-29,18-50,12-36,2-14,11 16,22 30,-20 39,-32 26,-31 35,-21 44,-14 10,-3 3,-13-15,2-34,-32-52,-46-52,-30-33,7-5,14 4,31-3,26 20,23 28,16 27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1:09.702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1736 13319,'-26'-42,"16"3,10 39,0 0,22-47,-22 47,49-36,5 2,7 12,27 16,25 4,44 14,46 7,39-4,53-9,36-6,45 4,24 8,21 0,7-5,13-3,2-4,0 12,-12 6,-4 5,11 6,3 1,-27-3,-31-1,-46-2,-40-7,-38-9,-28-4,-26-2,-27-3,-34-1,-44 0,-51-2,-30 1,-18 3,0 0,-2 3,-1-2,-5-7,-1-24,-5-36,5-46,4-46,-15-45,-4-49,-10-27,3-25,4 11,20 19,3 16,-12 30,-5 34,-14 38,1 22,-14 18,-29 3,-33 7,-42 20,-46 16,-26 22,-38 18,-36 27,-46 21,-45 24,-34 6,-20 4,-26-5,-34-2,-12 0,-47-2,-10 2,32-6,32 7,48-6,66-15,64 5,50-19,83-5,82-10,80 1,27-11,7-2,2-2,-3 13,-3 5,-14 13,-5 27,-19 35,-22 52,0 54,5 29,1 44,-14 57,-4 48,14-8,45-28,30-15,29-33,13-52,7-56,18-40,19-57</inkml:trace>
  <inkml:trace contextRef="#ctx0" brushRef="#br0" timeOffset="1227">11286 13813,'2'-6,"-15"-6,13 12,0 0,0 0,-13-26,13 26,0 0,-14-57,14 57,3-84,3-17,0-12,-7 6,1 23,1 33,4 31,12 27,26 51,15 24,9 9,-11-14,-31-26,-32-34,-23-28,-29-43,-11-29,-14-19,-2 12,10 30,21 39,14 38,2 22,11 18,-3 0,34 1</inkml:trace>
  <inkml:trace contextRef="#ctx0" brushRef="#br0" timeOffset="1914">12508 13913,'6'-30,"-27"-13,21 43,-26-59,7-21,12-21,9-20,0-14,2 17,8 42,8 41,20 48,36 53,8 25,1 6,-12-20,-46-46,-34-39,-34-45,-28-28,-28 8,-14 21,-19 40,-12 35,-15 27,-18 24,-10 28,-12 43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1:38.073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19868 8881,'-35'-27,"-16"12,51 15,-72-15,-20 22,-23-6,-37-2,-30-7,-19 6,-21 0,-11 3,-21-4,-29-15,8 4,18-6,37 3,30 0,36 6,48 8,68 4</inkml:trace>
  <inkml:trace contextRef="#ctx0" brushRef="#br0" timeOffset="780">17434 9553,'-118'1,"-37"1,-13 5,-17 5,-20-4,-17-3,-31-3,-36-4,-32 1,-25-2,-24 5,-8 3,-53 8,-16-8,4-11,21-11,32-8,23-4,64 3,92 11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2:02.096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19679 7284,'21'1,"-17"1,-4-2,0 0,0 0,0 0,-7 8,7-8,0 0,0 0,-29 15,29-15,0 0,-70 11,70-11,-144-8,-43 2,-23 9</inkml:trace>
  <inkml:trace contextRef="#ctx0" brushRef="#br0" timeOffset="597">14239 7809</inkml:trace>
  <inkml:trace contextRef="#ctx0" brushRef="#br0" timeOffset="997">14254 7964,'45'22,"-24"-17,-13-20,-16-27,-11-11,3 19,20 23,37 39,56 66,0 22,-16-6,-28-30,-51-53,-43-29,-31-52,1-18,18 7,30 45,30 31,34 51,12 11,-30-35,-54-25</inkml:trace>
  <inkml:trace contextRef="#ctx0" brushRef="#br0" timeOffset="1074">14315 8074,'-13'-74</inkml:trace>
  <inkml:trace contextRef="#ctx0" brushRef="#br0" timeOffset="1333">14243 7801,'-9'-16,"11"17,24 35,40 56,26 42,-5 5,-43-19,-48-28,-20-22,6-37,4-38,-14-46,5-38</inkml:trace>
  <inkml:trace contextRef="#ctx0" brushRef="#br0" timeOffset="1546">14365 7806,'24'24,"19"83,10 50,10 34,24 18,28 7,28 15,0-8,21-16</inkml:trace>
  <inkml:trace contextRef="#ctx0" brushRef="#br0" timeOffset="3587">5084 7587,'-17'-31,"-34"15,51 16,-75-2,-22 4,-8 13,-20-7,-5 16,13 15,27 8,31 27,8 13,20 26,9 32,-2 30,-6 26,-2 5,10 26,8 1,2 28,-10 23,-8 10,-10 9,13-11,20-10,4 0,-1-10,-5-24,-14-31,6-64,13-39,5-50,6-42,16-11,49-20,51-26,63-5,73-9,82 3,33 8,-2 21,-23 20,-18 38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2:51.453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13617 3081,'24'-14,"-5"4,-19 10,0 0,0 0,33-8,-33 8,0 0,36-8,-36 8,35-12,10-11,20 1,32 2,44 14,40 15,2 9,-39 6,-53-5,-40-1,-17 16,9 33,10 41,-11 34,-3 31,11 53,44 58,44 46,20 18,-9-2,-26-15,-49-46,-52-68,-48-58,-42-40,-20-26,-14-13,-36-13,-38-30,-23-37,-22-25,-8-15,-7 0,0 8,-10 14,-16 24</inkml:trace>
  <inkml:trace contextRef="#ctx0" brushRef="#br0" timeOffset="17978">4627 6360,'36'-47,"0"9,-36 38,59-32,22-8,22-4,28-4,12 4,12 1,10 4,12 3,5 15,11 6,-1 17,10 11,-4 10,7 17,-6 13,-20 21,-10 14,-30 9,-27 7,-22 17,-18 9,-24 10,-13 13,-34-7,-40 2,-26-8,-18-5,-20-7,-26-22,-33-20,-27-22,-37-18,-6-18,-8-13,-3-16,-8-17,9-17,1-21,-2-18,9-17,24-10,24-20,15-13,33-9,20-10,40 0,35 3,50-8,56 8,86 8,91 19,111 23,105 40,95 45,46 61,23 67,15 92</inkml:trace>
  <inkml:trace contextRef="#ctx0" brushRef="#br0" timeOffset="37158">3844 9210,'164'-35,"75"-2,29-1,44 1,34-11,36 2,26-7,47 6,16 8,28 3,31 11,16 8,22 6,20 0,3-4,-1 7,-3 4,8 3,-6 4,13 8,-13 14,-18 3,5-8,-11-2,18 15,-7 8,0 6,-24 3,-9 2,-17 8,25 11,-17 1,-15 5,-38-1,-40-4,-34-17,-50-13,-58-7,-44-12,-65-12,-57 7,-30 22</inkml:trace>
  <inkml:trace contextRef="#ctx0" brushRef="#br0" timeOffset="52751">1736 9387,'-5'-62,"-27"-1,32 63,-58-49,-19 22,7 6,20 34,-13 43,-30 30,-24 52,-5 64,17 53,28 48,61 21,53 16,65-7,53-8,48-49,22-67,25-48,-15-65,-30-33</inkml:trace>
  <inkml:trace contextRef="#ctx0" brushRef="#br0" timeOffset="53615">3217 12342,'7'-3,"10"-5,-17 8,0 0,39-26,-39 26,63-42,26-17,29-9,26 17,58 36,53 42,0 25,-22 0,-9-7,-4-10,-22-17,-22-7,-37-17,-31-14,-22-26,7-16,29 4,77 50,42 55,-9 33,-25 6,-30-23,-23-35,17-32,-5-33,17-15,-1-1,4 21,-9 27,-29 21</inkml:trace>
  <inkml:trace contextRef="#ctx0" brushRef="#br0" timeOffset="122410">7059 13457,'32'-27,"-1"5,-31 22,68-26,45 2,43 2,52 2,81 13,63 9,65-3,42-3,29 8,24 9,52 11,4-4,37 1,-12 4,-4-2,10-3,-17-3,18 0,3 4,-13 3,-27-4,-26-9,-25-9,-22-10,6-1,-36 11,-36-4,-62-7,-81-2,-48 4,-28 12,-60 28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5:08.701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13170 3258,'41'-37,"-14"2,-27 35,29-44,14-4,28 0,27 5,20 9,25 0,25-1,25 3,16 2,12 11,8 17,-3 20,-11 20,-13 20,-2 27,-5 32,-13 23,-7 16,-34 2,-60-2,-46 12,-37 8,1 38,5-10,-5 19,-9 21,-13-4,-15-3,-5-25,-7 3,6-14,-36-9,-31-54,-46-36,-96-39,-16-39,-19-18,17 3,-14-15,-12-21,1-35,26-30,51-23,36-22,41-23,7-29,-6-33,9-21,32-26,48 6,43-7,42-3,32 3,23 28,40-2,30 33,26 20,16 26,30 35,50 48,74 59,83 66,68 62,10 61,-58 53,-100 40</inkml:trace>
  <inkml:trace contextRef="#ctx0" brushRef="#br0" timeOffset="729">15340 7390,'-78'-147,"-98"27,-113 10,-70 23,-69 34,-61 32</inkml:trace>
  <inkml:trace contextRef="#ctx0" brushRef="#br0" timeOffset="875">11880 6895,'-556'1,"17"9,25 27,59 39,120 27,188 7</inkml:trace>
  <inkml:trace contextRef="#ctx0" brushRef="#br0" timeOffset="2429">10969 7572,'895'163,"3"66,-63 44,-163 22,-188-3,-211-25,-226-54,-234-58,-246-101,-236-89,-209-63,-199-46,-156 8,-16 73,152 93,320 61,443 6,368-47,356 24,218 16,-13 38,-227 20,-302-26,-288-49,-311-78,-231-24,-171 6,-30 42,126-15,240-38,281-62,225-45,176-58,231-54,135-39,43-21,20-6,-31-2,-198 21,-283 2,-279-9,-157 22,-30 35,105 49,252 32,248-54,335 6,272 37,83 66,-131 54,-227 28,-236-18,-221-18,-238-57,-161 7,-112 36,27 48,303 21,234-35,364-7,357 21,172 55,64 61,-200 31,-230 12,-242-15,-213-8,-179-1,-236-10,-269-30,-200-6,-99 40,18 62,191 57,268 37,354-37,423 9,322-22,201 29,42 61,-201 41,-282 12,-312-42,-294-52,-281-94,-275-70,-227-41,-59 1,38 25,144 24,278-1,312-24,218-21,329 19,308-16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5:55.455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623 6074,'26'-86,"5"3,28-1,41 25,38-26,27 31,-20-7,-26 20,-13 35,-13 19,14 36,10 39,4 12,-15 34,-53 33,-19 48,-17 42,-19 18,-13 64,14-4,13 13,-2 17,-10 51,-9-5,11-8,14-8,22 21,11-10,-9-5,-8-32,-8-8,-30-32,-18-29,-25-49,-3-36,-8-47,-1-20,-14-28,-34-42,-5-35,6-44,25-29,-4-22,-19-36,-10-7,-16-30,6-27,18-24,9-10,24-11,24-14,15-38,18 3,8-47,6-16,18-28,20-17,16-13,-4-17,-21 8,-7-13,-3-24,10 12,4 12,-18-29,-12 52,7 8,37 37,45 64,57 38,82 55,89 84,69 112</inkml:trace>
  <inkml:trace contextRef="#ctx0" brushRef="#br0" timeOffset="16215">3072 10568,'-29'-3,"-12"23,41-20,0 0,-38 49,38-49,-39 82,-2 40,3 31,10 48,22 19,33 3,21-17,53 5,30-27,59-38,16-52,1-30,-15-38</inkml:trace>
  <inkml:trace contextRef="#ctx0" brushRef="#br0" timeOffset="16617">5570 10959,'110'-33,"-6"70,30 77,-34 74,-63 28,-42-2,-51-18,-37-16,-22-30,-29-49,-40-52</inkml:trace>
  <inkml:trace contextRef="#ctx0" brushRef="#br0" timeOffset="17720">3602 6628,'-31'-11,"-45"-5,76 16,-101-9,-13 5,0-3,12 21,23-5,32 24,22 17,8 58,-6 48,-9 56,-5-3,-15 36,-17 32,12 10,27 9,30 20,3-25,-10-23,-1-4,1-57,21-41,13-59,5-55,28-43,66-34,76-36,89 13,81 23,-69 34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39:42.43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1964 3064,'-16'-35,"-84"-5,-2 61,-19 20,15 40,16 63,41 35,32 33,21 56,7 31,-15 50,-10 23,-17 4,7 34,5 30,19 31,32 30,17 23,-8 16,-33-2,-25 9,4-7,-2-35,2-2,10-31,9-31,-4-27,-14-40,-3-42,13-45,20-76,17-46,6-37,3-29,2-24,6-22,25-39,63-46,45-59,50-19,-47 13</inkml:trace>
  <inkml:trace contextRef="#ctx0" brushRef="#br0" timeOffset="508">1098 10280,'69'42,"-37"20</inkml:trace>
  <inkml:trace contextRef="#ctx0" brushRef="#br0" timeOffset="985">1223 10433,'-8'-14,"-36"-4,44 18,-99-46,-41-10,-30-13,23 25,37 4,27 15,21-18,31 23,24-34,29 25,26-24,37 9,17 14,11 22,10 26,0 37,-11 18,-11 26,-23 5,-28-25,-34 7,-56-4,-48-4</inkml:trace>
  <inkml:trace contextRef="#ctx0" brushRef="#br0" timeOffset="1350">741 9381,'4'9,"28"46,-32-55,78 85,17 5,-2-25,-10-30,-26-16</inkml:trace>
  <inkml:trace contextRef="#ctx0" brushRef="#br0" timeOffset="1530">677 9291,'-1'-24,"-38"6,39 18,0 0,-48-21,48 21,-38-15</inkml:trace>
  <inkml:trace contextRef="#ctx0" brushRef="#br0" timeOffset="1926">847 8940,'-2'-6,"-24"9,26-3,0 0,0 0,-42 13,42-13,0 0,-42 61,42-61,-20 75,33-3,23-34,11-21,-12-22,1-14,14 2,13 20,-3 52,-14 20,-32 3,-26-17,-15-18,-12-31</inkml:trace>
  <inkml:trace contextRef="#ctx0" brushRef="#br0" timeOffset="2268">447 8218,'0'14,"31"59,-31-73,72 101,48 30,12-4,-16-25,-22-6,-25-30,-35-20</inkml:trace>
  <inkml:trace contextRef="#ctx0" brushRef="#br0" timeOffset="2583">952 8330,'-15'57,"-11"28,10-2,30-7,30-15,16-47,12-6,3-22,-2-5,6-9</inkml:trace>
  <inkml:trace contextRef="#ctx0" brushRef="#br0" timeOffset="18567">12762 9795,'10'-15,"8"9,-18 6,0 0,0 0,0 0,18-9,-18 9,0 0,0 0,27-19,-27 19,0 0,37-20,-37 20,62-10,23 3,16 0,4 2,-11 4,-9 7,-17 15,-28 18,-18 13,-5 23,-7 28,0 26,5 32,-8 24,4 12,-5 24,2 9,-6 13,-4-1,1-5,14-15,-2-21,-2-35,-7-36,4-17,6-14,-10-37,-12-26,-35-18,-31-8,-6 11,-1 12,-9-2,-22-31,-28-43</inkml:trace>
  <inkml:trace contextRef="#ctx0" brushRef="#br0" timeOffset="30523">13398 10389,'7'-14,"8"-2,-15 16,0 0,0 0,0 0,27-10,-27 10,0 0,0 0,31 1,-31-1,0 0,13 5,-13-5,-30 4,-62-6,92 2,-144-10,-13 4,0 8,-9 20,-7-33,15 12,52 2,37 1,49 0,19-2,10 2</inkml:trace>
  <inkml:trace contextRef="#ctx0" brushRef="#br0" timeOffset="30915">12197 10188,'44'-29,"-23"17,-21 12,0 0,0 0,23-3,-23 3,0 0,22 6,-22-6,25 22,-24 17,-29 8,-37 7,-15 5,1-7,31-8,46-12,36-10,58 6,58 8,16 16,-29 10</inkml:trace>
  <inkml:trace contextRef="#ctx0" brushRef="#br0" timeOffset="48263">15451 4585,'77'-33,"-6"-3,5-3,17 0,14 2,23 1,23 3,26 14,14 13,4 10,3 15,5 24,3 29,7 30,-3 27,0 18,-36 26,-40 5,-45 24,-18 35,-20 43,0 12,13 27,-18 15,-19 13,-38 9,-41 13,-3 18,-2 7,-17 2,-33-32,-28-28,-6-15,-12-29,-28-42,-32-60,-46-66,-19-74,-3-72,7-68,-3-83,9-68,13-41,23-28,22-26,13-31,3-43,9-38,11-19,49-1,53-17,72 56,68 26,52 40,52 39,42 46,41 56,40 55,50 63,30 66,-1 49,-66 36</inkml:trace>
  <inkml:trace contextRef="#ctx0" brushRef="#br0" timeOffset="50727">16081 5455,'37'-7,"-34"6,-3 1,0 0,0 0,0 0,-1 1,1-1,0 0,0 0,-3 2,3-2,0 0,-4 7,4-7,0 11,-9 0,9-11,0 0,0 0,0 0,0 0,0 0,0 0,-8 11,8-11,0 0,0 0,0 0,0 0,0 0,-7 6,7-6,0 0,0 0,0 0,0 0,-14 5,14-5,0 0,0 0,0 0,-22 5,22-5,0 0,0 0,-27-1,27 1,0 0,-54-3,54 3,-85-20,-31-17,-21-6,-15-6,-16-10,2 5,27 6,24 9,0-6,7 9,11 12,25 11,35 11,36 3,6-1,-13 1,-29-2,-18-11,32 4,15 1,13-10,19-2,-9 6,-3 4,4 2,-2 2,0 3,10-3,0 5,-3 7,12 21,7 21,10 30,1-3,-43-27,-24-32,-29-26,-20-39,-3-15,15 9,38 27,20 18,29 25,57 49,45 26,-15 5</inkml:trace>
  <inkml:trace contextRef="#ctx0" brushRef="#br0" timeOffset="51173">15822 6232,'11'-5,"-15"3,4 2,0 0,0 0,0 0,-16-3,16 3,0 0,0 0,-31-9,31 9,0 0,-42-10,42 10</inkml:trace>
  <inkml:trace contextRef="#ctx0" brushRef="#br0" timeOffset="51351">14772 6111,'-152'-17,"10"0,-6 4,12 12</inkml:trace>
  <inkml:trace contextRef="#ctx0" brushRef="#br0" timeOffset="51781">14355 6008,'-41'1,"-6"10,47-11,-50 26,2 4,16-3,25-1,35 2,47 21,26 20,6 23,-22 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7:46:28.420"/>
    </inkml:context>
    <inkml:brush xml:id="br0">
      <inkml:brushProperty name="width" value="0.05292" units="cm"/>
      <inkml:brushProperty name="height" value="0.05292" units="cm"/>
      <inkml:brushProperty name="color" value="#515128"/>
    </inkml:brush>
  </inkml:definitions>
  <inkml:trace contextRef="#ctx0" brushRef="#br0">13833 11228,'62'-45,"15"9,37 0,43 3,24 9,28 3,36 4,33 1,40 7,32 6,26 6,8 5,9 5,5-6,23 4,2-2,4 8,-16-6,-23-9,-10-11,15 3,-28-8,-8-1,-12 7,-10-1,16 12,-35 8,-11 8,-32 13,-46 2,-43 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40:59.21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20806 4978,'95'254,"12"22,-18 24,-52 16,-65 18,-27 28,15 15,38 7,32-31,-8-22,-22-31,-21-45,-24-58,-12-32,-6-43,-14-26,-34-14,-34-38,-59-21,-45-19,-14 31,-15 16,-19 15,-24-13,-29-16,-10 5,-19-12,23-12,33-48,55-46,58-34,73-20,55-21,40-22,-1-33,-6-49,-21-53,-9-40,16-27,13-48,17-16,-10 17,-20 33,11 29,34 22,40 34,59 32,82 53,114 87,142 80,80 77,0 66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42:05.5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9465 8312,'57'-57,"-5"3,18-1,33-8,23-3,32-4,50-8,40-4,46-5,46 1,49-5,27 6,26 14,27 10,16 25,24 22,16 12,-35 21,-26 21,-5 18,-36 22,-59 10,-69 7,-65-12,-50-7,-69-21,-78-32,-42-19,-51-33,-45-42,-21-27,-22-25,-14-13,1 4,4 18,18 16,19 27,30 28,41 26,43 32,57 44,75 37,85 30,43 23,3 6,-47 0,-72-12,-107-31,-105-26,-112-34,-82-22,-46-11,-12 2,12 16,29 34</inkml:trace>
  <inkml:trace contextRef="#ctx0" brushRef="#br0" timeOffset="2494">10214 12672,'-10'-7,"-1"1,11 6,0 0,0 0,0 0,0 0,-8-3,8 3,0 0,0 0,0 0,-9 2,9-2,0 0,0 0,-20 6,20-6,0 0,-35 4,35-4,-62 1,-28-11,-23-2,-12-1,-12 7,-8 10,-6-2,1 0,12-7,17-2,27 0,35 4,25 1,17 5,13 5</inkml:trace>
  <inkml:trace contextRef="#ctx0" brushRef="#br0" timeOffset="25981">5415 12817,'69'-52,"-26"5,-4 0,13 2,12 2,19 2,40 10,28 12,32 14,21 15,10 22,-19 30,-33 24,-31 25,-33 29,-37 13,-47 12,-51-3,-57-5,-43-24,-43-25,-20-36,-15-40,-17-41,1-33,16-33,0-35,40-14,39-18,70-12,74-16,56-1,81 14,67 15,43 30,5 28,-46 24</inkml:trace>
  <inkml:trace contextRef="#ctx0" brushRef="#br0" timeOffset="27637">6163 9277,'-14'-22,"-43"-13,57 35,-70-32,-12 3,8 11,1 5,21 21,20 20,30 40,10 9,-6-10,-4-29,5-21,14-15,19-22,16 0,22 13,33 26,11 28,-16 38,-43 10,-41 2,-50-11,-27-16,-46-16,-13-23,15-20,17-19,54-8</inkml:trace>
  <inkml:trace contextRef="#ctx0" brushRef="#br0" timeOffset="28261">6630 9962,'20'11,"-20"-9,0-2,0 0,0 0,0 0,-8-11,8 11,0 0,0 0,-20-42,20 42,0 0,-17-75,17 75,-9-97,-7-22,15 20,4 32,6 50,5 28,41 69,10 13,-4-10,-14-35,-14-32,-17-41,-10-46,-12-30,4-6,7 28,16 48,12 31,41 70,0 41,-10 6,-10-6,-24-13,-12-19,2-32,6-19</inkml:trace>
  <inkml:trace contextRef="#ctx0" brushRef="#br0" timeOffset="28932">7687 10103,'45'-1,"-45"-16,0 17,0 0,-27-51,27 51,-55-83,-10-25,-12-29,17-1,31 42,23 24,8 16,16 16,9 19,27 24,39 28,-13 24,-35 21,-52 2,-40-12,-30-17,5-19,30-17,33-10,17-6,43-3,51 20,9 18,11 32,-54 3,-41 5,-52 0,-54-12,-47-12,-28-22,16-9,4-9,41 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43:17.95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3759 7849,'1'0,"-16"19,15-19,0 0,-19 68,19-68,-32 108,12 58,2 26,26 11,14-8,0-37,1-40,10-20,12-29,22-29,22-20,30-8,12-25,-9 5,-15 2,-46-1</inkml:trace>
  <inkml:trace contextRef="#ctx0" brushRef="#br0" timeOffset="747">5009 8703,'-22'-12,"-21"16,43-4,0 0,-67 29,67-29,-99 54,10 33,43-3,54 7,38-23,13-28,12-29,7-33,4-25,-16-18,-32-6,-26 23,-7 18,-3 16,4 11,0 10,26 51,12 37,8 26,-16-11,-20-19,-17-36,4-26,5-36</inkml:trace>
  <inkml:trace contextRef="#ctx0" brushRef="#br0" timeOffset="1035">5484 9197,'19'11,"-16"-6,-3-5,0 0,-1-1,1 1,-6-12,5-22,1 34,0 0,1-67,-1 67,20-68,22 15,10 11,1 15,-6 12,-5 7</inkml:trace>
  <inkml:trace contextRef="#ctx0" brushRef="#br0" timeOffset="1536">6286 8933,'49'-14,"-42"-9,-7 23,0 0,0 0,0 0,0 0,-8-25,8 25,0 0,0 0,0 0,-32-20,32 20,0 0,0 0,-69-5,69 5,0 0,-70 35,70-35,-52 85,27 15,40-12,32-27,9-31,-10-46,1-29,-27-29,-19 2,-1 37,10 33,30 47,13 45,-5 33,-9 19,-36-15,-36-47,-29-38,-14-38,2-44</inkml:trace>
  <inkml:trace contextRef="#ctx0" brushRef="#br0" timeOffset="1824">6478 9276,'120'-21,"-24"1,-3-24,-23-22,-27-20,-41-7,-34 33,-17 29,-20 45,9 45,20 24,14 11,38-5</inkml:trace>
  <inkml:trace contextRef="#ctx0" brushRef="#br0" timeOffset="2039">7025 9305,'69'-28,"-32"-4,-37 32,1-52,-13-8,-1-6,21 7,26-2,6 27,10-2,-14-3</inkml:trace>
  <inkml:trace contextRef="#ctx0" brushRef="#br0" timeOffset="2542">8145 8030,'-10'-11,"3"17,7-6,0 0,12 67,-12-67,21 138,6 57,6-1,-9-38,-3-28,-5-47,-2-47,-18-53</inkml:trace>
  <inkml:trace contextRef="#ctx0" brushRef="#br0" timeOffset="2783">8499 8047,'-24'-26,"-39"6,63 20,-80-9,-17 14,11 14,27 19,25 14,27 1</inkml:trace>
  <inkml:trace contextRef="#ctx0" brushRef="#br0" timeOffset="3009">8572 8595,'-68'3,"-51"-27,-17-5,25 15,42 11,36 11,45 7</inkml:trace>
  <inkml:trace contextRef="#ctx0" brushRef="#br0" timeOffset="3239">8731 8651,'-25'39,"-5"28,30-67,-20 85,6 9,18-23,14-27,-3-40</inkml:trace>
  <inkml:trace contextRef="#ctx0" brushRef="#br0" timeOffset="3371">8566 8526,'-1'-41,"-2"5,3 36,0 0,11-25,-11 25</inkml:trace>
  <inkml:trace contextRef="#ctx0" brushRef="#br0" timeOffset="3671">8770 8006,'14'-10,"-10"36,-4-26,0 0,23 83,-23-83,24 136,9 62,6 34,-18-29,-11-41,-10-40,-4-40,2-51,0-38</inkml:trace>
  <inkml:trace contextRef="#ctx0" brushRef="#br0" timeOffset="4041">8987 8937,'28'-11,"9"4,-37 7,0 0,57 0,-57 0,73-8,11-15,-1-31,-42 2,-64 5,-46 7,-40 28,14 39,43 32,40 27,51 17,47-5,33-13,26-26,-28-44,-14-49</inkml:trace>
  <inkml:trace contextRef="#ctx0" brushRef="#br0" timeOffset="4435">9731 8545,'15'-7,"-44"46,29-39,0 0,-37 57,37-57,-28 67,7 0,17-14,15-12,18-17,29-10,24 11,5 20,-6 18,-15 19,-45-7,-31-3,-59-13,-48-9,-59-9,-41 13</inkml:trace>
  <inkml:trace contextRef="#ctx0" brushRef="#br0" timeOffset="61437">4094 10092,'-1'-3,"-21"34,22-31,0 0,1 99,-1-99,26 166,3 42,-10-4,-1-17,1-29,-8-55,-2-54,-11-58,-25-113,-9-74,-22-78,7 62,23 50,48 58,22 21,43 44,33 56,-8 51,-52 29,-69 10,-68 8,-49-31,22-31,48-25,52-12,52 37,62 43,50 20,10 8,-24 2,-53-31,-54-26,-37-28</inkml:trace>
  <inkml:trace contextRef="#ctx0" brushRef="#br0" timeOffset="61813">5167 10846,'6'-2,"-25"3,19-1,0 0,-46 24,46-24,-79 81,10 36,54-16,57-20,55-28,14-37,-16-45,-29-41,-54-15,-63 5,-32 23,-12 18</inkml:trace>
  <inkml:trace contextRef="#ctx0" brushRef="#br0" timeOffset="62342">5401 10198,'-8'54,"40"87,35 68,1 25,-26-29,-9-57,-15-74,-11-61,-10-51,12-86,-4-23,19 58,36 69,27 58,-5 55,-46 27,-50-25,-56-18,-29-30,2-36,30-21,27-40</inkml:trace>
  <inkml:trace contextRef="#ctx0" brushRef="#br0" timeOffset="62600">6056 10920,'66'32,"-19"34,-5 19,14 22,-3-33,14-34,-12-47,-8-40,-31-45,-17-8,-12 10</inkml:trace>
  <inkml:trace contextRef="#ctx0" brushRef="#br0" timeOffset="62934">6835 10834,'30'-9,"-49"19,19-10,0 0,0 0,-41 23,41-23,0 0,-58 48,58-48,-59 70,41-25,39-18,17-19,27-6,-6-6,-11 26,-24 21,-30 25,-36-3,-25-22,-7-22</inkml:trace>
  <inkml:trace contextRef="#ctx0" brushRef="#br0" timeOffset="63176">7013 10367,'41'9,"13"85,-2 55,-7 61,-29-9,2-38,13-55</inkml:trace>
  <inkml:trace contextRef="#ctx0" brushRef="#br0" timeOffset="63356">7246 10969,'-75'1,"-21"12,12 5,28 3,24 1</inkml:trace>
  <inkml:trace contextRef="#ctx0" brushRef="#br0" timeOffset="63713">8295 10378,'18'32,"-3"93,16 37,1 19,-14-11,-9-31,2-45,-1-56</inkml:trace>
  <inkml:trace contextRef="#ctx0" brushRef="#br0" timeOffset="63895">8460 10870,'-24'-7,"-53"9,77-2,-83 13,6 13,28 10,57-4</inkml:trace>
  <inkml:trace contextRef="#ctx0" brushRef="#br0" timeOffset="64203">8690 10884,'43'3,"-38"12,-5-15,0 0,-34 45,34-45,-59 73,15 21,38-11,61-22,40-34,19-37,-19-45,-44-23,-77-8,-46 8,-27 10,18 37</inkml:trace>
  <inkml:trace contextRef="#ctx0" brushRef="#br0" timeOffset="64593">9662 11374,'30'-29,"-47"-37,17 66,-23-103,-25-42,-5-41,2 12,25 55,39 49,31 24,45 26,29 26,0 16,-17 25,-24 11</inkml:trace>
  <inkml:trace contextRef="#ctx0" brushRef="#br0" timeOffset="64835">10052 10951,'-56'7,"-68"1,10 0,22 3,16 7,24-3,35-5,33 0</inkml:trace>
  <inkml:trace contextRef="#ctx0" brushRef="#br0" timeOffset="65262">10518 11046,'-20'-10,"-43"2,63 8,-99 12,-9 36,22 30,55 4,62-5,42-29,22-40,-1-39,-7-28,-29-17,-41 22,-13 43,6 39,7 45,4 19,-4-11,-10-22,4-38</inkml:trace>
  <inkml:trace contextRef="#ctx0" brushRef="#br0" timeOffset="65472">10776 11096,'28'95,"4"7,5-16,-14-20,-11-33,-12-33</inkml:trace>
  <inkml:trace contextRef="#ctx0" brushRef="#br0" timeOffset="65578">10767 11046,'-2'-65,"3"12,-1 53</inkml:trace>
  <inkml:trace contextRef="#ctx0" brushRef="#br0" timeOffset="65879">10896 10356,'30'-57,"-34"59,4-2,0 0,0 0,13 49,-13-49,0 0,24 103,-24-103,31 147,14 57,1 21,-9-33,-14-48,-5-51,2-55,-15-52</inkml:trace>
  <inkml:trace contextRef="#ctx0" brushRef="#br0" timeOffset="66212">11269 10894,'18'17,"8"47,-26-64,32 105,-5 18,4-1,9-35,2-41,-3-44,-8-59,4-56,-8-20,-22 18,-11 50,-7 22</inkml:trace>
  <inkml:trace contextRef="#ctx0" brushRef="#br0" timeOffset="66697">11711 11069,'34'15,"13"0,-47-15,52 15,-30-4,-12-4,-10-6,0-6,-2-15,-7-4,-8-12,0-7,-1-15,12-12,16-12,17 23,20 15,22 20,16 22,1 21,-10-2,-17-13,-29-9,-22-6</inkml:trace>
  <inkml:trace contextRef="#ctx0" brushRef="#br0" timeOffset="67211">12394 11001,'0'1,"3"-4,-3 3,0 0,0 0,0 0,20-5,-20 5,0 0,0 0,35 2,-35-2,0 0,58-4,-58 4,75-11,-5-16,-13-24,-43-5,-28 10,-36 8,-26 27,-6 50,8 38,28 36,52 14,62-11,22-31,3-34,-22-23,-38-19</inkml:trace>
  <inkml:trace contextRef="#ctx0" brushRef="#br0" timeOffset="67666">11783 11017,'10'53,"11"47,14 33,-11-9,0-12</inkml:trace>
  <inkml:trace contextRef="#ctx0" brushRef="#br0" timeOffset="118016">19049 7529,'171'-51,"22"-4,38 4,21-2,27 5,25 12,23 12,10 41,11 13,-7 28,-19 16,-32 30,-35 19,-28 36,-36 1,-31 41,-28 15,-20 35,-26-2,-41 13,-54-4,-39 10,-28-2,-22 25,3 9,-27-22,-40-10,-30-29,-35-18,-13-20,-12 6,-6-29,-21-35,-35-22,-29-41,-10-16,1-23,22-24,9-22,-10-41,-7-43,7-42,29-20,40-17,26-17,29-22,26-22,25-19,40 2,44-8,29 3,32 0,33 6,28 4,10-1,30 8,12 8,28 11,29 20,35 18,12 26,25 13,9 13,1 14,11 17,8 7,-1 20,-4 14,1 21,-14 30,-3 22</inkml:trace>
  <inkml:trace contextRef="#ctx0" brushRef="#br0" timeOffset="119581">21113 7547,'34'-23,"-76"-25,42 48,-113-44,-37 30,12 48,51 51,64 44,53 28,10-3,-34-17,-52-8,-54-22,-48-30,-31-19,8 22,36 42,50 38,47 34,38 33,0 0,-41-8,-66-33,-61-40,13-22,37 3,54-25,24-34</inkml:trace>
  <inkml:trace contextRef="#ctx0" brushRef="#br0" timeOffset="124733">22868 5775,'31'18,"-26"38,-5-56,0 0,-3 54,3-54,-6 115,-1 5,11 25,3-16,10-38,-3-57,-12-26,-3-8,-2 3,-19 8,-25 1,-15-12,-16-15,-10 19,-8 15,-16-2,-1-24,14-1,28-11,38-3,18-5,11-18,-27-31,-25-26,-5-7,13 39,36 29,14 34,11 2,25-5,31-1,38 22,21-36,14 1,8 2,1 6,-1 43,-24 5,-43-23,-35-8</inkml:trace>
  <inkml:trace contextRef="#ctx0" brushRef="#br0" timeOffset="126192">22652 6281,'21'37,"-28"80,-22 1,-30-13,-6-58,27-40,31-12,42-60,25-61,20-19,-20 47,-15 81,-5 84,-34 27,-39 26,-9-50,-3-55,18-20,13-73,2-40,21-36,-8 4,-18 91,2 95,-27 97,-34 0,-7-31,-3-50,24-34,43-49,11-66,16-21,1-9,-9 52,4 82,-4 75,-14 24,-5-2,1-30,-8-62,4-17,3-44,7-29,9-26,1-30,25 83,24 72,27 102,-1 20,-10-38,-28-75,-15-30,7-38,5-57,12 1,-10-17,-26 67,6 56,-8 76,-15 25,-3-20,16-59,3-35,4-89,-12-45,-16-1,7 78,25 79,0 126,-21 8,-29-48,-17-54</inkml:trace>
  <inkml:trace contextRef="#ctx0" brushRef="#br0" timeOffset="127280">24244 7188,'6'24,"-20"14,14-38,-18 89,3 53,6-2,7 11,8-46,-12-34,-17-54,-34-5,-23-10,-26-36,-3 17,-4-11,28 18,30-7,22 12,12 3,6 2,-10-14,0-30,-3-21,13-26,15 7,10 27,21 7,-3 19,16-17,13 27,22 2,14 25,16-23,-2 6,-5-15,-23 19,-15-18,-13 25,-9 6</inkml:trace>
  <inkml:trace contextRef="#ctx0" brushRef="#br0" timeOffset="128282">24026 7802,'9'10,"-28"8,19-18,0 0,-34 61,34-61,-35 30,17-17,21-15,38-34,16-41,-1-8,-9 4,-20 27,-23 53,-21 57,-21 31,-10-13,3-8,19-54,10-25,20-56,6-36,18-37,-5 43,-20 93,-11 18,-48 122,-24-11,-5-24,15-43,33-56,21-38,28-60,13-12,-10 14,-14 25,-7 86,-36 87,-14-9,0-8,11-40,30-43,11-16,14-68,1-4,4 3,0 41,-18 53,-34 47,-25 1,-3-24,33-33,40-6</inkml:trace>
  <inkml:trace contextRef="#ctx0" brushRef="#br0" timeOffset="129227">21806 7713,'44'-17,"-3"18,-41-1</inkml:trace>
  <inkml:trace contextRef="#ctx0" brushRef="#br0" timeOffset="129346">22728 8065,'179'135,"-77"-11</inkml:trace>
  <inkml:trace contextRef="#ctx0" brushRef="#br0" timeOffset="129590">23158 8935,'20'179,"-22"20,-19 7,-22-24,-29 10,-31-6,-18-3,-4 8,-16 2,-22-35,-28-23,-20-21</inkml:trace>
  <inkml:trace contextRef="#ctx0" brushRef="#br0" timeOffset="129712">21365 11344,'-187'90,"-8"-6,-6-3,-10-1,6-27</inkml:trace>
  <inkml:trace contextRef="#ctx0" brushRef="#br0" timeOffset="129861">19118 11755,'-115'-40,"2"-2,-1 3</inkml:trace>
  <inkml:trace contextRef="#ctx0" brushRef="#br0" timeOffset="130039">17706 10694,'-51'-143,"-8"4</inkml:trace>
  <inkml:trace contextRef="#ctx0" brushRef="#br0" timeOffset="130200">18348 8829,'107'-149</inkml:trace>
  <inkml:trace contextRef="#ctx0" brushRef="#br0" timeOffset="130426">19197 8080,'-58'43,"-37"21,19 66</inkml:trace>
  <inkml:trace contextRef="#ctx0" brushRef="#br0" timeOffset="130588">18523 9532,'-66'79,"33"21,57 60,19 26</inkml:trace>
  <inkml:trace contextRef="#ctx0" brushRef="#br0" timeOffset="130751">19167 10933,'182'31,"9"-7,9-10</inkml:trace>
  <inkml:trace contextRef="#ctx0" brushRef="#br0" timeOffset="130927">21735 10078,'61'-171</inkml:trace>
  <inkml:trace contextRef="#ctx0" brushRef="#br0" timeOffset="131116">21678 8780,'-59'-30,"-57"47,-19 85</inkml:trace>
  <inkml:trace contextRef="#ctx0" brushRef="#br0" timeOffset="131265">20927 9885,'-121'60,"-31"-17,4 13,19 9</inkml:trace>
  <inkml:trace contextRef="#ctx0" brushRef="#br0" timeOffset="183195">22542 8399,'39'31,"-3"-3,-36-28,28 68,-3 22</inkml:trace>
  <inkml:trace contextRef="#ctx0" brushRef="#br0" timeOffset="183345">22783 9454,'9'76,"-28"2,-21 15,14 26</inkml:trace>
  <inkml:trace contextRef="#ctx0" brushRef="#br0" timeOffset="183487">22636 10701,'4'122,"-32"13,-48 5</inkml:trace>
  <inkml:trace contextRef="#ctx0" brushRef="#br0" timeOffset="183632">21775 11611,'-89'69,"-23"-15,-15 1,-35-13</inkml:trace>
  <inkml:trace contextRef="#ctx0" brushRef="#br0" timeOffset="206387">20472 8012,'-14'14,"-17"2,31-16</inkml:trace>
  <inkml:trace contextRef="#ctx0" brushRef="#br0" timeOffset="208547">20095 8790,'1'0,"-23"3,22-3,0 0,0 0,-44-8,44 8,0 0,-45-8,45 8,-47-18,8 2,-1-2,0-3,-2 1,3-1,23 16,14 5,12 19,5 28,-4-1,-20 11,-3-1,7-8,2-8,3-20,-2-12,0-6,2-2,0 0,4-3,11 1,11 2,13 2,9-4,-3-7,-4 2,14-15,-7 19,4 11,-14-4,-15 6,-18-3,-10-5,-22-24,-18-35,-3-3,11 5,1 31,6 13,8 21,11 28,15 12,1 2,1-7,-3-26,4-14,-14-15,-8-39,-16 0,16 16,17 32,27 35,29 27,-14 5,-25-28,-25-19,-33-30,-34-39,-14 0,25 22,35 27,10 34,13 14,5-2,9-40,31-40,14-11,1 1</inkml:trace>
  <inkml:trace contextRef="#ctx0" brushRef="#br0" timeOffset="248424">11083 8300,'17'39,"-4"61,-4 46,-16 0,-18-23,12-27,17-26,16-38</inkml:trace>
  <inkml:trace contextRef="#ctx0" brushRef="#br0" timeOffset="248607">11360 8940,'-5'8,"-44"9,49-17,-110 4,-58-16,30-7,42 1</inkml:trace>
  <inkml:trace contextRef="#ctx0" brushRef="#br0" timeOffset="249012">11807 8160,'41'-2,"-31"40,-10-38,-7 112,-25 45,-16 24,18-7,20-24,31-31,7-38,4-45,21-26,15-25,16-1</inkml:trace>
  <inkml:trace contextRef="#ctx0" brushRef="#br0" timeOffset="249420">12445 8955,'20'-5,"-50"-10,30 15,0 0,-78-20,78 20,-118-18,14 23,39 34,53 25,51 12,30-13,-8-37,-13-36,-9-30,-15-15,-11 13,-2 33,1 24,-2 32,-3 10,5 1,23 0</inkml:trace>
  <inkml:trace contextRef="#ctx0" brushRef="#br0" timeOffset="249592">12561 9324,'48'2,"-25"-15,-23 13,0 0,0 0,11-36,-11 36,0 0,-10-61,10 61,-18-89,-6-9,29 19,39 20,24 44</inkml:trace>
  <inkml:trace contextRef="#ctx0" brushRef="#br0" timeOffset="250261">13063 8982,'-9'-7,"-52"-9,61 16,-90-9,-7 29,32 35,50 11,56 19,23-11,5-33,-3-31,-10-28,-12-1,-13 15,-3 25,-12 34,-23 24,-22 7,-13-16,3-25,27-33,14-20,36-49,27-34,17-20,-33-20,-32 5,-35 27,-19 35,-9 37,4 41,20 39,36 48,33 11,24-11,-1-29,0-40,-18-42,0-37</inkml:trace>
  <inkml:trace contextRef="#ctx0" brushRef="#br0" timeOffset="250473">13667 9305,'41'22,"-33"-25,-8 3,0 0,-18-57,18 57,-34-103,15-6,43 27,39 29,22 35,15 14</inkml:trace>
  <inkml:trace contextRef="#ctx0" brushRef="#br0" timeOffset="250744">14414 8488,'28'-109,"-3"29,-5 46,-4 32,-17 40,-8 54,-8 47,-7 19,9-4,12-28,17-34</inkml:trace>
  <inkml:trace contextRef="#ctx0" brushRef="#br0" timeOffset="251030">14686 8388,'16'-24,"-45"0,29 24,0 0,-81-25,81 25,-132-37,-24-9,7 14,57 37,46 26,36 23,41 17</inkml:trace>
  <inkml:trace contextRef="#ctx0" brushRef="#br0" timeOffset="251360">14834 8998,'-9'7,"-50"0,59-7,-92 21,21 15,37 19,66 16,42 6,23-31,-21-51,-47-53,-47-35,-29-1,0 23,19 17</inkml:trace>
  <inkml:trace contextRef="#ctx0" brushRef="#br0" timeOffset="251643">15107 8347,'-11'35,"-19"48,30-83,-41 120,0 42,13 0,23-13,-3-33,17-45</inkml:trace>
  <inkml:trace contextRef="#ctx0" brushRef="#br0" timeOffset="251839">15160 9103,'7'3,"-21"-5,14 2,0 0,-62-12,62 12,-109-31,5-16,34 11,63 24</inkml:trace>
  <inkml:trace contextRef="#ctx0" brushRef="#br0" timeOffset="252230">15452 9063,'23'29,"-48"-16,25-13,0 0,-75 1,75-1,-94 7,28 18,58 14,42 12,18-21,4-36,-9-38,-16-23,-9 12,-8 48,4 32,-10 52,3 0,1-5,5-25,9-36</inkml:trace>
  <inkml:trace contextRef="#ctx0" brushRef="#br0" timeOffset="252501">15724 8565,'25'-27,"-13"31,-12-4,0 0,0 0,-14 50,14-50,0 0,-40 93,40-93,-52 132,16 6,27-7,33-19,17-18,9-42,2-50</inkml:trace>
  <inkml:trace contextRef="#ctx0" brushRef="#br0" timeOffset="253217">14428 9759,'73'-39,"-40"-10,-42-1,-21 3,-27 31,-9 42,-2 27,9 14,28 0,35 3,34-3,16-13,5-6,-4 3,-16 19,-26 1,-30-15,-27-24,-31-36,-11-35,8-13</inkml:trace>
  <inkml:trace contextRef="#ctx0" brushRef="#br0" timeOffset="253716">14609 10038,'20'21,"-35"33,15-54,-22 85,-9 18,20-16,11-14,7-32,1-39,5-60,-9-50,-6-22,3-14,10 31,17 63,34 43,4 49,-18 42,-24 1,-36-14,-36-26,-14-39,-10-31,27-13</inkml:trace>
  <inkml:trace contextRef="#ctx0" brushRef="#br0" timeOffset="254125">15058 9977,'13'0,"-25"0,12 0,0 0,0 0,-35 24,35-24,0 0,-47 51,47-51,-36 71,33-3,22-10,15-27,2-38,-15-41,-9-28,-11-5,-2 37,6 43,8 39,8 23,-5-5,-5-13,8-24</inkml:trace>
  <inkml:trace contextRef="#ctx0" brushRef="#br0" timeOffset="254427">15485 9941,'26'9,"-34"-6,8-3,0 0,0 0,-45 6,45-6,0 0,-71 21,71-21,-66 30,27 30,46 23,35 7,14-19,8-40,-13-41,-5-31</inkml:trace>
  <inkml:trace contextRef="#ctx0" brushRef="#br0" timeOffset="254808">15614 10126,'15'5,"5"4,-20-9,0 0,0 0,0 0,21 2,-21-2,0 0,0 0,30-8,-30 8,0 0,42-20,-42 20,68-44,-12-12,-14-3,-35 18,-27 15,-33 19,-14 23,4 27,33 17,55 23,47 5,24-8,13-18,3-20,-19-25</inkml:trace>
  <inkml:trace contextRef="#ctx0" brushRef="#br0" timeOffset="283882">5381 11946,'3'-5,"-10"4,7 1,0 0,0 0,-22 3,22-3,0 0,-47 9,47-9,-81 16,-21 21,6 15,18-2,29-10,43-13,31-5,41-3,48 4,27 19,-10 15,-27 20,-58 6,-44-5,-50-13,-44-2,-30-10,2-21,25-17,14-21,15-19</inkml:trace>
  <inkml:trace contextRef="#ctx0" brushRef="#br0" timeOffset="285163">6210 12072,'30'-35,"-47"27,17 8,0 0,-87-12,87 12,-118 8,4 28,25 15,42-3,51-7,75-6,60 2,31 14,4 22,-66 9,-71-1,-59-9,-76-8,-70-21,-21-12,56-18,86-16</inkml:trace>
  <inkml:trace contextRef="#ctx0" brushRef="#br0" timeOffset="285764">6737 12061,'-19'72,"36"66,20 48,2-1,-3-51,-2-57,-8-59,-15-68,-31-78,-30-55,4-8,14 62,40 59,31 36,44 33,45 45,13 43,-7 30,-47-2,-59-10,-46 2,-61-24,-63-31,-22-28,34-19,63-17,51-13</inkml:trace>
  <inkml:trace contextRef="#ctx0" brushRef="#br0" timeOffset="286264">8579 11985,'-20'17,"-13"26,33-43,-44 76,-30 41,-4 24,21-15,15-21,18-14,7-15,0-28,15-22</inkml:trace>
  <inkml:trace contextRef="#ctx0" brushRef="#br0" timeOffset="286665">8928 12121,'-10'78,"3"53,14 33,17-9,-4-35,1-33,1-42,-7-46,0-57</inkml:trace>
  <inkml:trace contextRef="#ctx0" brushRef="#br0" timeOffset="286905">9349 12164,'-54'-13,"-53"-1,0 7,0 19,27 16,24 10,32-3,35-3</inkml:trace>
  <inkml:trace contextRef="#ctx0" brushRef="#br0" timeOffset="287130">9397 12556,'-95'21,"-41"-18,8 4,18 4,51 7,37-1,28-2</inkml:trace>
  <inkml:trace contextRef="#ctx0" brushRef="#br0" timeOffset="287486">9792 11959,'3'34,"-16"61,13-95,-5 144,8 26,9 7,3-36,-10-34,-3-38,2-45</inkml:trace>
  <inkml:trace contextRef="#ctx0" brushRef="#br0" timeOffset="288047">10181 12484,'-53'3,"-18"10,71-13,-66 41,20 25,46 10,35-20,28-32,-1-40,-4-30,0-17,-10-5,-34 36,4 40,5 48,1 30,-13 6,11-15,7-27,-12-39,-11-43</inkml:trace>
  <inkml:trace contextRef="#ctx0" brushRef="#br0" timeOffset="288685">10966 12447,'7'-25,"-59"-7,52 32,-70-24,5 26,6 27,16 31,27 6,44-12,25-8,22-5,17-4,-25 3,-37 7,-40-6,-51-21,-41-23,-4-14,48-3,46-14</inkml:trace>
  <inkml:trace contextRef="#ctx0" brushRef="#br0" timeOffset="289124">11224 12067,'12'4,"-20"77,8-81,3 144,0 34,-1-16,11-32,7-54,-5-55,10-50,4-45,16-34,-2 6,4 57,8 54,11 47,-9 29,-12 6,-17-15,-3-25,-10-35</inkml:trace>
  <inkml:trace contextRef="#ctx0" brushRef="#br0" timeOffset="289437">12173 11874,'-2'17,"0"14,2-31,0 0,-8 53,8-53,-11 81,-2 20,-13 12,14-20,16-43,12-34</inkml:trace>
  <inkml:trace contextRef="#ctx0" brushRef="#br0" timeOffset="289637">12234 12875,'-13'1,"-6"-26,19 25,0 0,0 0,-33-26,33 26,0 0,-34-4,34 4</inkml:trace>
  <inkml:trace contextRef="#ctx0" brushRef="#br0" timeOffset="290145">11562 13284,'-89'-1,"-109"14,-50 6,-32 14,-48 3,-26-5,-21-14,-12-20,16-4,38-6,57-1,57 0,82 6</inkml:trace>
  <inkml:trace contextRef="#ctx0" brushRef="#br0" timeOffset="306311">13727 11226,'23'-20,"-12"16,-11 4,0 0,0 0,0 0,19 2,-19-2,0 0,0 0,20 4,-20-4,0 0,0 1,0-1,-31 0,-65-3,96 3,-125-6,-6-9,10-7,12 8,22 5,33 4,46 5</inkml:trace>
  <inkml:trace contextRef="#ctx0" brushRef="#br0" timeOffset="306672">13314 10925,'-13'1,"-19"7,32-8,0 0,-43 26,43-26,-66 38,-6 7,22-10,30-9,29 1,37 23,50 15,35 10,1-5,-23-13,-43-6</inkml:trace>
  <inkml:trace contextRef="#ctx0" brushRef="#br0" timeOffset="335910">14265 10810,'-9'-3,"0"32,9-29,0 0,11 105,-11-105,15 158,-2 29,0 3,2-37,-3-44,-6-54,-2-37,-1-30,-4-58</inkml:trace>
  <inkml:trace contextRef="#ctx0" brushRef="#br0" timeOffset="336379">14533 11394,'9'-7,"-1"7,-8 0,0 0,0 0,15 23,-15-23,0 0,14 58,-14-58,5 94,-2 4,0-27,2-41,-5-29,3-42,6-35,11-12,4 4,7 50,11 41,11 45,-14 26,-17-1,-18-16,-11-23,-1-28,12-39</inkml:trace>
  <inkml:trace contextRef="#ctx0" brushRef="#br0" timeOffset="336619">14988 11075,'6'9,"11"42,-17-51,26 108,-8 44,-11 4,-6-34,6-43,16-49</inkml:trace>
  <inkml:trace contextRef="#ctx0" brushRef="#br0" timeOffset="336801">15177 11523,'-18'2,"-30"6,48-8,-83 0,-21-3,19 5,32-6,37-4</inkml:trace>
  <inkml:trace contextRef="#ctx0" brushRef="#br0" timeOffset="337135">15209 11605,'71'26,"-31"-14,-40-12,37 2,-17-13,-5-17,-1-19,-13 9,-12 25,-14 18,-17 31,9 16,17 11,26 4,19-15,16-15,13-29</inkml:trace>
  <inkml:trace contextRef="#ctx0" brushRef="#br0" timeOffset="337561">15724 11704,'27'-26,"-47"-7,20 33,0 0,-51-36,51 36,-71-28,6 29,23 30,30 29,35 2,22-15,5-23,-3-32,-6-17,-9 3,-5 17,1 34,2 38,-12 25,-21 9,-13-16,-21-31,-11-36,-6-36,17-41</inkml:trace>
  <inkml:trace contextRef="#ctx0" brushRef="#br0" timeOffset="337818">15927 11896,'46'22,"-47"-19,1-3,0 0,0 0,-2-6,2 6,0 0,-19-41,19 41,-10-68,7-1,26 24,10 17,10 15,-3 5</inkml:trace>
  <inkml:trace contextRef="#ctx0" brushRef="#br0" timeOffset="337998">16238 11560,'-10'27,"6"32,4-59,3 77,1 5,7-15,5-34</inkml:trace>
  <inkml:trace contextRef="#ctx0" brushRef="#br0" timeOffset="338149">16192 11465,'15'-43,"-12"18,-3 25,0 0,0 0,24-16,-24 16,0 0,24-7,-24 7</inkml:trace>
  <inkml:trace contextRef="#ctx0" brushRef="#br0" timeOffset="338389">16440 11101,'16'-4,"-9"46,-7-42,33 98,-5 43,-5 19,-10-7,-3-18,2-48,12-51</inkml:trace>
  <inkml:trace contextRef="#ctx0" brushRef="#br0" timeOffset="338585">16593 11609,'13'-3,"-47"11,34-8,0 0,0 0,-38 15,38-15,0 0,-47 22,47-22,-54 19,10-5,31-13</inkml:trace>
  <inkml:trace contextRef="#ctx0" brushRef="#br0" timeOffset="338982">16738 11510,'24'-3,"-40"34,16-31,0 0,4 72,-4-72,12 82,2-8,12-23,4-32,3-39,-5-31,-13 6,1 11,0 28,16 52,11 42,-13 30,-25 12,-31-26,-30-38,-36-36</inkml:trace>
  <inkml:trace contextRef="#ctx0" brushRef="#br0" timeOffset="339368">16673 12447,'-121'-10,"-57"-11,-43 4,-72-7,-44 12,17 22,37 9,27-5,42-18,57-11,74-10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01T16:49:35.24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4412 5692,'99'-51,"-25"7,-1 16,15 32,24 12,14 12,1 16,-13 18,-9 31,1 24,-6 31,-10 22,-16 22,-11 25,-11 43,-28 25,-25 1,-6-8,-16-27,-28-19,-52-44,-59-42,-39-49,-38-59,-29-67,1-59,-4-78,25-63,41-59,53-32,77-7,70-1,78 24,73 29,61 46,53 48,33 51,0 25,-47 35,-61 12</inkml:trace>
  <inkml:trace contextRef="#ctx0" brushRef="#br0" timeOffset="462">5614 6128,'64'-37,"5"-26,36-10,41-28,33-20,31-19,27-17,-10 15,-30 18,-46 1,-23 1,-30 13,0 34</inkml:trace>
  <inkml:trace contextRef="#ctx0" brushRef="#br0" timeOffset="1657">8866 3905,'8'-10,"-30"-10,22 20,0 0,-58-20,58 20,-120-7,-36-7,-23-7,24 3,45 13,33 5,11 3,12-2,9-1,30 1,12 0,4-2,11-5,25-13,21 5,46 15,51 18,12 12,-13-5,-22-3,-24-11,-33-14,-43 5,-18-3,-12 6,-5 34,-16 64,-24 47,-45 36,-41-7,-6-9,9-23,28-19,36-21,40-24,32-19,32-24,41-6,59-15,22-1,-6-9,-17-9,-58-12,-39-34</inkml:trace>
  <inkml:trace contextRef="#ctx0" brushRef="#br0" timeOffset="2104">9272 4952,'114'17,"-17"-22,-14-27,-21-34,-28-20,-38 6,-29 18,-33 23,-25 32,-12 41,11 41,25 33,41 14,46-1,45-8,32-18,19-35,-8-62,-10-55</inkml:trace>
  <inkml:trace contextRef="#ctx0" brushRef="#br0" timeOffset="2404">10084 3827,'-6'30,"-32"115,-10 61,-3 23,36 2,28-5,11-19,9-46,-14-65</inkml:trace>
  <inkml:trace contextRef="#ctx0" brushRef="#br0" timeOffset="2676">10239 4751,'43'2,"-67"-18,24 16,0 0,-102-45,102 45,-167-62,-12 3,63 35,66 30,43 27,50 20,59 7</inkml:trace>
  <inkml:trace contextRef="#ctx0" brushRef="#br0" timeOffset="3118">10942 4812,'37'0,"-53"-4,16 4,0 0,-84-9,84 9,-109 17,32 28,39 33,42 8,39-1,14-31,-2-45,4-56,-11-37,-10-6,-9 28,-4 27,-8 30,25 47,24 83,18 43,22-1,-14-13,-12-17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open-zfs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customXml" Target="../ink/ink1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customXml" Target="../ink/ink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customXml" Target="../ink/ink2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customXml" Target="../ink/ink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5" Type="http://schemas.openxmlformats.org/officeDocument/2006/relationships/customXml" Target="../ink/ink25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5.jpeg"/><Relationship Id="rId7" Type="http://schemas.openxmlformats.org/officeDocument/2006/relationships/customXml" Target="../ink/ink2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6.jpe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hyperlink" Target="http://computer.howstuffworks.com/flash-memory1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computer.howstuffworks.com/flash-memory1.htm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6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customXml" Target="../ink/ink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70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.xml"/><Relationship Id="rId5" Type="http://schemas.microsoft.com/office/2007/relationships/hdphoto" Target="../media/hdphoto11.wdp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025" y="-28223"/>
            <a:ext cx="9457580" cy="531988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729" y="4009654"/>
            <a:ext cx="2684707" cy="967937"/>
          </a:xfrm>
          <a:solidFill>
            <a:schemeClr val="tx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63" y="423302"/>
            <a:ext cx="4002892" cy="144587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17: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Flash!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92925"/>
            <a:ext cx="3747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Image: Mathias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</a:rPr>
              <a:t>Krumbholz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</a:rPr>
              <a:t>wikipedia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commons)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076"/>
            <a:ext cx="8229600" cy="1324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 modern file system do that Unix S5FS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316160" y="2079000"/>
              <a:ext cx="7431480" cy="2756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6800" y="2069640"/>
                <a:ext cx="7450200" cy="27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19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8905" y="1966268"/>
            <a:ext cx="1465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ZFS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1160678" y="2940700"/>
            <a:ext cx="276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for Solaris, 2005</a:t>
            </a:r>
          </a:p>
          <a:p>
            <a:r>
              <a:rPr lang="en-US" dirty="0" smtClean="0"/>
              <a:t>Now open source:</a:t>
            </a:r>
          </a:p>
          <a:p>
            <a:r>
              <a:rPr lang="en-US" dirty="0">
                <a:hlinkClick r:id="rId2"/>
              </a:rPr>
              <a:t>http://open-</a:t>
            </a:r>
            <a:r>
              <a:rPr lang="en-US" dirty="0" err="1">
                <a:hlinkClick r:id="rId2"/>
              </a:rPr>
              <a:t>zfs.org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 descr="Screen Shot 2014-03-27 at 11.4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20" y="1951341"/>
            <a:ext cx="2641600" cy="2019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82680" y="1352160"/>
              <a:ext cx="2857680" cy="17877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20" y="1342800"/>
                <a:ext cx="2876400" cy="180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4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Screen Shot 2014-03-27 at 11.4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0" y="147181"/>
            <a:ext cx="6627408" cy="23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14027" y="1864128"/>
            <a:ext cx="7133269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MacZFS</a:t>
            </a:r>
            <a:r>
              <a:rPr lang="en-US" sz="2400" dirty="0" smtClean="0"/>
              <a:t> </a:t>
            </a:r>
            <a:r>
              <a:rPr lang="en-US" sz="2400" dirty="0"/>
              <a:t>is free data storage and protection software for all Mac OS users. </a:t>
            </a:r>
            <a:r>
              <a:rPr lang="en-US" sz="2400" b="1" dirty="0" smtClean="0"/>
              <a:t>It’s </a:t>
            </a:r>
            <a:r>
              <a:rPr lang="en-US" sz="2400" b="1" dirty="0"/>
              <a:t>for people who have Mac OS, who have any data, and who really like their data.</a:t>
            </a:r>
            <a:r>
              <a:rPr lang="en-US" sz="2400" dirty="0"/>
              <a:t> Whether on a single-drive laptop or on a massive server, </a:t>
            </a:r>
            <a:r>
              <a:rPr lang="en-US" sz="2400" dirty="0" smtClean="0"/>
              <a:t>it’ll </a:t>
            </a:r>
            <a:r>
              <a:rPr lang="en-US" sz="2400" dirty="0"/>
              <a:t>store your petabytes with ragingly redundant RAID reliability, and </a:t>
            </a:r>
            <a:r>
              <a:rPr lang="en-US" sz="2400" dirty="0" smtClean="0"/>
              <a:t>it’ll </a:t>
            </a:r>
            <a:r>
              <a:rPr lang="en-US" sz="2400" dirty="0"/>
              <a:t>keep the bit-rotted bleeps and </a:t>
            </a:r>
            <a:r>
              <a:rPr lang="en-US" sz="2400" dirty="0" err="1"/>
              <a:t>bloops</a:t>
            </a:r>
            <a:r>
              <a:rPr lang="en-US" sz="2400" dirty="0"/>
              <a:t> out of your iTunes library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650240" y="2953440"/>
              <a:ext cx="6995520" cy="1580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0880" y="2944080"/>
                <a:ext cx="7014240" cy="159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29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716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Handling Failures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85826" cy="857250"/>
          </a:xfrm>
        </p:spPr>
        <p:txBody>
          <a:bodyPr/>
          <a:lstStyle/>
          <a:p>
            <a:r>
              <a:rPr lang="en-US" dirty="0" smtClean="0"/>
              <a:t>Block Checksums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81190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92609" y="273867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0" name="Curved Connector 9"/>
          <p:cNvCxnSpPr>
            <a:endCxn id="8" idx="1"/>
          </p:cNvCxnSpPr>
          <p:nvPr/>
        </p:nvCxnSpPr>
        <p:spPr>
          <a:xfrm>
            <a:off x="2369985" y="2154236"/>
            <a:ext cx="1122625" cy="98843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1" y="4252584"/>
            <a:ext cx="958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S5FS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53355"/>
              </p:ext>
            </p:extLst>
          </p:nvPr>
        </p:nvGraphicFramePr>
        <p:xfrm>
          <a:off x="5947101" y="447993"/>
          <a:ext cx="2875780" cy="234084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182749"/>
                <a:gridCol w="1693031"/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Block</a:t>
                      </a:r>
                      <a:endParaRPr lang="en-US" sz="21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Checksum</a:t>
                      </a:r>
                    </a:p>
                    <a:p>
                      <a:pPr algn="ctr"/>
                      <a:r>
                        <a:rPr lang="en-US" sz="2100" dirty="0" smtClean="0"/>
                        <a:t>(SHA-256)</a:t>
                      </a:r>
                      <a:endParaRPr lang="en-US" sz="2100" dirty="0"/>
                    </a:p>
                  </a:txBody>
                  <a:tcPr marT="34290" marB="34290" anchor="b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40a3dc…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2c5829d…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955d253…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6" name="Curved Connector 15"/>
          <p:cNvCxnSpPr>
            <a:endCxn id="8" idx="3"/>
          </p:cNvCxnSpPr>
          <p:nvPr/>
        </p:nvCxnSpPr>
        <p:spPr>
          <a:xfrm rot="5400000">
            <a:off x="5057679" y="2253250"/>
            <a:ext cx="1013958" cy="7648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0897" y="3176704"/>
            <a:ext cx="763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53889" y="4133511"/>
            <a:ext cx="453291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do you check the checksums?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69520" y="904680"/>
              <a:ext cx="8418960" cy="3675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160" y="895320"/>
                <a:ext cx="8437680" cy="36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Hashes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05115" y="1763740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64760" y="1211400"/>
              <a:ext cx="8037720" cy="2971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400" y="1202040"/>
                <a:ext cx="8056440" cy="29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7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48" y="117839"/>
            <a:ext cx="1776434" cy="2247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0658" y="1962912"/>
            <a:ext cx="161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49918" y="1967302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30705" y="1930113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491924" y="1074907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17000" y="1081080"/>
              <a:ext cx="7055280" cy="3222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7640" y="1071720"/>
                <a:ext cx="7074000" cy="324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4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0205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2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399743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2311877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304" y="3725263"/>
            <a:ext cx="4014231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Keep 2 copies of every block: if checksum fails for first copy read, try reading second copy.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56840" y="3980880"/>
              <a:ext cx="6490440" cy="739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480" y="3971520"/>
                <a:ext cx="6509160" cy="7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45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4393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3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272168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1673993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758" y="399744"/>
            <a:ext cx="401423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truly paranoid…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253776" y="3018931"/>
            <a:ext cx="2433025" cy="17483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5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5895"/>
            <a:ext cx="8229600" cy="349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Recap: Unix System 5 File System</a:t>
            </a:r>
          </a:p>
          <a:p>
            <a:pPr marL="0" indent="0">
              <a:buNone/>
            </a:pPr>
            <a:r>
              <a:rPr lang="en-US" b="1" dirty="0" smtClean="0"/>
              <a:t>Creating a File</a:t>
            </a:r>
          </a:p>
          <a:p>
            <a:pPr marL="0" indent="0">
              <a:buNone/>
            </a:pPr>
            <a:r>
              <a:rPr lang="en-US" b="1" dirty="0" smtClean="0"/>
              <a:t>Better File Systems: ZFS, RAID</a:t>
            </a:r>
          </a:p>
          <a:p>
            <a:pPr marL="0" indent="0">
              <a:buNone/>
            </a:pPr>
            <a:r>
              <a:rPr lang="en-US" b="1" dirty="0" smtClean="0"/>
              <a:t>Flash Memory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4085" y="3141526"/>
            <a:ext cx="2615961" cy="143719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PS4 is due 11:59pm Sunday, 6 April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2284" y="3624612"/>
            <a:ext cx="3865043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Exam 2 Redo: posted on course site, due 11:69pm</a:t>
            </a:r>
            <a:endParaRPr lang="en-US" sz="2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25800" y="1710000"/>
              <a:ext cx="5960520" cy="1710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40" y="1700640"/>
                <a:ext cx="5979240" cy="172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0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1-21 at 5.57.01 A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" y="1320687"/>
            <a:ext cx="859155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733"/>
            <a:ext cx="8229600" cy="857250"/>
          </a:xfrm>
        </p:spPr>
        <p:txBody>
          <a:bodyPr/>
          <a:lstStyle/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14485"/>
            <a:ext cx="45812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fairly paranoid but cheap…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05412" y="18461"/>
            <a:ext cx="252873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dirty="0" smtClean="0"/>
              <a:t>edundant </a:t>
            </a:r>
            <a:r>
              <a:rPr lang="en-US" sz="2800" b="1" dirty="0" smtClean="0"/>
              <a:t>A</a:t>
            </a:r>
            <a:r>
              <a:rPr lang="en-US" sz="2800" dirty="0" smtClean="0"/>
              <a:t>rrays of </a:t>
            </a:r>
            <a:r>
              <a:rPr lang="en-US" sz="2800" b="1" dirty="0" smtClean="0"/>
              <a:t>I</a:t>
            </a:r>
            <a:r>
              <a:rPr lang="en-US" sz="2800" dirty="0" smtClean="0"/>
              <a:t>nexpensive </a:t>
            </a:r>
            <a:r>
              <a:rPr lang="en-US" sz="2800" b="1" dirty="0" smtClean="0"/>
              <a:t>D</a:t>
            </a:r>
            <a:r>
              <a:rPr lang="en-US" sz="2800" dirty="0" smtClean="0"/>
              <a:t>isks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401923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 SIGMOD 1988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6444"/>
          <a:stretch/>
        </p:blipFill>
        <p:spPr>
          <a:xfrm>
            <a:off x="238669" y="2840102"/>
            <a:ext cx="2139496" cy="193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970" y="2609227"/>
            <a:ext cx="1688783" cy="23642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36326" y="4540137"/>
            <a:ext cx="16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whitehouse.gov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607200" y="660240"/>
              <a:ext cx="4511160" cy="1648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7840" y="650880"/>
                <a:ext cx="4529880" cy="166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29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83" y="700300"/>
            <a:ext cx="2229933" cy="3169043"/>
          </a:xfrm>
        </p:spPr>
        <p:txBody>
          <a:bodyPr/>
          <a:lstStyle/>
          <a:p>
            <a:r>
              <a:rPr lang="en-US" dirty="0" smtClean="0"/>
              <a:t>Case for 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Screen Shot 2013-11-21 at 6.0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6" y="126585"/>
            <a:ext cx="6486644" cy="453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995360" y="178200"/>
              <a:ext cx="3889080" cy="43099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6000" y="168840"/>
                <a:ext cx="3907800" cy="432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8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creen Shot 2013-11-21 at 6.0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1" y="228718"/>
            <a:ext cx="5796291" cy="44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57240" y="2053800"/>
              <a:ext cx="7980840" cy="2879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7880" y="2044440"/>
                <a:ext cx="7999560" cy="28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57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878" y="887801"/>
            <a:ext cx="3504586" cy="2269025"/>
          </a:xfrm>
        </p:spPr>
        <p:txBody>
          <a:bodyPr/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Screen Shot 2013-11-21 at 6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" y="205978"/>
            <a:ext cx="3284982" cy="476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559160" y="748440"/>
              <a:ext cx="2137680" cy="423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9800" y="739080"/>
                <a:ext cx="2156400" cy="44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12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1" y="280206"/>
            <a:ext cx="5706555" cy="42228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451320" y="852120"/>
              <a:ext cx="5359680" cy="3990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1960" y="842760"/>
                <a:ext cx="5378400" cy="40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7173" y="1867798"/>
            <a:ext cx="3360762" cy="942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237779" y="3027926"/>
            <a:ext cx="403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Replacement Cache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743480" y="1221120"/>
              <a:ext cx="4496760" cy="3093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4120" y="1211760"/>
                <a:ext cx="4515480" cy="31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40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76862"/>
              </p:ext>
            </p:extLst>
          </p:nvPr>
        </p:nvGraphicFramePr>
        <p:xfrm>
          <a:off x="848358" y="1844213"/>
          <a:ext cx="3201808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1663"/>
              </p:ext>
            </p:extLst>
          </p:nvPr>
        </p:nvGraphicFramePr>
        <p:xfrm>
          <a:off x="4059206" y="1844213"/>
          <a:ext cx="4002260" cy="281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02482"/>
              </p:ext>
            </p:extLst>
          </p:nvPr>
        </p:nvGraphicFramePr>
        <p:xfrm>
          <a:off x="959328" y="3204808"/>
          <a:ext cx="3201808" cy="2819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61721"/>
              </p:ext>
            </p:extLst>
          </p:nvPr>
        </p:nvGraphicFramePr>
        <p:xfrm>
          <a:off x="4690114" y="3204808"/>
          <a:ext cx="3201808" cy="2819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4839" y="4154317"/>
            <a:ext cx="651046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should relative size of T1 and T2 be adjusted?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42720" y="994320"/>
              <a:ext cx="7797600" cy="3782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60" y="984960"/>
                <a:ext cx="7816320" cy="38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1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92215"/>
              </p:ext>
            </p:extLst>
          </p:nvPr>
        </p:nvGraphicFramePr>
        <p:xfrm>
          <a:off x="848358" y="1844213"/>
          <a:ext cx="3201808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1206"/>
              </p:ext>
            </p:extLst>
          </p:nvPr>
        </p:nvGraphicFramePr>
        <p:xfrm>
          <a:off x="4059206" y="1844213"/>
          <a:ext cx="4002260" cy="281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36704"/>
              </p:ext>
            </p:extLst>
          </p:nvPr>
        </p:nvGraphicFramePr>
        <p:xfrm>
          <a:off x="959328" y="3204808"/>
          <a:ext cx="3201808" cy="2819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73635"/>
              </p:ext>
            </p:extLst>
          </p:nvPr>
        </p:nvGraphicFramePr>
        <p:xfrm>
          <a:off x="4690114" y="3204808"/>
          <a:ext cx="3201808" cy="2819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1017" y="4067262"/>
            <a:ext cx="656536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Hit in B1: should increase size of T1, drop entry from T2 to B2</a:t>
            </a:r>
          </a:p>
          <a:p>
            <a:r>
              <a:rPr lang="en-US" sz="2000" dirty="0" smtClean="0"/>
              <a:t>Hit in B2: should increase size of T2, drop entry from T1 to B1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12200" y="1391040"/>
              <a:ext cx="3889440" cy="1330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2840" y="1381680"/>
                <a:ext cx="3908160" cy="134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66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creen Shot 2013-11-21 at 9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" y="151988"/>
            <a:ext cx="8972550" cy="311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769" y="2277334"/>
            <a:ext cx="4724400" cy="276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83931" y="4528346"/>
            <a:ext cx="400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IBM </a:t>
            </a:r>
            <a:r>
              <a:rPr lang="en-US" sz="2400" dirty="0" err="1" smtClean="0">
                <a:solidFill>
                  <a:schemeClr val="bg1"/>
                </a:solidFill>
              </a:rPr>
              <a:t>Almaden</a:t>
            </a:r>
            <a:r>
              <a:rPr lang="en-US" sz="2400" dirty="0" smtClean="0">
                <a:solidFill>
                  <a:schemeClr val="bg1"/>
                </a:solidFill>
              </a:rPr>
              <a:t> Research Center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72080" y="36000"/>
              <a:ext cx="7924680" cy="5019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720" y="26640"/>
                <a:ext cx="7943400" cy="503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7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084" y="205978"/>
            <a:ext cx="4552715" cy="25383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you actually have a disk like this on your EC2 node/main computing device?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68948" y="3870748"/>
            <a:ext cx="2475948" cy="4076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Cache (64MB DRAM)</a:t>
            </a: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711520" y="1976760"/>
              <a:ext cx="243000" cy="729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2160" y="1967400"/>
                <a:ext cx="261720" cy="7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4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8112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70754"/>
            <a:ext cx="2296277" cy="24887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289941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08238"/>
            <a:ext cx="713666" cy="625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64297"/>
            <a:ext cx="2137522" cy="117319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161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30476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29040" y="124560"/>
              <a:ext cx="8606160" cy="4758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680" y="115200"/>
                <a:ext cx="8624880" cy="47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1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2" y="1197051"/>
            <a:ext cx="3238500" cy="2707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403" y="390443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Solid State Drive</a:t>
            </a:r>
            <a:endParaRPr lang="en-US" sz="2400" dirty="0"/>
          </a:p>
        </p:txBody>
      </p:sp>
      <p:pic>
        <p:nvPicPr>
          <p:cNvPr id="9" name="Picture 8" descr="Screen Shot 2013-11-21 at 10.1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3422011"/>
            <a:ext cx="3073400" cy="828675"/>
          </a:xfrm>
          <a:prstGeom prst="rect">
            <a:avLst/>
          </a:prstGeom>
        </p:spPr>
      </p:pic>
      <p:pic>
        <p:nvPicPr>
          <p:cNvPr id="11" name="Picture 10" descr="Screen Shot 2013-11-21 at 10.18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1137392"/>
            <a:ext cx="2787396" cy="23453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139040" y="1529640"/>
              <a:ext cx="4332960" cy="2853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9680" y="1520280"/>
                <a:ext cx="4351680" cy="28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66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094" y="0"/>
            <a:ext cx="3415906" cy="51466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37772" y="0"/>
            <a:ext cx="2006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Fujio</a:t>
            </a:r>
            <a:r>
              <a:rPr lang="en-US" sz="2400" dirty="0"/>
              <a:t> </a:t>
            </a:r>
            <a:r>
              <a:rPr lang="en-US" sz="2400" dirty="0" err="1"/>
              <a:t>Masuoka</a:t>
            </a:r>
            <a:endParaRPr lang="en-US" sz="2400" dirty="0"/>
          </a:p>
        </p:txBody>
      </p:sp>
      <p:pic>
        <p:nvPicPr>
          <p:cNvPr id="11" name="Picture 10" descr="Screen Shot 2014-03-31 at 8.01.4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8" t="15009" r="7748"/>
          <a:stretch/>
        </p:blipFill>
        <p:spPr>
          <a:xfrm>
            <a:off x="889884" y="3066877"/>
            <a:ext cx="5682581" cy="177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4-03-31 at 8.03.02 PM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7" y="103939"/>
            <a:ext cx="2581302" cy="282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2497680" y="3385800"/>
              <a:ext cx="2489400" cy="333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88320" y="3376440"/>
                <a:ext cx="2508120" cy="3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9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969842" y="3602502"/>
            <a:ext cx="1123156" cy="60473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Drain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2636" y="1701900"/>
            <a:ext cx="4829570" cy="17364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NAND Flash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663" y="1814208"/>
            <a:ext cx="4250713" cy="3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53663" y="2804600"/>
            <a:ext cx="4250713" cy="3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42636" y="2341193"/>
            <a:ext cx="4829570" cy="3369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Oxide Layer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733331"/>
            <a:ext cx="545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Adapted from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hlinkClick r:id="rId2"/>
              </a:rPr>
              <a:t>computer.howstuffworks.com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/flash-memory1.htm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1390893"/>
            <a:ext cx="8229600" cy="259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34960" y="958939"/>
            <a:ext cx="115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 Line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6474" y="775964"/>
            <a:ext cx="0" cy="36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17773" y="3693119"/>
            <a:ext cx="8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 Line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535821" y="1390893"/>
            <a:ext cx="17280" cy="6392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1015" y="2030187"/>
            <a:ext cx="389218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1800" y="1814208"/>
            <a:ext cx="134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gate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01800" y="2815388"/>
            <a:ext cx="13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 gate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01800" y="23498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stores electrons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56474" y="3801201"/>
            <a:ext cx="188414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40621" y="2951465"/>
            <a:ext cx="0" cy="858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640621" y="2960105"/>
            <a:ext cx="3912579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142798" y="3602502"/>
            <a:ext cx="1123156" cy="6047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969842" y="3602502"/>
            <a:ext cx="5296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265954" y="3809841"/>
            <a:ext cx="1339147" cy="8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631363" y="3530953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62287" y="4103672"/>
            <a:ext cx="174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Uncharged State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302560" y="1833120"/>
              <a:ext cx="6184800" cy="22600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3200" y="1823760"/>
                <a:ext cx="6203520" cy="22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8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969842" y="3602502"/>
            <a:ext cx="1123156" cy="60473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Drain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2636" y="1701900"/>
            <a:ext cx="4829570" cy="17364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NAND Flash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663" y="1814208"/>
            <a:ext cx="4250713" cy="3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53663" y="2804600"/>
            <a:ext cx="4250713" cy="3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42636" y="2341193"/>
            <a:ext cx="4829570" cy="3369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                         Oxide Layer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733331"/>
            <a:ext cx="545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Adapted from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hlinkClick r:id="rId2"/>
              </a:rPr>
              <a:t>computer.howstuffworks.com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/flash-memory1.htm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1390893"/>
            <a:ext cx="8229600" cy="259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34960" y="958939"/>
            <a:ext cx="115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 Line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6474" y="775964"/>
            <a:ext cx="0" cy="36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17773" y="3693119"/>
            <a:ext cx="8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 Line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535821" y="1390893"/>
            <a:ext cx="17280" cy="6392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1015" y="2030187"/>
            <a:ext cx="389218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1800" y="1814208"/>
            <a:ext cx="134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gate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01800" y="2815388"/>
            <a:ext cx="13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 gate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01800" y="23498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stores electrons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56474" y="3801201"/>
            <a:ext cx="188414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40621" y="2951465"/>
            <a:ext cx="0" cy="858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640621" y="2960105"/>
            <a:ext cx="3912579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142798" y="3602502"/>
            <a:ext cx="1123156" cy="6047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969842" y="3602502"/>
            <a:ext cx="5296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265954" y="3801202"/>
            <a:ext cx="1339147" cy="8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605443" y="3539592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33800" y="4095750"/>
            <a:ext cx="150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harged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0680" y="2297998"/>
            <a:ext cx="301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----------------------------------------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535821" y="2038822"/>
            <a:ext cx="14166" cy="9212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53200" y="2977716"/>
            <a:ext cx="0" cy="8234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39034" y="3801202"/>
            <a:ext cx="206606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5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Non-volatile</a:t>
            </a:r>
          </a:p>
          <a:p>
            <a:pPr marL="0" indent="0">
              <a:buNone/>
            </a:pPr>
            <a:r>
              <a:rPr lang="en-US" dirty="0"/>
              <a:t>	preserves state without any power</a:t>
            </a:r>
          </a:p>
          <a:p>
            <a:pPr marL="0" indent="0">
              <a:buNone/>
            </a:pPr>
            <a:r>
              <a:rPr lang="en-US" b="1" dirty="0" smtClean="0"/>
              <a:t>Solid State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no moving parts larger than electrons</a:t>
            </a:r>
          </a:p>
          <a:p>
            <a:pPr marL="0" indent="0">
              <a:buNone/>
            </a:pPr>
            <a:r>
              <a:rPr lang="en-US" b="1" dirty="0" smtClean="0"/>
              <a:t>Fast </a:t>
            </a:r>
            <a:r>
              <a:rPr lang="en-US" dirty="0" smtClean="0"/>
              <a:t>(compared to disk)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random read time </a:t>
            </a:r>
            <a:r>
              <a:rPr lang="en-US" dirty="0" smtClean="0">
                <a:latin typeface="Palatino Linotype"/>
                <a:cs typeface="Palatino Linotype"/>
              </a:rPr>
              <a:t>~</a:t>
            </a:r>
            <a:r>
              <a:rPr lang="en-US" dirty="0" smtClean="0"/>
              <a:t>10,000ns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90520" y="1069560"/>
              <a:ext cx="5682960" cy="3366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160" y="1060200"/>
                <a:ext cx="5701680" cy="338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82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84313"/>
              </p:ext>
            </p:extLst>
          </p:nvPr>
        </p:nvGraphicFramePr>
        <p:xfrm>
          <a:off x="457200" y="1094055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SSD</a:t>
                      </a:r>
                      <a:endParaRPr lang="en-US" sz="18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Disk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603320" y="2967120"/>
              <a:ext cx="3140280" cy="1374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960" y="2957760"/>
                <a:ext cx="3159000" cy="139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29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Flash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Writing (1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0) is expensive</a:t>
            </a:r>
          </a:p>
          <a:p>
            <a:pPr marL="0" indent="0">
              <a:buNone/>
            </a:pPr>
            <a:r>
              <a:rPr lang="en-US" b="1" dirty="0" smtClean="0"/>
              <a:t>Erasing</a:t>
            </a:r>
            <a:r>
              <a:rPr lang="en-US" dirty="0" smtClean="0"/>
              <a:t> (0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1) is </a:t>
            </a:r>
            <a:r>
              <a:rPr lang="en-US" b="1" dirty="0" smtClean="0"/>
              <a:t>super expensive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Apply electric field to release charge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Can only erase a full block (often 128K) at a time</a:t>
            </a:r>
          </a:p>
          <a:p>
            <a:pPr marL="0" indent="0">
              <a:buNone/>
            </a:pPr>
            <a:r>
              <a:rPr lang="en-US" b="1" dirty="0" smtClean="0"/>
              <a:t>Cells wear out </a:t>
            </a:r>
            <a:r>
              <a:rPr lang="en-US" dirty="0" smtClean="0"/>
              <a:t>after 10,000-1M </a:t>
            </a:r>
            <a:r>
              <a:rPr lang="en-US" dirty="0" err="1" smtClean="0"/>
              <a:t>erasings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Reading disturbs </a:t>
            </a:r>
            <a:r>
              <a:rPr lang="en-US" dirty="0" smtClean="0"/>
              <a:t>nearby cells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Cannot read same cell too many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4371" y="4409957"/>
            <a:ext cx="7278405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But: no seek time – time to access every cell is the same!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3000" y="1559160"/>
              <a:ext cx="8476920" cy="34671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40" y="1549800"/>
                <a:ext cx="8495640" cy="348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1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2561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How should we design a file system for flash memory? 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01840" y="2357640"/>
              <a:ext cx="7582320" cy="1947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2480" y="2348280"/>
                <a:ext cx="7601040" cy="19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70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Screen Shot 2014-03-31 at 9.31.18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9" y="168256"/>
            <a:ext cx="8612509" cy="241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947" b="15001"/>
          <a:stretch/>
        </p:blipFill>
        <p:spPr>
          <a:xfrm>
            <a:off x="838046" y="1845907"/>
            <a:ext cx="2064879" cy="306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97962" y="2669479"/>
            <a:ext cx="38165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UVa</a:t>
            </a:r>
            <a:r>
              <a:rPr lang="en-US" sz="2800" dirty="0" smtClean="0"/>
              <a:t> Mathematics (1984)</a:t>
            </a:r>
          </a:p>
          <a:p>
            <a:r>
              <a:rPr lang="en-US" sz="2800" dirty="0" smtClean="0"/>
              <a:t>Berkeley CS PhD</a:t>
            </a:r>
          </a:p>
          <a:p>
            <a:r>
              <a:rPr lang="en-US" sz="2800" dirty="0" smtClean="0"/>
              <a:t>Stanford Professor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486" y="4009260"/>
            <a:ext cx="3585459" cy="9048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2482200" y="743040"/>
              <a:ext cx="6197400" cy="2422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2840" y="733680"/>
                <a:ext cx="6216120" cy="244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67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Log-Structured File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1" y="1762374"/>
            <a:ext cx="7637460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70301" y="3031182"/>
            <a:ext cx="538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Write sequentially: never overwrite data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2573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71131" y="1771012"/>
            <a:ext cx="25314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02551" y="17765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</a:t>
            </a:r>
          </a:p>
          <a:p>
            <a:pPr algn="ctr"/>
            <a:r>
              <a:rPr lang="en-US" dirty="0" smtClean="0"/>
              <a:t>File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731" y="1335814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4256" y="4129486"/>
            <a:ext cx="5903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April Fool’s?  What’s wrong with this picture?</a:t>
            </a:r>
            <a:endParaRPr lang="en-US" sz="24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38000" y="988200"/>
              <a:ext cx="6445800" cy="2139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8640" y="978840"/>
                <a:ext cx="6464520" cy="215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86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5"/>
            <a:ext cx="8229600" cy="85725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77745"/>
              </p:ext>
            </p:extLst>
          </p:nvPr>
        </p:nvGraphicFramePr>
        <p:xfrm>
          <a:off x="326487" y="833589"/>
          <a:ext cx="5261514" cy="41148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063229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6080" y="1196280"/>
              <a:ext cx="8779320" cy="3750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720" y="1186920"/>
                <a:ext cx="8798040" cy="376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41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19830" y="23239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4763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the meta-data go?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1" y="1762374"/>
            <a:ext cx="7637460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335814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771013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211607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346776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499176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54480" y="3463200"/>
              <a:ext cx="5413680" cy="4352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20" y="3453840"/>
                <a:ext cx="5432400" cy="4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57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19830" y="23239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4763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should we do the writes?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1" y="1762374"/>
            <a:ext cx="7637460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335814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771013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211607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346776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499176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5268204" y="1192193"/>
            <a:ext cx="3875796" cy="379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7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19830" y="23239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4763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should we do the writes?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762374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335814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771013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779652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211607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346776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499176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77654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878953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509621"/>
            <a:ext cx="186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In-Memory Buffer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651" y="391216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845774" y="3916358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934373" y="392633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18480" y="4666320"/>
              <a:ext cx="4627800" cy="3013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120" y="4656960"/>
                <a:ext cx="4646520" cy="32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3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19830" y="23239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4763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should we do the writes?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762374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335814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76237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771013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77101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779652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211607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346776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499176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77654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878953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509621"/>
            <a:ext cx="186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In-Memory Buffer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651" y="391216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845774" y="3916358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934373" y="392633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19830" y="19775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1299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a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41597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98941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42461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186520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00037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15277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43014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53255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16322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55325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55325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3831" y="4582598"/>
            <a:ext cx="45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Suppose the contents of Block 1 are modified?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40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1017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2541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19775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1299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a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41597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98941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42461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186520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00037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15277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43014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53255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16322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55325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55325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55001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1017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2541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19775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1299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a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41597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98941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42461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186520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00037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15277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43014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53255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16322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55325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55325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55001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55325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29716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10172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29716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912320" y="1335960"/>
              <a:ext cx="2683080" cy="32878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960" y="1326600"/>
                <a:ext cx="2701800" cy="330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3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1017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2541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19775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1299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41597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98941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42461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186520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00037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15277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43014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53255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16322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55325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55325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55001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55325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29716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10172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29716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3154320" y="3569400"/>
              <a:ext cx="4945680" cy="12470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4960" y="3560040"/>
                <a:ext cx="4964400" cy="126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41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Recap: how did we do this for S5FS?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968046"/>
              </p:ext>
            </p:extLst>
          </p:nvPr>
        </p:nvGraphicFramePr>
        <p:xfrm>
          <a:off x="457200" y="1335713"/>
          <a:ext cx="5261514" cy="34290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734920" y="1897560"/>
              <a:ext cx="6005520" cy="2708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5560" y="1888200"/>
                <a:ext cx="6024240" cy="27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47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Recap: how did we do this for S5FS?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598456"/>
              </p:ext>
            </p:extLst>
          </p:nvPr>
        </p:nvGraphicFramePr>
        <p:xfrm>
          <a:off x="457200" y="1335713"/>
          <a:ext cx="5261514" cy="34290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608282" y="1063229"/>
            <a:ext cx="3889835" cy="393450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897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do you create a new file?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518480" y="2861280"/>
              <a:ext cx="6852240" cy="1589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9120" y="2851920"/>
                <a:ext cx="6870960" cy="160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30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1017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25412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19775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12991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41597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98941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42461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42461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186520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00037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15277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43014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53255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16322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43325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41597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55325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55325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55001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55325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29716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10172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29716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4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2793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4317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21551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3075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59361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16705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60225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04284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17801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33041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60778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71019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34086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73089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73089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72765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73089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47480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27936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47480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53851" y="111375"/>
            <a:ext cx="65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64990" y="480707"/>
            <a:ext cx="2454840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64990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27381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72689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39" name="Elbow Connector 38"/>
          <p:cNvCxnSpPr>
            <a:stCxn id="13" idx="2"/>
            <a:endCxn id="29" idx="0"/>
          </p:cNvCxnSpPr>
          <p:nvPr/>
        </p:nvCxnSpPr>
        <p:spPr>
          <a:xfrm rot="16200000" flipH="1">
            <a:off x="1416335" y="1825279"/>
            <a:ext cx="2469723" cy="1341509"/>
          </a:xfrm>
          <a:prstGeom prst="bentConnector3">
            <a:avLst>
              <a:gd name="adj1" fmla="val 7733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6" idx="2"/>
            <a:endCxn id="25" idx="0"/>
          </p:cNvCxnSpPr>
          <p:nvPr/>
        </p:nvCxnSpPr>
        <p:spPr>
          <a:xfrm rot="5400000">
            <a:off x="734338" y="2222400"/>
            <a:ext cx="2469723" cy="547269"/>
          </a:xfrm>
          <a:prstGeom prst="bentConnector3">
            <a:avLst>
              <a:gd name="adj1" fmla="val 828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58213" y="480707"/>
            <a:ext cx="393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Pointer to </a:t>
            </a:r>
            <a:r>
              <a:rPr lang="en-US" i="1" dirty="0" smtClean="0"/>
              <a:t>most recent</a:t>
            </a:r>
            <a:r>
              <a:rPr lang="en-US" dirty="0" smtClean="0"/>
              <a:t> version of </a:t>
            </a:r>
            <a:r>
              <a:rPr lang="en-US" dirty="0" err="1" smtClean="0"/>
              <a:t>inode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46520" y="0"/>
              <a:ext cx="5552640" cy="5077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7160" y="-9360"/>
                <a:ext cx="5571360" cy="50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79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2793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4317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21551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3075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59361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16705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60225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04284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17801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33041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60778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71019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34086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73089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73089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72765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73089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47480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27936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47480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53851" y="111375"/>
            <a:ext cx="65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64990" y="480707"/>
            <a:ext cx="2454840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64990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27381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72689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39" name="Elbow Connector 38"/>
          <p:cNvCxnSpPr>
            <a:stCxn id="13" idx="2"/>
            <a:endCxn id="29" idx="0"/>
          </p:cNvCxnSpPr>
          <p:nvPr/>
        </p:nvCxnSpPr>
        <p:spPr>
          <a:xfrm rot="16200000" flipH="1">
            <a:off x="1416335" y="1825279"/>
            <a:ext cx="2469723" cy="1341509"/>
          </a:xfrm>
          <a:prstGeom prst="bentConnector3">
            <a:avLst>
              <a:gd name="adj1" fmla="val 7733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6" idx="2"/>
            <a:endCxn id="25" idx="0"/>
          </p:cNvCxnSpPr>
          <p:nvPr/>
        </p:nvCxnSpPr>
        <p:spPr>
          <a:xfrm rot="5400000">
            <a:off x="734338" y="2222400"/>
            <a:ext cx="2469723" cy="547269"/>
          </a:xfrm>
          <a:prstGeom prst="bentConnector3">
            <a:avLst>
              <a:gd name="adj1" fmla="val 828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58213" y="480707"/>
            <a:ext cx="393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Pointer to </a:t>
            </a:r>
            <a:r>
              <a:rPr lang="en-US" i="1" dirty="0" smtClean="0"/>
              <a:t>most recent</a:t>
            </a:r>
            <a:r>
              <a:rPr lang="en-US" dirty="0" smtClean="0"/>
              <a:t> version of </a:t>
            </a:r>
            <a:r>
              <a:rPr lang="en-US" dirty="0" err="1" smtClean="0"/>
              <a:t>inode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85829" y="2808145"/>
            <a:ext cx="444355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Where should we store the </a:t>
            </a:r>
            <a:r>
              <a:rPr lang="en-US" sz="2400" i="1" dirty="0" err="1" smtClean="0"/>
              <a:t>imap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153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21963" y="42793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7483" y="443176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19830" y="21551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25350" y="2307558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30" y="1593616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573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731" y="1167056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9771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7891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36011" y="1602255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85829" y="160225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986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239791" y="2042849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293831" y="2178018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321951" y="2330418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67989" y="160778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5730" y="3710195"/>
            <a:ext cx="796106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5731" y="3340863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96109" y="1610894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40303" y="159361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423415" y="373089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296" y="373089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995880" y="3727659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049802" y="3730896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239791" y="2474803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509940" y="4279362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321951" y="2474803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53851" y="111375"/>
            <a:ext cx="65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64990" y="480707"/>
            <a:ext cx="2454840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64990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27381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72689" y="480707"/>
            <a:ext cx="230903" cy="78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39" name="Elbow Connector 38"/>
          <p:cNvCxnSpPr>
            <a:stCxn id="13" idx="2"/>
            <a:endCxn id="29" idx="0"/>
          </p:cNvCxnSpPr>
          <p:nvPr/>
        </p:nvCxnSpPr>
        <p:spPr>
          <a:xfrm rot="16200000" flipH="1">
            <a:off x="1416335" y="1825279"/>
            <a:ext cx="2469723" cy="1341509"/>
          </a:xfrm>
          <a:prstGeom prst="bentConnector3">
            <a:avLst>
              <a:gd name="adj1" fmla="val 7733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6" idx="2"/>
            <a:endCxn id="25" idx="0"/>
          </p:cNvCxnSpPr>
          <p:nvPr/>
        </p:nvCxnSpPr>
        <p:spPr>
          <a:xfrm rot="5400000">
            <a:off x="734338" y="2222400"/>
            <a:ext cx="2469723" cy="547269"/>
          </a:xfrm>
          <a:prstGeom prst="bentConnector3">
            <a:avLst>
              <a:gd name="adj1" fmla="val 828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58213" y="480707"/>
            <a:ext cx="393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Pointer to </a:t>
            </a:r>
            <a:r>
              <a:rPr lang="en-US" i="1" dirty="0" smtClean="0"/>
              <a:t>most recent</a:t>
            </a:r>
            <a:r>
              <a:rPr lang="en-US" dirty="0" smtClean="0"/>
              <a:t> version of </a:t>
            </a:r>
            <a:r>
              <a:rPr lang="en-US" dirty="0" err="1" smtClean="0"/>
              <a:t>inode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50607" y="2647950"/>
            <a:ext cx="463476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At the end of each write!  </a:t>
            </a:r>
            <a:r>
              <a:rPr lang="en-US" sz="2400" dirty="0" smtClean="0"/>
              <a:t>(when necessary) – its small (4 bytes * number of </a:t>
            </a:r>
            <a:r>
              <a:rPr lang="en-US" sz="2400" dirty="0" err="1" smtClean="0"/>
              <a:t>inodes</a:t>
            </a:r>
            <a:r>
              <a:rPr lang="en-US" sz="2400" dirty="0" smtClean="0"/>
              <a:t>), and sequential writes are cheap!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748160" y="1369800"/>
              <a:ext cx="6500520" cy="24724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8800" y="1360440"/>
                <a:ext cx="6519240" cy="24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16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375467" y="35333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80987" y="3685716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73334" y="140911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78854" y="1561512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234" y="847570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235" y="84757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235" y="421010"/>
            <a:ext cx="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3275" y="85620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61395" y="84757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89515" y="85620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39333" y="85620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293373" y="864848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4" name="Elbow Connector 13"/>
          <p:cNvCxnSpPr>
            <a:stCxn id="12" idx="3"/>
            <a:endCxn id="6" idx="2"/>
          </p:cNvCxnSpPr>
          <p:nvPr/>
        </p:nvCxnSpPr>
        <p:spPr>
          <a:xfrm flipH="1">
            <a:off x="1093295" y="1296803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0" idx="3"/>
            <a:endCxn id="10" idx="2"/>
          </p:cNvCxnSpPr>
          <p:nvPr/>
        </p:nvCxnSpPr>
        <p:spPr>
          <a:xfrm flipH="1">
            <a:off x="2147335" y="1431972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3"/>
            <a:endCxn id="11" idx="2"/>
          </p:cNvCxnSpPr>
          <p:nvPr/>
        </p:nvCxnSpPr>
        <p:spPr>
          <a:xfrm flipH="1">
            <a:off x="3175455" y="1584372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1493" y="86174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234" y="2964149"/>
            <a:ext cx="84881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9235" y="2594817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349613" y="864848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393807" y="84757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276919" y="2984850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24800" y="298485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49384" y="2981613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903306" y="2984850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32" name="Elbow Connector 31"/>
          <p:cNvCxnSpPr>
            <a:stCxn id="29" idx="3"/>
            <a:endCxn id="6" idx="2"/>
          </p:cNvCxnSpPr>
          <p:nvPr/>
        </p:nvCxnSpPr>
        <p:spPr>
          <a:xfrm flipH="1" flipV="1">
            <a:off x="1093295" y="1728757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2"/>
          </p:cNvCxnSpPr>
          <p:nvPr/>
        </p:nvCxnSpPr>
        <p:spPr>
          <a:xfrm rot="10800000" flipV="1">
            <a:off x="2363444" y="3533316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1" idx="3"/>
            <a:endCxn id="11" idx="2"/>
          </p:cNvCxnSpPr>
          <p:nvPr/>
        </p:nvCxnSpPr>
        <p:spPr>
          <a:xfrm flipH="1" flipV="1">
            <a:off x="3175455" y="1728757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455530" y="2997362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017589" y="2997362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8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045709" y="2987622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0 - update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86800" y="3129013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1875" y="4305599"/>
            <a:ext cx="5487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Won’t the disk fill up with lots of old junk?</a:t>
            </a:r>
            <a:endParaRPr lang="en-US" sz="2400" i="1" dirty="0"/>
          </a:p>
        </p:txBody>
      </p:sp>
      <p:sp>
        <p:nvSpPr>
          <p:cNvPr id="44" name="Rectangle 43"/>
          <p:cNvSpPr/>
          <p:nvPr/>
        </p:nvSpPr>
        <p:spPr>
          <a:xfrm>
            <a:off x="6639125" y="2997362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5 - update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094828" y="2997362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667245" y="2999442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8211542" y="2999442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 descr="Screen Shot 2014-04-01 at 11.38.37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5" y="618014"/>
            <a:ext cx="7459960" cy="415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0598" y="248682"/>
            <a:ext cx="88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8: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796400" y="765360"/>
              <a:ext cx="5897520" cy="39412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7040" y="756000"/>
                <a:ext cx="5916240" cy="39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1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 in LSFS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75467" y="39594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80987" y="41118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3334" y="18352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78854" y="19876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234" y="1273707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235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3275" y="12823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1395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89515" y="128234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39333" y="12823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9337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6" name="Elbow Connector 15"/>
          <p:cNvCxnSpPr>
            <a:stCxn id="13" idx="3"/>
            <a:endCxn id="10" idx="2"/>
          </p:cNvCxnSpPr>
          <p:nvPr/>
        </p:nvCxnSpPr>
        <p:spPr>
          <a:xfrm flipH="1">
            <a:off x="1093295" y="1722940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3"/>
            <a:endCxn id="11" idx="2"/>
          </p:cNvCxnSpPr>
          <p:nvPr/>
        </p:nvCxnSpPr>
        <p:spPr>
          <a:xfrm flipH="1">
            <a:off x="2147335" y="1858109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12" idx="2"/>
          </p:cNvCxnSpPr>
          <p:nvPr/>
        </p:nvCxnSpPr>
        <p:spPr>
          <a:xfrm flipH="1">
            <a:off x="3175455" y="2010509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1493" y="128788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9234" y="3390286"/>
            <a:ext cx="84881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235" y="3020954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34961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393807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76919" y="3410987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4800" y="341098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49384" y="3407750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903306" y="3410987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3"/>
            <a:endCxn id="10" idx="2"/>
          </p:cNvCxnSpPr>
          <p:nvPr/>
        </p:nvCxnSpPr>
        <p:spPr>
          <a:xfrm flipH="1" flipV="1">
            <a:off x="1093295" y="2154894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6" idx="2"/>
          </p:cNvCxnSpPr>
          <p:nvPr/>
        </p:nvCxnSpPr>
        <p:spPr>
          <a:xfrm rot="10800000" flipV="1">
            <a:off x="2363444" y="3959453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6" idx="3"/>
            <a:endCxn id="12" idx="2"/>
          </p:cNvCxnSpPr>
          <p:nvPr/>
        </p:nvCxnSpPr>
        <p:spPr>
          <a:xfrm flipH="1" flipV="1">
            <a:off x="3175455" y="2154894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55530" y="342349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017589" y="342349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45709" y="341375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0 - update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86800" y="3555150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39125" y="342349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5 - update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4828" y="3423499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67245" y="342557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11542" y="342557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52520" y="1102680"/>
              <a:ext cx="8362800" cy="3801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160" y="1093320"/>
                <a:ext cx="8381520" cy="38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58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 in LSFS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75467" y="39594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80987" y="41118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3334" y="18352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78854" y="19876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234" y="1273707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235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3275" y="12823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1395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89515" y="1282346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39333" y="12823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9337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6" name="Elbow Connector 15"/>
          <p:cNvCxnSpPr>
            <a:stCxn id="13" idx="3"/>
            <a:endCxn id="10" idx="2"/>
          </p:cNvCxnSpPr>
          <p:nvPr/>
        </p:nvCxnSpPr>
        <p:spPr>
          <a:xfrm flipH="1">
            <a:off x="1093295" y="1722940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3"/>
            <a:endCxn id="11" idx="2"/>
          </p:cNvCxnSpPr>
          <p:nvPr/>
        </p:nvCxnSpPr>
        <p:spPr>
          <a:xfrm flipH="1">
            <a:off x="2147335" y="1858109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12" idx="2"/>
          </p:cNvCxnSpPr>
          <p:nvPr/>
        </p:nvCxnSpPr>
        <p:spPr>
          <a:xfrm flipH="1">
            <a:off x="3175455" y="2010509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1493" y="1287880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9234" y="3390286"/>
            <a:ext cx="84881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235" y="3020954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34961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393807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76919" y="3410987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4800" y="341098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49384" y="3407750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903306" y="3410987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3"/>
            <a:endCxn id="10" idx="2"/>
          </p:cNvCxnSpPr>
          <p:nvPr/>
        </p:nvCxnSpPr>
        <p:spPr>
          <a:xfrm flipH="1" flipV="1">
            <a:off x="1093295" y="2154894"/>
            <a:ext cx="2354308" cy="1696687"/>
          </a:xfrm>
          <a:prstGeom prst="bentConnector4">
            <a:avLst>
              <a:gd name="adj1" fmla="val -9710"/>
              <a:gd name="adj2" fmla="val 525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6" idx="2"/>
          </p:cNvCxnSpPr>
          <p:nvPr/>
        </p:nvCxnSpPr>
        <p:spPr>
          <a:xfrm rot="10800000" flipV="1">
            <a:off x="2363444" y="3959453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6" idx="3"/>
            <a:endCxn id="12" idx="2"/>
          </p:cNvCxnSpPr>
          <p:nvPr/>
        </p:nvCxnSpPr>
        <p:spPr>
          <a:xfrm flipH="1" flipV="1">
            <a:off x="3175455" y="2154894"/>
            <a:ext cx="266011" cy="1979819"/>
          </a:xfrm>
          <a:prstGeom prst="bentConnector4">
            <a:avLst>
              <a:gd name="adj1" fmla="val -266218"/>
              <a:gd name="adj2" fmla="val 7928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55530" y="342349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017589" y="342349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45709" y="341375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0 - update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86800" y="3555150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39125" y="342349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5 - update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4828" y="3423499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67245" y="342557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11542" y="342557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24800" y="1063229"/>
            <a:ext cx="7124813" cy="148576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24800" y="693897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 in LSFS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75467" y="39594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80987" y="4111853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3334" y="18352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78854" y="1987649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234" y="1273707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235" y="1273707"/>
            <a:ext cx="1028120" cy="881187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tx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3275" y="1282346"/>
            <a:ext cx="1028120" cy="881187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tx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1395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89515" y="1282346"/>
            <a:ext cx="544297" cy="881187"/>
          </a:xfrm>
          <a:prstGeom prst="rect">
            <a:avLst/>
          </a:prstGeom>
          <a:pattFill prst="zigZag">
            <a:fgClr>
              <a:schemeClr val="accent3">
                <a:lumMod val="75000"/>
              </a:schemeClr>
            </a:fgClr>
            <a:bgClr>
              <a:schemeClr val="tx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39333" y="1282346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9337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cxnSp>
        <p:nvCxnSpPr>
          <p:cNvPr id="16" name="Elbow Connector 15"/>
          <p:cNvCxnSpPr>
            <a:stCxn id="13" idx="3"/>
            <a:endCxn id="10" idx="2"/>
          </p:cNvCxnSpPr>
          <p:nvPr/>
        </p:nvCxnSpPr>
        <p:spPr>
          <a:xfrm flipH="1">
            <a:off x="1093295" y="1722940"/>
            <a:ext cx="3140517" cy="431954"/>
          </a:xfrm>
          <a:prstGeom prst="bentConnector4">
            <a:avLst>
              <a:gd name="adj1" fmla="val -7279"/>
              <a:gd name="adj2" fmla="val 15492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3"/>
            <a:endCxn id="11" idx="2"/>
          </p:cNvCxnSpPr>
          <p:nvPr/>
        </p:nvCxnSpPr>
        <p:spPr>
          <a:xfrm flipH="1">
            <a:off x="2147335" y="1858109"/>
            <a:ext cx="2086478" cy="305424"/>
          </a:xfrm>
          <a:prstGeom prst="bentConnector4">
            <a:avLst>
              <a:gd name="adj1" fmla="val -20894"/>
              <a:gd name="adj2" fmla="val 28798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12" idx="2"/>
          </p:cNvCxnSpPr>
          <p:nvPr/>
        </p:nvCxnSpPr>
        <p:spPr>
          <a:xfrm flipH="1">
            <a:off x="3175455" y="2010509"/>
            <a:ext cx="1063878" cy="144385"/>
          </a:xfrm>
          <a:prstGeom prst="bentConnector4">
            <a:avLst>
              <a:gd name="adj1" fmla="val -58843"/>
              <a:gd name="adj2" fmla="val 7728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1493" y="1287880"/>
            <a:ext cx="1028120" cy="881187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tx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9234" y="3390286"/>
            <a:ext cx="84881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235" y="3020954"/>
            <a:ext cx="16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Disk, continued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34961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393807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76919" y="3410987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4800" y="341098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49384" y="3407750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903306" y="3410987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cxnSp>
        <p:nvCxnSpPr>
          <p:cNvPr id="29" name="Elbow Connector 28"/>
          <p:cNvCxnSpPr>
            <a:endCxn id="26" idx="2"/>
          </p:cNvCxnSpPr>
          <p:nvPr/>
        </p:nvCxnSpPr>
        <p:spPr>
          <a:xfrm rot="10800000" flipV="1">
            <a:off x="2363444" y="3959453"/>
            <a:ext cx="1078024" cy="329484"/>
          </a:xfrm>
          <a:prstGeom prst="bentConnector4">
            <a:avLst>
              <a:gd name="adj1" fmla="val -37277"/>
              <a:gd name="adj2" fmla="val 1693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55530" y="342349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017589" y="3423499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45709" y="341375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0 - update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86800" y="3555150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39125" y="3423499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5 - update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4828" y="3423499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67245" y="3425579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11542" y="3425579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24800" y="1063229"/>
            <a:ext cx="7124813" cy="148576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24800" y="693897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1720" y="912600"/>
              <a:ext cx="6482880" cy="3848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360" y="903240"/>
                <a:ext cx="6501600" cy="38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3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49420" y="3787157"/>
            <a:ext cx="8842602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 in LSFS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00087" y="3243517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05607" y="3395917"/>
            <a:ext cx="6047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3334" y="1835249"/>
            <a:ext cx="60479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78854" y="1987649"/>
            <a:ext cx="60479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234" y="1273707"/>
            <a:ext cx="8328633" cy="881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3854" y="2674350"/>
            <a:ext cx="848816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349613" y="1290985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6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393807" y="127370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01539" y="2695051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9420" y="2695051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74004" y="2691814"/>
            <a:ext cx="1028120" cy="8811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1 - update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927926" y="2695051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480150" y="2707563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042209" y="2707563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70329" y="2697823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0 - update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711420" y="2839214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63745" y="2707563"/>
            <a:ext cx="1028120" cy="881187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5 - update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119448" y="2707563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691865" y="2709643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36162" y="2709643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24800" y="1063229"/>
            <a:ext cx="7124813" cy="148576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24800" y="693897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96657" y="2146012"/>
            <a:ext cx="215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full clean segment!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03854" y="378715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31974" y="378715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660094" y="3787157"/>
            <a:ext cx="1028120" cy="8811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 4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695036" y="3787157"/>
            <a:ext cx="544297" cy="881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A’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39333" y="3787157"/>
            <a:ext cx="544297" cy="8811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Inode</a:t>
            </a:r>
            <a:r>
              <a:rPr lang="en-US" dirty="0" smtClean="0"/>
              <a:t> B’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783630" y="3787157"/>
            <a:ext cx="544297" cy="88118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/>
              <a:t>imap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46654" y="3985028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…</a:t>
            </a:r>
            <a:endParaRPr lang="en-US" sz="28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86000" y="3555000"/>
              <a:ext cx="4146120" cy="1454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640" y="3545640"/>
                <a:ext cx="4164840" cy="14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0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Block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537"/>
              </p:ext>
            </p:extLst>
          </p:nvPr>
        </p:nvGraphicFramePr>
        <p:xfrm>
          <a:off x="597268" y="1217448"/>
          <a:ext cx="3987064" cy="3451891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17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38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8875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6753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77954" y="4438506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95549"/>
              </p:ext>
            </p:extLst>
          </p:nvPr>
        </p:nvGraphicFramePr>
        <p:xfrm>
          <a:off x="5460629" y="1749251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14" idx="3"/>
            <a:endCxn id="9" idx="1"/>
          </p:cNvCxnSpPr>
          <p:nvPr/>
        </p:nvCxnSpPr>
        <p:spPr>
          <a:xfrm flipV="1">
            <a:off x="4572992" y="2606502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07044" y="3828614"/>
            <a:ext cx="224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free disk blocks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02643"/>
              </p:ext>
            </p:extLst>
          </p:nvPr>
        </p:nvGraphicFramePr>
        <p:xfrm>
          <a:off x="7391512" y="2084686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0" name="Curved Connector 19"/>
          <p:cNvCxnSpPr/>
          <p:nvPr/>
        </p:nvCxnSpPr>
        <p:spPr>
          <a:xfrm flipV="1">
            <a:off x="6503875" y="2189546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8434758" y="2610594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5920" y="1076040"/>
              <a:ext cx="6617880" cy="3933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560" y="1066680"/>
                <a:ext cx="6636600" cy="395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64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58382"/>
            <a:ext cx="2133600" cy="273844"/>
          </a:xfrm>
        </p:spPr>
        <p:txBody>
          <a:bodyPr/>
          <a:lstStyle/>
          <a:p>
            <a:fld id="{6507B5A5-F0C2-644D-AEA7-E773B6B78F38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 descr="Screen Shot 2014-03-31 at 9.31.18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9" y="168256"/>
            <a:ext cx="8612509" cy="241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76982" y="2113333"/>
            <a:ext cx="11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SOSP 1991</a:t>
            </a:r>
            <a:endParaRPr lang="en-US" dirty="0"/>
          </a:p>
        </p:txBody>
      </p:sp>
      <p:pic>
        <p:nvPicPr>
          <p:cNvPr id="9" name="Picture 8" descr="Screen Shot 2014-03-31 at 8.01.42 PM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8" t="15009" r="7748"/>
          <a:stretch/>
        </p:blipFill>
        <p:spPr>
          <a:xfrm>
            <a:off x="1555138" y="2729952"/>
            <a:ext cx="6537037" cy="20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66516" y="440022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1987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107600" y="3138120"/>
              <a:ext cx="3045240" cy="3214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98240" y="3128760"/>
                <a:ext cx="3063960" cy="34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6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90" r="19931" b="5188"/>
          <a:stretch/>
        </p:blipFill>
        <p:spPr>
          <a:xfrm>
            <a:off x="173648" y="95030"/>
            <a:ext cx="7421656" cy="50484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6939" y="291049"/>
            <a:ext cx="3739237" cy="369332"/>
          </a:xfrm>
          <a:prstGeom prst="rect">
            <a:avLst/>
          </a:prstGeom>
          <a:solidFill>
            <a:srgbClr val="DBEEF4"/>
          </a:solidFill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www.jcmit.com</a:t>
            </a:r>
            <a:r>
              <a:rPr lang="en-US" dirty="0"/>
              <a:t>/flash2013.htm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9754" y="2797846"/>
            <a:ext cx="1941557" cy="147732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2003: $0.25/MB</a:t>
            </a:r>
          </a:p>
          <a:p>
            <a:r>
              <a:rPr lang="en-US" dirty="0" smtClean="0"/>
              <a:t>2006: $0.02/MB</a:t>
            </a:r>
          </a:p>
          <a:p>
            <a:r>
              <a:rPr lang="en-US" dirty="0" smtClean="0"/>
              <a:t>2010: $0.002/MB</a:t>
            </a:r>
          </a:p>
          <a:p>
            <a:r>
              <a:rPr lang="en-US" dirty="0" smtClean="0"/>
              <a:t>2013: $0.0005/MB</a:t>
            </a:r>
          </a:p>
          <a:p>
            <a:r>
              <a:rPr lang="en-US" dirty="0" smtClean="0"/>
              <a:t>&lt; $1/GB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365840" y="2622240"/>
              <a:ext cx="5727960" cy="1783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480" y="2612880"/>
                <a:ext cx="5746680" cy="180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65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with Flash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No need for sequential writes</a:t>
            </a:r>
          </a:p>
          <a:p>
            <a:pPr marL="457200" lvl="1" indent="0">
              <a:buNone/>
            </a:pPr>
            <a:r>
              <a:rPr lang="en-US" dirty="0" smtClean="0"/>
              <a:t>Just need to find unused blocks</a:t>
            </a:r>
          </a:p>
          <a:p>
            <a:pPr marL="0" indent="0">
              <a:buNone/>
            </a:pPr>
            <a:r>
              <a:rPr lang="en-US" dirty="0" smtClean="0"/>
              <a:t>Can do </a:t>
            </a:r>
            <a:r>
              <a:rPr lang="en-US" dirty="0"/>
              <a:t>1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0 </a:t>
            </a:r>
            <a:r>
              <a:rPr lang="en-US" b="1" dirty="0" smtClean="0"/>
              <a:t>rewrites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Maintain a bitmap of used blocks at fixed block</a:t>
            </a:r>
          </a:p>
          <a:p>
            <a:pPr marL="0" indent="0">
              <a:buNone/>
            </a:pPr>
            <a:r>
              <a:rPr lang="en-US" dirty="0" smtClean="0"/>
              <a:t>Lots of </a:t>
            </a:r>
            <a:r>
              <a:rPr lang="en-US" b="1" dirty="0" smtClean="0"/>
              <a:t>complexities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Bits wear out, read disruption,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29106" y="4363790"/>
            <a:ext cx="548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Who should deal with those complexities?</a:t>
            </a:r>
            <a:endParaRPr lang="en-US" sz="24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06360" y="1064880"/>
              <a:ext cx="8010360" cy="38199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000" y="1055520"/>
                <a:ext cx="8029080" cy="38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25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32" y="40602"/>
            <a:ext cx="6370209" cy="5000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4007403"/>
            <a:ext cx="187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2GB </a:t>
            </a:r>
            <a:r>
              <a:rPr lang="en-US" dirty="0" err="1" smtClean="0"/>
              <a:t>microSD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40059" y="236110"/>
            <a:ext cx="2477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Andrew “</a:t>
            </a:r>
            <a:r>
              <a:rPr lang="en-US" dirty="0" err="1"/>
              <a:t>bunnie</a:t>
            </a:r>
            <a:r>
              <a:rPr lang="en-US" dirty="0"/>
              <a:t>” Huang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415520" y="981000"/>
              <a:ext cx="4526640" cy="25977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6160" y="971640"/>
                <a:ext cx="4545360" cy="261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96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32" y="40602"/>
            <a:ext cx="6370209" cy="5000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4007403"/>
            <a:ext cx="187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2GB </a:t>
            </a:r>
            <a:r>
              <a:rPr lang="en-US" dirty="0" err="1" smtClean="0"/>
              <a:t>microSD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40059" y="236110"/>
            <a:ext cx="2477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Andrew “</a:t>
            </a:r>
            <a:r>
              <a:rPr lang="en-US" dirty="0" err="1"/>
              <a:t>bunnie</a:t>
            </a:r>
            <a:r>
              <a:rPr lang="en-US" dirty="0"/>
              <a:t>” Huang</a:t>
            </a:r>
          </a:p>
        </p:txBody>
      </p:sp>
      <p:sp>
        <p:nvSpPr>
          <p:cNvPr id="2" name="Oval 1"/>
          <p:cNvSpPr/>
          <p:nvPr/>
        </p:nvSpPr>
        <p:spPr>
          <a:xfrm>
            <a:off x="4573666" y="897032"/>
            <a:ext cx="1491992" cy="14743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54717" y="1330185"/>
            <a:ext cx="218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ARM </a:t>
            </a:r>
            <a:r>
              <a:rPr lang="en-US" sz="2400" dirty="0" smtClean="0"/>
              <a:t>Processor!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05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 descr="Screen Shot 2014-04-01 at 10.5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4" y="239800"/>
            <a:ext cx="5218486" cy="464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1 at 10.5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31" y="735043"/>
            <a:ext cx="5173218" cy="430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057903"/>
              </p:ext>
            </p:extLst>
          </p:nvPr>
        </p:nvGraphicFramePr>
        <p:xfrm>
          <a:off x="457200" y="1094055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SSD</a:t>
                      </a:r>
                      <a:endParaRPr lang="en-US" sz="18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Disk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843170" y="3140882"/>
            <a:ext cx="26007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Modern Hard Drive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4280" y="1953720"/>
              <a:ext cx="1955880" cy="2881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920" y="1944360"/>
                <a:ext cx="1974600" cy="290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81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PS4?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36812"/>
            <a:ext cx="674790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Not expected to implement any of this – a very simple </a:t>
            </a:r>
            <a:r>
              <a:rPr lang="en-US" sz="3200" dirty="0" err="1" smtClean="0"/>
              <a:t>filesystem</a:t>
            </a:r>
            <a:r>
              <a:rPr lang="en-US" sz="3200" dirty="0" smtClean="0"/>
              <a:t> in memory is fine (but feel free to surprise us!)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63448" y="3083034"/>
            <a:ext cx="7723353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Your </a:t>
            </a:r>
            <a:r>
              <a:rPr lang="en-US" sz="2800" dirty="0" err="1" smtClean="0"/>
              <a:t>filesystem</a:t>
            </a:r>
            <a:r>
              <a:rPr lang="en-US" sz="2800" dirty="0" smtClean="0"/>
              <a:t> is in memory: no need to deal with complexities of interfacing with persistent media (but doing this could be a good post-PS4 project!).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979880" y="3955680"/>
              <a:ext cx="3399120" cy="867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0520" y="3946320"/>
                <a:ext cx="3417840" cy="10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08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58" b="22490"/>
          <a:stretch/>
        </p:blipFill>
        <p:spPr>
          <a:xfrm>
            <a:off x="0" y="0"/>
            <a:ext cx="9162336" cy="527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889" y="234202"/>
            <a:ext cx="4586111" cy="857250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FFFF66"/>
                </a:solidFill>
              </a:rPr>
              <a:t>FlashKernel</a:t>
            </a:r>
            <a:r>
              <a:rPr lang="en-US" sz="5400" dirty="0" smtClean="0">
                <a:solidFill>
                  <a:srgbClr val="FFFF66"/>
                </a:solidFill>
              </a:rPr>
              <a:t>?</a:t>
            </a:r>
            <a:endParaRPr lang="en-US" sz="5400" dirty="0">
              <a:solidFill>
                <a:srgbClr val="FFFF6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856" y="4582598"/>
            <a:ext cx="1494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by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shamserg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856" y="2186167"/>
            <a:ext cx="1669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PS4 Due Sunday, 11:59pm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74702"/>
              </p:ext>
            </p:extLst>
          </p:nvPr>
        </p:nvGraphicFramePr>
        <p:xfrm>
          <a:off x="597268" y="1199932"/>
          <a:ext cx="3987064" cy="346940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738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986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9123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7092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41829"/>
              </p:ext>
            </p:extLst>
          </p:nvPr>
        </p:nvGraphicFramePr>
        <p:xfrm>
          <a:off x="5460628" y="1749251"/>
          <a:ext cx="2409080" cy="17145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2606501"/>
            <a:ext cx="876296" cy="3281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2" y="3546655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709600" y="1574280"/>
              <a:ext cx="1899000" cy="1984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0240" y="1564920"/>
                <a:ext cx="1917720" cy="20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52903"/>
              </p:ext>
            </p:extLst>
          </p:nvPr>
        </p:nvGraphicFramePr>
        <p:xfrm>
          <a:off x="597268" y="1199932"/>
          <a:ext cx="3987064" cy="346940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738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986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9123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7092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88014"/>
              </p:ext>
            </p:extLst>
          </p:nvPr>
        </p:nvGraphicFramePr>
        <p:xfrm>
          <a:off x="5460628" y="1749251"/>
          <a:ext cx="2409080" cy="17145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2606501"/>
            <a:ext cx="876296" cy="3281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2" y="3546655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3470" y="1341251"/>
            <a:ext cx="7273460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Lots more to do!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Need to select disk blocks, update directory, etc.  Read the </a:t>
            </a:r>
            <a:r>
              <a:rPr lang="en-US" sz="2800" i="1" dirty="0" smtClean="0">
                <a:solidFill>
                  <a:schemeClr val="bg1"/>
                </a:solidFill>
              </a:rPr>
              <a:t>OSTEP</a:t>
            </a:r>
            <a:r>
              <a:rPr lang="en-US" sz="2800" dirty="0" smtClean="0">
                <a:solidFill>
                  <a:schemeClr val="bg1"/>
                </a:solidFill>
              </a:rPr>
              <a:t> chapter.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1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547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Modern File Systems</a:t>
            </a:r>
            <a:endParaRPr lang="en-US" dirty="0">
              <a:solidFill>
                <a:srgbClr val="EBF1D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5735568" y="1263823"/>
            <a:ext cx="2669943" cy="26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3752" y="4174617"/>
            <a:ext cx="3326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IBM 350 Disk Storage (1956)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118,000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5MB, 600ms seek </a:t>
            </a:r>
            <a:endParaRPr lang="en-US" sz="2000" dirty="0">
              <a:solidFill>
                <a:srgbClr val="EBF1D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55" y="946029"/>
            <a:ext cx="3981925" cy="3228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1200" y="4120933"/>
            <a:ext cx="3366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Seagate HDD (2013)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23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4TB (4M MB), 5ms seek </a:t>
            </a:r>
            <a:endParaRPr lang="en-US" sz="2000" dirty="0">
              <a:solidFill>
                <a:srgbClr val="EBF1D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860480" y="2512440"/>
              <a:ext cx="4405680" cy="2495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1120" y="2503080"/>
                <a:ext cx="4424400" cy="251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1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55786</TotalTime>
  <Words>2052</Words>
  <Application>Microsoft Office PowerPoint</Application>
  <PresentationFormat>On-screen Show (16:9)</PresentationFormat>
  <Paragraphs>759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Class 17: Flash!</vt:lpstr>
      <vt:lpstr>Plan for Today</vt:lpstr>
      <vt:lpstr>PowerPoint Presentation</vt:lpstr>
      <vt:lpstr>Directories are Files Too!</vt:lpstr>
      <vt:lpstr>How do you create a new file?</vt:lpstr>
      <vt:lpstr>Finding a Free Block</vt:lpstr>
      <vt:lpstr>Finding a Free inode</vt:lpstr>
      <vt:lpstr>Finding a Free inode</vt:lpstr>
      <vt:lpstr>Modern File Systems</vt:lpstr>
      <vt:lpstr>What should a modern file system do that Unix S5FS doesn’t?</vt:lpstr>
      <vt:lpstr>PowerPoint Presentation</vt:lpstr>
      <vt:lpstr>PowerPoint Presentation</vt:lpstr>
      <vt:lpstr>PowerPoint Presentation</vt:lpstr>
      <vt:lpstr>Handling Failures</vt:lpstr>
      <vt:lpstr>Block Checksums </vt:lpstr>
      <vt:lpstr>Hashing the Hashes</vt:lpstr>
      <vt:lpstr>Merkle Tree</vt:lpstr>
      <vt:lpstr>Recovery</vt:lpstr>
      <vt:lpstr>PowerPoint Presentation</vt:lpstr>
      <vt:lpstr>RAID</vt:lpstr>
      <vt:lpstr>Case for RAID</vt:lpstr>
      <vt:lpstr>PowerPoint Presentation</vt:lpstr>
      <vt:lpstr>Redundancy</vt:lpstr>
      <vt:lpstr>PowerPoint Presentation</vt:lpstr>
      <vt:lpstr>Improving Performance</vt:lpstr>
      <vt:lpstr>Adaptive Replacement Cache</vt:lpstr>
      <vt:lpstr>Adaptive Replacement Cache</vt:lpstr>
      <vt:lpstr>PowerPoint Presentation</vt:lpstr>
      <vt:lpstr>Do you actually have a disk like this on your EC2 node/main computing device?</vt:lpstr>
      <vt:lpstr>Flash Memory</vt:lpstr>
      <vt:lpstr>PowerPoint Presentation</vt:lpstr>
      <vt:lpstr>How NAND Flash Works</vt:lpstr>
      <vt:lpstr>How NAND Flash Works</vt:lpstr>
      <vt:lpstr>Flash Memory</vt:lpstr>
      <vt:lpstr>Summary: Storage Systems</vt:lpstr>
      <vt:lpstr>Challenges of Flash</vt:lpstr>
      <vt:lpstr>How should we design a file system for flash memory? </vt:lpstr>
      <vt:lpstr>PowerPoint Presentation</vt:lpstr>
      <vt:lpstr>Log-Structured File System</vt:lpstr>
      <vt:lpstr>Where does the meta-data go?</vt:lpstr>
      <vt:lpstr>When should we do the writes?</vt:lpstr>
      <vt:lpstr>When should we do the writes?</vt:lpstr>
      <vt:lpstr>When should we do the writes?</vt:lpstr>
      <vt:lpstr>Updating a File</vt:lpstr>
      <vt:lpstr>Updating a File</vt:lpstr>
      <vt:lpstr>Updating a File</vt:lpstr>
      <vt:lpstr>Finding an Inode</vt:lpstr>
      <vt:lpstr>Recap: how did we do this for S5FS?</vt:lpstr>
      <vt:lpstr>Recap: how did we do this for S5FS?</vt:lpstr>
      <vt:lpstr>Finding an Inode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Garbage Collection in LSFS</vt:lpstr>
      <vt:lpstr>Garbage Collection in LSFS</vt:lpstr>
      <vt:lpstr>Garbage Collection in LSFS</vt:lpstr>
      <vt:lpstr>Garbage Collection in LSFS</vt:lpstr>
      <vt:lpstr>PowerPoint Presentation</vt:lpstr>
      <vt:lpstr>PowerPoint Presentation</vt:lpstr>
      <vt:lpstr>Differences with Flash</vt:lpstr>
      <vt:lpstr>PowerPoint Presentation</vt:lpstr>
      <vt:lpstr>PowerPoint Presentation</vt:lpstr>
      <vt:lpstr>PowerPoint Presentation</vt:lpstr>
      <vt:lpstr>Summary: Storage Systems</vt:lpstr>
      <vt:lpstr>Relevance to PS4?</vt:lpstr>
      <vt:lpstr>FlashKernel?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UVaUser</cp:lastModifiedBy>
  <cp:revision>459</cp:revision>
  <cp:lastPrinted>2014-02-18T16:56:09Z</cp:lastPrinted>
  <dcterms:created xsi:type="dcterms:W3CDTF">2013-08-26T17:24:32Z</dcterms:created>
  <dcterms:modified xsi:type="dcterms:W3CDTF">2014-04-01T17:47:50Z</dcterms:modified>
</cp:coreProperties>
</file>