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61" r:id="rId3"/>
    <p:sldId id="386" r:id="rId4"/>
    <p:sldId id="387" r:id="rId5"/>
    <p:sldId id="309" r:id="rId6"/>
    <p:sldId id="367" r:id="rId7"/>
    <p:sldId id="372" r:id="rId8"/>
    <p:sldId id="310" r:id="rId9"/>
    <p:sldId id="362" r:id="rId10"/>
    <p:sldId id="363" r:id="rId11"/>
    <p:sldId id="364" r:id="rId12"/>
    <p:sldId id="382" r:id="rId13"/>
    <p:sldId id="383" r:id="rId14"/>
    <p:sldId id="384" r:id="rId15"/>
    <p:sldId id="385" r:id="rId16"/>
    <p:sldId id="365" r:id="rId17"/>
    <p:sldId id="366" r:id="rId18"/>
    <p:sldId id="368" r:id="rId19"/>
    <p:sldId id="369" r:id="rId20"/>
    <p:sldId id="370" r:id="rId21"/>
    <p:sldId id="395" r:id="rId22"/>
    <p:sldId id="394" r:id="rId23"/>
    <p:sldId id="396" r:id="rId24"/>
    <p:sldId id="398" r:id="rId25"/>
    <p:sldId id="397" r:id="rId26"/>
    <p:sldId id="399" r:id="rId27"/>
    <p:sldId id="400" r:id="rId28"/>
    <p:sldId id="371" r:id="rId29"/>
    <p:sldId id="312" r:id="rId30"/>
    <p:sldId id="314" r:id="rId31"/>
    <p:sldId id="373" r:id="rId32"/>
    <p:sldId id="374" r:id="rId33"/>
    <p:sldId id="375" r:id="rId34"/>
    <p:sldId id="401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66C9E3"/>
    <a:srgbClr val="A8D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8" autoAdjust="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4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6:32:57.6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1618 8108,'15'3,"21"10,-36-13,67 7,25-22,25 1,20 0,10-11,15-16,17 7,3 2,7 12,21 15,17 18,10-1,-22 11,-20-6,-4-3,7-6,10-7,13 8,-13 5,-17-5,2-7,1-2,8-5,8 2,7-1,6 4,31 13,12-10,7 3,-1-1,-16-13,-8-8,-12-8,2 6,-6 5,-28 3,-25-6,-12-12,-14-5,-12 0,11 14,-5 24,-6 28,-10 3,-11-13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08:43.974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2564 4217,'1'-1,"-6"8,5-7,0 0,0 0,-30 13,30-13,0 0,-42 7,42-7,-46 19,1 15,7 29,1-1,-4 15,13 20,19 12,6 42,10-16,1 23,0 18,5 1,-2-5,7 4,-5-5,-9 3,-1 9,6-17,16-5,9 7,-12-25,-16-10,-3-15,8-40,3-25,11-25,22-10,26-19,47 9,14-4,-8 16</inkml:trace>
  <inkml:trace contextRef="#ctx0" brushRef="#br0" timeOffset="2109">3880 6673,'19'-11,"7"-6,-26 17,0 0,36-29,-36 29,53-14,39 0,17 5,29 17,35 10,11 14,2 6,23 31,-30 21,-72 17,-76 17,-91-5,-58-15,-58-14,-25-29,-20-45,-4-35,-17-44,37-24,54-31,63-9,55-4,86 16,90 5,98 20,-14 31</inkml:trace>
  <inkml:trace contextRef="#ctx0" brushRef="#br0" timeOffset="3275">5109 4393,'61'-39,"10"5,23 6,25 10,27 12,17 15,13 24,-4 22,-22 21,-18 28,-44 13,-50 6,-76-8,-86-24,-61-37,-59-27,-24-32,-1-27,-6-30,53-12,45-29,55-33,102-16,111 13,127 12,89 47,48 50,-4 70</inkml:trace>
  <inkml:trace contextRef="#ctx0" brushRef="#br0" timeOffset="18288">21456 9652,'43'-26,"5"10,-48 16,78-17,15 8,22 1,17-2,19 14,18-7,7 18,2-21,33 19,-14 18,-16 12,-14 17,-26 16,-30 28,-25-1,-40 7,-39-13,-39-1,-51-12,-38-18,-44-19,-42-7,-21-41,-19-12,-25-25,17-4,17-14,29 7,13-8,30-1,47-3,42-6,52 8,36-8,34-6,28-11,39 4,48 5,31 43,42 29,54 21,40 40,36 24,63 25,20 59,-63 22</inkml:trace>
  <inkml:trace contextRef="#ctx0" brushRef="#br0" timeOffset="21017">2788 5155,'-35'2,"-7"-8,42 6,-68-17,-13 3,-19 1,-12-3,20-4,21 13,25 19,24 13,10 19,2 28,-1 17,-1 11,-5 33,-6 20,8-1,21 13,18-11,4 3,-8-30,-14-11,2-38,4-16,8-45,22-7,39-2,58-21,74 16,-11-2,-60 1</inkml:trace>
  <inkml:trace contextRef="#ctx0" brushRef="#br0" timeOffset="24233">19797 8192,'-40'-42,"-18"-16,-11-38,-15-24,-14-12,-1-1,-6 11,3 20,15 16,38 33</inkml:trace>
  <inkml:trace contextRef="#ctx0" brushRef="#br0" timeOffset="24556">19651 8284,'18'31,"-39"-36,21 5,0 0,-65-46,65 46,-105-94,-29 0,8-11,16 8,31 23,34 1</inkml:trace>
  <inkml:trace contextRef="#ctx0" brushRef="#br0" timeOffset="25192">19580 6645,'19'-17,"-36"-10,17 27,0 0,0 0,-25-19,25 19,0 0,-48-17,48 17,-71-13,-27-8,12 35,17 18,18 22,46 30,37 7,47-16,33 9,25-28,1-44,-45-53,-59-56,-69-48,-59 12,2 39</inkml:trace>
  <inkml:trace contextRef="#ctx0" brushRef="#br0" timeOffset="30817">6076 9765,'0'-1,"-8"2,8-1,0 0,0 0,-25 4,25-4,0 0,-53 3,53-3,-79 6,-39-9,-19 2,-28-4,-17 0,-29 0,-51-2,4 14,-3-7,-15 6,5-3,9-7,-8 8,18-11,31 1,19 4,67 7,54-11,46 7,30 7</inkml:trace>
  <inkml:trace contextRef="#ctx0" brushRef="#br0" timeOffset="31964">19506 6830,'3'59,"-14"9,11-68,-33 48,-16-33</inkml:trace>
  <inkml:trace contextRef="#ctx0" brushRef="#br0" timeOffset="117698.9142">964 5490,'-9'-4,"-1"6,10-2,0 0,-2 46,2-46,36 101,27 38,17-2,-4-8,-28-38,-22-29,-21-38</inkml:trace>
  <inkml:trace contextRef="#ctx0" brushRef="#br0" timeOffset="118038.9482">1246 5685,'1'0,"-2"34,1-34,0 0,-1 55,1-55,8 77,7-28,-6-5,5-17,0-8,7-11,16-1,1 9,-16-10</inkml:trace>
  <inkml:trace contextRef="#ctx0" brushRef="#br0" timeOffset="118477.9921">1436 5823,'15'-16,"1"-11,-16 27,0 0,3-49,-3 49,8-56,-14 2,-15 10,-17 22,-9 14,10 23,29 26,43 24,19 6,1-15,2-28,-9-30,-20-25</inkml:trace>
  <inkml:trace contextRef="#ctx0" brushRef="#br0" timeOffset="118707.015">1659 5685,'24'-4,"-25"-3,1 7,0 0,0 0,-25-25,25 25,0 0,-40-70,40 70,-47-68,7-11,15 21,18 4</inkml:trace>
  <inkml:trace contextRef="#ctx0" brushRef="#br0" timeOffset="119115.0558">1574 5201,'59'61,"-4"-6,-23-3,-16-30,-14-22,-21-44,-33-24,2-24,14 24,28 19,17 25,46 30,26 44,-5-4,-26 7,-26-12</inkml:trace>
  <inkml:trace contextRef="#ctx0" brushRef="#br0" timeOffset="119494.0937">1740 5034,'43'-30,"-11"-1,-32 31,39-33,-12-26,-13 4,-27 7,-23 17,-13 30,21 30,23 17,31 17,13 2,11-28,0-18,2-47,-21-19</inkml:trace>
  <inkml:trace contextRef="#ctx0" brushRef="#br0" timeOffset="119750.1193">1676 4181,'6'12,"42"59,-48-71,95 112,18-4,-4 13,-23-3,-15-49,-29 4</inkml:trace>
  <inkml:trace contextRef="#ctx0" brushRef="#br0" timeOffset="120386.1829">1241 6838,'-39'6,"-31"28,70-34,-58 54,41 7,56 41,43-12,10-40,-19-34,-21-49,-45-49,-52-17,-36 9,5 20,2 27</inkml:trace>
  <inkml:trace contextRef="#ctx0" brushRef="#br0" timeOffset="120823.2266">1299 6847,'75'45,"-21"-11,-40-26,-10-8,-4-9,-27-45,-15-4,6 10,19 11,25 32,37 47,17 28,-6-5,-26-24,-11-15,-5-30</inkml:trace>
  <inkml:trace contextRef="#ctx0" brushRef="#br0" timeOffset="121097.254">1267 6403,'3'-9,"15"32,-18-23,0 0,45 61,-45-61,63 94,10 3,0 2,-15-35,-28-19,-23-38</inkml:trace>
  <inkml:trace contextRef="#ctx0" brushRef="#br0" timeOffset="121678.3121">1571 6540,'11'0,"0"37,-11-37,0 0,29 52,-29-52,42 62,-3-20,4-30,-4-37,-26-27,-3-7,-14 8,-2 10,-4 19,-8 14,-4 3,17 6,22 6,73 44,17 20,-11 8,-38 22,-46-35,-20-26,-16 2,-10-19,-10 5,0-9</inkml:trace>
  <inkml:trace contextRef="#ctx0" brushRef="#br0" timeOffset="122829.4272">2404 6874,'-34'35,"-43"45,-35 6,-12 49,7 18,20-12,22 17,19-23,12-43,0-40,4-22,-15-46,-34-59,-20-66,-33-58,-31-49,0-25,31 34,20-33,25 18,26 30,38-5,69 31,66 11,34 22,0 1,-32-22,-21 6,5-20,1 11,1 25,19 34,-5 48,25 15,29 31,19 39,-39 0,-34 38,-36 13,-38 49,-46 66,-32 70,6 38,59 106,63 17,26 26,-15 11,-50-38,-53-63,-27-43,14-44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12:32.643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16108 13681,'16'1,"-12"-19,-4 18,0 0,-8-49,8 49,-5-79,7-7,-4-1,2 42,14 41,29 58,7 29,-17-4,0-26,-8-46,6-45,-2-36,15-3,-1 32,-8 45,2 48,-13 21,-10-1,-8 6,1-28,-5-20</inkml:trace>
  <inkml:trace contextRef="#ctx0" brushRef="#br0" timeOffset="404.0404">16761 13340,'0'25,"-15"28,15-53,1 69,20 4,16-16,9-29,12-33,-8-33,-12-35,-24-14,-31 12,0 23,1 23</inkml:trace>
  <inkml:trace contextRef="#ctx0" brushRef="#br0" timeOffset="646.0646">17196 13306,'-7'55,"15"26,-3 8,-4 0,9-13,-7-22,6-28</inkml:trace>
  <inkml:trace contextRef="#ctx0" brushRef="#br0" timeOffset="1484.1484">17228 13729,'61'14,"-5"-7,-56-7,64-4,-8-11,6-5,6-4,-25 4,-22-2</inkml:trace>
  <inkml:trace contextRef="#ctx0" brushRef="#br0" timeOffset="1720.172">17831 13272,'25'85,"16"31,3 5,-16-10,-7-29,-2-52</inkml:trace>
  <inkml:trace contextRef="#ctx0" brushRef="#br0" timeOffset="1945.1945">18069 13260,'-6'14,"-67"19,73-33,-86 34,-20 0,27-5,39-15,38-10</inkml:trace>
  <inkml:trace contextRef="#ctx0" brushRef="#br0" timeOffset="2172.2172">18249 13307,'34'65,"-69"12,29-15,7 10,4-13,-2-17</inkml:trace>
  <inkml:trace contextRef="#ctx0" brushRef="#br0" timeOffset="2592.2592">18610 13289,'20'3,"-32"-3,12 0,0 0,0 0,0 0,-6 6,6-6,0 0,0 0,-13 9,13-9,0 0,-27 16,27-16,-24 24,-4 23,9 24,19-5,26 0,25-20,25-14,24-16,-3-36,-20-23,-23-4,-25 11</inkml:trace>
  <inkml:trace contextRef="#ctx0" brushRef="#br0" timeOffset="2963.2963">19340 13336,'-42'-10,"-20"25,62-15,-54 43,-3 21,44-1,49-2,37-31,25-32,-11-33,-30-24,-52-19,-40 11,-4 14,6 34</inkml:trace>
  <inkml:trace contextRef="#ctx0" brushRef="#br0" timeOffset="3468.3468">19738 13748,'-8'-39,"-22"-30,30 69,-35-104,0-18,20 3,36 47,41 40,25 60,1 43,-33 12,-39 0,-56-24,-46-28,-7-24,44-4,51 2,51 27,32 12,20 4,4 10,-40-21,-46-30</inkml:trace>
  <inkml:trace contextRef="#ctx0" brushRef="#br0" timeOffset="3835.3835">20131 13237,'14'6,"-20"15,6-21,0 0,-12 58,12-58,-24 91,6 2,34-13,27-13,25-22,26-25,-12-16,-6-30,-38-25</inkml:trace>
  <inkml:trace contextRef="#ctx0" brushRef="#br0" timeOffset="4030.403">20420 13378,'14'7,"-39"19,25-26,0 0,-55 28,55-28,-100 26,18 8,40-12,35-19</inkml:trace>
  <inkml:trace contextRef="#ctx0" brushRef="#br0" timeOffset="4192.4192">20380 13213,'-19'-4,"-47"-1,66 5,-92 14,16 13</inkml:trace>
  <inkml:trace contextRef="#ctx0" brushRef="#br0" timeOffset="7184.7184">13147 3951,'-13'-50,"-7"-10,20 60,-7-74,17 0,33 7,65 14,69 27,49 19,41 3,2 1,-4-9,6-12,-11-18,-12-5,58 27,76 46,51 23,5 9,12-20,-15-8,-17-22,18-17,-29-33,-28-23,-22-31,16-17,-7 47,43 76,70 75,-23 22,-56-22,-16-40,-48-27,-35-15,-10-27,-37 4,-18-2,11 85,3 66,-21 52,-48 36,-62-1,-34-11,-24 10,-57-9,-47-9,-20-7,14 36,29 16,16 25,1 1,2-5,1 7,-22-17,-41-83,-60-17,-56-47,-30-16,-49-3,-5 16,7 6,-22-21,-2-14,-19-46,-53-35,-23-41,-34-23,-61-10,0 28,22 39,30 30,-12 33,9 6,-4-1,-54-12,-11-21,-16-23,4-19,-46-17,39 3,28-2,-8-6,75 3,80 1,68-13,84-27,47-40,39-63,31-62,27-57,19-52,3-48,13 32,15 16,20-17,10 31,35 32,48 31,53 53,51 53,65 40,56 53,71 51,30 46</inkml:trace>
  <inkml:trace contextRef="#ctx0" brushRef="#br0" timeOffset="7918.7918">16762 5523,'27'-8,"3"0,-30 8</inkml:trace>
  <inkml:trace contextRef="#ctx0" brushRef="#br0" timeOffset="8135.8135">18603 5545,'69'-26,"-49"2,-20 24,0 0,25-10,-25 10</inkml:trace>
  <inkml:trace contextRef="#ctx0" brushRef="#br0" timeOffset="8463.8463">23204 5856,'25'-67,"-79"35,54 32,-105-30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13:08.432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19160 11770,'20'-14,"-9"6,-11 8,0 0,0 0,0 0,0 0,-1 1,1-1,0 0,0 0,0 0,-15 9,15-9,0 0,0 0,-36 17,36-17,0 0,-37 25,37-25,-51 31,-15 3,-16 1,-18-9,-21-9,-24-7,-20-1,-17-6,-19-14,-37-3,-7-14,4 5,-21 3,7 6,-1 3,-2 4,-28-1,34 0,25 5,-4 3,29 0,24-1,16-4,57-11,41-4,11-12,9-9,3-6,14-11,13-3,6-7,-8-10,3 2,2 6,2 9,10 5,12 5,8 3,24-2,20 8,26-1,30-1,21-7,19-2,62 2,23 12,41 9,61 10,7 17,-8 9,13-2,-29 1,-20-3,-19-2,-37 1,-42-13,-29-3,-47 9,-34 17,-20 13,-26 30,-6 17,-14 36,-1 23,3 18,-3 21,-17 2,-23-17,-38-2,-55-23,-31-19,-27-12,-15-22,-39-12,-33-11</inkml:trace>
  <inkml:trace contextRef="#ctx0" brushRef="#br0" timeOffset="22415.2413">22859 11804,'-1'-27,"-28"17,29 10,0 0,-52 2,52-2,-86 2,-44 8,-39-9,-45-2,-26 11,-19-14,-53 3,-5-10,0 7,-12 8,40-7,55 2,55-5,90 10,72 1</inkml:trace>
  <inkml:trace contextRef="#ctx0" brushRef="#br0" timeOffset="22913.2911">22926 11985,'28'-36,"-55"5,27 31,0 0,-78-11,78 11,-140-6,-34 22,-47 3,-80-3,-30-3,-38-17,-12-11,-40 0,43-4,54 5,31 4,55 7</inkml:trace>
  <inkml:trace contextRef="#ctx0" brushRef="#br0" timeOffset="24450.4448">3079 9977,'-3'-25,"-13"19,16 6,0 0,0 0,-41 5,41-5,0 0,-65 9,65-9,-75 26,1 23,3 13,-1 12,-15 24,7 14,15 6,10 16,4 5,3 19,-7 18,17 4,6 3,6 34,15-12,13-1,21-25,17 4,-2-24,11-19,21-30,37-45,36-28,52-35,-11-9</inkml:trace>
  <inkml:trace contextRef="#ctx0" brushRef="#br0" timeOffset="27269.7267">3761 11314,'-8'-6,"6"3,2 3,0 0,0 0,2-2,-2 2,0 0,3-2,-3 2,17 0,26-3,-43 3,0 0,68-3,-68 3,96-3,17-3,26 6,-8-1,-24 1,-14 4,-41-4,-39 0,-16-5,-30-18,-34-31,4-2,22 19,31 27,10 10,20 17,41 28,1 12,-32-6,-34-16,-23 1,-35-6,-18-10,5 0</inkml:trace>
  <inkml:trace contextRef="#ctx0" brushRef="#br0" timeOffset="28082.808">1393 11372,'-22'4,"7"17,15-21,0 0,0 0,2 30,-2-30,0 0,21 77,-21-77,26 73,-11-38,-6-10,-9-28,-17-37,-9-47,17-4,23 25,14 16,8 36,-1 29,-8 10</inkml:trace>
  <inkml:trace contextRef="#ctx0" brushRef="#br0" timeOffset="28486.8484">1690 11540,'32'0,"-7"0,-25 0,0 0,34-13,-34 13,31-30,-17-6,-28-25,-21 16,-5 25,10 22,14 14,17 23,22 17,20 10,16-10,-6-41,13-5,-11-31</inkml:trace>
  <inkml:trace contextRef="#ctx0" brushRef="#br0" timeOffset="28913.8911">2222 11283,'-17'0,"-49"12,66-12,-82 36,23 16,32 2,42 6,31-23,13-29,-8-31,-10-12,-12-24,-13 11,-12 33,3 12,17 15,8 47,-7-7,-13 0,-1-9,-6-26,0-30</inkml:trace>
  <inkml:trace contextRef="#ctx0" brushRef="#br0" timeOffset="29372.937">2658 11281,'0'-2,"-28"4,28-2,0 0,-60 24,60-24,-53 47,25 32,33-24,27-21,2-35,2-31,-26-34,-18-50,-27-11,-15 39,22 41,17 27,13 23,26 39,53 68,11 24,-17-1,-5-13,7-26</inkml:trace>
  <inkml:trace contextRef="#ctx0" brushRef="#br0" timeOffset="30319.0316">3555 12205,'-33'-17,"13"11,20 6,0 0,0 0,0 0,2-1,-2 1,0 0,0 0,28 5,-28-5,0 0,79 10,-79-10,104 6,44-4,32-2,11 1,-27-4,-66-6,-49 5,-47 0,-25-25,-41-20,6-3,21-8,24 33,14 21,8 14,39 54,-2 18,-9-5,-13-13,-30-28,-25-3,-36-12,-31-6,-25-10,1-1</inkml:trace>
  <inkml:trace contextRef="#ctx0" brushRef="#br0" timeOffset="31107.1104">1317 12437,'47'38,"5"7,-52-45,35 58,-19-36,-9-14,-9-13,-10-29,-3-35,11 16,14 25,33 33,16 21,-7 23,-19-30,-16-10,-12-30,-13-34,-15-30,-1-8,0 30,12 31</inkml:trace>
  <inkml:trace contextRef="#ctx0" brushRef="#br0" timeOffset="31439.1436">1883 12538,'0'-15,"-20"-27,20 42,0 0,-30-51,30 51,-35-68,14-7,14 5,29 34,16 1,-2 26,-13 11</inkml:trace>
  <inkml:trace contextRef="#ctx0" brushRef="#br0" timeOffset="31649.1646">1961 12132,'14'38,"0"16,-14-54,23 68,4-1,-3-19,4-17,-18-24</inkml:trace>
  <inkml:trace contextRef="#ctx0" brushRef="#br0" timeOffset="31843.184">1894 12043,'-13'-40,"6"7,7 33,0 0,0 0,-5-14,5 14,0 0,-4-8,4 8,0-6</inkml:trace>
  <inkml:trace contextRef="#ctx0" brushRef="#br0" timeOffset="32099.2096">2090 11893,'20'21,"9"41,5 34,11 30,-3 4,-5-41,-4-24,1-37,-14-17</inkml:trace>
  <inkml:trace contextRef="#ctx0" brushRef="#br0" timeOffset="32293.229">2403 12313,'-38'-9,"-28"18,66-9,-87 1,5 21,29-2,34-4</inkml:trace>
  <inkml:trace contextRef="#ctx0" brushRef="#br0" timeOffset="32733.273">2507 12273,'25'-16,"15"-6,-40 22,0 0,42-23,-42 23,41-38,-14 4,-20 10,-25-3,-25 13,-4 30,2 35,22 24,21-23,37-16,51-15,3-27,22-3,-4-8,-1 4</inkml:trace>
  <inkml:trace contextRef="#ctx0" brushRef="#br0" timeOffset="52125.212">9621 11990,'9'-31,"0"-7,-9 38,0 0,23-39,-23 39,50-37,40 22,33 12,14 15,20 12,24 21,24 27,14 31,-25 12,-38 11,-64 0,-54-10,-82-14,-64-20,-51-27,-39-33,-53-30,0-27,12-21,13-23,39-17,40-23,55-17,74 4,66 5,93 14,75 42,54 54,1 53</inkml:trace>
  <inkml:trace contextRef="#ctx0" brushRef="#br0" timeOffset="53268.3263">6784 11765,'-42'-4,"-23"0,65 4,-83-1,-33 7,-40 0,-31-5,-18 2,-1-3,-7-2,41 1,43 4,65 3,54-5</inkml:trace>
  <inkml:trace contextRef="#ctx0" brushRef="#br0" timeOffset="54477.4472">6858 11286,'12'-28,"13"-7,-25 35,0 0,41-38,-41 38,74-36,15 2,23 3,12 1,16 1,3 3,22 4,11 4,4 12,13 10,-18 13,-23 7,-3 20,-30 13,-32 16,-15 17,-30-9,-16 0,-4-13,-31-2,-42-1,-52 5,-35-12,-27-13,-39-5,-34-18,-20-8,-20-14,32-15,21-17,10-19,50-20,54-20,59-11,59-21,76 7,50 18,78 35,116 39,52 65</inkml:trace>
  <inkml:trace contextRef="#ctx0" brushRef="#br0" timeOffset="83759.3751">12807 7849,'26'-24,"6"5,-32 19,0 0,52-5,-52 5,68-6,26 10,31 11,40-2,14-2,35-7,-27 3,-43 0,-45 0,-52-9,-38-6,-23-16,-49-22,-14-11,3-6,14 17,19 25,20 19,14 13,31 26,48 17,22 12,-3 1,-29-9,-38-9,-27 3,-44-13,-47-8,-27-2,-10-6,17-2,8-5,4 9</inkml:trace>
  <inkml:trace contextRef="#ctx0" brushRef="#br0" timeOffset="119274.9263">17927 2450,'14'21,"4"29,-18-50,7 87,-2 24,-9-17,-2-9,7-18,4-30,-4-29,6-34</inkml:trace>
  <inkml:trace contextRef="#ctx0" brushRef="#br0" timeOffset="119464.9453">18060 2808,'22'-16,"-19"13,-3 3,0 0,0 0,-5 0,5 0,0 0,-36 2,36-2,-65-1,-19-9,-4 5,25 7,40-3</inkml:trace>
  <inkml:trace contextRef="#ctx0" brushRef="#br0" timeOffset="119864.9853">18077 2916,'37'22,"-5"-8,-32-14,0 0,38 2,-38-2,33-18,-3-26,-26-17,-18 11,-3 33,-4 22,-4 40,9 18,16-2,11-17,8-19,10-22,15-33</inkml:trace>
  <inkml:trace contextRef="#ctx0" brushRef="#br0" timeOffset="120164.0152">18458 2807,'-19'2,"-24"4,43-6,0 0,-65 20,65-20,-44 17,35 8,25-1,15-15,12-8,-7 6,-4 13,-29 24,-16-10,-17-7,-1-20</inkml:trace>
  <inkml:trace contextRef="#ctx0" brushRef="#br0" timeOffset="120379.0367">18516 2591,'35'21,"-11"29,-24-50,17 82,-20 10,-7-4,3-32</inkml:trace>
  <inkml:trace contextRef="#ctx0" brushRef="#br0" timeOffset="120535.0523">18646 2914,'1'-27,"-14"-4,13 31,0 0,0 0,-35-22,35 22,0 0,-41-12,41 12,-36-9,3 11</inkml:trace>
  <inkml:trace contextRef="#ctx0" brushRef="#br0" timeOffset="120766.0754">18830 2825,'0'0,"-12"7,12-7,0 0,0 0,0 0,-31 12,31-12,0 0,0 0,-33 13,33-13,0 0,-25 7,25-7</inkml:trace>
  <inkml:trace contextRef="#ctx0" brushRef="#br0" timeOffset="121179.1167">18975 2903,'11'-1,"-15"1,-20 7,-14 25,-4 10,21-1,20 0,20-26,6-21,2-38,-6-1,-3 11,-4 19,0 31,-4 10,-11 21,-6-17,-2-5,1-21</inkml:trace>
  <inkml:trace contextRef="#ctx0" brushRef="#br0" timeOffset="121474.1462">19101 2911,'26'18,"-12"25,-14-43,0 0,-8 41,8-41,-18 35,3-24,6-15,2-20,19-28,12-2,9 15,4 20,-6 29,-2 24</inkml:trace>
  <inkml:trace contextRef="#ctx0" brushRef="#br0" timeOffset="121879.1867">19333 2908,'13'-21,"-14"13,1 8,0 0,-10 0,10 0,-19 19,-2 36,21-55,0 0,-16 59,16-59,8 42,4-22,2-35,12-35,9-29,-21-5,-3 16,-12 34,1 32,0 40,-9 48,-6 9,0-17,23-22</inkml:trace>
  <inkml:trace contextRef="#ctx0" brushRef="#br0" timeOffset="122345.2333">19614 2974,'6'14,"-12"-3,6-11,0 0,0 0,0 0,0 0,-36 0,36 0,0 0,0 0,0 0,-37-7,37 7,0 0,0 0,-26-4,26 4,0 0,-8 1,8-1</inkml:trace>
  <inkml:trace contextRef="#ctx0" brushRef="#br0" timeOffset="122756.2744">19789 2806,'9'-6,"-25"6,16 0,0 0,0 0,-48 16,48-16,0 0,-56 23,56-23,-53 32,39-14,25 0,27-7,13-1,-13 12,-5 6,-22 29,-19-2,-19-28,-20-9,6-18</inkml:trace>
  <inkml:trace contextRef="#ctx0" brushRef="#br0" timeOffset="123095.3083">19785 3039,'49'0,"-3"-6,-46 6,39-27,-14-4,-17-23,-17 2,-11 27,-10 23,7 19,0 33,14 10,22 1,12-28,5-1,8-30</inkml:trace>
  <inkml:trace contextRef="#ctx0" brushRef="#br0" timeOffset="123329.3317">20047 2569,'12'2,"7"35,-19-37,0 0,9 70,-9-70,-4 112,-8-6,-4-3,8-36,15-30</inkml:trace>
  <inkml:trace contextRef="#ctx0" brushRef="#br0" timeOffset="123486.3474">20133 2945,'-17'-21,"-26"5,43 16,0 0,-52-11,52 11,-56-4,17 12</inkml:trace>
  <inkml:trace contextRef="#ctx0" brushRef="#br0" timeOffset="123984.3972">20453 2544,'0'-5,"-2"6,2-1,0 0,0 0,-27 22,27-22,0 0,-32 32,32-32,-31 68,3 23,16-1,15-7,13-12,9-10,10-24,7-20</inkml:trace>
  <inkml:trace contextRef="#ctx0" brushRef="#br0" timeOffset="124287.4275">20525 2557,'21'34,"-7"38,-14-72,-3 92,-10 26,-9-26,9-7,12-40,-4-24,15-32</inkml:trace>
  <inkml:trace contextRef="#ctx0" brushRef="#br0" timeOffset="124608.4596">20706 2905,'-3'2,"-20"23,23-25,0 0,-34 45,34-45,-38 56,29-2,30-23,13-4,1-34,-2-23,-11-28,-17-2,-20 26,-3-7,-11 22</inkml:trace>
  <inkml:trace contextRef="#ctx0" brushRef="#br0" timeOffset="124928.4916">20971 2889,'-9'-16,"-19"9,28 7,0 0,0 0,0 0,-28 6,28-6,0 0,0 0,-34 42,34-42,0 0,-15 41,15-41,-1 48,25 4,11-27,-11-14,1-15,0-22</inkml:trace>
  <inkml:trace contextRef="#ctx0" brushRef="#br0" timeOffset="125211.5199">21076 2543,'9'28,"6"34,-15-62,-5 101,-10-3,-19 13,15-31,9-21,14-46,2-14,23-28</inkml:trace>
  <inkml:trace contextRef="#ctx0" brushRef="#br0" timeOffset="125514.5502">21221 2916,'-17'-9,"-11"7,28 2,0 0,0 0,-22 8,22-8,0 0,-27 39,27-39,-20 23,11 18,11-20,18-6,4 5,14-12,-2-2,-10-3,-2-10</inkml:trace>
  <inkml:trace contextRef="#ctx0" brushRef="#br0" timeOffset="125849.5837">21239 2543,'28'-30,"-3"12,-25 18,0 0,22-5,-22 5,13 6,7 29,-20-35,48 82,2 30,-13 18,-34-21,-38 8,-18-36,-11-1,6 0</inkml:trace>
  <inkml:trace contextRef="#ctx0" brushRef="#br0" timeOffset="172281.2264">15934 7740,'0'-3,"-8"10,8-7,0 0,1 56,-1-56,24 112,10 27,-6-28,-12-25,-4-32,-14-31,-3-26</inkml:trace>
  <inkml:trace contextRef="#ctx0" brushRef="#br0" timeOffset="172507.249">16147 8064,'3'-1,"-32"-7,29 8,0 0,-69 1,69-1,-100 5,7 2,30 6,35-1,23-10</inkml:trace>
  <inkml:trace contextRef="#ctx0" brushRef="#br0" timeOffset="172887.287">16128 7996,'-11'11,"-3"16,14-27,0 0,5 54,-5-54,16 65,18-9,8-24,3-28,6-45,-23-26,-11-6,-22 18,6 18,-7 15</inkml:trace>
  <inkml:trace contextRef="#ctx0" brushRef="#br0" timeOffset="173121.3104">16518 8276,'-1'-2,"-5"-27,6 29,0 0,-1-69,1 69,-1-87,15-1,8 9,-3 37,-1 21</inkml:trace>
  <inkml:trace contextRef="#ctx0" brushRef="#br0" timeOffset="173514.3497">16593 8106,'50'13,"-13"-14,-37 1,0 0,46-18,-46 18,49-37,-2-13,-4-7,-27 12,-22 15,-23 16,-23 28,7 32,21 21,55 13,39-20,0-13,3-18,-45-27</inkml:trace>
  <inkml:trace contextRef="#ctx0" brushRef="#br0" timeOffset="175374.5357">16178 7900,'19'37,"-2"36,-17-73,40 101,-12-4,-21-21,0-36,-7-38,-4-57,-3-56,28-21,28 25,23 36,-11 32,-13 13,-30 23</inkml:trace>
  <inkml:trace contextRef="#ctx0" brushRef="#br0" timeOffset="176052.6035">16637 7925,'-14'6,"0"25,14-31,0 0,-13 64,13-64,-7 78,7-10,6-23,-2-35,16-19,25-40,13-29,-21-11,-21 4,-24 25</inkml:trace>
  <inkml:trace contextRef="#ctx0" brushRef="#br0" timeOffset="176708.6691">16915 8092,'37'-31,"8"-18,-45 49,39-58,-35 6,-25 13,-50 9,-37 22,4 40,47 46,43 31,49 9,30-29,35-25,24-35,-12-42,-53-37</inkml:trace>
  <inkml:trace contextRef="#ctx0" brushRef="#br0" timeOffset="182676.2658">18250 3101,'-5'-10,"4"8,1 2,0 0,0 0,0 0,-4 10,4-10,0 0,0 0,-7 39,7-39,0 0,-6 65,6-65,0 79,0 9,16 11,9-20,3-22,7-21,1-18,2-6,-9-10,-2 1,-10-4,-10-1,-6-4,-1-1,-1-5,7-5,10-8,0 0,-2 3,-6-5,-9 4,-11-4,-2 13,10 16,7 21,11 15,10 11,-9-14,-5 8,-25-4,-14-7,-25-5,-22-20,5-7,19-10,38-3,8-4</inkml:trace>
  <inkml:trace contextRef="#ctx0" brushRef="#br0" timeOffset="184045.4027">18910 3493,'7'8,"4"29,-11-37,0 0,13 58,-13-58,6 70,-12-7,0-13,-6-23,2-16</inkml:trace>
  <inkml:trace contextRef="#ctx0" brushRef="#br0" timeOffset="184288.427">19052 3671,'-13'2,"-36"3,49-5,0 0,-64 0,64 0,-64 1,25-1,8-9,19-3,14-6</inkml:trace>
  <inkml:trace contextRef="#ctx0" brushRef="#br0" timeOffset="184612.4594">19144 3715,'17'34,"-10"-11,-7-23,0 0,0 0,4 5,-4-5,0 0,-4-8,4 8,-10-37,-9-12,19 49,0 0,0 0,-9-50,9 50,0 0,7-47,-7 47,4-31,6 14,4 11</inkml:trace>
  <inkml:trace contextRef="#ctx0" brushRef="#br0" timeOffset="184937.4919">19290 3586,'7'18,"3"7,-10-25,0 0,0 0,9 38,-9-38,0 0,16 27,-16-27,17 19,3-17,1-16,-2-20,-2 0,1 2,-11 12,-11 8,-3 7</inkml:trace>
  <inkml:trace contextRef="#ctx0" brushRef="#br0" timeOffset="185360.5342">19561 3599,'55'-10,"-4"-14,-51 24,30-25,-27-15,-29 12,-16 6,-5 20,20 17,14 43,9 2,20-17,17-4,17-31,16-19,1-6,0 1</inkml:trace>
  <inkml:trace contextRef="#ctx0" brushRef="#br0" timeOffset="212485.2464">18930 3889,'21'3,"-4"3,-17-6,0 0,0 0,33 24,-33-24,0 0,37 45,-37-45,36 69,-16 11,-17 4,-29 12,-33-21,-37-6,-46-20,-17-23,-21-36,-40-18,19-24,8-24,7-12,25-28,35-12,19-25,38 6,42 7,46 9,36 8,9 17,8 32,23 11,-5 18,-18 6,-3 5,-27 11,-31 18,-12 6,-12 12,-18 25,0 12,-4 24,-4 15,14-17,12-13,15-32,-1-26,15-18,16-36,11-13,0-3,-19 10,-24 16,-8 3,-40-2,-38-20,-23-9,11 11,22 18,21 18,14 19</inkml:trace>
  <inkml:trace contextRef="#ctx0" brushRef="#br0" timeOffset="230066.0043">2755 4299,'30'13,"-19"14,-11-27,0 0,4 48,-4-48,-12 90,5 13,-1-20,5-12,3-49,6-20</inkml:trace>
  <inkml:trace contextRef="#ctx0" brushRef="#br0" timeOffset="230412.0389">3053 4538,'-4'2,"-24"15,28-17,0 0,-34 52,34-52,-32 60,30-7,29 1,17-39,2-34,-22-30,-23-13,-7 9,-16 22,-4 4</inkml:trace>
  <inkml:trace contextRef="#ctx0" brushRef="#br0" timeOffset="231187.1164">3427 4607,'18'-4,"-16"-1,-2 5,0 0,0 0,-18-17,18 17,0 0,-51-23,51 23,-50 6,4 13,31 33,32 0,27 2,22-19,-10-49,-22-27,-31-24,-16 4,-8 16</inkml:trace>
  <inkml:trace contextRef="#ctx0" brushRef="#br0" timeOffset="231693.167">3570 4624,'23'92,"-16"18,-9 9,-3-34,3-31,5-40,-10-32,-1-70,-3-16,-2-36,22 17,25 35,16 44,0 46,1 47,-42 32,-35-1,-28-25,5-36,-1-16</inkml:trace>
  <inkml:trace contextRef="#ctx0" brushRef="#br0" timeOffset="232485.2462">4107 4147,'17'2,"-20"9,3-11,0 0,0 0,-22 11,22-11,0 0,-51 18,51-18,-57 28,22 19,32-24,27 26,-3-27,2-1,-1-4,-8-7,-1 7,-14 6,-22 3,-11-13,9 7,21 13,15-11,1-12,-13-4,-2-2,2-3,20 11,9 21,-18 5,-3-9,-5-17,13-4,20-10,6 9,-8 15</inkml:trace>
  <inkml:trace contextRef="#ctx0" brushRef="#br0" timeOffset="233327.3304">3250 5594,'0'-5,"0"5,0 0,0 0,-7 24,7-24,-7 69,0 17,4-13,2-20,8-37</inkml:trace>
  <inkml:trace contextRef="#ctx0" brushRef="#br0" timeOffset="233522.3499">3242 5450,'13'-15,"-5"6,-8 9,0 0,0 0,5-1,-5 1,0 0,1 0,-1 0,-1 2</inkml:trace>
  <inkml:trace contextRef="#ctx0" brushRef="#br0" timeOffset="233844.3821">3556 5373,'-13'-26,"-22"9,35 17,0 0,0 0,-41 15,41-15,0 0,-38 39,38-39,-23 73,18 16,16-3,-1-5,-2-1,0-23,-10-24</inkml:trace>
  <inkml:trace contextRef="#ctx0" brushRef="#br0" timeOffset="234039.4016">3448 5701,'4'-1,"-10"5,6-4,0 0,0 0,-21 7,21-7,0 0,-36 7,36-7,-44 9</inkml:trace>
  <inkml:trace contextRef="#ctx0" brushRef="#br0" timeOffset="235589.5566">4180 5344,'0'-10,"-5"-5,5 15,0 0,-1-9,1 9,1-6,-1 8,0-2,0 0,0 0,-1 21,1-21,0 0,-7 61,7-61,-21 93,0 5,8-16,18-4,21-22,8-16,7-14,-10-27</inkml:trace>
  <inkml:trace contextRef="#ctx0" brushRef="#br0" timeOffset="235783.576">4294 5660,'-2'3,"-40"-9,42 6,0 0,-59-7,59 7,-76-17,17 4,28 12</inkml:trace>
  <inkml:trace contextRef="#ctx0" brushRef="#br0" timeOffset="236537.6514">4590 5494</inkml:trace>
  <inkml:trace contextRef="#ctx0" brushRef="#br0" timeOffset="236976.6953">4561 5498,'2'-5,"5"-1,3 0,3 5,2 4,-1-5,-2-10,-2-3,-11-18,-22 1,-15 28,-2 21,-2 8,19 35,14 17,21 8,23-3,16-26,-11-24,-7-40,-18-29</inkml:trace>
  <inkml:trace contextRef="#ctx0" brushRef="#br0" timeOffset="237333.731">4870 5540,'-10'5,"-25"5,35-10,0 0,-55 30,55-30,-45 31,33-3,31-15,26-3,15 6,-14 6,-15 20,-33-1,-34-9,-25-25,0-23</inkml:trace>
  <inkml:trace contextRef="#ctx0" brushRef="#br0" timeOffset="237563.754">4998 5342,'23'-16,"-17"33,-6-17,0 0,5 59,-5-59,-3 103,1 19,3-29,-1-25</inkml:trace>
  <inkml:trace contextRef="#ctx0" brushRef="#br0" timeOffset="237726.7703">5088 5655,'-9'-12,"-21"6,30 6,0 0,-48-8,48 8,-59-5,8 3</inkml:trace>
  <inkml:trace contextRef="#ctx0" brushRef="#br0" timeOffset="238461.8438">5511 5824,'-13'-2,"-45"-1,58 3,-89-11,13 0,34 11,28 1</inkml:trace>
  <inkml:trace contextRef="#ctx0" brushRef="#br0" timeOffset="238884.8861">5673 5602,'-7'-10,"-38"-3,45 13,0 0,-56 30,56-30,-52 64,33 7,40-13,15-25,17-50,-17-33,-4-6,-16 17,-6 36,8 42,-8 37,-18-12,-7-18,5-33,1-28</inkml:trace>
  <inkml:trace contextRef="#ctx0" brushRef="#br0" timeOffset="239210.9187">5840 5661,'36'25,"-15"38,-21-63,1 57,-21-18,8-9,11-28,10-31,16-10,12-22,4 19,-2 23,-10 38,-16 24,-15-9,-12 2</inkml:trace>
  <inkml:trace contextRef="#ctx0" brushRef="#br0" timeOffset="239637.9614">6240 5708,'5'-25,"-18"2,13 23,0 0,0 0,0 0,-25-1,25 1,0 0,0 0,-37 25,37-25,0 0,-29 62,29-62,-10 67,25-17,10-37,-2-62,-12-34,1-43,-25-3,-7 39,18 68,9 36,2 59,-1 28,-6-4,10-32,5-46</inkml:trace>
  <inkml:trace contextRef="#ctx0" brushRef="#br0" timeOffset="240100.0076">6626 5814,'6'18,"-23"2,17-20,0 0,-19 14,19-14,-37 19,-9-8,-6-4,19-10,26-8</inkml:trace>
  <inkml:trace contextRef="#ctx0" brushRef="#br0" timeOffset="240592.0568">6953 5528,'-3'-11,"-33"5,36 6,0 0,-61 6,61-6,-87 24,27 8,36-12,32 4,37-7,19-4,-10 13,-6 28,-28 6,-38-4,-29-30,-26-32,5-17</inkml:trace>
  <inkml:trace contextRef="#ctx0" brushRef="#br0" timeOffset="240934.091">6937 5792,'76'1,"-21"-25,-55 24,46-41,-28-20,-27 3,-19 14,-4 30,-5 46,12 20,16 19,22-9,12-14,9-24,1-25,-2-36</inkml:trace>
  <inkml:trace contextRef="#ctx0" brushRef="#br0" timeOffset="241191.1167">7241 5222,'29'62,"-8"44,-25 11,-11 9,10-36,2-31,12-41</inkml:trace>
  <inkml:trace contextRef="#ctx0" brushRef="#br0" timeOffset="241354.133">7352 5593,'-4'0,"-27"-1,31 1,0 0,0 0,-43 0,43 0,0 0,-55-7,55 7,-56-6</inkml:trace>
  <inkml:trace contextRef="#ctx0" brushRef="#br0" timeOffset="241942.1918">7789 5168,'0'0,"-22"14,22-14,0 0,-28 59,28-59,-49 71,2 8,8 17,28 3,26 3,40-5,-2-31,11-25,-16-28,-10-33</inkml:trace>
  <inkml:trace contextRef="#ctx0" brushRef="#br0" timeOffset="242266.2242">7903 5277,'19'16,"-23"32,4-48,3 88,-14 17,2 11,-10-30,13-22,7-24,2-29,10-23</inkml:trace>
  <inkml:trace contextRef="#ctx0" brushRef="#br0" timeOffset="242592.2568">8156 5675,'21'3,"-43"-10,22 7,0 0,0 0,-47 7,47-7,0 0,-53 24,53-24,-46 46,26 1,16-11,46-7,1-33,5-22,-24-30,-4 1,-36 7,-3 12,-24-1</inkml:trace>
  <inkml:trace contextRef="#ctx0" brushRef="#br0" timeOffset="242900.2876">8376 5622,'8'-6,"-27"-6,19 12,0 0,0 0,0 0,-34 4,34-4,0 0,0 0,-31 28,31-28,0 0,-35 38,35-38,-2 51,29-5,7-11,6-19,-14-19,6-20</inkml:trace>
  <inkml:trace contextRef="#ctx0" brushRef="#br0" timeOffset="243192.3168">8507 5202,'30'44,"-17"29,-13-73,9 107,-25 15,-24-15,20-16,2-35,14-18,6-33,24-27</inkml:trace>
  <inkml:trace contextRef="#ctx0" brushRef="#br0" timeOffset="243490.3466">8694 5613,'6'1,"-20"1,14-2,0 0,0 0,-41 13,41-13,0 0,-60 20,60-20,-57 26,26 2,16-5,52 15,14-8,2-15,5 6,-31-9,35 18</inkml:trace>
  <inkml:trace contextRef="#ctx0" brushRef="#br0" timeOffset="243978.3954">8733 5015,'39'9,"7"12,-46-21,68 57,6 43,-9 29,4 25,-80 4,-26 1,-22-23,-10-16,-2-29,-13-17</inkml:trace>
  <inkml:trace contextRef="#ctx0" brushRef="#br0" timeOffset="257584.7559">3908 5195,'0'-6,"-7"-2,7 8,0 0,0 0,-10-5,10 5,0 0,-11 4,11-4,-8 24,5 49,3-73,6 83,1-9,3-7,-6-12,-2-33,-7-13,3-4</inkml:trace>
  <inkml:trace contextRef="#ctx0" brushRef="#br0" timeOffset="258061.8036">3925 5883,'1'2,"5"-1,-6-1,0 0,0 0,14-2,-14 2,0 0,6-2,-6 2,-2-7,-9-3,11 10,0 0,0 0,0 0,0 0,0 0,0 0,0 0,0 0,0 0,0 0,0 0,0 0,-24-9,24 9,0 0,0 0,0 0,0 0,0 0,0 0,0 0,0 0,0 0,0 0,0 0,-21 13,21-13,0 0,0 0,0 0,0 0,0 0,0 0,0 0,0 0,0 0,0 0,-11 26,11-26,0 0,0 0,0 0,0 0,0 0,0 0,0 0,0 0,0 0,11 32,-11-32,0 0,0 0,0 0,0 0,0 0,0 0,0 0,0 0,15 26,-15-26,0 0,0 0,0 0,0 0,0 0,0 0,0 0,11 2,-11-2,17-12,-17 12,0 0,0 0,0 0,0 0,0 0,10-12,-10 12,0 0,0 0,0 0,0 0,4-5,-4 5,0 0,0 0,0 0,-1 0,1 0,0 0,0 0,-4 0,4 0,0 0,-10-4,10 4</inkml:trace>
  <inkml:trace contextRef="#ctx0" brushRef="#br0" timeOffset="259652.9627">9742 5245,'19'-5,"-21"4,2 1,0 0,0 0,-18-2,18 2,0 0,-44 8,44-8,-47 24,11 15,22 4,24 0,35-1,22-1,-6 0,-26-6,-32-15,-45-6,-35-14,5 7,39 18,45 20,35 14,18 2,-19-15,-37-27,-47-10,-20-3,20 19,31 23,31 14,23-4,39-6,21-19,-1-20,-28-9,-62-5</inkml:trace>
  <inkml:trace contextRef="#ctx0" brushRef="#br0" timeOffset="260875.0849">4943 6448,'-21'-9,"-13"3,34 6,0 0,-52 4,52-4,-68 0,-5 22,-2 19,21 12,41 20,46-9,40-9,31-14,11-9,-31-22,-31-12</inkml:trace>
  <inkml:trace contextRef="#ctx0" brushRef="#br0" timeOffset="261390.1364">5183 6550,'5'56,"0"34,14-6,6-14,-3-28,-14-39,-9-53,-5-28,1-13,20-23,19 45,1 27,1 27,-9 27</inkml:trace>
  <inkml:trace contextRef="#ctx0" brushRef="#br0" timeOffset="261630.1604">5621 6534,'18'26,"-26"34,8-60,-10 57,4 8,9-10,3-19,-6-31</inkml:trace>
  <inkml:trace contextRef="#ctx0" brushRef="#br0" timeOffset="261776.175">5550 6362,'-7'-58,"6"19,1 39,0 0,14-29,-14 29</inkml:trace>
  <inkml:trace contextRef="#ctx0" brushRef="#br0" timeOffset="261997.1971">5774 6228,'6'38,"-11"24,5-62,-4 92,31 26,0-15,14-22,-5-38,11-23</inkml:trace>
  <inkml:trace contextRef="#ctx0" brushRef="#br0" timeOffset="262172.2146">5996 6645,'-67'-20,"-8"10,-16-13,32 31,24 1,35-1</inkml:trace>
  <inkml:trace contextRef="#ctx0" brushRef="#br0" timeOffset="262378.2352">6128 6579,'7'47,"-3"13,-4-60,4 56,-7-1,0-29,-2-25</inkml:trace>
  <inkml:trace contextRef="#ctx0" brushRef="#br0" timeOffset="262510.2484">6061 6474,'0'-49,"26"28,-26 21,0 0,43 7,-43-7</inkml:trace>
  <inkml:trace contextRef="#ctx0" brushRef="#br0" timeOffset="262814.2788">6666 6651,'-45'-14,"-31"-9,76 23,-61 8,2 26,31 15,31-2,50-9,28-3,3-13,-3-20,-3-13</inkml:trace>
  <inkml:trace contextRef="#ctx0" brushRef="#br0" timeOffset="263253.3227">7140 6645,'-50'-22,"-14"17,64 5,-64 16,17 37,31 19,27-7,33-21,13-36,-4-26,-14-21,-16-19,-7 29,-2 35,0 43,-10 1,3 4,-3-14,1-30,2-21,-21-56</inkml:trace>
  <inkml:trace contextRef="#ctx0" brushRef="#br0" timeOffset="263489.3463">7246 6208,'26'0,"-17"67,-9-67,38 123,-5 47,-6-8,3 4,-8-20,-18-21</inkml:trace>
  <inkml:trace contextRef="#ctx0" brushRef="#br0" timeOffset="264615.4589">3325 6982,'0'-1,"3"2,-3-1,0 0,0 0,23 13,-23-13,0 0,53 23,-53-23,63 28,7 8,-14-15,-13 9,-41-15,-49 9,-22 2,3 7,48-10,29 2,25-8,41 18,-24-11,-11 1,-39-17,-24 1,-18 8,-6 4,33 15,31 5,41 15,8 1,-10 3,-27 11,-42 11,-50-14,-55-26,-52-29,-22-29,33 3,55 29</inkml:trace>
  <inkml:trace contextRef="#ctx0" brushRef="#br0" timeOffset="291454.1425">5389 7480,'-4'0,"-10"1,14-1,0 0,0 0,-23-16,23 16,0 0,-47-29,47 29,-55-32,-42-28,-9-2,-38-29,27 23,20 5,52 42,22 6,20 12,23 4,60 14,47 17,1-8,-44-6,-64-14,-71-24,-73-12,-28 2,3 11,67 37,58 27,39 24,26 12,13 7,10 15</inkml:trace>
  <inkml:trace contextRef="#ctx0" brushRef="#br0" timeOffset="292366.2337">5554 7405,'14'-39,"-14"28,0 11,0 0,0 0,0 0,3 5,-3-5,0 0,0 0,6 46,-6-46,0 0,9 68,-9-68,1 76,-10 2,-7 1,5-25,15-20,7-24</inkml:trace>
  <inkml:trace contextRef="#ctx0" brushRef="#br0" timeOffset="292726.2697">5863 7655,'-13'-7,"-35"12,48-5,0 0,-54 18,54-18,-28 35,30 5,48 5,10-21,-3-24,-16-26,-31-26,-28 1,-27 13,-1 13,22 26,11 7</inkml:trace>
  <inkml:trace contextRef="#ctx0" brushRef="#br0" timeOffset="293034.3005">6309 7577,'-23'-7,"-34"0,57 7,-62 17,23 30,29 12,47 6,17-19,5-22,-2-21,-18-35</inkml:trace>
  <inkml:trace contextRef="#ctx0" brushRef="#br0" timeOffset="293294.3265">6487 7243,'21'13,"-17"44,-4-57,11 97,-26 24,-2-5,6-29,14-27,-1-48,9-24</inkml:trace>
  <inkml:trace contextRef="#ctx0" brushRef="#br0" timeOffset="293609.358">6732 7626,'6'4,"-30"4,24-8,-58 11,-11 13,28 5,32 5,34-3,38 3,17-9,-5-2,-21-1,-29-4,-45 0</inkml:trace>
  <inkml:trace contextRef="#ctx0" brushRef="#br0" timeOffset="294102.4073">7304 7526,'3'-2,"-22"0,19 2,0 0,0 0,-42 0,42 0,0 0,-70 0,70 0,-80 15,-1-10,30 2,40-1</inkml:trace>
  <inkml:trace contextRef="#ctx0" brushRef="#br0" timeOffset="294325.4296">7446 7695,'-4'10,"-37"-12,41 2,-96-15,-6-2,7 1,30 7,38 12,26-1</inkml:trace>
  <inkml:trace contextRef="#ctx0" brushRef="#br0" timeOffset="294727.4698">7987 7209,'-44'-11,"-25"26,69-15,-58 43,14 25,21 30,27 24,6-4,3-23,-6-31,0-21,-4-30</inkml:trace>
  <inkml:trace contextRef="#ctx0" brushRef="#br0" timeOffset="294955.4926">7963 7694,'14'-8,"-53"4,39 4,0 0,-79-11,79 11,-106-13,5 6,30-1,41 10,40 0</inkml:trace>
  <inkml:trace contextRef="#ctx0" brushRef="#br0" timeOffset="295363.5334">8142 7647,'-26'-3,"-38"4,64-1,-55 15,20 25,32 6,27-4,12-28,12-19,-15-29,-4-6,-5 14,5 34,-2 26,-4 7,-10 5,-2-13,-6-19,-16-23</inkml:trace>
  <inkml:trace contextRef="#ctx0" brushRef="#br0" timeOffset="295640.5611">8212 7275,'24'-24,"-21"36,-3-12,0 0,22 56,-22-56,15 87,3 39,-6 4,-8-24,4-38,-2-40,7-28</inkml:trace>
  <inkml:trace contextRef="#ctx0" brushRef="#br0" timeOffset="296031.6002">8639 7583,'-14'-20,"-48"-5,62 25,-66-15,7 21,23 18,38 2,32-4,33 1,20-2,-6 13,-22 15,-42 7,-56-11,-34-22,-22-17,19-14,35 4</inkml:trace>
  <inkml:trace contextRef="#ctx0" brushRef="#br0" timeOffset="296392.6363">8874 7775,'51'-27,"7"-24,-58 51,46-53,-27-3,-20 11,-32 9,-33 22,-6 26,17 39,42 32,59 5,41-20,7-25,10-27,-5-6,-19-10</inkml:trace>
  <inkml:trace contextRef="#ctx0" brushRef="#br0" timeOffset="298331.8302">2730 8255,'5'-14,"-4"12,-1 2,0 0,0 0,0 0,0 0,17-5,-17 5,0 0,0 0,0 0,45 4,-45-4,0 0,0 0,34 20,-34-20,0 0,9 17,-9-17,1 25,-11 21,-27-19,5 1,43 8,20-1,32 14,-12-17,-19-3,-6 4,-25-8,-1-5,12 8,8 8,17 5,0 9,-23 7,-40-8,-43 1,-48-23,0-21,13-5,27-8,8 21,-6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19:46.598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966 524,'-10'-6,"-10"-5,7 1,13 10,0 0,0 0,15-7,-15 7,0 0,77 3,-77-3,125 27,34-21,38-7,13-11,42-24,49 3,22 4,25 6,35-15,-26 23,-5-3,13 21,-27 17,-25 11,-7 16,-39-5,-64 15,-27 29,-55 18,-66 23,-50 12,-43-2,-46 0,-57 5,-41-15,-60-25,-57-11,-23-35,-26-13,-58-16,2-17,-12-10,-16-21,44-1,44-22,20-12,26-23,48-12,43-6,44-11,50-16,28 14,23-23,41-9,41 8,32-6,65 15,98 20,159 37,65 67,66 48,67 77</inkml:trace>
  <inkml:trace contextRef="#ctx0" brushRef="#br0" timeOffset="9326.9326">4124 8410,'30'-22,"-36"15,6 7,0 0,-47-7,47 7,-110-23,-29-9,22 2,69 23,38 6,8 2,-5 34,-9 43,-9 30,-6 54,-9 28,2 17,5 26,2 6,26 2,12-40,4-14,6-53,7-47,21-36,21-42,34-3,46 3,-10 9,-41-3</inkml:trace>
  <inkml:trace contextRef="#ctx0" brushRef="#br0" timeOffset="10532.0531">3826 8757,'6'-13,"-6"-2,0 15,0 0,0 0,0 0,-1-22,1 22,0 0,0 0,12-26,-12 26,0 0,28-29,-28 29,51-24,11 3,19 14,17 9,5 12,0 15,-2 22,-32 10,-22 17,-33 13,-31 12,-33-3,-34 3,-27-34,-9-17,-11-16,3-42,12-19,10-21,24-12,26-20,24-24,58-3,30 7,39 2,44 28,37 21,39 38</inkml:trace>
  <inkml:trace contextRef="#ctx0" brushRef="#br0" timeOffset="13732.3731">11102 9408,'-16'2,"-19"4,35-6,0 0,-53 8,53-8,-74 4,-22-2,-21-1,-11 2,-13 4,-25 5,1 2,-9-7,-4-2,-18 0,2-2,-6-1,-9 2,0 0,14-4,-40-2,9-1,10-1,-9-1,16 0,3-3,-1-5,22-2,18 3,-3-4,12 3,-8 5,16-6,11 8,15-2,11 3,32 9</inkml:trace>
  <inkml:trace contextRef="#ctx0" brushRef="#br0" timeOffset="16215.6214">12707 9819,'-10'15,"-32"8,42-23,0 0,-67 20,67-20,-85 15,-26 4,0-8,-12-5,-9-11,-3-1,8-5,13-3,29 3,28 1,32 0,17-1,2-5,13-3,0-8,13-3,1-4,16 2,3 5,1 11,-10 11,-28 7,-29 14,-30 5,-10 10,11 12,24 12,38 7,33 6,38 7,7-11,-11-3,-36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20:55.735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1826 742,'13'-3,"-36"11,23-8,0 0,0 0,-39 11,39-11,0 0,-53-2,53 2,-65 3,-6 6,21 10,7 24,-6 1,8 25,3 30,13 14,9-1,5 9,5-18,15-23,30-29,20-14,15-14,31 9,39-11,-33 16,-60-11</inkml:trace>
  <inkml:trace contextRef="#ctx0" brushRef="#br0" timeOffset="1091.1091">1916 5348,'-21'-8,"-55"0,76 8,-98-12,-7 23,16-9,10 7,17-1,26-6,25 11,15 32,9 29,-10 28,-6 30,-11-6,-5 26,-4-14,9-25,13-18,18-29,26-19,20 10,10-3,18-19,25-22,-1-7,-5-14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21:11.799"/>
    </inkml:context>
    <inkml:brush xml:id="br0">
      <inkml:brushProperty name="width" value="0.05292" units="cm"/>
      <inkml:brushProperty name="height" value="0.05292" units="cm"/>
      <inkml:brushProperty name="color" value="#17365D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7032 9797,'24'-22,"4"3,-28 19,0 0,36-21,-36 21,39-14,23 16,21 8,24 9,-4 2,28-3,11-6,27-7,32-1,12 7,14-3,-19-12,-12-6,-3-6,0 7,12 5,-14 1,-12-4,2 4,-18-5,4 10,-18 2,-26 8,-35 9</inkml:trace>
  <inkml:trace contextRef="#ctx0" brushRef="#br0" timeOffset="2688.2688">20736 9395,'57'-19,"-13"-15,-44 34,41-45,28 8,16-11,16-1,23 7,14 9,18 21,2 29,32 51,-20 31,-33 36,-31 10,-48-2,-63-4,-47-39,-60-2,-48-53,-58-35,-42-54,-53-55,17-41,44-21,78-6,69-13,107 14,93 53,108 74,76 99,47 71,-72 27</inkml:trace>
  <inkml:trace contextRef="#ctx0" brushRef="#br0" timeOffset="3825.3825">6127 10176,'77'-64,"13"12,48 3,31 4,25 7,30 15,6 13,0 12,33 19,-17 20,-41 20,-31 42,-81 17,-77 8,-98-4,-93-29,-73-28,-92-44,-42-36,-2-29,25-34,71-35,95-13,75-9,96 13,98 1,164 6,95 62</inkml:trace>
  <inkml:trace contextRef="#ctx0" brushRef="#br0" timeOffset="5475.5475">15226 4032,'53'-50,"10"-11,29-2,26-5,46 7,46 20,43 50,28 43,-4 42,-19 47,-48 35,-33 52,-24 42,-48 47,-74 1,-87-18,-72-4,-60-43,-61-60,-95-54,-21-68,-20-72,-34-77,47-78,55-52,33-83,99-23,77 11,82-8,85 41,62 28,84 24,67 61,49 45,16 39,-51 42,-23 40</inkml:trace>
  <inkml:trace contextRef="#ctx0" brushRef="#br0" timeOffset="6483.6483">17434 4312,'55'-4,"23"-30,27-19,38-18,31-8,74-2,32 14,37 20,45 37,-1 29,-6 38,-13 13,-73-12,-67-5,-47 1,-59 8,-56-3,-55 23,-53-5,-46 11,-14-3,-14-3,23-27,43-20,43-18,36-19,51-40,62-36,33-17,-28 23,-33-3,-40-3,-31-6,-35-19,-40-17,-19-1,-23-4,0 33</inkml:trace>
  <inkml:trace contextRef="#ctx0" brushRef="#br0" timeOffset="7267.7267">21707 3095,'132'-8,"-23"8,4 21,18 36,36 53,32 64,-7 59,1 56,-21 51,-57 6,-53 52,-56-45,-67-6,-44-64,-66-48,-36-89,-38-66,-20-64,-18-70,33-83,27-42,20-76,10-65,72 17,71-5,79-38,72 35,54 57,30 86,39 62,-4 45,-29 18,-23-1</inkml:trace>
  <inkml:trace contextRef="#ctx0" brushRef="#br0" timeOffset="8398.8398">21017 6025,'19'1,"-41"11,22-12,0 0,-84 46,84-46,-117 58,-36 24,-27 25,-38 29,-15-35,-78 2,-29-30,-1-22,16-22,-3-43,47-65,50-26,48-22,66 12,58 20,64 7,52 25,40 36,27 14,-2 16,-3-3,-22 6,-10-3,-67-2,-41 6,-72 14,-42 24,13 10,-14 15,-16-4,24-13,12 6,36 15,70 22,92 39,83 46,101 71,31 41,17 38</inkml:trace>
  <inkml:trace contextRef="#ctx0" brushRef="#br0" timeOffset="9718.9718">15382 2911,'-1'-1,"-40"-13,41 14,0 0,-83-10,83 10,-108 3,-6 33,50 51,76 35,68-12,28-31,-8-73,-31-75,-40-66,-42 6,-14 25,1 34,4 35</inkml:trace>
  <inkml:trace contextRef="#ctx0" brushRef="#br0" timeOffset="10878.0877">15552 2806,'84'141,"-42"50,-36 0,-30-62,-7-53,15-52,9-37,8-80,0-47,13-25,19-18,-6 69,13 69,8 42,-1 56,-8 46,-27 27,-36-19,-36-38,-22-33,15-26,26-23,45 1,53-17,38 5,17-2,21-6,-28-16,-40-22,-33-16,-49-2,-22 35,-2 54,-25 71,28 34,31 2,25-19,13-45,17-37,11-49,20-28,-7-5,-10 30,4 49,-13 69,-22 37,-26-20,-3-35,0-45,1-30,15-83,11-18,23-6,1 29,9 75,12 81,-14 60,-10 12,0-7,6-53</inkml:trace>
  <inkml:trace contextRef="#ctx0" brushRef="#br0" timeOffset="11654.1653">20420 2771,'0'4,"7"6,-7-10,0 0,0 0,43 24,-43-24,0 0,57 10,-57-10,61-7,-8-57,-28-42,-43-3,-23 17,-4 50,-8 62,-8 57,29 17,22 7,44 5,35-17,4-33,20-45,-1-50</inkml:trace>
  <inkml:trace contextRef="#ctx0" brushRef="#br0" timeOffset="11892.1891">21081 2424,'-24'106,"-29"10,-8-20,1-25,42-14,35-3</inkml:trace>
  <inkml:trace contextRef="#ctx0" brushRef="#br0" timeOffset="12137.2136">21133 2952,'29'-19,"-23"6,-6 13,0 0,-24-28,24 28,-62-68,-38-14,17 8,31 22,37 19,16 19,10-5,20-20</inkml:trace>
  <inkml:trace contextRef="#ctx0" brushRef="#br0" timeOffset="12444.2443">21622 2467,'13'3,"-29"-7,16 4,0 0,-69 12,69-12,-82 49,24 28,53 11,60 8,32-11,17-53,-1-41,-20-45</inkml:trace>
  <inkml:trace contextRef="#ctx0" brushRef="#br0" timeOffset="12714.2713">21946 1790,'-6'25,"-25"89,8 78,32 30,43 51,26-12,-16-33,-26-52</inkml:trace>
  <inkml:trace contextRef="#ctx0" brushRef="#br1" timeOffset="32187.2184">15055 3983,'74'-50,"2"-13,9-8,30-20,32 6,30 7,51 9,15 25,21 30,30 48,-35 41,-29 54,-18 55,-15 70,-73 32,-57 30,-67 25,-94 1,-73-37,-90-26,-67-73,-49-87,-97-71,39-76,24-62,24-72,62-57,77-34,85-22,93 3,98 18,109 12,90 54,87 65,91 51,-5 54,-51 31,-39 18,-105 4</inkml:trace>
  <inkml:trace contextRef="#ctx0" brushRef="#br1" timeOffset="32931.2928">15579 2454,'10'-18,"-48"0,38 18,0 0,-53 1,53-1,-92 26,0 46,32 57,53 38,50 19,26-51,30-58,15-81,-16-69,-37-51,-65-40,-56 7,-14 18,-7 20,1 46</inkml:trace>
  <inkml:trace contextRef="#ctx0" brushRef="#br1" timeOffset="34124.4121">15889 2464,'55'76,"-27"67,-11 40,-24-41,9-40,14-43,-4-53,-7-56,-29-63,-9-39,16-21,24 49,40 57,32 49,14 65,-28 69,-65 10,-45-25,-14-28,11-36,33-27,18-13,27-15,42-8,42-2,21-9,-8-14,-52-30,-71-9,-53 11,-19 44,2 78,23 71,37 25,38-21,32-39,7-64,9-60,4-47,6-37,-24 48,2 71,13 94,-16 37,-18-1,-29-34,-7-56,-10-53,2-69,10-26,23-34,11 23,20 74,35 81,18 105,-34 29,-12-9,-31-53,8-41,44-29</inkml:trace>
  <inkml:trace contextRef="#ctx0" brushRef="#br1" timeOffset="35056.5053">21624 3817,'135'-15,"-4"-37,-5-13,11-12,30 7,18 39,-1 41,-16 21,-9 66,-26 28,-25 87,-33 63,-29 69,-41 13,-27-1,-30-15,-45-28,-51-55,-40-96,-38-85,-14-87,-14-96,-13-89,19-43,44-32,32-44,81 0,71 2,92-36,59 100,65 69,46 55,-5 31,-59 30,-41-20,-49 13</inkml:trace>
  <inkml:trace contextRef="#ctx0" brushRef="#br1" timeOffset="36104.6101">20789 2724,'-2'16,"17"2,-15-18,0 0,56 27,-56-27,75 10,14-11,5-39,-12-15,-43-38,-34-24,-47 34,-28 32,-44 48,12 70,35 52,69 40,60-14,26-36,23-37,-3-73,-3-40,-5-52,-11 14,-30-4</inkml:trace>
  <inkml:trace contextRef="#ctx0" brushRef="#br1" timeOffset="36592.6589">21707 2376,'-21'60,"-30"36,-17 28,21 1,30-26,40-21,41-20,20-46,-2-34,-19-14,-20-4,-23 23,-14-8,-52-14,-21-25,-20-3,-8-42,27 20,20 1,28 23,13 25,32 11,30 28</inkml:trace>
  <inkml:trace contextRef="#ctx0" brushRef="#br1" timeOffset="36915.6912">22329 2488,'-17'-9,"-30"-7,47 16,-70 11,1 43,12 24,50 19,65 1,48-10,14-45,-15-51,-10-41</inkml:trace>
  <inkml:trace contextRef="#ctx0" brushRef="#br1" timeOffset="37213.721">22596 1831,'22'92,"-33"65,-1 42,18 29,26-22,20-25,-7-28,-20-66</inkml:trace>
  <inkml:trace contextRef="#ctx0" brushRef="#br1" timeOffset="38546.8543">17599 4222,'30'-10,"1"1,-31 9,0 0,40-31,-40 31,46-38,23-10,50-7,53 3,30 7,60 3,-2 2,13-1,22-3,1 10,6 40,2 25,-63 12,-59 9,-58 0,6 19,13 9,-24 1,-32-30,-53-18,-41-31,-43-27,-44-28,-20-8,-8-29,17-21,39 11,32 10,37 39,27 31,19 34,37 69,42 51,14 9,-12 14,-14-39,-81-34,-81-21,-93-35,-71-39,-14-18,37 5,24 1,47 24,49 24</inkml:trace>
  <inkml:trace contextRef="#ctx0" brushRef="#br1" timeOffset="39790.9787">21544 5832,'44'-30,"-37"26,-7 4,0 0,0 0,-1 22,1-22,0 0,-33 56,33-56,-52 67,-20 16,-25 23,-30 10,-67-7,-36-4,-24-13,-37-18,-27-24,-16-16,-38-24,24-11,30-16,-20-25,42-16,55-24,69-6,74 11,64 18,45 9,33 19,49 25,39 14,-1 6,16-3,19-6,-12 0,-46-2,-72-5,-76-9,-76-13,-57 3,-13 5,-12 12,54 33,62 22,58 26,47 18,37 8,29 23,19-3,22 9,16 9,0-3,-2 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22:23.74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8945 2924,'-20'-26,"-3"8,23 18,0 0,0 0,-16-7,16 7,0 0,-21-1,21 1,-33 7,-7-1,-20 7,-5 0,2 1,2 5,20-1,9 0,10 4,10 11,6 9,10 15,-1 20,0 11,2 20,-5 19,-6 10,-11 17,-1 3,19 9,19 14,-4-16,-1-21,-6-9,0-25,3-24,6-12,-1-21,-3-15,2-19,3-8,5-10,42-7,33-1,19 7,14 18</inkml:trace>
  <inkml:trace contextRef="#ctx0" brushRef="#br0" timeOffset="1636.1636">9073 5273,'10'-4,"-20"5,10-1,0 0,0 0,-46-11,46 11,0 0,-84-17,84 17,-84-6,14 9,-9-3,11 0,20 3,25 3,16 8,20 29,2 24,-9 34,-26 22,-17 16,-9 23,10 18,14 38,4 4,16-10,13 19,10-19,10-16,-3-20,1-48,4-53,21-34,8-38,30-28,21-13,56 22,27 33,12 30,-6 15</inkml:trace>
  <inkml:trace contextRef="#ctx0" brushRef="#br1" timeOffset="16548.6547">21584 5085,'-16'-32,"-22"20,38 12,-62-8,-23 0,0 12,-2 0,-2 17,-24-5,-23 5,-13-13,-14-1,-10 5,-6-4,-7-5,12-2,-3 6,-1-10,-10-6,6 7,16-5,-14 5,22 2,14-5,-9 0,8 2,13-5,28 9,22-2,26-9</inkml:trace>
  <inkml:trace contextRef="#ctx0" brushRef="#br1" timeOffset="33721.3718">10294 6739,'52'-8,"9"5,-61 3,70-4,15 1,27 6,18 4,32-1,7-3,-10-2,23-4,-4 3,4-5,13-1,-7-3,2 3,22-8,-12 7,-8 0,10-3,-15 7,-29-1,-35 1</inkml:trace>
  <inkml:trace contextRef="#ctx0" brushRef="#br1" timeOffset="49694.969">6697 5272,'-20'-19,"-4"12,24 7,0 0,0 0,-26 0,26 0,0 0,-45 2,45-2,-73 5,-17-6,-28-2,-20-8,-30-14,-5-11,17 6,21 15,41 13,50 15</inkml:trace>
  <inkml:trace contextRef="#ctx0" brushRef="#br1" timeOffset="50502.0497">7066 6575,'-3'11,"-11"-1,14-10,0 0,0 0,-35 18,35-18,0 0,-57 21,57-21,-84 18,-46-18,-15-16,-4-7,17 1,16 23</inkml:trace>
  <inkml:trace contextRef="#ctx0" brushRef="#br1" timeOffset="55703.5698">1284 4711,'10'-3,"-8"-2,-2 5,0 0,0 0,0 0,9-12,-9 12,0 0,0 0,20-6,-20 6,0 0,45 1,-45-1,69-6,16 2,7-5,24-5,11-6,9 26,-12-4,-35-9,-30-1,-26 6,-15-2,-6-3,-8-10,-18-22,-23 1,-9-24,-2-1,-4 21,20 23,11 13,14 7,7 4,24 25,14 23,7 5,-2-19,4 12,1 4,-9-3,-38 2,-34-3,-38 1,-13-11,-20-10,-5-13,19-26,30 6,20 3</inkml:trace>
  <inkml:trace contextRef="#ctx0" brushRef="#br1" timeOffset="126050.6038">4256 10699,'3'7,"-2"26,-1-33,0 0,6 54,-6-54,-1 51,8 15,11-8,-8-22,3-4,-11-26,-12-20</inkml:trace>
  <inkml:trace contextRef="#ctx0" brushRef="#br1" timeOffset="126258.6246">4178 10573,'1'-44,"-5"23,4 21,0 0,0 0,0 0,1-11,-1 11,0 0,0 0,1-5,-1 5,0 0,2-6,-2 6,4-9</inkml:trace>
  <inkml:trace contextRef="#ctx0" brushRef="#br1" timeOffset="126663.6651">4671 10279,'3'-15,"-16"6,13 9,0 0,0 0,-38-4,38 4,0 0,-48 11,48-11,-48 39,22 17,27 19,21 5,12 5,13 13,-10 0,-18-6,-8-17,-19-21,6-21,0-28</inkml:trace>
  <inkml:trace contextRef="#ctx0" brushRef="#br1" timeOffset="126858.6846">4808 10810,'18'-13,"-21"13,3 0,0 0,0 0,-32 10,32-10,0 0,-75 20,75-20,-95 11,13 7,13-8</inkml:trace>
  <inkml:trace contextRef="#ctx0" brushRef="#br1" timeOffset="127780.7768">6144 10322,'29'-18,"-29"17,0 1,0 0,0 0,-6 4,6-4,0 0,-35 24,35-24,-62 36,-7 3,3 8,22-11,21-8,30-7,31-1,41 5,30 9,-14 13,-32 14,-32 9,-41-1,-45-13,-38-3,-7-15,24-18,26-27,45-20</inkml:trace>
  <inkml:trace contextRef="#ctx0" brushRef="#br1" timeOffset="128084.8072">6510 10358,'-3'33,"-12"52,15-85,9 124,10 11,7-26,1-19,-6-40,-3-33,-9-50</inkml:trace>
  <inkml:trace contextRef="#ctx0" brushRef="#br1" timeOffset="128343.8331">6740 10424,'-9'2,"-26"-1,35-1,0 0,-72 0,72 0,-98 5,-3-1,5-1,31 2,33 1,29-3</inkml:trace>
  <inkml:trace contextRef="#ctx0" brushRef="#br1" timeOffset="128945.8933">6950 11076,'-22'-2,"-14"-29,36 31,0 0,-19-41,19 41,-26-73,13-26,21-30,3 11,9 46,1 37,17 31,8 32,0 27,-34 6,-21 8,-51-9,-23-16,27-20,34-14,24-8,43 15,27 18,17 26,1 13,-11-2,-33-17,-34-24,-18-20</inkml:trace>
  <inkml:trace contextRef="#ctx0" brushRef="#br1" timeOffset="129330.9318">7273 10538,'-10'11,"15"30,-5-41,0 0,10 79,-10-79,16 102,-5-12,10-20,7-21,3-28,16-12,8-24,-2-7,-11 0</inkml:trace>
  <inkml:trace contextRef="#ctx0" brushRef="#br1" timeOffset="129572.956">7488 10716,'-8'9,"-9"9,17-18,0 0,0 0,-35 25,35-25,0 0,-53 21,53-21,-54 11,-8-7,16-7</inkml:trace>
  <inkml:trace contextRef="#ctx0" brushRef="#br1" timeOffset="129813.9801">7523 10463,'-75'-24,"-3"5,-9 22,-18 3,29 10,18 3</inkml:trace>
  <inkml:trace contextRef="#ctx0" brushRef="#br1" timeOffset="130320.0307">8101 10413,'-33'52,"-11"29,-8 25,-14 16,20-17,14-26,25-19,6-35</inkml:trace>
  <inkml:trace contextRef="#ctx0" brushRef="#br1" timeOffset="130547.0534">8221 10964,'-51'-47,"-49"-25,-36-7,3 9,18 6,25-3,22-1</inkml:trace>
  <inkml:trace contextRef="#ctx0" brushRef="#br1" timeOffset="134291.4278">8723 10324,'-3'-4,"-3"2,6 2,0 0,0 0,0 0,0 0,-10 5,10-5,0 0,0 0,0 0,-20 14,20-14,0 0,0 0,-27 26,27-26,0 0,-22 49,22-49,-24 65,-1 20,11 24,17 11,26 2,13-7,21-25,1-32,-1-22,-23-30</inkml:trace>
  <inkml:trace contextRef="#ctx0" brushRef="#br1" timeOffset="135323.531">9412 10452,'-12'9,"0"13,12-22,0 0,9 58,-9-58,19 91,-8 8,10 12,-12-26,-6-26,-4-29,-4-27</inkml:trace>
  <inkml:trace contextRef="#ctx0" brushRef="#br1" timeOffset="135568.5555">9620 10964,'17'12,"-46"-3,29-9,0 0,-66 3,66-3,-90 4,4-3,19-5,33 0,9-11</inkml:trace>
  <inkml:trace contextRef="#ctx0" brushRef="#br1" timeOffset="135807.5794">9399 10506,'-51'1,"0"11,51-12,-52 32,5 10,21-5,20-11</inkml:trace>
  <inkml:trace contextRef="#ctx0" brushRef="#br1" timeOffset="136094.6081">9887 11014,'-25'48,"-26"12,51-60,-63 55,3-12,18-9,8-21</inkml:trace>
  <inkml:trace contextRef="#ctx0" brushRef="#br1" timeOffset="136506.6493">10276 10369,'-1'13,"8"63,-7-76,26 104,-7 19,-4 2,-13-29,-1-22,3-34</inkml:trace>
  <inkml:trace contextRef="#ctx0" brushRef="#br1" timeOffset="136894.6881">10631 10811,'4'-8,"-39"9,35-1,0 0,-48 21,48-21,-59 47,34 11,30-3,49-15,7-24,0-27,-17-31,-20-35,-40 8,-24 24,0 23,7 16</inkml:trace>
  <inkml:trace contextRef="#ctx0" brushRef="#br1" timeOffset="137230.7217">11080 10743,'-18'-12,"-33"3,51 9,0 0,-65 18,65-18,-60 48,33 15,43 5,32-21,27-8,11-19,-11-15</inkml:trace>
  <inkml:trace contextRef="#ctx0" brushRef="#br1" timeOffset="137873.786">11362 10312,'4'-2,"-8"33,4-31,0 0,0 70,0-70,2 121,5 29,-11-7,5-17,0-37,6-35,-8-38,5-39</inkml:trace>
  <inkml:trace contextRef="#ctx0" brushRef="#br1" timeOffset="138195.8182">11601 10748,'-21'17,"-24"9,45-26,-55 33,2 8,28-17,20-6,35-1,30 7,16 4,6 15,-20-5,-24-8</inkml:trace>
  <inkml:trace contextRef="#ctx0" brushRef="#br1" timeOffset="138747.8734">11694 10213,'13'-11,"21"13,-34-2,0 0,57 13,-57-13,75 39,25 34,6 27,-6 30,-22 42,-55-3,-44-17,-41-18,-33-23,-19-9</inkml:trace>
  <inkml:trace contextRef="#ctx0" brushRef="#br1" timeOffset="154638.8807">9218 9773,'12'0,"-9"3,-3-3,0 0,0 0,5 20,-5-20,0 0,-3 43,3-43,0 76,-9 14,12-14,4-17,-7-32,6-17,4-19,5-26,13-11,12-10,-11 33,-8 24,-8 27,-26 29,-28-6,-14-25,-18-29,4-31,20-15,20-3,12 3,0 8</inkml:trace>
  <inkml:trace contextRef="#ctx0" brushRef="#br1" timeOffset="155227.8807">8497 9301,'21'36,"-13"17,-8-53,16 40,-2-3,-14-22,3-18</inkml:trace>
  <inkml:trace contextRef="#ctx0" brushRef="#br1" timeOffset="155405.8807">8615 9299,'25'5,"-5"29,-20-34,0 0,12 45,-12-45,2 51,2-7,-11-22</inkml:trace>
  <inkml:trace contextRef="#ctx0" brushRef="#br1" timeOffset="155742.8807">8847 9290,'2'4,"-9"13,7-17,0 0,0 0,-10 33,10-33,0 0,-7 59,7-59,-8 80,3-6,5-24,8-12,10-12,0-22</inkml:trace>
  <inkml:trace contextRef="#ctx0" brushRef="#br1" timeOffset="156114.8807">9054 9491,'8'2,"-24"11,16-13,0 0,0 0,-25 30,25-30,0 0,-20 45,20-45,-21 43,28-1,17-22,16-13,1-34,-18-14,-15-7,-31 10,-14 17,-6 10,1 10</inkml:trace>
  <inkml:trace contextRef="#ctx0" brushRef="#br1" timeOffset="156434.8807">9386 9508,'-13'-9,"-25"-1,38 10,0 0,-51 14,51-14,-59 33,22 11,41 10,40-15,15-15,-4-18,-16-18,-17-14</inkml:trace>
  <inkml:trace contextRef="#ctx0" brushRef="#br1" timeOffset="156690.8807">9528 9297,'0'8,"9"35,-9-43,0 0,5 80,-5-80,-5 94,3-4,-4-8,2-28,10-25</inkml:trace>
  <inkml:trace contextRef="#ctx0" brushRef="#br1" timeOffset="156998.8807">9641 9539,'7'-13,"-13"18,6-5,0 0,0 0,0 0,-12 33,12-33,0 0,0 0,-21 45,21-45,0 0,-25 50,25-50,-18 40,17-16,21 0,7-12,11 2,7-3,-11 7,-14-4</inkml:trace>
  <inkml:trace contextRef="#ctx0" brushRef="#br1" timeOffset="157339.8807">9775 9763,'37'-26,"15"-11,-52 37,51-50,-16 11,-29 7,-27 7,-31 13,-5 19,8 22,25 22,33 10,30 2,12-18,1-19,11-24</inkml:trace>
  <inkml:trace contextRef="#ctx0" brushRef="#br1" timeOffset="157777.8807">10242 9670,'-14'-3,"-15"7,29-4,0 0,-50 16,50-16,-51 40,21 8,45-2,33-12,0-38,0-27,-19-36,-16-37,-30 5,-11 25,19 56,18 36,4 46,10 32,-3 3,5-9,4-38,-4-38</inkml:trace>
  <inkml:trace contextRef="#ctx0" brushRef="#br1" timeOffset="158032.8807">10434 9278,'19'3,"12"52,-31-55,27 78,-18-10,-5-16,0-19,-2-28,-5-21</inkml:trace>
  <inkml:trace contextRef="#ctx0" brushRef="#br1" timeOffset="158177.8807">10614 9345,'25'7,"5"37,-30-44,0 0,11 55,-11-55,-11 68</inkml:trace>
  <inkml:trace contextRef="#ctx0" brushRef="#br1" timeOffset="159338.8807">11692 11356,'-13'-1,"-11"3,24-2,0 0,-48 6,48-6,-70 8,-25 5,-15-3,-15-9,-24-8,9-3,7-1,7 1,36 2</inkml:trace>
  <inkml:trace contextRef="#ctx0" brushRef="#br1" timeOffset="190002.8807">9018 6940,'3'3,"6"5,-9-8,0 0,0 0,20 8,-20-8,0 0,47 7,-47-7,75 7,22 6,20-7,22 0,6-7,2 8,3 7,-34-1,-22-2,-26-7,-40-11,-22-5,-33-12,-14-8,-8-5,-8-4,5 3,3 10,1 11,8 10,14 13,17 10,14 17,21 22,4 10,24 5,7 8,-21-9,-30-10,-44-16,-66-27,-56-32,-10-7,13 6,4 17</inkml:trace>
  <inkml:trace contextRef="#ctx0" brushRef="#br1" timeOffset="196374.8807">12666 10515,'9'-18,"-23"4,14 14,0 0,0 0,-12-13,12 13,0 0,-11-3,11 3,-17 3,5 7,12-10</inkml:trace>
  <inkml:trace contextRef="#ctx0" brushRef="#br1" timeOffset="196576.8807">12708 10864,'20'2,"-18"-2,-2 0,0 0,-3-10,3 10,-13-6</inkml:trace>
  <inkml:trace contextRef="#ctx0" brushRef="#br1" timeOffset="197643.8807">6173 11704,'-46'0,"-45"12,8 19,7 25,30 16,31 9,40-8,38-20,18-17,2-22,-27-29,-24-12,-25-9</inkml:trace>
  <inkml:trace contextRef="#ctx0" brushRef="#br1" timeOffset="197928.8807">6408 12202,'9'7,"-11"-8,2 1,0 0,0 0,-12-33,12 33,0 0,-27-69,27 69,-20-79,26-8,24 8,12 34,-8 18,1 16</inkml:trace>
  <inkml:trace contextRef="#ctx0" brushRef="#br1" timeOffset="198169.8807">6741 11919,'5'64,"-2"11,-3-5,-7-12,13-18,-1-27,-1-34,8-41</inkml:trace>
  <inkml:trace contextRef="#ctx0" brushRef="#br1" timeOffset="198297.8807">6733 11777,'-5'-55,"-1"-8,6 63,17-55</inkml:trace>
  <inkml:trace contextRef="#ctx0" brushRef="#br1" timeOffset="198556.8807">6897 11399,'19'5,"-22"43,3-48,8 92,6 39,10 21,11 0,0-41,13-31,10-32,1-43</inkml:trace>
  <inkml:trace contextRef="#ctx0" brushRef="#br1" timeOffset="198737.8807">7215 12003,'-63'-16,"-46"-1,-7 5,4 6,59 10,40-4</inkml:trace>
  <inkml:trace contextRef="#ctx0" brushRef="#br1" timeOffset="198960.8807">7418 11856,'-6'63,"15"19,-2 3,4-16,-4-28,0-40</inkml:trace>
  <inkml:trace contextRef="#ctx0" brushRef="#br1" timeOffset="199089.8807">7270 11772,'-23'-54,"46"30,-23 24,0 0,72 2,-72-2</inkml:trace>
  <inkml:trace contextRef="#ctx0" brushRef="#br1" timeOffset="199378.8807">8025 11939,'-80'-17,"-40"7,24 27,10 21,55 20,72 8,52-4,40-11,-4-29,-16-24,-21-29</inkml:trace>
  <inkml:trace contextRef="#ctx0" brushRef="#br1" timeOffset="199818.8807">8492 11904,'-21'-13,"-45"11,66 2,-92 23,-2 45,44 16,55-2,64-15,19-38,-1-39,-14-42,-36-25,-44 6,-4 33,6 37,9 40,12 41,10 7,4-5,1-21,-3-41,-8-47</inkml:trace>
  <inkml:trace contextRef="#ctx0" brushRef="#br1" timeOffset="200107.8807">8690 11552,'19'-16,"-16"34,-3-18,0 0,17 82,-17-82,22 136,-7 52,6-5,14-29,1-28,-4-61,-8-54</inkml:trace>
  <inkml:trace contextRef="#ctx0" brushRef="#br1" timeOffset="200425.8807">9486 11590,'-16'12,"3"39,13-51,-6 87,-7 8,0-4,8 1,7-11</inkml:trace>
  <inkml:trace contextRef="#ctx0" brushRef="#br1" timeOffset="200586.8807">9559 12430,'-7'-22,"7"5,0 17,0 0,-14-8,14 8</inkml:trace>
  <inkml:trace contextRef="#ctx0" brushRef="#br1" timeOffset="215520.8807">4032 8423,'32'-5,"-22"23,-10-18,0 0,11 55,-11-55,6 100,-13 18,-4-10,28-30,27-24,19-25,5-17,1-12,1-10,-5-12</inkml:trace>
  <inkml:trace contextRef="#ctx0" brushRef="#br1" timeOffset="216090.8807">4577 8502,'10'24,"14"73,-24-97,20 140,-12 15,9-18,8-55,-5-50,-10-46,-7-59,-16-55,-11-44,1 30,6 58,16 30,19 35,12 15,38 36,12 36,5 43,-25 14,-38-20,-38-21,-51-38,-30-23,-7-33,45 0,49-7</inkml:trace>
  <inkml:trace contextRef="#ctx0" brushRef="#br1" timeOffset="216550.8807">5353 9194,'13'-23,"-51"-38,38 61,-68-99,-16-37,26-15,62 39,44 68,17 44,22 39,-32 22,-41 8,-42-7,-43-10,-6-4,49-10,52 8,40 3,18-4,12-4,-17-13,-26-31</inkml:trace>
  <inkml:trace contextRef="#ctx0" brushRef="#br1" timeOffset="216821.8807">5547 8555,'7'11,"18"60,-25-71,26 105,-2 25,-2-28,14-31,6-40,9-23,8-29,-4-35</inkml:trace>
  <inkml:trace contextRef="#ctx0" brushRef="#br1" timeOffset="216968.8807">5924 8882,'-20'-5,"-45"0,65 5,-97-1,-19-1,35 11,51-4</inkml:trace>
  <inkml:trace contextRef="#ctx0" brushRef="#br1" timeOffset="217177.8807">5773 8615,'-37'-26,"-44"12,81 14,-81-2,6 18,13 7,31-3</inkml:trace>
  <inkml:trace contextRef="#ctx0" brushRef="#br1" timeOffset="217548.8807">6195 8525,'1'-1,"-23"47,22-46,-19 93,-9 28,-25 14,4-25,15-25,40-37</inkml:trace>
  <inkml:trace contextRef="#ctx0" brushRef="#br1" timeOffset="217752.8807">6262 9070,'25'-17,"-48"-7,23 24,0 0,-63-56,63 56,-117-77,-22-7,-5 5,10 0,38 8</inkml:trace>
  <inkml:trace contextRef="#ctx0" brushRef="#br1" timeOffset="218635.8807">7082 8515,'4'-3,"-8"36,4-33,0 0,12 81,-12-81,15 111,3 14,-16-13,4-23,-5-35,6-28,-1-31</inkml:trace>
  <inkml:trace contextRef="#ctx0" brushRef="#br1" timeOffset="219000.8807">7315 8861,'10'-3,"-21"12,11-9,0 0,0 0,-15 27,15-27,0 0,-25 55,25-55,1 64,13-15,18-18,7-31,-9-36,-10-19,-21-7,-23 13,-12 23,6 18,1 18,6 8</inkml:trace>
  <inkml:trace contextRef="#ctx0" brushRef="#br1" timeOffset="219298.8807">7700 8845,'46'-16,"-44"12,-2 4,0 0,0 0,-22 5,22-5,0 0,-70 23,70-23,-76 36,31 17,41 7,42-18,21-17,2-24,-2-23,-17-24</inkml:trace>
  <inkml:trace contextRef="#ctx0" brushRef="#br1" timeOffset="219801.8807">7798 8403,'13'11,"15"53,-28-64,28 104,-18 50,-21-1,4-31,0-48,11-59,-1-27,9-50,15-23,24-4,1 51,-13 34,-13 35,-33 19,-34-3,-11 0,27 20,40-23,23-14,29-12,-4-16,-8 0</inkml:trace>
  <inkml:trace contextRef="#ctx0" brushRef="#br1" timeOffset="221541.8807">6549 8616,'36'14,"-5"33,-31-47,36 85,-16 18,2 11,-8-34,-9-43,-7-36,-9-43,-8-39,1-30,6-8,5 25,21 55,6 28,19 36,8 29,-23 8,-37-4,-39-23,-22-8,29-11,40-11,25 8,34 29,8 17,1 18,-9-5,-22-24</inkml:trace>
  <inkml:trace contextRef="#ctx0" brushRef="#br1" timeOffset="221964.8807">6928 9375,'-29'-9,"-58"-5,87 14,-108-7,-17 1</inkml:trace>
  <inkml:trace contextRef="#ctx0" brushRef="#br1" timeOffset="222556.8807">7873 9353,'-75'-22,"-25"11,-21 5,14 1</inkml:trace>
  <inkml:trace contextRef="#ctx0" brushRef="#br1" timeOffset="235140.8807">3798 8762,'-26'1,"-41"-5,67 4,-110 0,-11 0,7-6,-7-4,34 21</inkml:trace>
  <inkml:trace contextRef="#ctx0" brushRef="#br1" timeOffset="236448.8807">5795 11167,'16'5,"-5"-4,-11-1,0 0,0 0,11 1,-11-1,0 0,15 4,-15-4,15 3,4-5,-19 2,0 0,22-2,-22 2,32-1,15 4,10 0,11 1,13-3,17 8,19 0,9 2,-3-6,4-6,-12-6,5 1,12-1,-2-1,-6 2,10 0,-14-5,0 4,9-2,-1 7</inkml:trace>
  <inkml:trace contextRef="#ctx0" brushRef="#br1" timeOffset="240964.8807">23417 8388,'-15'6,"-11"2,26-8,0 0,0 0,-32 3,32-3,0 0,-38-16,38 16,-52-18,-14 17,-30-23,-37 12,-29 2,-14-6,1 7,-15 8,15-14,20 7,-12 15,0-6,4-3,-9-9,4 0,11-1,-5-5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26:41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3432 9078,'8'4,"-15"-1,7-3,-23 1,-8-9,31 8,0 0,0 0,-37-15,37 15,0 0,-32-5,32 5,-35 6,-15 3,-9-9,-8-8,5 9,19 7,13 4,2 7,4-2,0 14,10 29,3 2,8 26,5 28,-4-1,1 18,2 3,1 22,-6-20,9 9,-5-21,9-6,2-17,3-9,-7-29,-4-10,9-2,-6-30,7-8,20-2,16-12,12-13,45 24,31 14</inkml:trace>
  <inkml:trace contextRef="#ctx0" brushRef="#br0" timeOffset="2073">11262 10814,'24'5,"-10"-6,-14 1,0 0,0 0,18-14,-18 14,0 0,28-23,-28 23,52-25,33-11,21-7,8-12,10-26,-13-13,-19-8,-22-26,-39-15,-46-8,-70-34,-63 2,-56 3,-89-13,-58 14,-73 7,-91 6,0 31,19 35,-42 20,25 29,50 24,31 20,90 9,90 6,66 3,90-1,68-1,32-7,33-5,48-6,0-11,-23-8,-21-12,-31-16,-23 11,-22 10,-36 8,-35 25,-10 23,23 28,31 29,55 6,84 12,88 9,3-9,-18-4,-24 8</inkml:trace>
  <inkml:trace contextRef="#ctx0" brushRef="#br0" timeOffset="22212">5658 10003,'-23'10,"-20"0,43-10,-67 4,-2 0,-15 0,-33 2,-24-9,-7 0,-20-3,-3-2,7-2,-12 3,4 3,2 0,13-4,34 3,22-1,37 4,20 3</inkml:trace>
  <inkml:trace contextRef="#ctx0" brushRef="#br0" timeOffset="23811">21668 2822,'30'-13,"-26"-5,-4 18,0 0,0 0,-15-18,15 18,0 0,-40-6,40 6,-57 12,-28 4,-29-3,-14 8,-10-25,-50-15,-11 7,3 15,-15-11,-15 13,3-21,-19-8,22-2,5-6,8 1,2-5,26 12,23 13</inkml:trace>
  <inkml:trace contextRef="#ctx0" brushRef="#br0" timeOffset="25628">3374 11387,'0'0,"-3"-2,3 2,0 0,0 0,-16-4,16 4,0 0,-35-4,35 4,-53-11,-14 7,5-4,-5 6,28 6,17 3,12 0,4 9,5 4,1 13,-8 9,-5 17,-4 1,-6 28,-4 2,6 4,3 14,3 2,4-11,0-8,6-19,6-20,1-15,8-25,19-1,20-3,6-3,1 16</inkml:trace>
  <inkml:trace contextRef="#ctx0" brushRef="#br0" timeOffset="43497">1974 11116,'15'-13,"-10"11,-5 2,0 0,0 0,16-4,-16 4,0 0,40-2,-40 2,76 18,18-16,29 12,-3-12,-2 0,17 10,16 4,7-5,4-6,-44 1,-42 4,-29 10,-35-5,-18-9,-31-16,-37-21,-24-12,2-4,14-2,23 14,36 25,18 4,13 1,35 1,45 26,41 12,3 4,-22 5,-28 8,-57-8,-46 5,-77-12,-52-25,-14-10,11 0,46 3,28-2</inkml:trace>
  <inkml:trace contextRef="#ctx0" brushRef="#br0" timeOffset="45660">19908 3375,'13'-41,"-15"-20,2 61,-18-93,10-12,-10 28,5 9,13 42,13 12,31 40,40 47,-2-5,-26-27,-50-41,-41-50,-46-33,-46-8,0 42,27 50,13 58,11 65,-12 44</inkml:trace>
  <inkml:trace contextRef="#ctx0" brushRef="#br0" timeOffset="47698">11724 11945,'117'-9,"11"-9,17-8,-11-13,3-5,25-26,7-15,5-19,25-44,-12-23,-31-16,-31-35,-55-7,-73-9,-74-41,-70 4,-81-10,-109-28,-41 10,-9 15,-14-18,15 6,4 2,-21-32,32 6,45 8,21-19,60 30,69 41,70 43,85 48,70 38,44 37,40 36,9 42,-15 28,-17 19,-31-2,-26-6,-30 7,-10 19,-7 11,-29 11,-21-4,-14-5,-6-4,-7-4,24-16,19-13,18-14,24-10,41-5,38-8,11-18,-13-22,-6-19,-33 7,-35 3,-28-9,-55-21,-57-15,-21 5,2 16,-5 10,11 25,6 21</inkml:trace>
  <inkml:trace contextRef="#ctx0" brushRef="#br0" timeOffset="59587">22974 10712,'0'-17,"-41"5,41 12,0 0,-89 0,89 0,-142-12,-3-5,10 12,25-20,17 18,20-4,33 3,37 10,58 18,60-5,52 19,6-18,-32 2,-65-11,-67 8,-49 9,-83-20,-41-4,18 1,26 14</inkml:trace>
  <inkml:trace contextRef="#ctx0" brushRef="#br0" timeOffset="61435">19283 10610,'-1'-7,"0"1,1 6,0 0,0 0,1-2,-1 2,0 0,5 1,-5-1,16 18,5 22,-21-40,0 0,33 64,-33-64,22 69,-13-7,-13-12,-16-18,-14-27,-57-21,-28-5,-26 6,-44 5,-19 8,5 2,13-6,11-2,20 0,12-1,46 0,52 2,36 0,13-10,-4-6,-4-18,-6-14,-1-33,-8-30,-3 11,14 6,32 35,20 29,47 40,28 57</inkml:trace>
  <inkml:trace contextRef="#ctx0" brushRef="#br0" timeOffset="145531">2839 2942,'-38'-1,"-16"-3,54 4,-76-12,-28 17,-40-11,-30-3,-6 2,-16 4,23-3,35-6,40 12,40-6,43 1</inkml:trace>
  <inkml:trace contextRef="#ctx0" brushRef="#br0" timeOffset="146078">2496 2646,'30'23,"1"8,-31-31,42 41,15 1,19 5,-11-6,-33-14,-27-1,-21 3,-50-15,-57 17,-14-3,21-2,34 9,42-16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29:38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11531 10944,'29'-51,"8"11,-37 40,45-35,12-3,10-9,7-2,-10-21,-26-47,-41-39,-50-24,-60-15,-58-6,-63-8,-77-23,-21 7,13 25,-16 8,13 37,25 43,35 31,60 31,63 22,47 11,73 7,59-2,93 4,47-4,-47-12,-72-1,-60 3,-64-10,-40 4,-4 13,15 29,18 51,34 45,39 24,8 11,4-31,-21-24,7-14,22-15</inkml:trace>
  <inkml:trace contextRef="#ctx0" brushRef="#br0" timeOffset="578">11618 10913,'11'-12</inkml:trace>
  <inkml:trace contextRef="#ctx0" brushRef="#br0" timeOffset="3660">8793 8799,'17'95,"13"-5,25 11,1 6,-9 8,4 2,13 36,34 49,28 16,13-18,34-15,27-30,37-14,53-5,17-16,-19-25,-12-39,-46-68,-17-58,12-60,-8-21,-16-17,-14-23,-46-16,-66-29,-80-52,-87 3,-54 18,-54 6,-40 29,-43 30,-63 35,15 68,44 68,11 62,2 47,-17 34,-25 16,69 1,97 26,78 51,67 33,31 18,60 30,89-13,97-4,118 36,36-18,5-25,7-49,-61-116,-56-116,-10-116,-44-108,-47-78,-88-38,-72 10,-87-5,-99-37,-120 24,-83 47,-77 66,-16 122,9 118,-16 100,54 66,81 55,76 72,145 61,165 4,123 2,100-28,85-24,71-38,-20-98,-23-110,37-121,-62-80,-98-33,-50-68,-95-40,-68-28,-87-53,-96 29,-103 36,-141 8,-79 99,-41 120,-8 141,84 120,96 78,83 53,124 20,129 24,137 45,86-26,54-44,71-62,8-114,-3-106,6-109,-74-85,-76-69,-94-76,-113-33,-94-11,-110-23,-105 28,-75 41,-82 67,15 126,13 85,5 114,99 108,102 85,128 74,125 16,104 3,127 28,55-61,32-66,33-76,-47-144,-46-145,-11-124,-97-39,-100-9,-75-44,-104-15,-97-18,-84 6,-62 58,-48 83,-25 110,19 122,60 88,68 68,102 6,125 27,154 52,120-4,72-41,76-37,3-89,-48-120,-81-143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30:06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 6237,'17'-9,"1"0,-18 9,0 0,0 0,25-14,-25 14,0 0,38-4,-38 4,54-5,11 15,24-15,16 9,4 7,17-10,1 9,4-9,11 6,9-4,-1 8,14-6,-8-6,-3 0,11 9,-7-11,7 0,16 12,-6-10,-8 0,5 0,-19-5,-6-5,-26 3</inkml:trace>
  <inkml:trace contextRef="#ctx0" brushRef="#br0" timeOffset="2726">2057 6287,'4'-11,"-3"-7,-1 18,0 0,0 0,-1-10,1 10,0 0,-2-5,2 5,-1 0,-4 3,5-3,0 0,0 0,0 0,-10 26,10-26,0 0,0 0,-11 44,11-44,0 0,-20 46,20-46,-19 66,-4 23,13-1,10 2,14 4,13-10,8-16,13-13,14-14,-6-33,-9-11</inkml:trace>
  <inkml:trace contextRef="#ctx0" brushRef="#br0" timeOffset="4757">2188 6898,'-7'4,"-6"6,13-10,0 0,0 0,-22 18,22-18,0 0,-34 31,34-31,-36 25,-9 1,0-4,-11 6,3-3,-6 3,-1-22,3-7,9-12,-12-35,-1-17,-3-17,-2-26,-3-2,7-10,10-1,18-16,21 31,11-15,16-3,13 18,-1 14,2 7,5 2,6 13,-5 11,-24 15,2 3,-10 15,-2 10,0 4,0 19,-2 24,-11 16,8 13,2 4,5-21,6-3,6-24,-2-16,6-10,-4-19,-7-3,-3 13,-3-18,-3 8,1 22,-2 2,-1 2,-2 2,-8-3,-9-9,-2 3,-1-2,3 9,-5 1,-2-1,5-1,-9-9,-6 5,5 7,10 3,5 7,6-2,4 0,3-1</inkml:trace>
  <inkml:trace contextRef="#ctx0" brushRef="#br0" timeOffset="5770">4263 7084,'-3'-4,"-21"-2,24 6,0 0,-52-5,52 5,-54-1,-20 1,-4-6,-10 6,-19-24,12 9,11-3,23 8</inkml:trace>
  <inkml:trace contextRef="#ctx0" brushRef="#br0" timeOffset="7984">2217 6829,'5'0,"-3"-2,-2 2,0 0,0 0,0-1,0 1,0 0,-5 2,5-2,-18 4,-15 6,33-10,0 0,-43 11,43-11,-63 17,-16 11,0 20,-8 3,9 32,-4 5,-10 27,16 12,16 7,15 21,13-3,6 21,5-14,4-18,20 18,15-20,16-13,15 7,9-26,21-13,20-5,14-19,10 9,0-2,-11-15,8 9,-10 3,-13-8,-2-3,-13-12,-18-2,-16-16,-17-1,-14-22,-11-8,-3-5,2-9,2-12,-6-24,2 14,-8-23,-8 17,-11-11,3 23,1 1,8 23,10 7,11 28,15 13,9 15,-9 5,-17-8,-21-1,-23-12,-38-4,-37-11,-7-12,11-15,20 14,24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6:41:51.30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6148 2000,'14'-39,"23"4,-37 35,0 0,28-7,-28 7,54 6,35 25,44 31,71 9,46 2,7-17,-15-26,-19-29,12-32,0-26,9 9,34 16,30 16,6 27,23 19,-13-3,-31-12,-8-20,31 4,-5 21,17 29,-27-4,-55-41,-52-52,-3-43,14 4,41 33,46 49,8 32,-51-2,-69-27</inkml:trace>
  <inkml:trace contextRef="#ctx0" brushRef="#br0" timeOffset="13896">850 10370,'5'0,"-6"1,1-1,0 0,0 0,0 0,-9 0,9 0,0 0,0 0,-15-2,15 2,0 0,-4 2,4-2,4 0,28 5,-32-5,0 0,61 22,-61-22,85 0,21 12,1-12,-7 26,-16-20,-5 17,-10-22,-17 10,-27-12,-20-12,-12-12,-16 2,-18-17,-13 12,-17-23,-5 0,6-3,16 12,21 15,23 23,11 4,20 15,34 39,29 4,21 2,-1 0,-31 0,-35 0,-48 0,-50-9,-63-20,-36-17,31-8,60-9</inkml:trace>
  <inkml:trace contextRef="#ctx0" brushRef="#br0" timeOffset="16290">2888 10767,'-2'0,"0"1,2-1,0 0,0 0,-5 3,5-3,0 0,-1 4,1-4,4 6,15 3,-19-9,0 0,0 0,39 13,-39-13,0 0,51 7,-51-7,53 4,20 8,-4-11,20 12,6-14,21 5,10-3,3-9,11 6,8 4,7-6,17 4,8 4,2 2,0-3,0 0,2-1,3 0,15 1,-5-3,0 0,-14-2,-5-4,-4-1,-2 0,12 1,14 5,3 2,-8-7,5 3,12-10,16 2,2-3,9 1,3 5,3-4,12 4,2-4,-6 1,10-4,8 3,0 6,-10-6,-10 5,-5-6,1 1,7 2,2 3,-2 5,-9 1,-10-1,5 1,-4 4,8 5,23 4,-15 4,-7 0,-18-5,5 1,-5-5,9 0,4 2,-3-4,-6 0,-11-1,-4-2,-12-2,4 2,3 2,-1 0,-9 2,-6 2,-8-5,-6 6,-4 6,-10-2,-7-5,-1-2,-12-3,-23-3,-43-3,-19-3</inkml:trace>
  <inkml:trace contextRef="#ctx0" brushRef="#br0" timeOffset="17351">20676 12027,'-19'-23,"-25"-19,44 42,-59-55,-17-21,-23-25,-32-9,-19-22,-45-15,12-3,14 15,35 27,27 19,20 22,54 34,49 18,67 30,48 29,32 8,-15-2,-56-16,-56-24,-61-30,-62-18,-40-13,-18 19,21 25,29 24,49 40,42 34,7 17,12 4,-1-12</inkml:trace>
  <inkml:trace contextRef="#ctx0" brushRef="#br0" timeOffset="18413">20847 11973,'6'55,"2"18,-8-73,4 77,1-17,4-15,1-34,-2-17,11-44,0-20,4-13,6 20,3 32,6 34,4 29,-11 24,-25 20,-12-9,5-30,-5-24,13-22,3-29,14-30,10-14,0 28,-5 44,-3 25,1 32,-19 33,-5 5,-1-8,8-12,7-14</inkml:trace>
  <inkml:trace contextRef="#ctx0" brushRef="#br0" timeOffset="18775">21430 12143,'-6'-17,"2"14,4 3,0 0,0 0,14 29,-14-29,0 0,11 69,-11-69,25 70,2-1,14-29,3-20,-6-45,-3-27,-18-41,-19 10,-7 15,1 23,-5-12</inkml:trace>
  <inkml:trace contextRef="#ctx0" brushRef="#br0" timeOffset="19135">21788 11584,'0'4,"-10"15,10-19,0 0,14 62,-14-62,14 92,19 42,-17 34,7-25,-13-31,-17-39,2-45</inkml:trace>
  <inkml:trace contextRef="#ctx0" brushRef="#br0" timeOffset="19347">21950 12108,'21'-24,"-55"-4,34 28,0 0,0 0,-42-2,42 2,0 0,-48 14,48-14,-52 11,-8 17,10-12</inkml:trace>
  <inkml:trace contextRef="#ctx0" brushRef="#br0" timeOffset="19775">22138 12105,'8'39,"-4"16,-4-55,21 63,6-15,12-3,0-37,-9-33,8-37,-15-21,-24 11</inkml:trace>
  <inkml:trace contextRef="#ctx0" brushRef="#br0" timeOffset="20478">22685 12067,'15'-5,"-16"-2,1 7,0 0,0 0,-9-4,9 4,0 0,-22-5,22 5,-31 15,-4 21,35-36,-47 43,8 9,23 7,24-11,20-8,13-26,9-30,-15-9,2-40,-25 6,-5 40,0 22,13 43,-15 5,13-3,-14-3,19-21</inkml:trace>
  <inkml:trace contextRef="#ctx0" brushRef="#br0" timeOffset="20743">22946 11746,'-3'-10,"7"20,-4-10,0 0,11 47,-11-47,8 88,4 25,8 18,-2-10,-1-15,-3-27</inkml:trace>
  <inkml:trace contextRef="#ctx0" brushRef="#br0" timeOffset="21485">21093 12924,'1'0,"7"-7,-8 7,0 0,0 0,0 0,27-2,-27 2,0 0,0 0,39-8,-39 8,0 0,44-16,-44 16,30-24,-7-24,-41-2,-7 22,-11 10,-1 24,4 13,-5 21,22 12,22 4,21-1,16-3,4-13,-2-20,-9-15,-7-13</inkml:trace>
  <inkml:trace contextRef="#ctx0" brushRef="#br0" timeOffset="21723">21513 12863,'-20'12,"-15"25,35-37,0 0,-28 43,28-43,-21 58,-4-9,19-14</inkml:trace>
  <inkml:trace contextRef="#ctx0" brushRef="#br0" timeOffset="21965">21563 13122,'14'-4,"-40"-21,26 25,0 0,-38-30,38 30,-51-36,5 11,1-2,6 7,6-3,10 1</inkml:trace>
  <inkml:trace contextRef="#ctx0" brushRef="#br0" timeOffset="22629">21878 12874,'13'-8,"-22"-9,9 17,0 0,0 0,0 0,-8-9,8 9,0 0,0 0,-31-1,31 1,0 0,-40 7,40-7,-65 24,22 8,6 9,36 3,36 0,33 0,-3-21,6-16,-22-14</inkml:trace>
  <inkml:trace contextRef="#ctx0" brushRef="#br0" timeOffset="22915">21988 12556,'5'20,"-12"26,7-46,7 70,0 18,2 9,-3-10,0-30,5-19,-3-34</inkml:trace>
  <inkml:trace contextRef="#ctx0" brushRef="#br0" timeOffset="23212">22137 12827,'14'46,"-3"23,-11-69,34 68,3-7,10-20,-8-28,0-32,-25-34,-11-25,-21 7,0 19,14 25,19 10</inkml:trace>
  <inkml:trace contextRef="#ctx0" brushRef="#br0" timeOffset="23588">22681 12851,'18'-2,"-36"-14,18 16,0 0,0 0,0 0,-27-16,27 16,0 0,0 0,-42-8,42 8,0 0,-50 23,50-23,-38 32,23 2,29 2,18-21,18-9,2-3,-6 17,-24 10,-24 4,-18-7,-26-11,-5-10,16-9,21-4</inkml:trace>
  <inkml:trace contextRef="#ctx0" brushRef="#br0" timeOffset="23828">22853 12886,'28'26,"-25"23,-3-49,2 74,9-11,-16-2,5-28,0-24,-12-44</inkml:trace>
  <inkml:trace contextRef="#ctx0" brushRef="#br0" timeOffset="23962">22840 12762,'20'-19,"-17"11,-3 8,0 0,0 0,33 15,-33-15,0 0,50 24,-50-24</inkml:trace>
  <inkml:trace contextRef="#ctx0" brushRef="#br0" timeOffset="24259">23192 12941,'-43'-9,"-1"33,44-24,0 0,-20 36,20-36,0 69,25-29,18-10,13-23,7-27,-21-30,-23-11,-40 12,-5 10,1 17</inkml:trace>
  <inkml:trace contextRef="#ctx0" brushRef="#br0" timeOffset="24663">23403 12932,'22'-2,"-1"23,-21-21,0 0,0 0,27 35,-27-35,0 0,12 49,-12-49,16 59,-10-38,3-13,4-15,2-35,-1-13,17-23,20 16,11 57,1 38,10 32,-13 23,-12 2,-22 7,-27-4</inkml:trace>
  <inkml:trace contextRef="#ctx0" brushRef="#br0" timeOffset="42066">3049 11622,'38'-3,"12"0,-50 3,76 1,11-13,13 5,17-2,16 13,9-3,7-4,6 3,19 1,13 1,19-2,8-5,20 7,18-4,25 7,7-8,7-3,9 2,10 2,12 4,14 8,-9-7,2-1,-5 0,9 1,2 0,6 2,1-2,-3 1,2 0,0 0,4 11,-19-5,-17-4,-12-12,-26-1,5-6,-11 3,-4-5,-7 2,-5 3,0 4,10 6,5 7,2 3,-3 3,-13 1,4 6,6 1,-4 2,0-3,-12-1,-10-3,-12-9,-13-9,-16-10,-12-3,-9-7,-3 8,-11 3,-18 2,11 5,7 10,-2 3,-12 4,-40-4,-43-15</inkml:trace>
  <inkml:trace contextRef="#ctx0" brushRef="#br0" timeOffset="43054">18679 12337,'6'4,"1"0,-7-4,0 0,0 0,3 1,-3-1,0 0,1-2,-1 2,-7-13,-27-27,34 40,-57-65,-20-18,-10-8,14 9,9 23,25 33,29 17,18 10,27 13,39 24,12 5,-2-10,-24-18,-39-18,-34-17,-31-14,-24-10,-4 17,3 33,22 31,15 19,23-1,-5-4,17-14,-2-7,0-14</inkml:trace>
  <inkml:trace contextRef="#ctx0" brushRef="#br0" timeOffset="43751">18691 12547,'-13'-9,"8"20,5-11,0 0,0 0,6 41,-6-41,0 0,6 65,-6-65,11 67,0-1,-5-14,-9-18,0-21,-7-13,4-15</inkml:trace>
  <inkml:trace contextRef="#ctx0" brushRef="#br0" timeOffset="44006">18868 12738,'-11'42,"21"3,-10-45,0 0,8 41,-8-41,11 26,-4-20,3-15</inkml:trace>
  <inkml:trace contextRef="#ctx0" brushRef="#br0" timeOffset="44188">18879 12672,'20'-19,"-23"-4,3 23,0 0,0 0,1-29,-1 29,0 0,0-21,0 21,-5-16,-1 13,6 3</inkml:trace>
  <inkml:trace contextRef="#ctx0" brushRef="#br0" timeOffset="44521">18978 12694,'12'25,"3"17,-15-42,31 56,5-9,-12-15,-6-13,-5-21,-12-23,2-24,-4-12,18 7,-6 30,3 13,-4 12,-10 10</inkml:trace>
  <inkml:trace contextRef="#ctx0" brushRef="#br0" timeOffset="44903">19181 12777,'41'7,"-9"-6,-32-1,0 0,51-4,-51 4,43-16,-23-13,-10-6,-30 5,-22 6,-16 11,13 37,16 23,20 17,26 7,20-6,12-17,1-17,-6-20,-16-25,-13-18</inkml:trace>
  <inkml:trace contextRef="#ctx0" brushRef="#br0" timeOffset="45302">19490 12772,'7'8,"0"26,-7-34,0 0,0 0,5 46,-5-46,0 0,-3 45,3-45,-2 42,7-27,-5-15,6-30,9-24,5-12,1 0,3 40,1 33,8 28,-12 21,-19-1,-5-9,-5-3,1-10,2-15</inkml:trace>
  <inkml:trace contextRef="#ctx0" brushRef="#br0" timeOffset="45700">19718 12921,'34'0,"-13"-3,-21 3,0 0,36-7,-36 7,46-7,-16-5,11-18,-23-5,-8-2,-35 4,-16 7,-5 26,2 23,12 25,24 6,21 10,36-11,0-14,5-15,-6-28,-5-22</inkml:trace>
  <inkml:trace contextRef="#ctx0" brushRef="#br0" timeOffset="46234">20182 12729,'2'1,"-11"-3,9 2,0 0,0 0,-31-6,31 6,0 0,-36 11,36-11,-30 22,16 8,14-30,4 34,21-5,15-7,19 3,-18 1,-18 9,-15-7,-39 10,-8-23,-20-9,-2-19,23-8,26 4</inkml:trace>
  <inkml:trace contextRef="#ctx0" brushRef="#br0" timeOffset="46610">20440 12836,'38'-23,"-54"-12,16 35,0 0,0 0,-24-34,24 34,0 0,-29-12,29 12,-40 12,-1 15,41-27,0 0,0 0,0 0,0 0,0 0,0 0,-15 43,15-43,0 0,0 0,0 0,0 0,0 0,15 35,-15-35,0 0,0 0,0 0,0 0,40 34,-40-34,0 0,0 0,0 0,51 15,-51-15,0 0,0 0,55 16,-55-16,0 0,40 23,-40-23,24 23,-33 12,-24-6,-26-9,-13 1,-6-4</inkml:trace>
  <inkml:trace contextRef="#ctx0" brushRef="#br0" timeOffset="59154">2029 11757,'7'-16,"-6"1,-1 15,0 0,0 0,-2-10,2 10,0 0,-3-6,3 6,-10-2,-10 4,20-2,0 0,0 0,-38 4,38-4,0 0,-59 0,59 0,-72-24,-1 13,1-6,14 14,-2-8,11 6,7 16,12 5,17 1,10 24,-9 13,-11 3,-11 16,-1 9,14-2,15 17,3 7,-9 9,-9-3,1-2,6 0,11-14,8-5,7-16,9-12,13-2,18-6,24-20,29 2,32 2,25 7,-7-3</inkml:trace>
  <inkml:trace contextRef="#ctx0" brushRef="#br0" timeOffset="263942">1779 1882,'26'3,"-26"0,0-3,0 0,0 0,0 0,-7 25,7-25,0 0,0 0,-3 32,3-32,0 0,-11 47,11-47,-3 61,9 17,12-30,-7-25,50-30</inkml:trace>
  <inkml:trace contextRef="#ctx0" brushRef="#br0" timeOffset="264133">1796 1759,'8'-7,"-22"-18,14 25,0 0,0 0,1-27,-1 27,0 0,11-47,-11 47</inkml:trace>
  <inkml:trace contextRef="#ctx0" brushRef="#br0" timeOffset="264437">2437 1812,'-4'7,"-22"8,26-15,0 0,-51 2,51-2,-65 3,-2 11,17-11,18 20</inkml:trace>
  <inkml:trace contextRef="#ctx0" brushRef="#br0" timeOffset="264675">2505 2039,'-12'16,"-35"1,47-17,0 0,-65-4,65 4,-63 5,14 1,20-7</inkml:trace>
  <inkml:trace contextRef="#ctx0" brushRef="#br0" timeOffset="265137">2956 1490,'19'15,"-31"31,12-46,0 0,-6 72,6-72,-3 92,9 20,2-5,8-5,-4-28,-20-18,4-31</inkml:trace>
  <inkml:trace contextRef="#ctx0" brushRef="#br0" timeOffset="265374">3227 2223,'-22'7,"-63"-1,85-6,-98-8,3 17,28-12,22 10,25-3</inkml:trace>
  <inkml:trace contextRef="#ctx0" brushRef="#br0" timeOffset="265657">2904 1530,'32'-7,"-43"21,11-14,0 0,0 0,-49 27,49-27,0 0,-71 45,71-45,-66 41,34 23,33-19,16 5</inkml:trace>
  <inkml:trace contextRef="#ctx0" brushRef="#br0" timeOffset="266565">5367 1866,'22'-3,"-13"1,-9 2,0 0,0 0,0 0,0 0,1 1,-1-1,0 0,0 0,0 0,-4 7,4-7,0 0,0 0,-18 38,18-38,0 0,-19 81,19-81,-18 125,17-8,11-21,18-20,34-31,7-51,-6-41</inkml:trace>
  <inkml:trace contextRef="#ctx0" brushRef="#br0" timeOffset="266760">5566 2169,'-37'9,"-36"-14,73 5,-81-25,6 13,28 11</inkml:trace>
  <inkml:trace contextRef="#ctx0" brushRef="#br0" timeOffset="267083">5922 2103,'-4'0,"-33"-7,37 7,0 0,-59-1,59 1,-55-5,17-2,7 9,5 2</inkml:trace>
  <inkml:trace contextRef="#ctx0" brushRef="#br0" timeOffset="267915">5260 1877,'4'5,"1"6,-5-11,0 0,0 0,7 28,-7-28,0 0,13 53,-13-53,15 71,-13 18,0 20,-2-22,6-24,1-26,24-24</inkml:trace>
  <inkml:trace contextRef="#ctx0" brushRef="#br0" timeOffset="268167">5226 1663,'4'-15,"2"-14,-6 29,0 0,0 0,6-35,-6 35,0 0,0-37,0 37</inkml:trace>
  <inkml:trace contextRef="#ctx0" brushRef="#br0" timeOffset="268654">5826 2314,'6'6,"-20"-6,14 0,0 0,0 0,-43 1,43-1,0 0,-71 0,71 0,-64-13,8 4,23 4</inkml:trace>
  <inkml:trace contextRef="#ctx0" brushRef="#br0" timeOffset="269247">6041 1903,'7'-1,"1"-3,-8 4,0 0,0 0,30-7,-30 7,0 0,54-1,-54 1,64 28,12 24,-20 34,-39 2,-40 17,-23-32,-8-20,14-19,10-14,25-16,9-4,29-8,34-8,29-1,20 14,9 27,5-2</inkml:trace>
  <inkml:trace contextRef="#ctx0" brushRef="#br0" timeOffset="269956">9629 1032,'12'86,"-1"-12,-2-17,-7-21,2-26,10-17</inkml:trace>
  <inkml:trace contextRef="#ctx0" brushRef="#br0" timeOffset="270146">9627 738,'4'-1,"-7"-9,3 10,0 0,-7-31,7 31</inkml:trace>
  <inkml:trace contextRef="#ctx0" brushRef="#br0" timeOffset="270460">10261 918,'-16'10,"-42"12,58-22,-56 8,1-5</inkml:trace>
  <inkml:trace contextRef="#ctx0" brushRef="#br0" timeOffset="270663">10312 1155,'-1'20,"-57"-9,58-11,0 0,-61-24,61 24,-70-20</inkml:trace>
  <inkml:trace contextRef="#ctx0" brushRef="#br0" timeOffset="271204">10547 673,'39'-11,"-1"3,-38 8,0 0,48 5,-48-5,47 31,-4 22,-32 9,-16-16,-31-15,12-14,7-12,19-4,33 3,24 20,16 27,-10 18,-26-8,-47-15,-28-21,-34-25,-1-27,25-6</inkml:trace>
  <inkml:trace contextRef="#ctx0" brushRef="#br0" timeOffset="271660">14189 1071,'10'19,"-28"32,18-51,-22 72,1 0,9-5</inkml:trace>
  <inkml:trace contextRef="#ctx0" brushRef="#br0" timeOffset="271853">13948 836,'7'-4,"-6"-9,-1 13,0 0,-4-30,4 30</inkml:trace>
  <inkml:trace contextRef="#ctx0" brushRef="#br0" timeOffset="272112">14686 1023,'-21'10,"-27"3,48-13,0 0,-52 15,52-15,-45 23</inkml:trace>
  <inkml:trace contextRef="#ctx0" brushRef="#br0" timeOffset="272334">14711 1349,'-26'25,"-42"-15,68-10,-77-12,15-3,25 19</inkml:trace>
  <inkml:trace contextRef="#ctx0" brushRef="#br0" timeOffset="272681">14933 887,'46'26,"-36"24,-10-50,-10 89,-18 5,8-12,13-11,20-18,22-22,7-23,32-21,7-15</inkml:trace>
  <inkml:trace contextRef="#ctx0" brushRef="#br0" timeOffset="272905">15282 998,'5'11,"-20"54,15-65,-23 105,-3 13,6-16,13-23,21-15</inkml:trace>
  <inkml:trace contextRef="#ctx0" brushRef="#br0" timeOffset="273169">16563 1619,'38'0,"-18"-16,-20 16,0 0,21-26,-21 26</inkml:trace>
  <inkml:trace contextRef="#ctx0" brushRef="#br0" timeOffset="273343">17186 1637,'113'33,"-58"-29,-20-26</inkml:trace>
  <inkml:trace contextRef="#ctx0" brushRef="#br1" timeOffset="587634">18062 13347,'-4'-17,"-11"-7,15 24,0 0,0 0,-15-12,15 12,0 0,-34-8,34 8,-74-9,-39-4,-33-9,-9 3,16 26,14 35,-16-1,-43-10,-27-18,-42-23,9-13,6 5,-13 0,-4-1,-3 8,-14-2,29 7,29 19,29 11,-16-2,-21-10,5-17</inkml:trace>
  <inkml:trace contextRef="#ctx0" brushRef="#br1" timeOffset="589013">21074 7996,'1'-15,"-15"-1,14 16,0 0,0 0,-23-10,23 10,0 0,-36-18,36 18,-33-10,1 13,-3 6,-20-1,-23 6,11-17,19 21,26 11,10-1,20 20,6 3,8 13,-11 12,-12 17,-18 1,0 13,-1 8,8 23,-10 1,-2 5,-4 10,0-9,12 11,7-8,11-5,-3-2,1-38,6-23,24-24,21-29,39-21,34-20,21 8,-5 25,-26 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30:36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3720 10327,'11'-9,"-5"0,-6 9,0 0,0 0,0 0,7-10,-7 10,0 0,0 0,24-12,-24 12,0 0,43-10,-43 10,73-11,24-9,30 5,34-10,25 9,17 7,28 21,-23 16,-18 27,-13 21,-20 21,-16 23,-31 17,-63 34,-88-13,-60-6,-60 1,-21-23,-18-30,-53-33,-32-41,-34-55,-10-42,46-44,43-26,35-49,45-12,73 7,79-1,106 29,113 24,136 44,39 84,-11 60</inkml:trace>
  <inkml:trace contextRef="#ctx0" brushRef="#br0" timeOffset="1035">7001 10399,'76'-30,"3"1,13-2,27 1,41 8,21 8,15 12,27 18,-1 21,-3 32,-40 24,-29 36,-60 7,-47 16,-17 13,-47-5,-41-6,-59-13,-48-33,-38-27,-21-39,-14-42,-3-41,3-30,-11-43,29-19,41-26,33-16,39-29,82-3,88 20,92 10,87 42,108 58,72 84,84 91,-41 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31:14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11066 5256,'3'10,"-8"65,5-75,-12 124,-11 24,13-4,20 7,37-13,14-30,22-23,19-41,27-25,11-16,-18-18,-22-20</inkml:trace>
  <inkml:trace contextRef="#ctx0" brushRef="#br0" timeOffset="370">12354 5827,'-32'-14,"-45"15,77-1,-116 32,26 38,79 32,76 11,46-5,-14-45,-19-62,-44-64,-50-48,-57-23,-4 31,30 28</inkml:trace>
  <inkml:trace contextRef="#ctx0" brushRef="#br0" timeOffset="690">12797 5813,'-73'-14,"-11"31,15 37,36 34,71 13,54 3,19-34,12-38,-22-61,-20-57</inkml:trace>
  <inkml:trace contextRef="#ctx0" brushRef="#br0" timeOffset="966">13190 5197,'-7'18,"-25"74,32-92,-32 145,20 33,17 34,15-26,3-38,1-36,-1-65</inkml:trace>
  <inkml:trace contextRef="#ctx0" brushRef="#br0" timeOffset="1282">13601 5869,'-45'5,"-52"20,-2 6,16 12,44 3,53 5,55 18,44 5,14 1,-9-13,-31-39</inkml:trace>
  <inkml:trace contextRef="#ctx0" brushRef="#br0" timeOffset="1563">14269 5848,'-44'-1,"-59"-2,-29-10,14 11,78 13,37-3,44-15</inkml:trace>
  <inkml:trace contextRef="#ctx0" brushRef="#br0" timeOffset="1932">15089 5164,'-69'-27,"-36"28,0 38,28 46,49 62,44 34,25 13,1 6,-15-32,-11-49,-14-48,2-51</inkml:trace>
  <inkml:trace contextRef="#ctx0" brushRef="#br0" timeOffset="2173">15007 5968,'-9'-13,"-49"5,58 8,-121-10,-7-6,22-1,45 12,47 3,39 8</inkml:trace>
  <inkml:trace contextRef="#ctx0" brushRef="#br0" timeOffset="2806">15191 6316,'23'17,"-27"-24,4 7,0 0,0 0,-12-56,12 56,0 0,-12-83,12 83,17-97,17 0,30-5,-13 46,14 40,-3 38,-7 28,-6 13,-5 10,5-11,-1-31,10-26,2-32,2-30,-26-29,-43 0,-28 15,-32 21,-14 50,0 41,10 54,62 26,51 13,47-5,22-41,-5-49,1-50,-18-34</inkml:trace>
  <inkml:trace contextRef="#ctx0" brushRef="#br0" timeOffset="3180">16173 6053,'10'-11,"35"5,-45 6,0 0,66-1,-66 1,74-18,-4-19,-16-16,-65 2,-35 4,-38 20,-5 53,25 40,44 43,59 24,57-1,53-27,7-54,-9-64,6-54</inkml:trace>
  <inkml:trace contextRef="#ctx0" brushRef="#br0" timeOffset="3715">17698 5992,'54'0,"-64"-6,10 6,0 0,0 0,-70-8,70 8,0 0,-101 7,101-7,-69 48,35 44,68 14,49 0,21-22,2-78,-20-72,-16-85,-44-58,-48-31,-32 6,-2 65,11 82,26 84,10 86,0 83,18 70,18 1,3-46,15-42,10-85,7-64</inkml:trace>
  <inkml:trace contextRef="#ctx0" brushRef="#br0" timeOffset="4154">18397 5988,'45'-19,"-46"1,1 18,0 0,0 0,-48-16,48 16,0 0,-87-4,87 4,-98 30,24 30,61 21,46 3,40-22,10-49,-5-25,-10-39,-35 4,-17 28,-17 36,-9 54,1 11,-1 5,10-23,9-21,20-55,5-66</inkml:trace>
  <inkml:trace contextRef="#ctx0" brushRef="#br0" timeOffset="4413">18726 5494,'25'-45,"-6"53,-19-8,0 0,8 68,-8-68,-11 143,8 43,5 8,32-22,-12-57,4-74,-8-54</inkml:trace>
  <inkml:trace contextRef="#ctx0" brushRef="#br0" timeOffset="4561">18841 6111,'-39'-53,"-26"11,-25 1,-41-5,49 30,61 23</inkml:trace>
  <inkml:trace contextRef="#ctx0" brushRef="#br0" timeOffset="4981">19219 6082,'31'-5,"-56"-19,25 24,0 0,-67-21,67 21,-80 16,33 47,32 7,47-9,18-15,26-39,-15-24,-9-16,-23 20,-8 24,-7 49,-9 17,-2-19,4-20,11-27,7-36</inkml:trace>
  <inkml:trace contextRef="#ctx0" brushRef="#br0" timeOffset="5416">19985 5788,'-12'-7,"-38"19,50-12,-76 42,5 11,40 23,40-4,26-8,21-35,1-13,-1 0,-12 20,-23 28,-38 8,-34-16,-23-29,6-39,12-38</inkml:trace>
  <inkml:trace contextRef="#ctx0" brushRef="#br0" timeOffset="5718">20186 5312,'19'55,"-34"46,-4 49,-5 25,14 30,8-42,-1-46,18-59</inkml:trace>
  <inkml:trace contextRef="#ctx0" brushRef="#br0" timeOffset="5942">20361 5931,'-25'13,"-59"-4,84-9,-99-3,-1 7,41-7,47 3,30 1</inkml:trace>
  <inkml:trace contextRef="#ctx0" brushRef="#br0" timeOffset="6168">20492 6411,'24'25,"-24"-43,0 18,0 0,-21-94,21 94,-10-121,20 20,38 19,1 33</inkml:trace>
  <inkml:trace contextRef="#ctx0" brushRef="#br0" timeOffset="6429">20802 5940,'18'43,"-39"10,21-53,-20 70,14 10,24-6,24-31,9-41,-2-50,-14-41,3-29,7 43</inkml:trace>
  <inkml:trace contextRef="#ctx0" brushRef="#br0" timeOffset="6702">21302 5977,'-60'12,"-31"4,4 28,47 11,62 30,45 7,22-47,-5-32,7-49</inkml:trace>
  <inkml:trace contextRef="#ctx0" brushRef="#br0" timeOffset="6967">21523 5343,'13'56,"-9"60,-13 57,10 18,18 11,7-53,2-50</inkml:trace>
  <inkml:trace contextRef="#ctx0" brushRef="#br0" timeOffset="7145">21587 6001,'-30'-41,"-9"34,39 7,-70-6,-26 19,34-4,36 26</inkml:trace>
  <inkml:trace contextRef="#ctx0" brushRef="#br0" timeOffset="7422">21435 6163,'86'22,"13"-35,-34 2,-10 42,-20 27,3-3,-7-3,1-20,-9-36,0-65,-19-23,-23-31,-3 12,9 44</inkml:trace>
  <inkml:trace contextRef="#ctx0" brushRef="#br0" timeOffset="7633">22010 6288,'46'57,"-27"-63,-19 6,0 0,3-75,-3 75,5-100,24-8,11 25,4 17</inkml:trace>
  <inkml:trace contextRef="#ctx0" brushRef="#br0" timeOffset="8021">22282 6016,'28'75,"9"-31,-37-44,34 19,24-28,-5-18,-3-11,-27-31,-27 24,-32 0,-14 43,-6 41,8 27,32 24,36 30,21-6,18-58,13-43</inkml:trace>
  <inkml:trace contextRef="#ctx0" brushRef="#br0" timeOffset="8439">23008 5833,'-50'-22,"-51"13,8 29,31 9,52 43,50 7,28 1,17 14,-8-17,-17-9,-26 21,-53-9,-71-37,-74-31,-49-49,-61 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32:22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10627 302,'4'1,"-18"3,14-4,0 0,0 0,-31 2,31-2,0 0,-55 7,55-7,-79 16,-9 10,-4 1,3 13,26 2,26 17,25 35,7 28,6 31,-11 31,-8 21,6 41,6 20,17 20,7 59,-2 25,10 10,16 48,6 4,-14 14,-27 59,-17 1,1-4,6 30,2-23,-12-21,-29 43,-17-44,-15-7,7-14,22-44,32-41,23-13,13-39,-9-22,-4 1,-9-50,-8-38,-11-22,3-40,-7-37,15-20,12-35,5-22,14-5,16-6,11-6,48 5,39 2,38 12,25 20,-21-14,-65-28,-45-12</inkml:trace>
  <inkml:trace contextRef="#ctx0" brushRef="#br0" timeOffset="56501">11763 8836,'8'-4,"18"-3,-26 7,0 0,48-7,-48 7,72-3,26 0,25 0,17 1,17-8,38 4,6 5,14 4,11 4,-19 0,-24-1</inkml:trace>
  <inkml:trace contextRef="#ctx0" brushRef="#br0" timeOffset="57739">17471 11266,'39'-1,"7"-1,-46 2,77-4,26-1,28 2,12-1,19-6,44 1,13 3,18 8,35-1,-22 4,-21 9,13 13,-2 15</inkml:trace>
  <inkml:trace contextRef="#ctx0" brushRef="#br0" timeOffset="58805">13751 13455,'-45'8,"-38"3,83-11,-114 9,-36-3,-22-4,-14-3,-15-5,-29-5,-26 4,13-2,22 5,53 8</inkml:trace>
  <inkml:trace contextRef="#ctx0" brushRef="#br0" timeOffset="61550">12012 6941,'-17'-13,"2"4,15 9,0 0,0 0,-14-6,14 6,0 0,-35 3,35-3,-62 13</inkml:trace>
  <inkml:trace contextRef="#ctx0" brushRef="#br0" timeOffset="62398">13223 7915,'-2'-15,"-5"0,7 15,0 0,-16-13,16 13,-28-9,-35 9,63 0,-112 3</inkml:trace>
  <inkml:trace contextRef="#ctx0" brushRef="#br0" timeOffset="81344">21561 579,'59'-39,"15"-6,17 17,20-6,12 20,25 4,42 11,18 15,28 8,-3 26,-13 15,-27 28,-21 20,-40 5,-54 23,-45-5,-53 14,-47-13,-60-3,-47-43,-32-24,-39-38,-17-41,7-21,-11-27,16-17,14-32,25-21,24-13,44 2,42-24,62 13,69 27,104 7,90 21,89 41,86 44,29 44,-23 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33:58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7894 4966,'27'-10,"15"-1,-42 11,0 0,54-12,-54 12,69-15,28-1,19 9,9 2,21-4,19-8,4-1,38 3,10 1,14 1,31 2,10 0,17 8,35 4,-7 2,1 3,24-3,-8 1,3 2,27 9,-18-4,-13 6,25 2,-27-8,-17 6,15-6,-24-2,-26-8,9-6,-31-2,-15 1,-1 1,-23 0,-36-5,-13-1,-24-1,-39-4,-22-1,-33-2,-27-1,-9-7,-15-14,2-7,-7-15,-9-4,-22 1,-14-2,-13 7,-10 11,-30 13,-17 2,-44 3,-25 4,-23-1,-49 7,-25 1,-25-3,-68-13,-26-4,-6 1,-47 0,6 5,1 5,-37-1,22 9,19 7,-14 8,33 7,27 6,-20-1,40 11,45 5,3 9,38 1,46-8,21-2,55-3,54-8,26 0,20 1,24 8,20 5,10 23,12 6,10 32,0 10,19-7,1-7,-2-10,-16-5,0 1,18-21,50-17,81-14,30-10,21 11,14 18</inkml:trace>
  <inkml:trace contextRef="#ctx0" brushRef="#br0" timeOffset="16452">11657 1016,'14'-48,"-8"3,-6 45,18-42,18-9,25 8,36 13,44 13,22 10,9 22,22 15,-8 25,-7 22,-10 15,-38 13,-35 11,-28 14,-76-19,-31-1,-64-7,-48-27,-47-17,-46-28,-10-32,-2-25,-13-25,6-20,41-22,21-20,50-18,52-4,59-3,71 16,81 9,92 3,71 39,95 41,159 70,62 79,5 71,16 101</inkml:trace>
  <inkml:trace contextRef="#ctx0" brushRef="#br0" timeOffset="32086">7963 7590,'-7'-12,"-29"1,36 11,0 0,-57-3,57 3,-100-6,5 21,15 20,35 16,23 25,28 25,2 0,14 16,-4 4,-14-10,-32-3,-43 0,-19-11,13 5,34 0,70 2,70 15,41 20,-41-5,-68-10,-44-19,-16-26,8-15,14-10,26 13,26 22</inkml:trace>
  <inkml:trace contextRef="#ctx0" brushRef="#br0" timeOffset="36855">9577 8374,'-9'2,"9"-1,0-1,0 0,0 0,12 1,-12-1,0 0,44 4,-44-4,59 8,27-1,21-2,23-5,17-3,24-1,-5 3,1-3,24 0,-5 5,1-1,16 7,-8 0,-6 0,17-1,-5 0,-2-3,15 3,-21-4,-20-2,13-3,-4-4,8 4,28 1,-33-5,-8 0,8-8,-12-2,1-3,1 3,-9 9,-17-1,10 4,6 0,-5 1,11 3,-18 1,-2 2,6 4,0 2,15 0,-3 0,-8 3,8 1,-6-3,0 0,7 1,-7 1,-12 6,5-6,-7 1,-3-3,0 0,-12 1,-5-1,12-1,-13-5,7-8,5 0,-4 2,5 12,-6 5,-36 12,-37 5</inkml:trace>
  <inkml:trace contextRef="#ctx0" brushRef="#br0" timeOffset="38784">7895 8957,'9'-12,"11"6,-20 6,0 0,0 0,38-1,-38 1,0 0,57-3,-57 3,78-3,14 4,11 4,12 0,2-2,8-4,17-1,2 4,8 2,-4-3,-9-4,15 2,-9 2,0 6,0 3,-15-6,-18 0,4-3,1-7,-2 1,11-3,3-3,-1 4,13 0,-13 0,-7 1,19-1,-4 3,-3 1,0 0,3 2,2 3,-3-2,1 4,-8-1,-10-1,-1 0,2 0,-7 0,12 2,-14-2,-5-1,11-4,0 4,-7-2,7-1,-7 2,-7-3,10 4,0-3,-14-2,-2 0,-10 2,3 2,8 3,0-3,2 1,5-1,-3-1,7 4,-2 1,-16 12</inkml:trace>
  <inkml:trace contextRef="#ctx0" brushRef="#br0" timeOffset="56080">3733 9080,'-98'-13,"-25"-5,-19 1,10 15,-5 4,-11-6,20 8,26-7,25 13</inkml:trace>
  <inkml:trace contextRef="#ctx0" brushRef="#br0" timeOffset="59644">14440 10408,'29'-9,"2"8,-31 1,0 0,46 4,-46-4,42 1,24 4,39 21,25 12,-10-4,-20-19,-10-22,1-25,-10-7,10 3,11 17,28 20,28 19,7 10,6 0,6-8,19-7,-16-11,-20-13,-41-12,-22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35:53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8135 8243,'9'-1,"-8"0,-1 1,0 0,0 0,0 0,-7-3,7 3,0 0,0 0,-20-1,20 1,0 0,-37 1,37-1,-73-4,0 4,-13-4,1 0,10-4,12-1,18 4,34 5,14 0,25 2,39 12,12-2,25 1,0-2,-12 1,-19-7,-29 3,-35-8,-18 0,-40-8,-46 0,-16-4,-9 3,15 2</inkml:trace>
  <inkml:trace contextRef="#ctx0" brushRef="#br0" timeOffset="21952">18356 2905,'2'-4,"1"2,-3 2,0 0,0 0,0 0,0 0,-3 3,3-3,0 0,0 0,0 0,-18 12,18-12,0 0,0 0,-26 6,26-6,0 0,-45 5,45-5,-51 11,-24-5,0-5,-24 5,-2 6,-14-6,-4-4,2-13,-4-4,14-4,14 4,24-3,47 11,16 0</inkml:trace>
  <inkml:trace contextRef="#ctx0" brushRef="#br0" timeOffset="23550">20628 13007,'-47'2,"-12"-1,59-1,-67-8,-24 12,-9-5,-10-5,-22 8,-2 2,-6-4,-27-11,-1-2,-6-4,-20-6,13 3,13 0,-5-3,16 2,21 2,2 6,44 2,41 5,39 2,10 3</inkml:trace>
  <inkml:trace contextRef="#ctx0" brushRef="#br0" timeOffset="27744">17380 2151,'11'15,"-14"2,3-17,0 0,0 0,-25 22,25-22,0 0,-26 19,26-19,-39 21,-2-6,0-8,11 2,17 2,8 5,-5 5,0 7,3 10,6 21,3 7,-3-1,15 0,-3-1,14-3,11 6,16-12,-5-5</inkml:trace>
  <inkml:trace contextRef="#ctx0" brushRef="#br0" timeOffset="78354">18430 12086,'-7'-22,"-34"-8,41 30,-61-33,-6 2,2 6,-4 6,8 5,-23 0,26 11,28 15,19 24,27 24,-7 16,-20 29,-17-1,14 2,6 5,27-17,11-20,29-17,12-13,17-17,11-9,-9-18</inkml:trace>
  <inkml:trace contextRef="#ctx0" brushRef="#br0" timeOffset="91776">18210 12539,'-3'-3,"-8"-2,11 5,0 0,0 0,0 0,-14 5,14-5,0 0,0 0,-25 17,25-17,0 0,-51 9,51-9,-55 5,16 8,46 12,22 21,26 15,13 18,-26 6,-28 14,-21 15,-3 3,-8 25,-6-14,-21-12,-30-7,-22-20,-30-21,-38-29,-12-31,-19-18,-16-21,-14-12,4-10,-3-17,19 3,32-4,18-12,36-6,37-14,38-26,53-24,16-20,13-46,16-36,1-2,1-46,9-7,-4-11,-29-48,-19-7,0-3,-3-34,-1 7,-4 7,-18-38,0 28,-3 9,-3-25,3 33,-5 9,-10-14,-1 30,1 14,-9-9,-14 39,5 9,-10 30,16 3,18 40,-6 24,3-5,5 21,17 29,24 20,22 29,18 33,6 12,13 22,14 20,32 26,4 24,-11 14,-7 4,-43-7,-36-4,-28 8,-23 8,-15 4,-8 7,14 7,10 2,3-3,23-16,7-21,19-8,8-16,8-21,10-24,0-20,-9 4,-14 10,-20 13,-13 9,-32-13,-35-3,-56-26,-7-1,8 3,27 13,13 9</inkml:trace>
  <inkml:trace contextRef="#ctx0" brushRef="#br0" timeOffset="120027">17064 3097,'-33'66,"-20"10,-16 15,-1 34,16 30,17 32,13 41,14 13,13 6,-3 33,-22-8,7 2,17 21,19-16,10-19,-2 2,-9-34,-8-37,-10-24,-6-45,10-27,7-33,-12-23,4-26,3-18,21-28,7-19,8-19,6-22,-28 17,-9 31,-12 34,4 22,-14 47,-12 5,-10-7,-18-24,-9-42,-26-43,-36-64,-14-28,21 13</inkml:trace>
  <inkml:trace contextRef="#ctx0" brushRef="#br0" timeOffset="134133">6878 8721,'3'-13,"3"4,-6 9,0 0,0 0,0 0,13-9,-13 9,0 0,0 0,30-6,-30 6,0 0,48-3,-48 3,78 4,20 2,11-10,23-1,-8 3,-13-3,-27-7,-18-6,-49-3,-28-5,-48-11,-23-7,-21-1,19 8,13 12,33 13,34 14,24 22,31 18,39 16,10-4,-4 7,-37-3,-32 2,-42-7,-36-4,-53-10,-33-15,-31-6,-13 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38:21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10888 470,'2'-1,"-5"5,3-4,0 0,0 0,-18 12,18-12,0 0,-47 15,47-15,-60 4,-22-7,-11-10,-1-1,17-3,13 10,28 8,17 12,1 6,-12 20,-5 23,4 18,2 14,-18 29,12 10,12 13,5 28,5 0,0 4,-2-5,4-5,10-16,3-18,-2-32,7-26,-7-16,4-25,-4-6,8-4,6-6,33-7,45-4,49-2,38 20,17 18,3 31</inkml:trace>
  <inkml:trace contextRef="#ctx0" brushRef="#br0" timeOffset="13108">1446 10725,'1'-15,"8"10,-9 5,0 0,0 0,27 0,-27 0,0 0,31-1,-31 1,43 6,12-6,20 9,26-3,13-2,10-4,25 7,-2 2,-21-4,-14-3,-18 9,-23-14,-34-1,-24 0,-14 0,-13-8,-16-14,-16-5,-3-13,6 6,1-3,16 13,8 1,19 20,15 4,32 19,19 1,20 19,-7 7,-12 4,-12 11,-33-12,-19 13,-30-12,-29 8,-41-16,-31-8,-22-8,23-8,28 9</inkml:trace>
  <inkml:trace contextRef="#ctx0" brushRef="#br0" timeOffset="17879">11097 3347,'5'76,"11"25,-4 15,-6-27,-3-21,-6-27,-3-28,10-40</inkml:trace>
  <inkml:trace contextRef="#ctx0" brushRef="#br0" timeOffset="18152">11358 3304,'-3'13,"-31"7,34-20,0 0,-69 17,69-17,-122 9,-9-4,2 1,38 1,37 1,30-3</inkml:trace>
  <inkml:trace contextRef="#ctx0" brushRef="#br0" timeOffset="18496">11604 3249,'20'48,"-9"37,-5 20,-11 14,-1-24,5-17,-3-36,6-32</inkml:trace>
  <inkml:trace contextRef="#ctx0" brushRef="#br0" timeOffset="18706">11840 3817,'4'29,"-37"-7,33-22,0 0,-59 8,59-8,-98-8,-3-11,41 10,29-4</inkml:trace>
  <inkml:trace contextRef="#ctx0" brushRef="#br0" timeOffset="18926">11601 3330,'-59'-7,"14"28,45-21,-42 45,-3 29,4 0</inkml:trace>
  <inkml:trace contextRef="#ctx0" brushRef="#br0" timeOffset="21235">1145 2270,'1'0,"0"21,-1-21,0 0,0 0,6 48,-6-48,0 0,-5 55,5-55,-2 50,-6 29</inkml:trace>
  <inkml:trace contextRef="#ctx0" brushRef="#br0" timeOffset="21969">895 3066,'17'-9,"5"6,-22 3,0 0,31 23,-31-23,26 42,-8 16,-19-3,-24-9,-24 6,1-14,12-15,28-19,17 0,38 21,22 7,8 9,-22-9,-25 22,-37-20</inkml:trace>
  <inkml:trace contextRef="#ctx0" brushRef="#br0" timeOffset="22657">1016 3995,'-6'-22,"6"11,0 11,0 0,0 0,7-6,-7 6,0 0,20-16,-20 16,32-10,19 13,-51-3,63 34,-30 9,-25 4,-31-11,-16-1,5-14,22-1,22-13,27-1,22 12,-5 17,-31-6,-19 5,-40-5,-53-10,-8 11,29-15,24 21</inkml:trace>
  <inkml:trace contextRef="#ctx0" brushRef="#br0" timeOffset="23153">1039 4672,'27'12,"8"7,-35-19,0 0,28 56,-28-56,7 30,-4 4,-1-11,3-19,6-7,16-16,6-10,16-14,-7 34,-13-9</inkml:trace>
  <inkml:trace contextRef="#ctx0" brushRef="#br0" timeOffset="23364">1237 4575,'7'-1,"-4"18,-3-17,0 0,6 62,-6-62,-7 78,0 17,6 3,9 3</inkml:trace>
  <inkml:trace contextRef="#ctx0" brushRef="#br0" timeOffset="24115">1333 5319,'-4'-1,"-15"0,19 1,0 0,0 0,-33-6,33 6,0 0,-40-7,40 7,-51-4,9 22,12 5,20 1,7 10,17 15,-1-37,9 5,4-14,5-9,-5 2,5 12,-6 16,-10 17,-24 12,-19 7,-34-11,-2 11,4-14</inkml:trace>
  <inkml:trace contextRef="#ctx0" brushRef="#br0" timeOffset="24652">1268 6149,'-36'-16,"-19"28,55-12,-55 41,-3 27,21 27,43 0,34-12,27-24,5-23,-18-45,-21-28,-33-7,-35 20,-17 8,6 44,3 22,0 25,43-75</inkml:trace>
  <inkml:trace contextRef="#ctx0" brushRef="#br0" timeOffset="25122">1014 7061,'7'-3,"24"-1,-31 4,0 0,53-15,-53 15,68-18,7 14,-15 2,-26 15,-23 0,-18 32,-28 28,-7 41,7-1,14-18,16-6,7-24,14-7</inkml:trace>
  <inkml:trace contextRef="#ctx0" brushRef="#br0" timeOffset="25736">1347 7769,'-34'0,"-23"9,57-9,-69 21,-3 0,17 16,38-2,21 9,23-20,23 12,14-16,5 14,-11 19,-21-16,-34 28,-29-3,-24-24,-7-15,27-21,22-43,32-18,25-32,19-18,-17 25,-36 46,-37 7,-35 14</inkml:trace>
  <inkml:trace contextRef="#ctx0" brushRef="#br0" timeOffset="26336">1427 8593,'4'-26,"-12"7,8 19,0 0,0 0,0 0,-12-8,12 8,0 0,0 0,-33 5,33-5,0 0,-52 12,52-12,-56 32,12 12,29 21,20-41,16-4,17-35,-5-14,1-9,-10 21,-15 14,1 13,-4 64,-10-3,-7 4,-3 1</inkml:trace>
  <inkml:trace contextRef="#ctx0" brushRef="#br0" timeOffset="26811">1191 9257,'5'9,"-1"41,-4-50,0 0,-4 63,4-63,-15 84,-2-5,6-47,13-18,17-23</inkml:trace>
  <inkml:trace contextRef="#ctx0" brushRef="#br0" timeOffset="27117">1409 9320,'-4'4,"-17"35,21-39,0 0,-29 41,29-41,-10 72,27-53,14 0,-6-31,-6-39,-10-27,-12 42,-14 0,-16 33,-21 26</inkml:trace>
  <inkml:trace contextRef="#ctx0" brushRef="#br0" timeOffset="27480">1205 9984,'6'34,"-10"54,4-88,-9 89,-10-3,5-26,15-13,4-34,15-30</inkml:trace>
  <inkml:trace contextRef="#ctx0" brushRef="#br0" timeOffset="27672">1420 9983,'1'5,"-11"36,10-41,-12 90,-3 8,3-7,10-19</inkml:trace>
  <inkml:trace contextRef="#ctx0" brushRef="#br0" timeOffset="28107">1120 10695,'10'23,"-13"30,3-53,-8 77,0 14,7-18,2-36,3-6</inkml:trace>
  <inkml:trace contextRef="#ctx0" brushRef="#br0" timeOffset="28463">1181 10776,'31'-3,"14"10,-45-7,58 49,-34-1,-29 19,-27-6,-21-14,3-31,17-12,31-4,26 3,38-3,19 22,-14-12,-12 8</inkml:trace>
  <inkml:trace contextRef="#ctx0" brushRef="#br0" timeOffset="29110">1184 11505,'37'42,"-12"33,-25-75,8 77,-6-7,-11-30</inkml:trace>
  <inkml:trace contextRef="#ctx0" brushRef="#br0" timeOffset="29541">1350 11434,'26'-13,"3"7,-29 6,0 0,0 0,43 16,-43-16,0 0,31 26,-31-26,11 51,-28 7,-10-11,13-14,15-13,20-10,26 6,-3 11,-12 3,-16 11,-30-12,-32 3,-11-1</inkml:trace>
  <inkml:trace contextRef="#ctx0" brushRef="#br0" timeOffset="30021">1264 12170,'4'10,"1"39,-5-49,0 0,-3 59,3-59,-9 68,-6-25,9-4,4-6,1-26,-5-6,-7-20</inkml:trace>
  <inkml:trace contextRef="#ctx0" brushRef="#br0" timeOffset="30410">1406 12176,'6'11,"-2"20,-4-31,0 0,12 60,-12-60,-1 35,3 1,4-15,0-16,9-11,19-19,9-7,15-16,-10 21</inkml:trace>
  <inkml:trace contextRef="#ctx0" brushRef="#br0" timeOffset="30601">1617 12118,'-6'67,"7"31,7 1,1-22,2-4,7-15</inkml:trace>
  <inkml:trace contextRef="#ctx0" brushRef="#br0" timeOffset="52309">8442 7918,'26'-12,"-8"6,-18 6,0 0,25-7,-25 7,30-4,26 1,29 4,-1 1,28-7,11 2,-10-2,-8 12,-8 14,-10 19,-7 16,-13 19,-17 16,-3 22,-18 18,-9 28,-21 12,-15 2,-14 18,0-2,1-10,5 2,-3-28,2-34,-5-18,15-31,2-16,-13-13,-17-20,-12-14,-25-13,1 16,-2 3,-7 11,-2-9,-4-7,-22-8,2-3</inkml:trace>
  <inkml:trace contextRef="#ctx0" brushRef="#br0" timeOffset="56640">4732 10131,'0'2,"-4"3,4-5,0 0,0 0,0 0,-17 11,17-11,0 0,0 0,-29 12,29-12,0 0,-36 12,36-12,-42 14,-6 0,-1-9,2 0,-4-1,9 4,0-2,-11-7,3-3,1 8,1-10,-6-2,-5 5,-15-4,6 4,-5-3,-8 2,-5 5,-14-6,-14 4,-3 2,-32-6,-7-5,-16-1,-20-5,-1-8,-5-16,3-3,1-13,12-13,20-13,7-10,19-22,15-19,22-13,24-18,32-15,25-13,0-33,0 12,-10-4,1-17,9-6,6-8,-7-3,-11 13,0-34,7 8,6 23,0-14,8 3,6 5,21 1,3 3,-7 16,-12 17,-1 3,4 6,1 14,8 6,7-1,3 8,-12 20,-11 0,-4 10,10 5,0 22,3 17,-4-6,4 25,-6 35,8 17,-3 14,5 8,12 10,7 20,-2 1,6 33,12 16,-4 1,-6 28,5 27,7-14,15-3,-10-16,-16-16,-24 4,-6-17,-11-45,2-19,-2-5,2-7,-1-26,-4-8,-1-4,4-29,3-18,-15-6,-9 7,0 25,17 30,2 22,7 21,23 43,12 32,-12 11,-15-17,-22-17,-21-5,-9-26,-38 0,-46-32,-41-16,-10-18,-3-18,61 17</inkml:trace>
  <inkml:trace contextRef="#ctx0" brushRef="#br0" timeOffset="79435">3691 8269,'-7'-2,"-25"-11,32 13,0 0,-47-11,47 11,-55-13,0-2,2 12,-19-11,11 9,3 12,13-1,19-2,13 5,4 10,3 8,6 25,-9-9,4 24,5 2,5 17,-3 9,1 0,-1 31,1-3,-6 7,10 11,5 17,-3-8,-6-16,0 20,-10-26,9 6,-4-20,5-26,0-24,-5-24,5-13,0-17,8-8,30-3,30-8,37 23,3-1</inkml:trace>
  <inkml:trace contextRef="#ctx0" brushRef="#br0" timeOffset="82576">4355 3554,'-31'-7,"-12"7,43 0,-65 7,-26 1,-9 6,-11-10,-21 2,-10-2,-14 5,-14-8,-11-2,6 12,5-5,20-3,10 0,33 9</inkml:trace>
  <inkml:trace contextRef="#ctx0" brushRef="#br0" timeOffset="95368">7368 8995,'10'-20,"-8"5,-2 15,0 0,0 0,-3-4,3 4,0 0,-11 4,11-4,-19 16,-13 0,32-16,0 0,-56 4,56-4,-72 1,-6 3,-19-2,-23-3,-5-3,17 1,0-1,7-1,1 2,-2-3,-18-4,2 11,-3 7,-29-4,2-11,-1-5,5-5,26 5</inkml:trace>
  <inkml:trace contextRef="#ctx0" brushRef="#br0" timeOffset="97578">8774 9717,'-3'6,"5"14,-2-20,0 0,0 0,9 29,-9-29,0 0,2 27,-2-27,-1 26,-7-9,8-17,-10 10,-6-5,-26-5,-11-6,-14-7,-20 0,12 5,-11 6,-13-4,-2-3,18 4,-17-4,12-1,-1 2,5-1,0 0,-1 3,0-5,-3 3,17 1,-10 3,8 2,1 1,3 5,9-2,12-3,10 3,13 0,4 0,11-3,-8-3,-9 5,7-5,11 4,8 0,2-2,1-3,3-2,0-5,-2-3,1 8</inkml:trace>
  <inkml:trace contextRef="#ctx0" brushRef="#br0" timeOffset="99356">15958 3652,'5'-5,"-18"31,13-26,0 0,-12 67,12-67,-15 95,-5 21,6 33,-2-3,2-12,17-20,6-41,13-28</inkml:trace>
  <inkml:trace contextRef="#ctx0" brushRef="#br0" timeOffset="100664">16067 3852,'46'-16,"17"8,-63 8,85-11,36-6,24 0,28-3,48-1,31 0,41 1,61 4,5-4,32 8,5-3,44 6,-9 3,-15-5,31 12,-24 4,-10 2,-16-4,7 18,-56-8,-9-4,-68 21,-50-11,-47 0,-42 4,-56-7,-39 9,-20 3,-21 32,-11 20,-4 6,2 47,21-29,2 7,-15-8,-10-27,-30-32,-37-8,-54-5,-65-38,-41 17,-23-20,-47 9,-18 16,-24 3,-50-14,-7 10,1-11,-40-2,17 4,2 6,-26-9,29-1,28-5,0 1,48-6,52 17,40-5,60 6,45-4,3-3,25-2,17-8,-4 0,18-3</inkml:trace>
  <inkml:trace contextRef="#ctx0" brushRef="#br0" timeOffset="101368">14949 3946,'-5'-7,"-28"0,33 7,0 0,-60 5,60-5,-77 12,2 19,7 27,47 21,48 3,56 2,29-15,14-24,21-30,-22-36</inkml:trace>
  <inkml:trace contextRef="#ctx0" brushRef="#br0" timeOffset="101882">16982 3806,'25'-34,"-7"23,-18 11,0 0,0 0,6 7,-6-7,0 0,12 58,-12-58,-7 112,0 32,-3 1,12 1,14-34,11-25,9-27,10-34</inkml:trace>
  <inkml:trace contextRef="#ctx0" brushRef="#br0" timeOffset="102272">18662 3715,'-1'16,"-27"61,28-77,-21 139,-7 58,6-29,13-49,37-27,4-31,17-45</inkml:trace>
  <inkml:trace contextRef="#ctx0" brushRef="#br0" timeOffset="102623">20135 3685,'-12'95,"-21"66,5 23,-4 5,22-45,11-39,22-25,29-44</inkml:trace>
  <inkml:trace contextRef="#ctx0" brushRef="#br0" timeOffset="102960">21473 3762,'63'32,"-66"73,-21 82,-10 26,26 0,11-26,16-74,21-47</inkml:trace>
  <inkml:trace contextRef="#ctx0" brushRef="#br0" timeOffset="103312">22886 3856,'35'103,"-51"74,8 30,-20 4,15-58,13-48</inkml:trace>
  <inkml:trace contextRef="#ctx0" brushRef="#br0" timeOffset="103895">16553 3085,'26'29,"-21"51,-5-80,-19 102,12-14</inkml:trace>
  <inkml:trace contextRef="#ctx0" brushRef="#br0" timeOffset="104385">17613 2971,'74'-26,"5"14,20 24,15 27,-26 27,-38 22,-58-6,-33-14,-19-23,9-17,33-18,30-11,67 13,42 7,4 5,-2 0</inkml:trace>
  <inkml:trace contextRef="#ctx0" brushRef="#br0" timeOffset="104879">19240 3030,'79'-16,"-20"20,7 19,10 31,-11 5,-24-9,-30-19,-28 2,-10-17,4 3,24 7,35 6,18 23,-10 1,-29-14,-41-11,-34-25,-40-19,3-7,31 12</inkml:trace>
  <inkml:trace contextRef="#ctx0" brushRef="#br0" timeOffset="105297">20809 3055,'17'8,"-34"44,17-52,-30 74,3-14,36-5,28-23,27-14,11-21,5-21,-17 9,-6-11</inkml:trace>
  <inkml:trace contextRef="#ctx0" brushRef="#br0" timeOffset="105488">21040 3085,'-7'13,"-7"55,14-68,-12 87,3 18,20-18</inkml:trace>
  <inkml:trace contextRef="#ctx0" brushRef="#br0" timeOffset="106036">22609 3073,'-19'-4,"-56"19,75-15,-91 26,0 19,45 9,57-23,23 4,25-4,-12-11,-18 24,-8 11,-34-4,-31 3,-11-42,-5-13</inkml:trace>
  <inkml:trace contextRef="#ctx0" brushRef="#br0" timeOffset="106468">23492 3081,'-3'1,"-33"42,36-43,-60 80,22 27,61 12,62-16,26-43,-34-31,-44-45,-53-37,-60 1,-35 38,-8 46,-7 38</inkml:trace>
  <inkml:trace contextRef="#ctx0" brushRef="#br0" timeOffset="121208">18823 2174,'4'1,"-13"16,9-17,0 0,0 0,-22 36,22-36,0 0,-16 60,16-60,-16 57,20 1,-3-14,10-16,2-29,-3-43</inkml:trace>
  <inkml:trace contextRef="#ctx0" brushRef="#br0" timeOffset="121370">18798 2031,'8'-11,"-12"-3,4 14,0 0,0 0,-2-5,2 5,0 0,0 0,0 0</inkml:trace>
  <inkml:trace contextRef="#ctx0" brushRef="#br0" timeOffset="121575">19220 2067,'-28'-7,"-20"-5,48 12,-67-2,16 21,14 12</inkml:trace>
  <inkml:trace contextRef="#ctx0" brushRef="#br0" timeOffset="121753">19289 2290,'17'17,"-48"-3,31-14,0 0,-57-3,57 3,-71-7,-3 9</inkml:trace>
  <inkml:trace contextRef="#ctx0" brushRef="#br0" timeOffset="122249">19409 1913,'11'-10,"10"1,-21 9,0 0,0 0,31 7,-31-7,0 0,40 25,-40-25,25 33,-22 5,-19-10,-16-4,7-10,16 0,24 5,32 6,1 11,-7 12,-29 7,-18-4,-27-18,-34-8,-13-12</inkml:trace>
  <inkml:trace contextRef="#ctx0" brushRef="#br0" timeOffset="122752">19792 3789,'71'89,"0"19,-16-10,-24-23,-35-36</inkml:trace>
  <inkml:trace contextRef="#ctx0" brushRef="#br0" timeOffset="123566">19290 3725,'36'31,"80"70,41 56,-7 7,-41-43,-76-44,-80-56,-65-85,-61-47,-16-14,46-4,40 45,71 73,85 59,69 69,39 45,-6 29,-56-33,-72-81,-60-61,-82-98,-38-38,-13-27,13 14,55 51,59 63,62 47,56 67,35 53,-15-1,-58-53,-87-60,-51-75,-67-60,2 3,60 49,77 58,48 57,36 36,11 1,-24-25,-42-49,-43-24</inkml:trace>
  <inkml:trace contextRef="#ctx0" brushRef="#br0" timeOffset="137285">18915 5054,'39'18,"-8"3,-31-21,30 60,11 29,-15 11,-28-13,-13-37,-29-32,-10-47,0-24,23-21</inkml:trace>
  <inkml:trace contextRef="#ctx0" brushRef="#br0" timeOffset="137479">19036 4967,'-2'-12,"-26"-15,28 27,0 0,0 0,-24-11,24 11,0 0,-18 1,18-1,-12 15</inkml:trace>
  <inkml:trace contextRef="#ctx0" brushRef="#br0" timeOffset="137685">19327 5102,'-32'-4,"-19"1,51 3,-61-3,8 15</inkml:trace>
  <inkml:trace contextRef="#ctx0" brushRef="#br0" timeOffset="137874">19399 5283,'-31'10,"-21"-13,52 3,-79-17,4 6</inkml:trace>
  <inkml:trace contextRef="#ctx0" brushRef="#br0" timeOffset="138180">19639 5080,'-23'44,"6"12,17-56,-10 68,13-19,14-14,8-19,-4-21</inkml:trace>
  <inkml:trace contextRef="#ctx0" brushRef="#br0" timeOffset="138337">19610 4959,'-6'-22,"12"14,-6 8,0 0,-1 0,1 0</inkml:trace>
  <inkml:trace contextRef="#ctx0" brushRef="#br0" timeOffset="140359">6948 9415,'12'6,"-5"12,-7-18,0 0,0 0,-4 32,4-32,0 0,-9 48,9-48,-2 58,5-9,4 0,4-12,-4-16,2-12,1-9,10-7,13-1,21 6,17 4,18 9,16-1,11 1,14 2,5-3,0-2,18 7,-17-8,-14 3,-6-6,-13-3,-8-5,-16-2,-14 3,-10 0,-16 6,-19 1,-11-3,-3-2,0-1,4 0,1 1,11-4,2-18,0-14,-9-15,-11-5,3 16</inkml:trace>
  <inkml:trace contextRef="#ctx0" brushRef="#br0" timeOffset="157067">8538 10114,'7'114,"-7"14,13 5,6-29,-2-26,3-31,-8-39</inkml:trace>
  <inkml:trace contextRef="#ctx0" brushRef="#br0" timeOffset="157555">8635 10058,'6'4,"5"20,-11-24,0 0,23 35,-23-35,26 57,1 7,-4 2,-16-3,-16-23,2-29,-18-31,-22-42,-12-26,1-2,4 20,13 30,10 23,-1 32,-6 25,-16 13,-2 9,6-9,26-2</inkml:trace>
  <inkml:trace contextRef="#ctx0" brushRef="#br0" timeOffset="158334">8590 10840,'10'17,"-9"6,-1-23,0 0,10 45,-10-45,10 56,7 13,-10-13,6-16,-15-22,-2-15,2-11</inkml:trace>
  <inkml:trace contextRef="#ctx0" brushRef="#br0" timeOffset="158776">8808 10825,'-26'2,"-19"-6,45 4,0 0,-50 0,50 0,-40 5,2 3</inkml:trace>
  <inkml:trace contextRef="#ctx0" brushRef="#br0" timeOffset="158996">8884 11000,'0'1,"-38"1,38-2,0 0,-59 3,59-3,-66 8,-5-6</inkml:trace>
  <inkml:trace contextRef="#ctx0" brushRef="#br0" timeOffset="159874">8321 10903,'-14'-15,"-7"-7,21 22,0 0,-25-28,25 28,-46-57,-12-17,-5-6,-12-8,1 4,8 7,19 14,32 37,12 21,9 8,18 12,37 16,14 0,-14-10,-25-5,-24-7,-28-17,-33-13,-26-14,5 2,14 17,21 32,26 39,17 23,9 13,-2-28</inkml:trace>
  <inkml:trace contextRef="#ctx0" brushRef="#br0" timeOffset="160457">7571 9934,'9'33,"2"31,-11-64,12 89,3 7,-5-22,-2-16,-6-20,-3-27</inkml:trace>
  <inkml:trace contextRef="#ctx0" brushRef="#br0" timeOffset="160729">7766 9990,'0'-20,"-21"16,21 4,0 0,0 0,0 0,-30 0,30 0,0 0,0 0,-27 10,27-10,0 0,-39 16,39-16,-45 19,-7-1,-7-8</inkml:trace>
  <inkml:trace contextRef="#ctx0" brushRef="#br0" timeOffset="161570">7104 10124,'-6'-10,"-2"8,8 2,0 0,0 0,-4 1,4-1,0 0,-7 9,7-9,1 17,9 7,-10-24,0 0,0 0,0 0,0 0,0 0,0 0,0 0,21 33,-21-33,0 0,0 0,0 0,0 0,0 0,0 0,15 20,-15-20,0 0,0 0,0 0,0 0,0 0,3 5,-3-5,0 0,0 0,0 0,0 0,-12-9,12 9,0 0,0 0,0 0,-39-38,39 38,0 0,0 0,-46-36,46 36,0 0,-43-20,43 20,-47-6</inkml:trace>
  <inkml:trace contextRef="#ctx0" brushRef="#br0" timeOffset="162543">8673 9782,'-62'5,"-32"8,-29 9,-8 0,-15 0</inkml:trace>
  <inkml:trace contextRef="#ctx0" brushRef="#br0" timeOffset="165933">16149 4155,'0'2,"8"17,-8-19,0 0,20 42,-20-42,27 63,3-6,-17-5,-1-12,-3-19,-1-17</inkml:trace>
  <inkml:trace contextRef="#ctx0" brushRef="#br0" timeOffset="166160">16317 4288,'1'0,"-19"8,18-8,0 0,0 0,-35 21,35-21,0 0,-49 25,49-25,-43 24,14-9</inkml:trace>
  <inkml:trace contextRef="#ctx0" brushRef="#br0" timeOffset="166600">16387 4366,'33'37,"-6"-8,-27-29,0 0,0 0,14 10,-14-10,0 0,0-2,0 2,-10-30,-11-20,21 50,0 0,0 0,-22-56,22 56,0 0,-2-53,2 53,6-32,12 12</inkml:trace>
  <inkml:trace contextRef="#ctx0" brushRef="#br0" timeOffset="166872">16506 4209,'21'34,"13"10,-34-44,0 0,26 26,-26-26,16 11,-14-30,3-33,-16-8,5 22,2 11</inkml:trace>
  <inkml:trace contextRef="#ctx0" brushRef="#br0" timeOffset="167196">16617 4148,'32'5,"-2"-9,-30 4,0 0,38-15,-38 15,29-28,-15-6,-36 5,-4 12,-13 18,15 35,6 22,25-4,23-13,2-22,-8-31</inkml:trace>
  <inkml:trace contextRef="#ctx0" brushRef="#br0" timeOffset="167732">17424 4092,'41'48,"0"18,8 3,-19-9,-9-7,-2-25</inkml:trace>
  <inkml:trace contextRef="#ctx0" brushRef="#br0" timeOffset="167911">17637 4235,'-24'3,"-7"10,31-13,0 0,0 0,-27 25,27-25,0 0,-31 29,31-29,-18 22</inkml:trace>
  <inkml:trace contextRef="#ctx0" brushRef="#br0" timeOffset="168197">17758 4297,'24'28,"-12"0,-12-28,0 0,0 0,0 0,0 0,2 15,-2-15,0 0,0 0,0 0,-1-1,1 1,0 0,0 0,-8-28,8 28,0 0,-16-54,16 54,-9-49,25 4,-16 45,10-26,10 12</inkml:trace>
  <inkml:trace contextRef="#ctx0" brushRef="#br0" timeOffset="168456">17881 4174,'29'42,"5"11,-34-53,39 35,-13-29,-7-21,-13-34,-20-5,4 4,-1 18,7 18</inkml:trace>
  <inkml:trace contextRef="#ctx0" brushRef="#br0" timeOffset="168749">18080 4160,'37'2,"-6"-16,-31 14,0 0,0 0,28-34,-28 34,0 0,1-43,-1 43,-17-43,-20 13,-6 27,24 34,20 25,18 10,14-14,16-26,1-16,-2-16</inkml:trace>
  <inkml:trace contextRef="#ctx0" brushRef="#br0" timeOffset="169282">20413 4164,'35'32,"2"36,-37-68,57 82,2-12,-16-11,-16-8</inkml:trace>
  <inkml:trace contextRef="#ctx0" brushRef="#br0" timeOffset="169496">20651 4252,'-19'9,"-12"21,31-30,0 0,-27 33,27-33,-32 45,7-6,26-13</inkml:trace>
  <inkml:trace contextRef="#ctx0" brushRef="#br0" timeOffset="169855">20748 4348,'24'38,"0"0,-24-38,0 0,0 0,11 9,-11-9,0 0,-1 0,1 0,-7-19,-5-42,12 61,0 0,0 0,0 0,-19-56,19 56,0 0,0 0,-2-36,2 36,0 0,7-46,-7 46,13-17</inkml:trace>
  <inkml:trace contextRef="#ctx0" brushRef="#br0" timeOffset="170128">20850 4213,'18'27,"16"24,-34-51,0 0,29 13,-29-13,22 8,-7-37,-10-21,-11-9,3-2,-2 41</inkml:trace>
  <inkml:trace contextRef="#ctx0" brushRef="#br0" timeOffset="170469">20985 4101,'56'5,"-9"-16,-47 11,60-28,-29-12,-35 6,-34 8,-20 17,14 22,14 32,38 18,41-12,2 4,4-35,0-13</inkml:trace>
  <inkml:trace contextRef="#ctx0" brushRef="#br0" timeOffset="170749">22148 4197,'-1'-3,"-5"-14,6 17,0 0,0 0,-2-14,2 14,0 0,9-22,-9 22</inkml:trace>
  <inkml:trace contextRef="#ctx0" brushRef="#br0" timeOffset="170924">22616 4179,'48'-20,"-48"-4,0 24,0 0,0 0,-6-18,6 18,0 0,11-20,-11 20</inkml:trace>
  <inkml:trace contextRef="#ctx0" brushRef="#br0" timeOffset="171083">23295 4113,'78'-4,"-52"-12,-26 16,0 0,8-28,-8 28</inkml:trace>
  <inkml:trace contextRef="#ctx0" brushRef="#br0" timeOffset="188791">2389 7634,'-11'-2,"11"1,0 1,0 0,0 0,0 0,4-1,-4 1,0 0,0 0,24 4,-24-4,0 0,51 1,-51-1,79-1,41 15,15-10,12 6,-5 17,-36 3,-44-16,-46-6,-18-8,-20-14,-18-10,-9-19,5 5,-10 6,10-6,22 24,16 6,7 7,25 13,37 35,6 8,-9 14,-26 0,-42-6,-35-11,-39-12,-16-16,-3-8</inkml:trace>
  <inkml:trace contextRef="#ctx0" brushRef="#br0" timeOffset="189700">6301 8183,'-9'-13,"-8"2,17 11,0 0,-26-10,26 10,-41-6,-7 9,-22 1,-7 1,-11 3,-17-7,-14 3,1-2,-5-1,-3 0,-17-1,-2-8,4 7,-11-5,5 6,2-8,-12 2,13 1,3-6,-11-8,5 9,15-6,19 4,33 11</inkml:trace>
  <inkml:trace contextRef="#ctx0" brushRef="#br0" timeOffset="264285">11336 5720,'12'5,"-5"60,-7-65,26 107,-3 27,-13-8,4-16,-10-23,0-38,-6-45</inkml:trace>
  <inkml:trace contextRef="#ctx0" brushRef="#br0" timeOffset="264574">11602 5701,'10'-19,"-53"21,43-2,0 0,-79 13,79-13,-118 13,-37-8,22-8,32-8,15-8</inkml:trace>
  <inkml:trace contextRef="#ctx0" brushRef="#br0" timeOffset="265296">12910 3886,'40'20,"-22"68,-18-88,7 144,0 38,2-36,5-52,10-62</inkml:trace>
  <inkml:trace contextRef="#ctx0" brushRef="#br0" timeOffset="265539">13232 3935,'1'19,"-48"11,47-30,-96 27,-21-13,11-7,21-9,46-4</inkml:trace>
  <inkml:trace contextRef="#ctx0" brushRef="#br0" timeOffset="266018">13292 3867,'38'-33,"-15"22,-23 11,0 0,40 1,-40-1,68 26,8 25,-44 11,-48 3,-37-8,-30-17,13-7,46-9,49 9,87 21,45 27,-12 17,-48 4,-80-29,-82-30,-80-26,-25-4,-4 12</inkml:trace>
  <inkml:trace contextRef="#ctx0" brushRef="#br0" timeOffset="267182">12060 5736,'6'-35,"9"7,-15 28,0 0,47-18,-47 18,107-7,40 26,34 45,-39 45,-54 27,-67-4,-81-13,-53-35,-21-45,-20-33,35-24,49-8,72-8,84 6,107 25,110 24,-16 8,-48 3,1-1</inkml:trace>
  <inkml:trace contextRef="#ctx0" brushRef="#br0" timeOffset="267730">15927 5721,'-10'46,"-27"62,12 54,21 32,15 8,8-47,6-68,4-55,-11-52,0-52</inkml:trace>
  <inkml:trace contextRef="#ctx0" brushRef="#br0" timeOffset="268962">16026 5639,'63'0,"13"3,38 10,65 3,35-5,47 0,52-3,7-6,26-3,43 3,1-11,7 7,36-4,-3-3,-16 6,34-1,-27-9,-25 13,10-21,-31 21,-29 14,-25-16,-62 5,-60 12,-44-17,-37 28,-53-13,-37 33,-25-5,-15 36,0 39,7 27,6 29,2 15,-2-2,-5-14,-5-25,-26-31,-37-43,-42-46,-41-27,-64-31,-44-7,-35 14,-57-10,-14 8,-13 30,-53 1,-11 1,-8-2,-39-6,15 5,-17-14,-2-4,14-2,9-6,53-4,45 5,55 7,65 0,78 11,89 2,41 2</inkml:trace>
  <inkml:trace contextRef="#ctx0" brushRef="#br0" timeOffset="269630">17369 5662,'10'-1,"-16"5,6-4,0 0,0 0,-7 10,7-10,0 0,-8 8,8-8,-12 26,3 39,9-65,0 128,5 37,-3 37,-5-10,-9-42,12-33,8-52</inkml:trace>
  <inkml:trace contextRef="#ctx0" brushRef="#br0" timeOffset="270038">18558 5651,'9'63,"-12"67,2 50,-9 40,-8-14,12-23,1-36,7-35,6-36,0-32</inkml:trace>
  <inkml:trace contextRef="#ctx0" brushRef="#br0" timeOffset="272925">19174 6394,'-18'-47,"-22"10,40 37,-50-29,-13 17,-1 24,17 26,29 27,29 19,34 5,20-1,-3-13,-16-13,-22-20,-24-23</inkml:trace>
  <inkml:trace contextRef="#ctx0" brushRef="#br0" timeOffset="273132">19139 6643,'-8'-10,"-22"12,30-2,0 0,-48 13,48-13,-93 28,14 4</inkml:trace>
  <inkml:trace contextRef="#ctx0" brushRef="#br0" timeOffset="273580">19287 6598,'9'-10,"-22"6,13 4,0 0,0 0,-29 12,29-12,0 0,-27 38,27-38,-14 52,22-3,18-9,-5-31,1-20,-11-19,-16-16,-9-6,13 22,13 16,22 28,14 29,-3 4,-11-17,-8-9</inkml:trace>
  <inkml:trace contextRef="#ctx0" brushRef="#br0" timeOffset="273945">19428 6241,'-9'-15,"-3"9,12 6,0 0,0 0,-4 14,4-14,0 0,1 36,-1-36,5 50,6 10,6 1,12-16,27-12,-11-28</inkml:trace>
  <inkml:trace contextRef="#ctx0" brushRef="#br0" timeOffset="274610">19671 6200,'-26'-10,"-16"17,42-7,0 0,-31 43,31-43,-7 48,18-7,16-29,9-14,8-16,-4 3,-5 25,-9 21,-20 7,-18-4,-26-12</inkml:trace>
  <inkml:trace contextRef="#ctx0" brushRef="#br0" timeOffset="274963">19779 6225,'42'-35,"-5"7,-37 28,0 0,11-33,-11 33,-26-35,-17 13,-3 20,21 23,12 26,26-4,29-7,21-9,0-35,-6-14</inkml:trace>
  <inkml:trace contextRef="#ctx0" brushRef="#br0" timeOffset="275281">20253 5640,'33'28,"-24"55,-9-83,7 148,-2 47,19 55,8-15,-1-16,-12-2,-41-28</inkml:trace>
  <inkml:trace contextRef="#ctx0" brushRef="#br0" timeOffset="276865">6909 7847,'2'-41,"3"3,-5 38,62-48,59-9,61-12,79-32,37-8,41 10,77 5,50 29,33 29,81 40,-57 39,1 25,-19 17,61 5,7 5,-5-14,27 4,-25-13,-12-14,-2-2,22-20,-66-24,-56-24,16 4,-72-4,-39-17,-84-22,-60-23,-52-14,-42 4,-38 4,-27 27,-31 13,-12 19,-8 22,1 47,-12 24,3 10,-1-3,5-12,9-42,16-17,10-33,7-34,-14-28,-27-10,-16 20,-29 10,-14 28,-24 23,-42 6,9 20</inkml:trace>
  <inkml:trace contextRef="#ctx0" brushRef="#br0" timeOffset="278098">16648 6161,'5'-9,"-3"16,-2-7</inkml:trace>
  <inkml:trace contextRef="#ctx0" brushRef="#br0" timeOffset="278326">18223 6353,'38'-28,"-38"27,0 1,0 0,-3 4,3-4</inkml:trace>
  <inkml:trace contextRef="#ctx0" brushRef="#br0" timeOffset="278681">21043 6308,'3'-6,"-7"5,4 1,0 0,4 1,-4-1</inkml:trace>
  <inkml:trace contextRef="#ctx0" brushRef="#br0" timeOffset="278883">22322 6353,'118'-49,"-83"45,-15 15</inkml:trace>
  <inkml:trace contextRef="#ctx0" brushRef="#br0" timeOffset="279065">23388 6462,'93'-42,"-89"45,-4-3,0 0,-29 22,29-22</inkml:trace>
  <inkml:trace contextRef="#ctx0" brushRef="#br0" timeOffset="280374">14336 6172,'46'-61,"-39"33,-7 28,0 0,-1-1,1 1,-12 26,-3 34,15-60,0 0,-16 110,16-110,-12 133,27 17,57 20,54 10,63 4,38-33,50-14,41-12,3-24,-29-19,-4-26,-49-23,-30-11,-51-14,-55-8,-40-12,-32-5,-42-9,-26-7,-20-17,-9-19,-1-10,-1-3,7 16,18 27,19 30,16 36,32 41,27 28,25 19,-2-5,-8-5,-21 1,-43-25,-42-12,-46-21,-36-20,-1-16,9 4,31 14</inkml:trace>
  <inkml:trace contextRef="#ctx0" brushRef="#br0" timeOffset="281458">17557 8403,'16'32,"-6"31,-10-63,13 79,-5 11,7-28,-3-38,0-38,-4-50,-3-26,14-7,10 25,25 44,5 46,-13 45,-23 23,-23 8,-19-15,3-11,9-48</inkml:trace>
  <inkml:trace contextRef="#ctx0" brushRef="#br0" timeOffset="281824">18213 8507,'-62'15,"0"21,30 29,47-1,42-20,24-30,-5-31,-23-31,-52-11,-35 4,-18 14,3 20</inkml:trace>
  <inkml:trace contextRef="#ctx0" brushRef="#br0" timeOffset="282139">18583 8178,'25'42,"-6"58,5 48,2 13,-11-28,4-26,13-66,7-32</inkml:trace>
  <inkml:trace contextRef="#ctx0" brushRef="#br0" timeOffset="282330">18902 8662,'-3'-9,"-24"10,27-1,0 0,-64 12,64-12,-95 11,-9-9,22-7,41-7</inkml:trace>
  <inkml:trace contextRef="#ctx0" brushRef="#br0" timeOffset="282618">19203 7947,'13'29,"-6"66,-7-95,-15 127,-11 7,16-5,14-20</inkml:trace>
  <inkml:trace contextRef="#ctx0" brushRef="#br0" timeOffset="282773">19348 8969,'20'1,"-23"-2,3 1,0 0,-18-3,18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43:15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10490 1388,'19'-12,"-17"6,-2 6,0 0,0 0,0 0,0 0,-11-7,11 7,0 0,0 0,0 0,-36-17,36 17,0 0,0 0,-39-11,39 11,0 0,-42-13,42 13,-52-4,1 4,-2 7,5 10,5 16,-2 22,2 13,-8 16,-10 22,5 8,7 24,15 32,20 25,20 16,-10 12,-15 16,-5 7,13-3,32 18,20 16,-10-7,6 0,9-13,4-19,-9-14,-9-49,-8-53,0-37,-3-46,-9-29,5-12,21-14,23-1,47 12,50 25,29 24,6 24</inkml:trace>
  <inkml:trace contextRef="#ctx0" brushRef="#br0" timeOffset="2700">942 8292,'-28'-39,"12"-14,16 53,-8-41,10-12,16 25,33-9,43 6,45 2,31 9,25 30,-12 15,1 26,-6 15,11 38,-54 15,-34 16,-34 17,-49-15,-43-4,-50-11,-55-8,-42-24,-26-19,-39-36,-5-18,-5-29,-5-13,40-47,38-5,33-37,39-40,55-29,83-12,70-8,119-3,82 20,87-6,56 32</inkml:trace>
  <inkml:trace contextRef="#ctx0" brushRef="#br0" timeOffset="4160">9198 4282,'14'-2,"25"5,-39-3,0 0,72 4,-72-4,86 8,23-1,12-6,-10-10,-4-1,-35-1,-29 0,-22 1,-15 3,-8-1,-1-3,0 4,5 3,2 1,1-2,6-6,-6 4,-4 7,-2 6,-8 3,-2-4,-3-7,-21-14,-29-10,-3-3,-5-6,9 3,20 9,28 17,20 14,35 26,49 29,7 5,-9 3,-25-12,-46-19,-41-13,-55-13,-32-11,-10-1,14 11</inkml:trace>
  <inkml:trace contextRef="#ctx0" brushRef="#br0" timeOffset="5153">10187 3078,'-33'13,"0"19,33-32,-34 50,-1 19,7 22,20 15,17 38,9 15,-2 6,-1 24,8-11,23-7,33 9,20-11</inkml:trace>
  <inkml:trace contextRef="#ctx0" brushRef="#br0" timeOffset="25728">8383 7641,'36'-10,"4"15,-40-5,0 0,33 12,-33-12,38 26,0 6,18 8,17 19,24 23,0 28,-7 20,-7 13,12 37,-4 10,-17 2,-34 22,-30-6,-21 5,-9 20,-8-6,-26-20,-33-6,-32-35,-9-32,-16-28,7-33,-10-29</inkml:trace>
  <inkml:trace contextRef="#ctx0" brushRef="#br0" timeOffset="45178">10924 9492,'17'-45,"-20"-3,3 48,-18-43,3 3,4 22,2 13,-30 4,-32 7,-19-7,2 8,-24 7,7 10,21 13,2 22,15 7,19 18,9 20,4 12,-2 35,1 30,6 30,8 30,17 45,30 6,9 5,-5 18,-12-30,-14-39,-6-27,1-73,9-68,18-54,35-48,70-31,91-21,69 12,32 29,5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6:43:50.06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16484 7836,'9'-14,"-13"-2,4 16,0 0,1-17,-1 17,1-3,0 5,-1-2,0 0,0 0,0 0,0 0,-2 21,2-21,0 0,0 0,0 0,4 42,-4-42,0 0,0 0,5 56,-5-56,0 0,0 55,0-55,3 54,7-5,-1 0,-5-13,-8-11,2-17,-5-8,-6-10</inkml:trace>
  <inkml:trace contextRef="#ctx0" brushRef="#br0" timeOffset="406">16796 8245,'10'5,"-23"0,13-5,0 0,0 0,-38 3,38-3,0 0,-65-3,65 3,-72-8,-9 2,5-3,1 11,13-4,6 2,32 0,8-4,8-5</inkml:trace>
  <inkml:trace contextRef="#ctx0" brushRef="#br0" timeOffset="778">16498 7843,'-6'-16,"-9"12,15 4,0 0,-19 13,19-13,-34 33,-10 8,-9-4,1-7</inkml:trace>
  <inkml:trace contextRef="#ctx0" brushRef="#br0" timeOffset="20036">14975 2846,'-1'-26,"-6"8,7 18,0 0,0 0,-10-8,10 8,0 0,-14-2,14 2,-26 19,-4 40,30-59,-19 97,13-7,12-19,19-20,11-16,17-21,-1-38</inkml:trace>
  <inkml:trace contextRef="#ctx0" brushRef="#br0" timeOffset="20240">14960 2706,'24'4,"-34"-28,10 24</inkml:trace>
  <inkml:trace contextRef="#ctx0" brushRef="#br0" timeOffset="20551">15522 2892,'-41'18,"-24"-8,65-10,-68 2,19-3,19 1</inkml:trace>
  <inkml:trace contextRef="#ctx0" brushRef="#br0" timeOffset="20777">15488 3033,'32'38,"-26"-24,-6-14,0 0,-13 10,13-10,-41-2,-18-16,59 18,0 0,-55-14,55 14,-25 2,17 6</inkml:trace>
  <inkml:trace contextRef="#ctx0" brushRef="#br0" timeOffset="21211">15984 2467,'14'16,"-15"24,1-40,0 0,-17 78,17-78,-8 94,6 4,4-5,-2-14,-10-19,8-19</inkml:trace>
  <inkml:trace contextRef="#ctx0" brushRef="#br0" timeOffset="21480">16147 3133,'-24'19,"-37"-14,61-5,-94-27,9 4,27 20,34 9,15 5,6-7</inkml:trace>
  <inkml:trace contextRef="#ctx0" brushRef="#br0" timeOffset="21733">15994 2566,'3'1,"-23"4,20-5,0 0,-60 5,60-5,-85 8,-3 16</inkml:trace>
  <inkml:trace contextRef="#ctx0" brushRef="#br0" timeOffset="31954">2113 5375,'6'-4,"-4"-3,-2 7,0 0,0 0,1-3,-1 3,0 0,-1 0,1 0,-12 7,-10 6,22-13,0 0,0 0,-30 26,30-26,0 0,-22 33,22-33,-21 61,2 17,-17 8,-8 6,-8 20,13 17,14 24,10 19,-4 12,-13 21,-8 6,-12 7,19 15,11 3,11 19,10 5,4 6,8-1,18-2,31-7,40-15,24-12,4-16,-18-49,-11-23,5-24</inkml:trace>
  <inkml:trace contextRef="#ctx0" brushRef="#br0" timeOffset="35744">6069 7119,'-1'1,"1"4,0-5,0 0,0 0,0 5,0-5,0 0,1 2,-1-2,1-3,-1 14,0-11,0 0,0 0,0 0,0 0,0 0,0 0,0 0,0 0,0 0,0 0,0 0,0 0,0 0,0 0,0 0,0 0,0 0,0 0,0 0,0 0,0 0,0 0,0 0,-1 4,1-4,0 0,0 0,0 0,0 0,0 0,0 0,0 0,0 0,0 0,-2 0,2 0,0 0,0 0,0 0,0 0,0 0,0 0,0 0,0 0,0 0,0 0,0 0,0 0,0 0,0 0,0 0,0 0,0 0,-1 0,1 0,0 0,0 0,0 0,0 0,0 0,0 0,-6-2,6 2,0 0,0 0,0 0,0 0,0 0,-13 4,13-4,0 0,0 0,0 0,0 0,-19 3,19-3,0 0,0 0,0 0,-24 2,24-2,0 0,0 0,-23 0,23 0,0 0,-21 3,21-3,-19 7,-7 2,-4-2,-9-2,-6-6,0 6,0-2,-9-4,-7-2,-4 2,-1-7,-8 4,-2 2,3-8,-9 11,-11-10,5 6,-3-6,9 10,-6-5,4-1,5 2,-1-9,3 11,3-10,10 10,2-4,7 2,-11 0,1 9,10-13,13 6,14 0,14 4</inkml:trace>
  <inkml:trace contextRef="#ctx0" brushRef="#br0" timeOffset="49403">9008 8502,'3'-2,"-5"1,2 1,0 0,0 0,-6-1,6 1,0 0,-15 4,15-4,-32 9,-25-5,57-4,-84 0,-27-4,-10-1,-13 0,-17 4,15-2,19-1,25 2,19 0,3-1,16-1,19 8,14 0,-14 6,-9-2,-7-3,12-6,14-6,14 2,10 0,4-2,4-5,4-2,1 0,12-10,9-9,8 4,2 14,-7 7,-19 8,-25 12,-21 5,-20 9,-9 3,-1 8,32-5,25-1,18-9,35 6,16 4,21 6,-1 7</inkml:trace>
  <inkml:trace contextRef="#ctx0" brushRef="#br0" timeOffset="56847">6793 8997,'9'31,"6"30,-15-61,15 80,23 31,24 32,18 8,20 9,13-18,21-24,11-20,-10-13,-22-32,-37-23</inkml:trace>
  <inkml:trace contextRef="#ctx0" brushRef="#br0" timeOffset="57352">8563 10088,'-8'4,"-8"4,16-8,0 0,-26 28,26-28,-26 77,-22 36,-12 21,-2 7,15-20,25-36,18-31,-1-37,13-34</inkml:trace>
  <inkml:trace contextRef="#ctx0" brushRef="#br0" timeOffset="57734">8304 10269,'-8'-25,"6"21,2 4,0 0,0 0,0 0,-7 6,7-6,0 0,0 0,-31 29,31-29,0 0,-57 43,57-43,-35 48,26-4,14-24,22-13,7-31,11-25,3 3,-27 18,-19 18,-13 9,-34 3,-9 9</inkml:trace>
  <inkml:trace contextRef="#ctx0" brushRef="#br0" timeOffset="58097">8722 10719,'17'-10,"-20"-3,3 13,0 0,-33-15,33 15,-44 5,10 25,34-30,0 0,-14 44,14-44,-4 44,42-2,19-12,-2-32,-14-23,-39-29,-52-14,-21 9</inkml:trace>
  <inkml:trace contextRef="#ctx0" brushRef="#br0" timeOffset="58816">9414 10420,'14'27,"1"40,-15-67,29 95,-21-10,-1-17,-5-33,-2-31,-5-29,-3-50,24-21,20-19,-1 26,16 53,18 48,0 44,-16 34,-27 6,-2-14,20-20,39-11,39-18,16-10,-6 2</inkml:trace>
  <inkml:trace contextRef="#ctx0" brushRef="#br0" timeOffset="108962">12342 10896,'17'-7,"-17"8,0-1,0 0,0 0,12 24,-12-24,0 0,16 74,-16-74,13 113,-2-3,-1-21,-7-40,-4-40,-2-43,-13-55,8-33,16-16,9 48,20 63,18 32,1 37,-1 30,-16 7,-16-21,-16-35,-6-25,2-35,5-30,15-17,0 45,5 18,10 48,0 47,-19 18,-14 4,2-14,4-26,12-30,9-35</inkml:trace>
  <inkml:trace contextRef="#ctx0" brushRef="#br0" timeOffset="109235">13052 11028,'37'35,"-19"34,-18-69,32 67,-2-5,14-20,8-26,-1-37,-18-34,-12-26,-33 5,-15 15,7 7</inkml:trace>
  <inkml:trace contextRef="#ctx0" brushRef="#br0" timeOffset="109521">13402 10552,'5'-6,"-15"21,10-15,0 0,11 49,-11-49,14 93,12 32,5 15,-1-11,-6-30,5-34,-12-33,-10-31</inkml:trace>
  <inkml:trace contextRef="#ctx0" brushRef="#br0" timeOffset="109749">13646 10987,'-15'-8,"-6"2,21 6,0 0,-38-4,38 4,-76-1,-12 4,8 9,25-3,23-4</inkml:trace>
  <inkml:trace contextRef="#ctx0" brushRef="#br0" timeOffset="110161">13783 11024,'20'18,"-16"26,-4-44,0 0,15 54,-15-54,20 66,20-8,4-14,7-15,-1-24,-8-28,-14-34,-10-27,-19 3,-9 21,-4 23,-7 18</inkml:trace>
  <inkml:trace contextRef="#ctx0" brushRef="#br0" timeOffset="110579">14402 11056,'8'-11,"-31"-3,23 14,0 0,-17 0,17 0,-37 19,-2 21,39-40,-42 59,16 3,31-6,34-17,11-25,8-31,-5-18,-12-13,-27 7,-13 29,0 23,7 39,6 11,-5 6,6-10,-1-18,-4-32</inkml:trace>
  <inkml:trace contextRef="#ctx0" brushRef="#br0" timeOffset="110866">14632 10702,'18'40,"-3"43,-15-83,11 118,-12 26,17-12,4-24,7-30,2-31,-5-39</inkml:trace>
  <inkml:trace contextRef="#ctx0" brushRef="#br0" timeOffset="111348">15298 11257,'-12'-1,"19"3,-7-2,0 0,37 11,-37-11,51 14,8-15,-8-16,-18-27,-33-13,-44 9,-10 15,2 32,9 29,13 26,29 19,32-2,25-7,23-15,5-20,-16-31,-17-30</inkml:trace>
  <inkml:trace contextRef="#ctx0" brushRef="#br0" timeOffset="111558">16048 11077,'7'24,"-43"19,36-43,-35 58,-18 8,9-4,13-9,31-13</inkml:trace>
  <inkml:trace contextRef="#ctx0" brushRef="#br0" timeOffset="111770">16106 11441,'-27'-28,"-36"-19,63 47,-85-57,-9 4,24 14,27 17,23 9,19 12</inkml:trace>
  <inkml:trace contextRef="#ctx0" brushRef="#br0" timeOffset="112069">16335 11127,'-8'-6,"-15"10,23-4,0 0,0 0,-29 27,29-27,0 0,-41 61,41-61,-28 81,22-11,30-19,29-21,17-33,-8-30</inkml:trace>
  <inkml:trace contextRef="#ctx0" brushRef="#br0" timeOffset="112369">16504 10704,'5'7,"7"28,-12-35,0 0,18 72,-18-72,8 101,4 25,8 1,-3-13,4-30,-6-30,-4-39,-3-39</inkml:trace>
  <inkml:trace contextRef="#ctx0" brushRef="#br0" timeOffset="112630">16675 11132,'29'23,"-9"37,-20-60,32 77,8-1,13-12,5-29,-2-36,-13-38,-9-35,-32-22,-17 18,-2 18</inkml:trace>
  <inkml:trace contextRef="#ctx0" brushRef="#br0" timeOffset="113010">17304 11128,'2'-27,"-19"7,17 20,0 0,0 0,-41-3,41 3,0 0,-58 16,58-16,-45 41,22 3,42-9,19-12,15-5,11-2,-5 18,-26 16,-19 2,-37-9,-33-26,-15-22,12-6,30-4</inkml:trace>
  <inkml:trace contextRef="#ctx0" brushRef="#br0" timeOffset="113250">17530 11152,'21'7,"-11"42,-10-49,0 0,7 69,-7-69,-4 75,-9-12,-5-22,4-36</inkml:trace>
  <inkml:trace contextRef="#ctx0" brushRef="#br0" timeOffset="113401">17433 10969,'38'-40,"-23"33,-15 7,0 0,54 4,-54-4,63 29</inkml:trace>
  <inkml:trace contextRef="#ctx0" brushRef="#br0" timeOffset="113721">17883 11129,'-51'-4,"6"20,45-16,-26 57,20 22,40-6,33-12,17-28,0-36,-32-32,-53-31,-47-17,-18 5,9 27,24 31</inkml:trace>
  <inkml:trace contextRef="#ctx0" brushRef="#br0" timeOffset="114153">18239 11251,'34'-5,"-31"8,-3-3,0 0,0 0,6 26,-6-26,0 0,-17 58,17-58,-11 62,14-16,-3-27,14-30,-8-44,3-26,22-16,8 14,19 47,0 55,15 44,-30 25,-4-3,-19-11,-15-20,-3-37,-5-21</inkml:trace>
  <inkml:trace contextRef="#ctx0" brushRef="#br0" timeOffset="114553">18923 10708,'41'-19,"-13"4,-28 15,0 0,0 0,28-5,-28 5,0 0,27 0,-27 0,42 14,7 16,2 10,-10-1,-13-6,-29 5,-25-9,-26 5,-14 2,5 6,25 16,14 11</inkml:trace>
  <inkml:trace contextRef="#ctx0" brushRef="#br0" timeOffset="114755">19076 11493,'-1'-8,"1"-11,0 19,0 0,0 0,0 0,0 0,4-18,-4 18,0 0,0 0,0 0,6-6,-6 6,0 0,0 0,5 0,-5 0,0 0,2 4,-2-4,-5 9</inkml:trace>
  <inkml:trace contextRef="#ctx0" brushRef="#br0" timeOffset="189086">16913 2964,'59'25,"-32"-19,-27-6,0 0,0 0,2-9,-2 9,0 0,-11-30,11 30</inkml:trace>
  <inkml:trace contextRef="#ctx0" brushRef="#br0" timeOffset="189246">17475 3019,'87'16,"-25"-17</inkml:trace>
  <inkml:trace contextRef="#ctx0" brushRef="#br0" timeOffset="189411">17910 2913,'70'1,"-13"-2,-57 1,54-3,-4-6,8-6</inkml:trace>
  <inkml:trace contextRef="#ctx0" brushRef="#br0" timeOffset="190824">22128 2509,'43'12,"-13"-5,-30-7,0 0,0 0,16 1,-16-1,0 0,12-1,-12 1,18-3,10 1,30 5,21 1,-6 16,-18 0,-24 17,-41 5,-24-3,-12-14,1-11,10 9,26-3,17-4,9 3,-2 9,16 16,-11 26,-31-19,-29-28,-56-21,-48-45,-8-20,-3 13</inkml:trace>
  <inkml:trace contextRef="#ctx0" brushRef="#br0" timeOffset="216598">3360 10445,'3'-3,"-4"7,1-4,0 0,0 0,12 37,-12-37,0 0,29 85,-29-85,34 112,-10-10,-8-5,-7-20,-3-21,-9-42,2-14,2-40</inkml:trace>
  <inkml:trace contextRef="#ctx0" brushRef="#br0" timeOffset="216899">3837 10471,'9'0,"-20"9,11-9,0 0,-60 20,60-20,-120 12,-19 13,-14-23,9-11,26 2,34-1,31-3,35 3,17 6</inkml:trace>
  <inkml:trace contextRef="#ctx0" brushRef="#br0" timeOffset="217311">4165 10498,'-2'2,"-13"21,15-23,0 0,2 69,-2-69,12 87,-7 12,5-4,3-18,-6-18,-11-29</inkml:trace>
  <inkml:trace contextRef="#ctx0" brushRef="#br0" timeOffset="217868">6033 10477,'8'3,"12"59,-20-62,19 93,-1 19,-4-1,-5-25,-2-28,-8-23,1-29,11-26</inkml:trace>
  <inkml:trace contextRef="#ctx0" brushRef="#br0" timeOffset="218140">6419 10521,'18'-20,"-60"13,42 7,0 0,-67-9,67 9,-105-1,-14 8,9 0,10-6,31 10,24-11,24-3,19-7</inkml:trace>
  <inkml:trace contextRef="#ctx0" brushRef="#br0" timeOffset="218739">6466 10497,'4'-13,"11"0,-15 13,0 0,0 0,40-15,-40 15,0 0,51-10,-51 10,77 9,9 32,-10 27,-26 26,-35 7,-41-18,-31-21,-13-22,19-23,32-20,27-4,51-6,38 7,39 18,7 17,-18 1,-27 6,-39-9</inkml:trace>
  <inkml:trace contextRef="#ctx0" brushRef="#br0" timeOffset="220519">2450 11322,'0'-8,"-2"5,2 3,0 0,0 0,0 0,0 0,0 0,0 0,0 0,-3 15,3-15,0 0,-9 39,9-39,-5 44,10 18,7 7,2-26,11 10,3-32,1 9,-6-29</inkml:trace>
  <inkml:trace contextRef="#ctx0" brushRef="#br0" timeOffset="220746">2660 11548,'15'-3,"-31"8,16-5,0 0,0 0,-32 7,32-7,0 0,-46 8,46-8,-62 0,10-1,14 7,17-5,11-5</inkml:trace>
  <inkml:trace contextRef="#ctx0" brushRef="#br0" timeOffset="221327">2814 11596,'35'32,"-21"-7,-14-25,0 0,0 0,21 21,-21-21,0 0,21 12,-21-12,10 0,1-17,2-15,-9-1,3 1,-5 3</inkml:trace>
  <inkml:trace contextRef="#ctx0" brushRef="#br0" timeOffset="221644">3096 11606,'16'33,"3"0,-19-33,0 0,0 0,18 10,-18-10,0 0,8-2,-8 2,7-16,-10-28,3 44,0 0,0 0,0 0,0-47,0 47,0 0,0 0,-1-41,1 41,0 0,3-32,-3 32,14-18,-3 4</inkml:trace>
  <inkml:trace contextRef="#ctx0" brushRef="#br0" timeOffset="222039">3325 11513,'7'40,"-3"-1,-4-39,7 55,-4-21,9-10,-2-19,-1-20,-2-22,11-18,7-9,4 34,6 17,0 15,3 35,-15 7,-9 16,-7 7,-7-25,14-3</inkml:trace>
  <inkml:trace contextRef="#ctx0" brushRef="#br0" timeOffset="222875">4047 11538,'-23'2,"-28"1,51-3,0 0,-51 6,51-6,-28 3,1-7,18 2</inkml:trace>
  <inkml:trace contextRef="#ctx0" brushRef="#br0" timeOffset="223073">4153 11662,'-4'2,"-42"-2,46 0,0 0,-54 2,54-2,-54-4,-2-6,17 10</inkml:trace>
  <inkml:trace contextRef="#ctx0" brushRef="#br0" timeOffset="223312">4446 11577,'9'-9,"-43"0,34 9,0 0,-58-10,58 10,-69-9,7 6,20-1</inkml:trace>
  <inkml:trace contextRef="#ctx0" brushRef="#br0" timeOffset="223523">4475 11658,'24'9,"-37"-2,13-7,0 0,0 0,-32-1,32 1,0 0,-62-4,62 4,-54-3,3-7,19 8</inkml:trace>
  <inkml:trace contextRef="#ctx0" brushRef="#br0" timeOffset="223837">4819 11523,'-8'11,"-6"31,14-42,0 0,-9 56,9-56,6 62,-12-18,29-11,4-16,0-18,6-20</inkml:trace>
  <inkml:trace contextRef="#ctx0" brushRef="#br0" timeOffset="224004">4837 11432,'-3'-29,"-30"-15,33 44,0 0,0 0,-10-23,10 23,0 0,-8-18,8 18,-3-8</inkml:trace>
  <inkml:trace contextRef="#ctx0" brushRef="#br0" timeOffset="226096">2636 12236,'0'-2,"-6"-1,6 3,0 0,0 0,-15-3,15 3,0 0,-30 6,30-6,-40 16,1 7,10 11,19-1,10-4,22 13,12-26,7 12,-7-11,-6-17,-10-5,-4-13</inkml:trace>
  <inkml:trace contextRef="#ctx0" brushRef="#br0" timeOffset="226705">2819 12326,'3'6,"7"13,-10-19,0 0,0 0,28 44,-28-44,0 0,21 44,-21-44,29 46,-14-27,-6-18,-4-15,-12-39,1-6,5-5,18 29,15 11,5 11,-16 10</inkml:trace>
  <inkml:trace contextRef="#ctx0" brushRef="#br0" timeOffset="227221">3234 12286,'1'-3,"0"3,-1 0,0 0,0 0,0 2,0-2,0 0,9 31,-9-31,22 67,-9 0,-6-16,3-13,-1-25,2-20,-3-42</inkml:trace>
  <inkml:trace contextRef="#ctx0" brushRef="#br0" timeOffset="227411">3284 12192,'17'-20,"-17"8,0 12,0 0,0 0,0 0,0 0,0 0,-1-19,1 19,0 0,0 0,0 0,0 0,-1-10,1 10,0 0,0 0,0 0,-1-8,1 8,0 0,0 0,3-10,-3 10,0 0,14-14,-14 14</inkml:trace>
  <inkml:trace contextRef="#ctx0" brushRef="#br0" timeOffset="227632">3546 11988,'10'-3,"-10"9,0-6,0 0,0 0,-7 43,7-43,0 0,-4 80,4-80,1 115,16-11,7-17,9-21,8-34,6-25</inkml:trace>
  <inkml:trace contextRef="#ctx0" brushRef="#br0" timeOffset="227799">3675 12344,'-21'-10,"-41"0,62 10,-60 3,4-3,14 6,32 2</inkml:trace>
  <inkml:trace contextRef="#ctx0" brushRef="#br0" timeOffset="228012">3801 12299,'38'17,"-22"26,-16-43,22 56,-16-13,7-3,-8-23,-2-22</inkml:trace>
  <inkml:trace contextRef="#ctx0" brushRef="#br0" timeOffset="228135">3846 12288,'-14'-31,"11"3,3 28,0 0,0 0,3-15,-3 15,0 0,10-9,-10 9</inkml:trace>
  <inkml:trace contextRef="#ctx0" brushRef="#br0" timeOffset="228410">4186 12301,'12'2,"-30"1,18-3,0 0,0 0,-34 8,34-8,0 0,-34 28,34-28,-28 44,7 7,29 0,14-13,27-9,-5-25,-7-16,1-12</inkml:trace>
  <inkml:trace contextRef="#ctx0" brushRef="#br0" timeOffset="228803">4446 12334,'0'-3,"-17"6,17-3,0 0,0 0,-33 15,33-15,0 0,-33 34,33-34,-20 54,12-14,26-5,9-20,6-23,-1-16,-6-6,-12 8,-4 20,6 17,5 21,-8 1,-11-9,3-4,-5-19</inkml:trace>
  <inkml:trace contextRef="#ctx0" brushRef="#br0" timeOffset="229076">4489 12066,'13'0,"-2"16,-11-16,0 0,19 64,-19-64,11 87,-15 24,6-7,16-19,6-19,-6-34</inkml:trace>
  <inkml:trace contextRef="#ctx0" brushRef="#br0" timeOffset="230859">6321 11469,'-2'0,"-4"4,6-4,0 0,0 0,0 0,-2 5,2-5,0 0,0 0,4 24,-4-24,0 0,1 52,-1-52,9 83,3 1,7-15,5-27,0-24,-5-15,9-15,2-15</inkml:trace>
  <inkml:trace contextRef="#ctx0" brushRef="#br0" timeOffset="231072">6598 11680,'3'-3,"-35"4,32-1,0 0,-48 6,48-6,-84 10,-1-1,7-1,23-4,16 4</inkml:trace>
  <inkml:trace contextRef="#ctx0" brushRef="#br0" timeOffset="232035">6716 11629,'2'22,"22"34,-24-56,25 57,-5-9,9-13,-3-28,6-24,-2-20,-10-12,-16-3,-4 29,-7 14</inkml:trace>
  <inkml:trace contextRef="#ctx0" brushRef="#br0" timeOffset="232282">7093 11830,'-8'-9,"-9"-20,17 29,0 0,0 0,-9-36,9 36,0 0,-6-44,6 44,11-40,6 2,-2 19,-5 5</inkml:trace>
  <inkml:trace contextRef="#ctx0" brushRef="#br0" timeOffset="232687">7200 11617,'26'17,"-19"26,-7-43,0 0,22 51,-22-51,7 51,1-9,-1-29,4-17,5-27,-2-22,10-6,3 1,5 32,5 31,0 24,-7 26,-7 10,-5 1,-5-17,-9-22,1-24</inkml:trace>
  <inkml:trace contextRef="#ctx0" brushRef="#br0" timeOffset="232999">8074 11527,'-55'13,"-23"1,13-4,2 4,21 4,20-2</inkml:trace>
  <inkml:trace contextRef="#ctx0" brushRef="#br0" timeOffset="233210">8145 11734,'-12'3,"-51"-5,63 2,-75-11,-13 0,20 5,25 3,32 1</inkml:trace>
  <inkml:trace contextRef="#ctx0" brushRef="#br0" timeOffset="233404">8389 11602,'-6'-8,"-59"-2,65 10,-73-5,-2 10,31 9</inkml:trace>
  <inkml:trace contextRef="#ctx0" brushRef="#br0" timeOffset="233616">8442 11723,'30'5,"-50"1,20-6,0 0,0 0,-51 2,51-2,0 0,-89-8,89 8,-87-7,28 6,12-1,39 2</inkml:trace>
  <inkml:trace contextRef="#ctx0" brushRef="#br0" timeOffset="233962">8752 11598,'-17'22,"4"25,13-47,-14 61,15 0,5-17,16-16,12-20,13-24,3-17,-9-16</inkml:trace>
  <inkml:trace contextRef="#ctx0" brushRef="#br0" timeOffset="234116">8805 11453,'-35'-35,"-9"-2,44 37,0 0,0 0,0 0,-10-17,10 17,0 0,0 0,-3-2,3 2,0 0,-1 9,1-9</inkml:trace>
  <inkml:trace contextRef="#ctx0" brushRef="#br0" timeOffset="235555">6667 12423,'-4'-1,"-10"-2,14 3,0 0,0 0,0 0,-16-2,16 2,0 0,0 0,-30-1,30 1,0 0,-35 11,35-11,-33 26,6 16,4 2,22-3,18-7,18-10,6-7,8-10,-3-11,-21-9</inkml:trace>
  <inkml:trace contextRef="#ctx0" brushRef="#br0" timeOffset="236873">6770 12503,'2'12,"14"28,-16-40,0 0,23 52,-23-52,19 57,-18-16,3-20,-4-20,-1-22,6-37,-5-15,18 6,2 17,8 22,1 8</inkml:trace>
  <inkml:trace contextRef="#ctx0" brushRef="#br0" timeOffset="237102">7103 12455,'17'25,"-15"18,-2-43,0 0,5 43,-5-43,5 48,-8-5,16-12,-2-21,-8-21,-7-35</inkml:trace>
  <inkml:trace contextRef="#ctx0" brushRef="#br0" timeOffset="237237">7091 12331,'-2'-29,"-7"-2,9 31,0 0,4-33,-4 33</inkml:trace>
  <inkml:trace contextRef="#ctx0" brushRef="#br0" timeOffset="237451">7196 12143,'8'12,"0"36,1 22,9 29,-1 1,10 2,-2-26,8-30,20-22</inkml:trace>
  <inkml:trace contextRef="#ctx0" brushRef="#br0" timeOffset="237648">7501 12568,'-21'-5,"-47"-7,68 12,-66-4,-12 2,7 0,26 1,15 4</inkml:trace>
  <inkml:trace contextRef="#ctx0" brushRef="#br0" timeOffset="238642">7587 12492,'7'11,"3"37,-10-48,0 0,13 52,-13-52,11 53,-1-8,5-17,-1-24</inkml:trace>
  <inkml:trace contextRef="#ctx0" brushRef="#br0" timeOffset="238793">7595 12402,'-11'-24,"14"9,-3 15,0 0,28-5,-28 5</inkml:trace>
  <inkml:trace contextRef="#ctx0" brushRef="#br0" timeOffset="239067">8006 12465,'-64'-7,"2"20,62-13,-39 28,13 22,45 9,34-5,16-17,10-23,-14-30,-6-19</inkml:trace>
  <inkml:trace contextRef="#ctx0" brushRef="#br0" timeOffset="239447">8295 12443,'-28'18,"-3"9,31-27,0 0,-33 35,33-35,-13 44,16 2,12-20,9-13,6-25,-3-23,-2-13,-6 5,-5 27,-1 20,17 32,-13 12,0-4,-4-9,0-12,-4-28</inkml:trace>
  <inkml:trace contextRef="#ctx0" brushRef="#br0" timeOffset="239689">8400 12195,'7'11,"28"41,-35-52,45 82,-4 24,-7 7,-2-12,-3-28,-4-34,10-30</inkml:trace>
  <inkml:trace contextRef="#ctx0" brushRef="#br0" timeOffset="240129">9281 12465,'-8'-11,"-20"4,28 7,0 0,0 0,-41 2,41-2,0 0,-52 12,52-12,-63 27,6 9,21-3,30-6,35-11,15-14,25-4,-6 4,-2 17,-19 16,-37 1,-30 3,-27-17,-5-8,11-17</inkml:trace>
  <inkml:trace contextRef="#ctx0" brushRef="#br0" timeOffset="240494">9327 12673,'36'-11,"-9"-8,-27 19,0 0,35-26,-35 26,34-37,-3-15,-9 18,-23 12,-23 10,-25 17,-2 25,9 14,22 8,31 1,31-6,18-18,9-16,5-22,9-18</inkml:trace>
  <inkml:trace contextRef="#ctx0" brushRef="#br0" timeOffset="240753">9836 12488,'-36'-6,"-16"12,52-6,-48 23,10 16,24 15,30 1,29-11,8-19,9-24,20-17,-8-24,-7-22</inkml:trace>
  <inkml:trace contextRef="#ctx0" brushRef="#br0" timeOffset="241058">10173 12268,'-27'-4,"3"12,24-8,0 0,0 0,-17 15,17-15,0 0,-7 40,7-40,7 75,10 15,2-1,13-27,6-23,5-21,0-13,-12-12,-14-20,-17-22</inkml:trace>
  <inkml:trace contextRef="#ctx0" brushRef="#br0" timeOffset="241342">10361 12464,'-19'17,"-23"-2,42-15,0 0,-56 9,56-9,-77-3,-7-1,29 6,20 2,24-1</inkml:trace>
  <inkml:trace contextRef="#ctx0" brushRef="#br0" timeOffset="241566">10524 12422,'14'37,"-5"34,-9-71,11 56,-15-14,6-20,-12-25</inkml:trace>
  <inkml:trace contextRef="#ctx0" brushRef="#br0" timeOffset="241718">10453 12347,'15'-22,"10"19,-25 3,0 0,62 16,-62-16,73 29,3 4</inkml:trace>
  <inkml:trace contextRef="#ctx0" brushRef="#br0" timeOffset="242226">10850 12466,'9'20,"-33"7,24-27,0 0,-38 32,38-32,-22 42,15-2,38-3,25-13,2-20,-5-15,-10-25,-22-16,-16-3,-9 16,5 31,20 29,8 35,-7 9,-9-15,-2-19,-11-26,-9-19,0-36,12-7,28-2,18 21,23 42,6 33,15 22,-13 0,-43-10</inkml:trace>
  <inkml:trace contextRef="#ctx0" brushRef="#br0" timeOffset="243520">8821 11519,'38'14,"-8"-3,-30-11,0 0,0 0,8 3,-8-3,0 0,-13-1,13 1,-40-16,-24-21,64 37,0 0,-70-35,70 35,-53-16,43 20,31 29,22 28,13 14,4 5,-14-13,-28-21,-22-23,-24-29,-24-22,-16-11,18 18,44 26,36 29,16 20,-1-9,-15-9,-27-14,-24-15,-40-17</inkml:trace>
  <inkml:trace contextRef="#ctx0" brushRef="#br0" timeOffset="244358">9192 11583,'-9'-25,"10"3,-1 22,0 0,0 0,8-26,-8 26,0 0,19-25,-19 25,27-23,9 2,11 12,1 12,7 19,-10 23,-16 20,-26 18,-25 4,-18-9,-14-14,-4-21,8-18,20-16,23-7,10-2,18 0,15 2,18-8,27 0,18-4,5 1,1 2,-9-4</inkml:trace>
  <inkml:trace contextRef="#ctx0" brushRef="#br0" timeOffset="245663">4954 11642,'19'-3,"-13"-16,-6 19,0 0,0 0,-20-38,20 38,0 0,-51-56,51 56,-93-65,12 19,48 36,31 25,48 35,16 17,-2-2,-14-13,-34-20,-36-19,-40-24,-32-20,22 9,49 20,63 39,44 25,-14-5,-41-15,-42-20,-58-29,-26-16,38 10</inkml:trace>
  <inkml:trace contextRef="#ctx0" brushRef="#br0" timeOffset="246179">5233 11357,'4'0,"-5"21,1-21,0 0,16 64,-16-64,15 83,-1 2,-10-5,-4-17,-3-17,1-26,4-11</inkml:trace>
  <inkml:trace contextRef="#ctx0" brushRef="#br0" timeOffset="246407">5499 11851,'1'2,"-23"2,22-4,0 0,-57-4,57 4,-75-2,9 4,13 0,24 0,18-2,8-13</inkml:trace>
  <inkml:trace contextRef="#ctx0" brushRef="#br0" timeOffset="246633">5187 11442,'-15'-2,"2"10,13-8,0 0,0 0,-17 25,17-25,0 0,-25 44,25-44,-37 45,13 24</inkml:trace>
  <inkml:trace contextRef="#ctx0" brushRef="#br0" timeOffset="265195">3732 8288,'11'4,"-12"-1,1-3,0 0,0 0,0 0,-7 3,7-3,0 0,0 0,-17 0,17 0,0 0,-17-3,17 3,-17-5,-1-12,18 17,0 0,-24-26,24 26,-28-36,-11-12,7-17</inkml:trace>
  <inkml:trace contextRef="#ctx0" brushRef="#br0" timeOffset="265318">3520 7922,'-2'-61,"1"6,1 55,8-48,-18-10,-4-1</inkml:trace>
  <inkml:trace contextRef="#ctx0" brushRef="#br0" timeOffset="265485">3585 7401,'12'-26,"-2"5,-10 21,0 0,0 0,19-17,-19 17,0 0,24-17,-24 17</inkml:trace>
  <inkml:trace contextRef="#ctx0" brushRef="#br0" timeOffset="265695">3822 7268,'3'-1,"-3"0,1 1,0 0,-1 3,-4 3</inkml:trace>
  <inkml:trace contextRef="#ctx0" brushRef="#br0" timeOffset="266417">3816 7392,'8'-1,"-1"-7,-7 8,0 0,8-9,-8 9,8-9,3-9,-11 18,0 0,0 0,0 0,0 0,0 0,0 0,0 0,0 0,0 0,0 0,0 0,0 0,0 0,0 0,0 0,0 0,16-16,-16 16,0 0,0 0,0 0,0 0,0 0,0 0,0 0,0 0,0 0,0 0,0 0,0 0,0 0,0 0,0 0,15-13,-15 13,0 0,0 0,0 0,0 0,0 0,0 0,0 0,0 0,0 0,0 0,0 0,0 0,0 0,0 0,6-5,-6 5,0 0,0 0,0 0,0 0,0 0,0 0,0 0,0 0,0 0,0 0,0 0,0 0,0 0,1-4,-1 4,0 0,0 0,0 0,0 0,0 0,0 0,-4-4,4 4,0 0,0 0,0 0,0 0,0 0,0 0,0 0,0 0,0 0,0 0,0 0,-8-2,8 2,0 0,0 0,0 0,0 0,0 0,0 0,0 0,0 0,0 0,0 0,-15-5,15 5,0 0,0 0,0 0,0 0,0 0,0 0,0 0,0 0,0 0,-17-2,17 2,0 0,0 0,0 0,0 0,0 0,0 0,0 0,0 0,-8 2,8-2,0 0,0 0,0 0,0 0,0 0,0 0,0 0,-8 11,8-11,0 0,0 0,0 0,0 0,0 0,0 0,-8 20,8-20,0 0,0 0,0 0,0 0,0 0,-13 26,13-26,0 0,0 0,0 0,0 0,-3 55,3-55,0 0,0 0,0 0,-8 47,8-47,0 0,0 0,-5 47,5-47,0 0,-5 14,5-14,-3 11,-1-6,2-7,2-9,6-6,0-34,10 15,-4-9,-8 18,5 4,-8-5,-1 21,-3 6,-18-6,-26 4,-30-15,-8-7,3-13,6 0</inkml:trace>
  <inkml:trace contextRef="#ctx0" brushRef="#br0" timeOffset="267888">2394 11932,'8'0,"-2"-1,-6 1,0 0,0 0,0 0,2-2,-2 2,0 0,0 0,1 0,-1 0,0 0,-2 0,2 0,-20-3,-22 5,42-2,0 0,-62 8,62-8,-81 13,-10 8,1 12,5 18,15 23,22 7,29 21,11 8,25-2,32 8,15-21,4-17,-4-16,-25-27,-20-13,-6-24</inkml:trace>
  <inkml:trace contextRef="#ctx0" brushRef="#br0" timeOffset="268459">2503 12962,'5'3,"-3"15,-2-18,0 0,0 0,9 47,-9-47,0 0,11 58,-11-58,7 58,1 3,-16-27,-1-10,7-18</inkml:trace>
  <inkml:trace contextRef="#ctx0" brushRef="#br0" timeOffset="268670">2629 13102,'-4'-1,"-16"3,20-2,0 0,0 0,-31 11,31-11,0 0,-46 12,46-12,-57 7,4-2,19-4</inkml:trace>
  <inkml:trace contextRef="#ctx0" brushRef="#br0" timeOffset="269146">2763 13168,'19'24,"3"18,-22-42,0 0,25 35,-25-35,22 27,3-7,4-26,-5-29,-14-25,13 6,-26 5</inkml:trace>
  <inkml:trace contextRef="#ctx0" brushRef="#br0" timeOffset="269688">3105 13318,'5'-9,"2"-12,-7 21,0 0,2-39,-2 39,6-53,19-6,0 12,5 15,-11 14</inkml:trace>
  <inkml:trace contextRef="#ctx0" brushRef="#br0" timeOffset="270069">3298 13067,'16'30,"2"21,-18-51,0 0,4 48,-4-48,13 51,-15-26,2-18,1-10,8-25,1-25,17-4,6 22,-3 24,7 33,-2 22,-13 8,-18-14,-7-9</inkml:trace>
  <inkml:trace contextRef="#ctx0" brushRef="#br0" timeOffset="270366">3920 13027,'-5'0,"-19"4,24-4,0 0,-41 7,41-7,-55 4,17 4,13 2</inkml:trace>
  <inkml:trace contextRef="#ctx0" brushRef="#br0" timeOffset="270563">3936 13180,'11'9,"-33"-5,22-4,0 0,0 0,-44-10,44 10,0 0,-58-13,58 13,-60-11,14 9,23 11</inkml:trace>
  <inkml:trace contextRef="#ctx0" brushRef="#br0" timeOffset="271006">4200 12856,'11'42,"8"24,-19-66,25 75,-17 3,-1-2,-11-21,4-14</inkml:trace>
  <inkml:trace contextRef="#ctx0" brushRef="#br0" timeOffset="271204">4284 13163,'-18'-1,"-14"-3,32 4,0 0,0 0,-33-1,33 1,0 0,-38 3,38-3,-40 2,13-7</inkml:trace>
  <inkml:trace contextRef="#ctx0" brushRef="#br0" timeOffset="271493">4389 13127,'19'18,"-11"25,-8-43,0 0,2 43,-2-43,14 41,-7-21,7-14,14-25,2-22,-7-24,-14 10,-7 14,-14 11</inkml:trace>
  <inkml:trace contextRef="#ctx0" brushRef="#br0" timeOffset="271750">4633 13265,'6'3,"-2"-12,-4 9,0 0,0 0,3-38,-3 38,0 0,-5-55,5 55,2-52,13-3,14 17,-9 13,-5 8</inkml:trace>
  <inkml:trace contextRef="#ctx0" brushRef="#br0" timeOffset="272150">4780 13013,'20'22,"-16"16,-4-38,28 66,-8-1,-16-20,10-11,-11-28,-7-24,2-35,10-5,11-5,0 27,4 23,4 26,23 42,-14 3,-10-6,-5-19,-9-20</inkml:trace>
  <inkml:trace contextRef="#ctx0" brushRef="#br0" timeOffset="272435">5288 12839,'3'-5,"0"7,-3-2,0 0,0 0,9 24,-9-24,0 0,15 64,-15-64,21 75,-2 6,-13-12,-7-19,5-22</inkml:trace>
  <inkml:trace contextRef="#ctx0" brushRef="#br0" timeOffset="272647">5423 13047,'-1'3,"-27"8,28-11,0 0,0 0,-36 2,36-2,0 0,-58-5,58 5,-49 2,9 2,6-1,26-1</inkml:trace>
  <inkml:trace contextRef="#ctx0" brushRef="#br0" timeOffset="272948">5570 12726,'23'-15,"-11"17,-12-2,0 0,0 0,28 30,-28-30,0 0,33 72,-33-72,29 95,-12-3,-7-3,-4-4,-14-9,10-5</inkml:trace>
  <inkml:trace contextRef="#ctx0" brushRef="#br1" timeOffset="299605">1881 11204,'0'-11,"-4"5,4 6,2 3,12 43,-14-46,0 0,28 55,-28-55,23 63,-1 4,-10-4,-10-39,-5-13</inkml:trace>
  <inkml:trace contextRef="#ctx0" brushRef="#br1" timeOffset="300226">1780 11110,'3'-13,"-1"-11,-2 24,0 0,0 0,13-15,-13 15,0 0,24-5,-24 5,41 10,13 4,13 37,9 31,-9 19,-26-9,-17-11,-22-21,-20-2,-22-30,-18-17,-24-44,-3-21,20-24,17-14,33-25,37 15,20 42,16 44,-2 36,-22 28</inkml:trace>
  <inkml:trace contextRef="#ctx0" brushRef="#br1" timeOffset="301392">1839 13106,'-10'-5,"2"-1,8 6,0 0,0 0,-6-8,6 8,0 0,-3-10,3 10,0-4,3-1,-3 5,0 0,0 0,0 0,0 0,14-4,-14 4,0 0,0 0,0 0,27 3,-27-3,0 0,0 0,35 2,-35-2,0 0,36 6,-36-6,46 32,-17 9,-13 11,-26-17,-10 1,-8-11,-5-6,5-13,20-6,9 0,19-5,23 1,14-3,-12 2,-1 8,-12 10</inkml:trace>
  <inkml:trace contextRef="#ctx0" brushRef="#br1" timeOffset="301980">1772 13047,'8'-15,"0"1,-8 14,0 0,0 0,5-14,-5 14,0 0,5-11,-5 11,14-8,13 4,-27 4,0 0,32 2,-32-2,46 20,15 12,8 21,6 13,-18 10,-25 9,-21 3,-37-20,-31-12,-47-25,2-31,-1-41,3-24,19-20,41-11,39 9,32 17,29 26,7 10,-9 12,-5 10,-16-1</inkml:trace>
  <inkml:trace contextRef="#ctx0" brushRef="#br1" timeOffset="303115">5932 11412,'4'-8,"-1"-1,-3 9,0 0,0 0,0 0,0 0,0 0,8-7,-8 7,0 0,0 0,0 0,0 0,11-6,-11 6,0 0,0 0,0 0,21-5,-21 5,0 0,0 0,22 0,-22 0,0 0,30 18,-30-18,26 28,-26-2,0-26,-4 30,-14-5,-2-8,-5-2,16-9,11-3,9 3,16 0,14 15,-5 4,-6 13,-28-15,-18-1,-9-10,-8-5,3-5</inkml:trace>
  <inkml:trace contextRef="#ctx0" brushRef="#br1" timeOffset="303651">5801 11330,'-1'-36,"-5"-5,6 41,0 0,0 0,27-29,-27 29,0 0,35-15,-35 15,54-1,6 16,7 29,-13 21,8 22,-21 11,-21-1,-16-4,-17-13,-36-22,-18-31,-17-37,-10-43,17-24,23-16,51-22,55-2,35 37,-16 38,-26 28,-23 33</inkml:trace>
  <inkml:trace contextRef="#ctx0" brushRef="#br1" timeOffset="304705">1571 12119,'-9'-5,"-3"5,12 0,0 0,0 0,0 0,-7 10,7-10,0 0,0 0,-5 31,5-31,0 0,14 64,-14-64,12 58,-2-13,-1-18,-3-13,13-14,12-9,7-7,-3-3,-5 2,-4 2,-10 4</inkml:trace>
  <inkml:trace contextRef="#ctx0" brushRef="#br1" timeOffset="304945">1784 12120,'-3'-7,"3"6,0 1,0 0,0 0,-4 15,4-15,0 0,-3 69,3-69,-1 80,-2-2,5-9,7-18,-6-20,-3-20</inkml:trace>
  <inkml:trace contextRef="#ctx0" brushRef="#br1" timeOffset="305458">1387 12151,'-6'-35,"-1"-5,7 40,0 0,25-55,-25 55,49-30,32 20,33 20,16 36,-8 39,-30 9,-32 26,-48-9,-56-20,-52-8,-38-45,-4-28,-10-44,5-39,37-16,40-44,59 5,53 7,40 28,32 25,34 40</inkml:trace>
  <inkml:trace contextRef="#ctx0" brushRef="#br1" timeOffset="306333">6325 12305,'-2'-7,"-27"-6,29 13,0 0,0 0,-40-20,40 20,0 0,-47-19,47 19,-41-19,0 5,20 10,4 3,14 6,4 23,19 35,-17 1,-8-9,2-16,4-25,0-13,0-13,18-14,5 3,7 14,14 18,-14 17,-11 10,-14 2,-21-3,-27-8,-24-15,4-6</inkml:trace>
  <inkml:trace contextRef="#ctx0" brushRef="#br1" timeOffset="306817">5968 12211,'24'-32,"19"0,-43 32,57-18,17 12,5 18,-2 24,-16 25,-19 29,-21 11,-28-2,-48-14,-35-20,-27-28,4-43,-11-47,1-25,14-22,46-5,66 9,59 20,43 31,6 39,-19 26</inkml:trace>
  <inkml:trace contextRef="#ctx0" brushRef="#br1" timeOffset="308550">8544 13165,'-98'-8,"-2"4,-12-3,-35-5,-46-13,-32 0,-28-2,-4 0,14 0,34 14,38 0,62 7,37 5</inkml:trace>
  <inkml:trace contextRef="#ctx0" brushRef="#br1" timeOffset="309134">4381 12742,'21'-1,"-23"3,2-2,0 0,0 0,-38 4,38-4,0 0,-95-2,95 2,-144-4,-50 0,-58 6,-71 2,-24-6,-10 1,17-4,53 4,80-3,101 9</inkml:trace>
  <inkml:trace contextRef="#ctx0" brushRef="#br1" timeOffset="323311">2088 12536,'-10'-1,"-26"-24,36 25,0 0,-61-39,61 39,-99-79,-26-5,-20-15,17 24,11 13,42 35,47 27,43 20,68 65,66 48,18 15,-13-13,-82-58,-80-57,-55-35,-87-69,-52-25,3 1,52 23,96 76,68 15,79 55,50 39,-25-24,-83-39,-66-43,-79-43,-46-24,13 23</inkml:trace>
  <inkml:trace contextRef="#ctx0" brushRef="#br1" timeOffset="324888">2382 13558,'46'-4,"-40"-7,-6 11,0 0,-36-36,36 36,-92-69,-47-15,6 23,0 11,25 17,39 10,52 23,42 25,69 49,34 11,2 1,-67-39,-53-28,-55-29,-72-42,-33-16,-15-14,33 33,58 26,70 39,69 56,61 36,11 18,-65-43,-65-48,-58-51,-63-66,-56-30,2-14,50 17,101 80,74 12,97 46,69 47,26-2,-69-32,-102-42,-89-61,-81-38,-84-25,-42 23,37 48,56 38</inkml:trace>
  <inkml:trace contextRef="#ctx0" brushRef="#br1" timeOffset="325778">495 12114,'8'-2,"-4"-8,-4 10,0 0,0 0,0 0,11-16,-11 16,0 0,0 0,18-14,-18 14,0 0,18-3,-18 3,32 10,-2 6,-30-16,24 50,-17-17,-8 22,-4-16,-12-12,-2-2,-5-14,-1-8,7-4,18-3,16-8,21-4,12 7,-4 19,-11 6,-22-13,-14-4</inkml:trace>
  <inkml:trace contextRef="#ctx0" brushRef="#br1" timeOffset="326294">454 12047,'-1'-26,"5"-4,-4 30,0 0,0 0,13-22,-13 22,0 0,24-15,-24 15,33-9,12 26,1 4,4 15,3 27,-9 20,-13 7,-22-12,-26 0,-29-34,-22-8,-14-12,2-31,11-21,19-27,25 14,23-42,22-27,16-3,9 30,-10 41,-2 34</inkml:trace>
  <inkml:trace contextRef="#ctx0" brushRef="#br1" timeOffset="327584">773 13136,'11'-15,"23"4,-34 11,0 0,55-4,-55 4,65 12,-19 16,-25-10,-21 12,-18 1,-6-14,1-6,14-7,9-1,5 1,14 1,9 5,12 28,-11-16,-8 1,-13-1,-17 2,-13-3,-11-2,-7 0,-10 3,-3-23,-2-14</inkml:trace>
  <inkml:trace contextRef="#ctx0" brushRef="#br1" timeOffset="328158">610 13105,'23'-25,"8"-2,-31 27,0 0,36-27,-36 27,36-26,7 10,7 21,9 1,7 26,3 5,5 18,-11 15,-17 12,-26 5,-20 3,-21-3,-31-18,-23-9,-8-22,14-25,-17-38,1-29,9-20,29-17,23-17,28-14,34-17,29 18,5 71,14 23,18 58</inkml:trace>
  <inkml:trace contextRef="#ctx0" brushRef="#br1" timeOffset="340302">1690 10596,'35'-27,"-23"12,-12 15,0 0,11-16,-11 16,4-9,-6 1,2 8,0 0,0 0,0 0,-20-10,20 10,0 0,0 0,-39-9,39 9,0 0,-48 3,48-3,-60 5,-4-10,12 4,7 10,-11 6,1 0,13 2,24-6,13 4,12 19,0 11,-17 8,-7 12,-7 34,16-6,15 10,2 4,-4 4,-7 8,-3 23,2-7,7 7,2 7,-2-18,6 14,-6-16,-1-14,0-6,7-13,1-6,-1-8,-2-31,-1-7,-1-29,1-9,7-3,15 0,14-3,13 2,23 1,12 10,0-7,-1-5,-29-4,-25 2,-33 0,-10 5,-35 9,-37-5,-17-4,-1-16,9-4,28 14,16 9,7 1,9-8,18-1,5-5,-20-17,-15-10,-10-19,6-19,11-10,15-20,11-8,13-17,19-13,9-5,-4 2,-22-20,-9 0,2-14,20 19,5 0,13 27,6 15,21 23,23 17,11 31,-32 13,-42 12</inkml:trace>
  <inkml:trace contextRef="#ctx0" brushRef="#br1" timeOffset="340918">1737 10747,'2'-9,"-29"-23,27 32,0 0,-52-31,52 31,-82-43,-31 10,-26 17</inkml:trace>
  <inkml:trace contextRef="#ctx0" brushRef="#br1" timeOffset="341988">5091 11035,'11'-18,"-5"6,-6 12,0 0,0 0,11-11,-11 11,0 0,26-8,-26 8,56 10,16 10,11 21,7 16,0 8,-36-12,-32-6,-10 6,-16 16,-18 9,-6 15,3 15,5 21,10 10,23 12,8-8,-4-6,-27-19,-20-25,-32-29,-6-19,-14-11,-13-19,-19-16,1-12,8-1,47 16,15-3</inkml:trace>
  <inkml:trace contextRef="#ctx0" brushRef="#br1" timeOffset="343343">9880 12191,'-55'-67,"-73"-59,-21-18,-5-13,-3 7,28 45,59 50,50 38,44 42,82 66,57 27,11 4,-12-17,-37-25,-79-48,-61-38,-46-30,-34-18,-25-7,-20 0,29 36,70 53,69 48,59 37,-42-53,-56-43,-38-44</inkml:trace>
  <inkml:trace contextRef="#ctx0" brushRef="#br1" timeOffset="343739">10190 11318,'32'71,"-28"13,11 21,-4-10,4-5,-12-23,-11-26,-3-24</inkml:trace>
  <inkml:trace contextRef="#ctx0" brushRef="#br1" timeOffset="343955">10442 11943,'-9'13,"-27"-4,36-9,0 0,-73-4,73 4,-94-15,-9-1,14 1,24-2</inkml:trace>
  <inkml:trace contextRef="#ctx0" brushRef="#br1" timeOffset="344170">9945 11401,'28'-2,"-19"12,-9-10,0 0,0 0,-8 26,8-26,0 0,-29 40,29-40,-58 49,-18 16</inkml:trace>
  <inkml:trace contextRef="#ctx0" brushRef="#br1" timeOffset="347386">3151 6432,'-16'-14,"-24"-22,40 36,0 0,-47-28,47 28,-38-18,12 12,0 15,7 4,3 2,12-2,5 10,1 33,-5 4,-17 16,-12 20,13 8,12 20,17 6,13 25,-1 17,-13-3,-16-5,4-1,9 1,8 15,0-6,-4-12,-3-33,2-12,3-28,-1-14,0-18,-2-7,-15-19,-4-16,4-8,4-5,4-8,1-22,-15-13,-4 27,-16 10,-27 7</inkml:trace>
  <inkml:trace contextRef="#ctx0" brushRef="#br1" timeOffset="348652">3007 9146,'-13'8,"-49"-4,62-4,-96-1,-23-22,-17-9,11-16,2-20,4-35,9-14,8-28,26-28,18-9,14-37,22 14,15-23,31 24,20 19,18 2,1 17,5 15,-13 13,17 17,0 24,-7 22,-25 14,-17 7,-8 19,-11 25,-5 13,-13 28,4 32,-7 18,2-3,1-13,0-10,9-14,13-20,11-22,10-23,-6-25,7-8,-15-6,-23 2,-19 13,-25-13,-20 6,-4 8,1-7,22 11,6 16,-8-1</inkml:trace>
  <inkml:trace contextRef="#ctx0" brushRef="#br1" timeOffset="374799">6849 8844,'-85'-8,"-18"4,-5-5,7-6,12 15</inkml:trace>
  <inkml:trace contextRef="#ctx0" brushRef="#br2" timeOffset="390482">12976 11795,'34'-29,"-27"21,-7 8,-2-2,-2 15,4-13,0 0,-1 78,1-78,16 124,7 36,-12 10,-11-10,-7-21,-2-30,14-46,6-41</inkml:trace>
  <inkml:trace contextRef="#ctx0" brushRef="#br2" timeOffset="390806">13296 12233,'0'-7,"-3"14,3-7,0 0,11 57,-11-57,15 103,-7-5,-6-12,7-34,0-25,-1-36</inkml:trace>
  <inkml:trace contextRef="#ctx0" brushRef="#br2" timeOffset="390979">13306 12077,'44'-44,"-53"4,9 40,0 0,-7-47,7 47,11-27,9 10</inkml:trace>
  <inkml:trace contextRef="#ctx0" brushRef="#br2" timeOffset="391327">13513 12321,'31'89,"5"0,6-15,3-12,-2-23,-2-25,-9-30,-8-32,-9-35,6-9,19 11,4 22,-8 21,-13 12,-19 10</inkml:trace>
  <inkml:trace contextRef="#ctx0" brushRef="#br2" timeOffset="391720">14086 12411,'77'18,"2"-24,10-18,-29-30,-39-12,-35 9,-28 17,-27 23,1 40,16 45,27 22,33 19,35-9,18-14,12-28,10-30,-14-39,-28-33</inkml:trace>
  <inkml:trace contextRef="#ctx0" brushRef="#br2" timeOffset="392145">14599 12270,'25'46,"-5"20,-20-66,18 77,-11-1,-7-24,3-29,3-26,5-38,13-34,12-20,8 10,-3 55,14 50,-10 47,-7 26,-16 16,-18-13,3-18,-5-36,2-41</inkml:trace>
  <inkml:trace contextRef="#ctx0" brushRef="#br2" timeOffset="392522">15100 12456,'36'-2,"5"2,-41 0,73 0,8-13,-9-19,-18-12,-42 4,-37 0,-47 8,-5 42,17 38,22 23,32 21,42 0,44-6,9-32,8-33,-7-45</inkml:trace>
  <inkml:trace contextRef="#ctx0" brushRef="#br2" timeOffset="392951">15944 12089,'32'-12,"-40"17,8-5,0 0,0 0,-41 37,41-37,0 0,-60 61,60-61,-78 81,32-8,23-22,41-26,28-23,21-17,23-7,0 19,-17 30,-29 33,-37-3,-48 9,-30-14,-16-21,12-18,32-21</inkml:trace>
  <inkml:trace contextRef="#ctx0" brushRef="#br2" timeOffset="393389">16405 12180,'43'-28,"-40"3,-3 25,0 0,0 0,0-3,0 3,0 0,-24 25,24-25,-54 60,-13 5,31-19,31-15,26-15,25-15,14 0,12 12,-9 29,-22 32,-33 1,-30-7,-33-21,-27-25,5-22,16-19</inkml:trace>
  <inkml:trace contextRef="#ctx0" brushRef="#br2" timeOffset="393813">16640 11897,'18'-34,"16"7,-34 27,0 0,41-7,-41 7,47 0,7 18,1 16,0 8,-21-3,-30 1,-18 0,-34 1,-12 1,5 3,16 7,28 6,25 17,15 5</inkml:trace>
  <inkml:trace contextRef="#ctx0" brushRef="#br2" timeOffset="393972">16841 12613,'2'19,"-10"-19,8 0,0 0,0 0,0 0,-12-15,12 15,0 0,0 0,-7-14,7 14,0 0,9-7,-9 7</inkml:trace>
  <inkml:trace contextRef="#ctx0" brushRef="#br2" timeOffset="436018">10297 6463,'2'2,"10"20,-12-22,0 0,31 55,-31-55,39 78,1 19,-12 20,-17 11,-13-1,-28-11,-18-1,-42-29,-39-22,-34-28,-36-20,-3-9,9-3,-5-12,9 4,8-1,39 2,41 14,65-4,36-5,24-2,-6-1,-10-3</inkml:trace>
  <inkml:trace contextRef="#ctx0" brushRef="#br2" timeOffset="436424">8635 7321,'75'11,"-20"1,-55-12,25 19,-33 1,-35 15,-28 4,-15 4,34 0,17 1,32-7,31 0,53 7,19 5,10 6,-10-6</inkml:trace>
  <inkml:trace contextRef="#ctx0" brushRef="#br2" timeOffset="437035">10805 6224,'9'-4,"-12"36,3-32,0 0,9 81,-9-81,12 109,-7 10,-7-9,9-12,7-22,1-31,-7-37</inkml:trace>
  <inkml:trace contextRef="#ctx0" brushRef="#br2" timeOffset="437318">11221 6409,'-20'-16,"-60"-6,80 22,-124-27,-30 3,1 2,32 5,35 7,38-3,22-4</inkml:trace>
  <inkml:trace contextRef="#ctx0" brushRef="#br2" timeOffset="437662">11319 6069,'18'53,"1"52,-5 28,-14 20,-4-34,11-22,3-25,6-27</inkml:trace>
  <inkml:trace contextRef="#ctx0" brushRef="#br2" timeOffset="437895">11673 6958,'-4'5,"-44"-3,48-2,-88-6,-33-8,22 3,37 3,29 2</inkml:trace>
  <inkml:trace contextRef="#ctx0" brushRef="#br2" timeOffset="438144">11373 6086,'8'0,"-39"39,31-39,-64 67,-27 12,-2 16</inkml:trace>
  <inkml:trace contextRef="#ctx0" brushRef="#br2" timeOffset="499707">17706 12159,'35'-8,"-34"7,-1 1,0 0,0 0,5 28,-5-28,0 0,32 82,-32-82,38 107,6 7,-1-31,-10-33,-2-50,10-45,17-53,3-32,24-36,20 17,9 44,-10 34</inkml:trace>
  <inkml:trace contextRef="#ctx0" brushRef="#br2" timeOffset="501354">19432 11859,'17'-12,"-30"2,-7 2,20 8,0 0,0 0,0 0,-17 11,17-11,0 0,0 0,-17 19,17-19,0 0,-34 40,34-40,-45 50,-17 22,6 4,13 25,28 16,43 7,20-1,17-6,6-29,-26-39,1-36,-14-30</inkml:trace>
  <inkml:trace contextRef="#ctx0" brushRef="#br2" timeOffset="503170">19706 12319,'9'-5,"-47"-11,38 16,0 0,0 0,-33-4,33 4,0 0,-46 14,46-14,-44 39,12 19,20 7,37-12,21-6,5-15,2-22,-9-18,-10-43</inkml:trace>
  <inkml:trace contextRef="#ctx0" brushRef="#br2" timeOffset="503571">19887 12309,'14'7,"-28"7,14-14,0 0,0 0,-12 25,12-25,0 0,-29 49,29-49,-6 62,20 2,10-11,-8-38,8-28,-19-37,8-14,-21 3,14 41,7 24,12 39,-8 13,4 0,-28-11,9-26,-5-22</inkml:trace>
  <inkml:trace contextRef="#ctx0" brushRef="#br2" timeOffset="503948">20102 12331,'36'38,"-16"18,-20-56,12 56,-7-7,6-16,-2-25,5-23,3-36,4-7,4 0,-7 35,10 39,-7 31,-6 11,-11 2,-13-21,5-28,10-29</inkml:trace>
  <inkml:trace contextRef="#ctx0" brushRef="#br2" timeOffset="504214">20540 11874,'11'-17,"-9"28,-2-11,0 0,22 62,-22-62,18 113,-21 42,-4-1,-3-17,-1-41,7-48,7-47</inkml:trace>
  <inkml:trace contextRef="#ctx0" brushRef="#br2" timeOffset="504433">20658 12308,'-17'-1,"-17"3,11 5,23-7,0 0,-46 15,46-15,-49 8,2-9,-2 0</inkml:trace>
  <inkml:trace contextRef="#ctx0" brushRef="#br2" timeOffset="504591">20298 12189,'8'-35,"-18"2,10 33,0 0,-16-49,16 49,-32-54,-13-4</inkml:trace>
  <inkml:trace contextRef="#ctx0" brushRef="#br2" timeOffset="506420">21325 12218,'-50'12,"8"13,42-25,-22 37,11-2,7 9,31 5,2 7,9-8,-11-30,-21-15,9-26,-2-41,-2-31,-10 13,2 47,6 31,17 55,1 35,5 49,-18-2,-20-29,-13-24,-22-42,-12-54,0-35,14-22</inkml:trace>
  <inkml:trace contextRef="#ctx0" brushRef="#br2" timeOffset="506783">21490 12406,'49'-6,"-24"-9,-25 15,0 0,47-24,-47 24,34-23,-4-30,-27 24,-24 2,-22 23,-9 32,8 16,14 18,44-3,35-3,13-25,10-37,-12-41</inkml:trace>
  <inkml:trace contextRef="#ctx0" brushRef="#br2" timeOffset="507003">21809 11826,'-1'7,"6"58,-5-65,10 139,9 12,-5-4,8-27,-1-52,-3-42</inkml:trace>
  <inkml:trace contextRef="#ctx0" brushRef="#br2" timeOffset="507195">21983 12287,'-21'-27,"-59"11,80 16,-98-21,2 0,34 19,58 3,36-2</inkml:trace>
  <inkml:trace contextRef="#ctx0" brushRef="#br2" timeOffset="507654">22560 12118,'17'-15,"-19"11,2 4,0 0,0 0,-29 7,29-7,0 0,-58 24,58-24,-59 50,15-17,21 11,25-26,22-6,22 1,19 5,-16 11,-12 21,-47 0,-21-17,-18-15,-3-16,15-16,5-28</inkml:trace>
  <inkml:trace contextRef="#ctx0" brushRef="#br2" timeOffset="507973">22757 11694,'3'6,"-9"52,6-58,-8 87,-6 34,13 8,-3 5,8-39,8-26,-5-32</inkml:trace>
  <inkml:trace contextRef="#ctx0" brushRef="#br2" timeOffset="508209">22838 12106,'-13'6,"-27"2,40-8,0 0,-63 17,63-17,-55 0,15 7,5 11,16-9,20-9</inkml:trace>
  <inkml:trace contextRef="#ctx0" brushRef="#br2" timeOffset="508551">22944 12178,'33'18,"-32"-12,-1-6,0 0,0 0,-3 14,3-14,0 0,-4 58,4-58,9 52,-9-3,24-15,13-12,3-31,-5-40,10-10,-13 2,-12 5,0 2</inkml:trace>
  <inkml:trace contextRef="#ctx0" brushRef="#br2" timeOffset="508879">23574 12076,'9'-3,"-39"-1,30 4,0 0,-56 3,56-3,-67 2,8 33,40 36,39-5,21 9,-3-42,10-8,1-26,4-34</inkml:trace>
  <inkml:trace contextRef="#ctx0" brushRef="#br2" timeOffset="509201">23772 11653,'-3'39,"-4"21,7-60,-8 112,1 16,7 13,1-11,1-30,-5-29,-5-32,18-29</inkml:trace>
  <inkml:trace contextRef="#ctx0" brushRef="#br2" timeOffset="509570">24049 12065,'-35'35,"-24"11,59-46,-60 52,-8-3,16-6,26-26,23-4,12-5,33 2,20 11,5 6,-1 14,-25-28</inkml:trace>
  <inkml:trace contextRef="#ctx0" brushRef="#br2" timeOffset="510420">20152 12965,'37'12,"-22"29,-15-41,0 0,12 59,-12-59,11 64,2-1,-10-24,1-28,-14-17</inkml:trace>
  <inkml:trace contextRef="#ctx0" brushRef="#br2" timeOffset="510601">20190 12900,'25'-14,"-20"8,-5 6,0 0,0 0,0 0,6-6,-6 6,0 0,0 0,7 0,-7 0,0 0,18 17,-18-17</inkml:trace>
  <inkml:trace contextRef="#ctx0" brushRef="#br2" timeOffset="510875">20405 13204,'20'55,"-25"-44,5-11,0 0,0 0,-1-5,1 5,0 0,3-35,-3 35,12-58,15-6,-27 64,33-37,2 24,-6 44,-5 29,-2-8,-29-16,2-21</inkml:trace>
  <inkml:trace contextRef="#ctx0" brushRef="#br2" timeOffset="511202">21116 12984,'25'5,"-49"7,24-12,0 0,0 0,-44 9,44-9,0 0,-66 33,66-33,-64 45,39 5,18 1,39-9,14-11,12-21,4-14,2-7</inkml:trace>
  <inkml:trace contextRef="#ctx0" brushRef="#br2" timeOffset="511406">21283 13278,'-5'-6,"-4"-23,9 29,0 0,-21-51,21 51,6-54,21 7,18 0,9 23,-3 14</inkml:trace>
  <inkml:trace contextRef="#ctx0" brushRef="#br2" timeOffset="511624">21578 13116,'-20'43,"11"-12,9-31,0 0,0 0,-2 34,2-34,0 0,7 23,-7-23,10 18,1-21,-5-27,-18-19</inkml:trace>
  <inkml:trace contextRef="#ctx0" brushRef="#br2" timeOffset="511789">21573 12983,'24'-48,"0"23,-24 25</inkml:trace>
  <inkml:trace contextRef="#ctx0" brushRef="#br2" timeOffset="511971">21752 12722,'6'3,"-1"35,2 22,-4 27,5 6,-1 3,0-14,4-23,-3-35</inkml:trace>
  <inkml:trace contextRef="#ctx0" brushRef="#br2" timeOffset="512140">21847 13107,'-33'-8,"-21"4,54 4,-50-10,2 5,24 8,41 6,24-5</inkml:trace>
  <inkml:trace contextRef="#ctx0" brushRef="#br2" timeOffset="512376">22053 12968,'3'29,"-20"36,17-65,2 59,4-4,11-23,0-9,-21-37,-15-33</inkml:trace>
  <inkml:trace contextRef="#ctx0" brushRef="#br2" timeOffset="512531">22044 13013,'-3'-47,"2"3,1 44,0 0,0 0,5-24,-5 24,0 0,5-14,-5 14,11-14,27 8,5 17</inkml:trace>
  <inkml:trace contextRef="#ctx0" brushRef="#br2" timeOffset="512831">22433 12959,'-12'-3,"-24"5,36-2,0 0,-47 2,47-2,-48 18,19 13,24 8,24 16,22-16,8-6,3-17,17-7,-12-18,-22-4</inkml:trace>
  <inkml:trace contextRef="#ctx0" brushRef="#br2" timeOffset="513381">22778 12888,'-32'-21,"-2"19,34 2,0 0,-45 31,45-31,-34 42,17 26,24-9,27-5,12-18,-4-32,5-29,-18-15,-2-7,-17 18,3 19,-6 29,1 27,-2 29,5-30,-7-8,11-19,0-29</inkml:trace>
  <inkml:trace contextRef="#ctx0" brushRef="#br2" timeOffset="513661">23058 12650,'6'-5,"-1"24,-5-19,0 0,-10 69,10-69,-18 96,10 9,5 7,3-16,0-15,12-38,-7-30</inkml:trace>
  <inkml:trace contextRef="#ctx0" brushRef="#br2" timeOffset="514216">23402 12554,'19'-2,"-3"6,-16-4,0 0,41 52,-41-52,48 103,-10 46,-41 39,-59 28,-45-31,-52-8</inkml:trace>
  <inkml:trace contextRef="#ctx0" brushRef="#br2" timeOffset="524923">6362 5869,'63'0,"-11"5,-52-5,45 9,10 5,36 42,27 37,2 54,-42-4,-35 20,-55-48,-29-7,-13-17,-9-15,-2-5</inkml:trace>
  <inkml:trace contextRef="#ctx0" brushRef="#br2" timeOffset="526306">7190 6266,'24'-9,"0"7,-24 2,0 0,36 17,-36-17,65 44,30 13,30 14,10-3,9 0,12 8,-26 3,-9 8,-33-5,-20 11,-25-10,-14-4,-12-14,-13-15,0-17,-5-18,1-14,4-12,7-18,-2-31,5-10,13-12,4 35,-5 33,0 27,-18 33,-14 19,-5 1,-5-3,-4-12,-32-30,-42-26,-15-25,3-7,14-9,19-1</inkml:trace>
  <inkml:trace contextRef="#ctx0" brushRef="#br2" timeOffset="527717">3949 8045,'8'2,"-8"-1,0-1,0 0,0 0,0 0,-8 19,8-19,0 0,0 0,-31 34,31-34,0 0,-57 33,57-33,-70 31,9-6,21-11,18-9,10-5,-4 2,5 5,-1 7,7 22,8 27,14 18,6 23,-10 10,-9-11,2-15,8-13,5-22,-4-27,12-3,26-14,35-7,65 13,41 14,10 22</inkml:trace>
  <inkml:trace contextRef="#ctx0" brushRef="#br2" timeOffset="568542">7280 8790,'55'-12,"-20"28,-35-16,36 60,21 13,31 1,50 11,52 0,25-20,30-15,17-22,31-12,-12-9,-31-18,-58-12,-75-10,-64-13</inkml:trace>
  <inkml:trace contextRef="#ctx0" brushRef="#br2" timeOffset="569018">9941 8988,'34'57,"-6"36,-3-4,-18-24,-11-20,-7-34</inkml:trace>
  <inkml:trace contextRef="#ctx0" brushRef="#br2" timeOffset="569188">9875 8807,'18'-43,"-11"13,-7 30,0 0,12-22,-12 22</inkml:trace>
  <inkml:trace contextRef="#ctx0" brushRef="#br2" timeOffset="569532">10275 8603,'-57'-22,"-12"25,69-3,-61 35,22 28,41 26,40 19,21 3,-12-3,-27-20,-13-14,-14-19,2-20</inkml:trace>
  <inkml:trace contextRef="#ctx0" brushRef="#br2" timeOffset="569721">10344 9147,'25'-16,"-24"12,-1 4,0 0,0 0,-32-1,32 1,0 0,-73-2,73 2,-90-4,23 5</inkml:trace>
  <inkml:trace contextRef="#ctx0" brushRef="#br2" timeOffset="570152">10822 8599,'2'28,"-12"42,10-70,-14 97,-4 13,11-8,4-5,16-6,5-18,0-20,-3-14</inkml:trace>
  <inkml:trace contextRef="#ctx0" brushRef="#br2" timeOffset="570419">11032 9099,'-18'-27,"-39"6,57 21,-97-15,-14 4,25 8,40 6,28 0</inkml:trace>
  <inkml:trace contextRef="#ctx0" brushRef="#br2" timeOffset="570910">10995 9114,'22'30,"-8"12,-14-42,0 0,26 41,-26-41,50 40,12-11,-12-22,-15-20,-16-15,-26-29,-10-3,5 9,6 10</inkml:trace>
  <inkml:trace contextRef="#ctx0" brushRef="#br2" timeOffset="571318">11442 9297,'27'6,"-29"-12,2 6,0 0,0 0,-5-24,5 24,0 0,-9-45,9 45,9-56,19-1,8 12,2 25,-1 12,-14 15,-2 14,-7 10,-10 1,-4-8</inkml:trace>
  <inkml:trace contextRef="#ctx0" brushRef="#br2" timeOffset="572094">11787 9123,'6'10,"-8"31,2-41,0 0,-5 69,5-69,-6 73,-6-14,5-24,12-31,14-30,1-32,-2-23,4-4,10 31,10 50,8 38,-16 25,-11 6,-19-16,-10-19,3-17</inkml:trace>
  <inkml:trace contextRef="#ctx0" brushRef="#br2" timeOffset="572587">12175 8703,'35'-1,"1"15,-36-14,0 0,44 17,-44-17,56 21,15 5,9 7,-5 6,-35-12,-31-8,-30 4,-35 15,-24 7,-4 1,9-5,29-4,21-4,20-14,22-15</inkml:trace>
  <inkml:trace contextRef="#ctx0" brushRef="#br2" timeOffset="573114">12852 9332,'10'-11,"-17"-23,7 34,0 0,-21-61,21 61,-34-101,8-23,3-33,11 45,9 33,4 43,8 31,21 69,16 44,29 25,9 0,-17-38,-25-55,-7-47,-10-63,-20-63,-23-24,2 51,10 55</inkml:trace>
  <inkml:trace contextRef="#ctx0" brushRef="#br2" timeOffset="573769">11032 9578,'-11'11,"-6"35,17-46,-10 74,15 15,1 4,5-12,-2-19,8-21,21-14,17-22,-8-16</inkml:trace>
  <inkml:trace contextRef="#ctx0" brushRef="#br2" timeOffset="573986">11095 9928,'-16'-7,"-15"3,31 4,0 0,-44 3,44-3,-52 1,-3-2,13 0,25 3</inkml:trace>
  <inkml:trace contextRef="#ctx0" brushRef="#br2" timeOffset="574762">11197 9886,'29'14,"-9"21,-20-35,0 0,27 58,-27-58,35 63,0-17,-5-24,7-30,7-27,-2-16,-26-15,-17 5,-10 11,6 10</inkml:trace>
  <inkml:trace contextRef="#ctx0" brushRef="#br2" timeOffset="575026">11652 10075,'27'20,"-23"-23,-4 3,0 0,0 0,-5-38,5 38,0 0,-8-61,8 61,4-72,14 10,4 20,16 14</inkml:trace>
  <inkml:trace contextRef="#ctx0" brushRef="#br2" timeOffset="575414">11924 9876,'12'61,"-17"9,5-70,-18 60,9-23,15-21,14-26,9-26,4-16,-1-6,-8 14,6 26,2 38,3 34,-10 8,-10-8,-9-17,-1-24</inkml:trace>
  <inkml:trace contextRef="#ctx0" brushRef="#br2" timeOffset="575702">12559 9768,'24'14,"-41"8,17-22,0 0,-58 16,58-16,-80-3,11 3,11-3,30 1,14-4</inkml:trace>
  <inkml:trace contextRef="#ctx0" brushRef="#br2" timeOffset="575961">12552 10005,'-6'2,"-33"-2,39 0,0 0,-48 2,48-2,-45 1,17 6,7 2,8 2,11-4</inkml:trace>
  <inkml:trace contextRef="#ctx0" brushRef="#br2" timeOffset="576373">12847 9495,'30'27,"-25"20,-5-47,1 72,2 15,4 8,2-5,2-14,-2-20,2-19,-12-20,-1-11,-3-12</inkml:trace>
  <inkml:trace contextRef="#ctx0" brushRef="#br2" timeOffset="576710">13174 10068,'-12'-4,"-25"1,37 3,0 0,-60 3,60-3,-59 3,5 8,12 3,4-3,2-1,2-3,11-11,8-10</inkml:trace>
  <inkml:trace contextRef="#ctx0" brushRef="#br2" timeOffset="577027">12890 9526,'7'-16,"-17"11,10 5,0 0,0 0,-27 11,27-11,0 0,-39 22,39-22,-41 43,7-7,12 9</inkml:trace>
  <inkml:trace contextRef="#ctx0" brushRef="#br2" timeOffset="607667">2037 4962,'2'-25,"-6"12,4 13,0 0,0 0,-5-5,5 5,0 0,-5-1,5 1,-21 4,-16 9,37-13,0 0,-51 6,51-6,-66 22,-8-10,-9 19,-3 4,-7 8,15 7,19 37,18 19,20 13,-3 38,4 29,-10 37,-4 4,7 21,18 27,6 25,-8 10,-22 31,-8-18,27 12,20-41,14-3,-7-27,-8-22,1-51,16-72,18-41,13-27,30-34,58-10,42 0,29 6</inkml:trace>
  <inkml:trace contextRef="#ctx0" brushRef="#br2" timeOffset="609024">11111 2737,'32'-6,"-26"7,-6-1,0 0,0 0,1 11,-1-11,0 0,-12 46,12-46,2 77,15 48,6 36,7-6,-26-45,-7-48,-1-33,2-30</inkml:trace>
  <inkml:trace contextRef="#ctx0" brushRef="#br2" timeOffset="609429">11528 2737,'-22'13,"-46"11,68-24,-109 17,-14-13,-16 3,14 3,24 0,2-2,12-10,26-14,26-9</inkml:trace>
  <inkml:trace contextRef="#ctx0" brushRef="#br2" timeOffset="609869">11764 2673,'23'0,"-27"8,4-8,0 0,-7 54,7-54,-6 98,12 31,12 15,6-11,2-15,0-27</inkml:trace>
  <inkml:trace contextRef="#ctx0" brushRef="#br2" timeOffset="610904">11360 3810,'-12'-22,"-6"2,18 20,0 0,0 0,-16-5,16 5,0 0,-10 14,10-14,-6 54,22 41,-16-95,25 123,4 4,-25-29,-11-26,1-27,-1-24,7-25</inkml:trace>
  <inkml:trace contextRef="#ctx0" brushRef="#br2" timeOffset="611258">11631 3789,'4'0,"-21"1,17-1,0 0,-54 0,54 0,-79 2,-20 7,-14 2,13-6,22 5,6-5,3-3,29-10</inkml:trace>
  <inkml:trace contextRef="#ctx0" brushRef="#br2" timeOffset="611914">11821 3802,'22'-15,"-2"-6,-20 21,0 0,37-30,-37 30,61-28,19 22,4 33,-10 32,-17 31,-49 27,-37 7,-30-20,-13-25,-5-25,12-26,36-19,25-11,25-10,37-2,38 8,11 24,-4 11,-22 0,-34-12</inkml:trace>
  <inkml:trace contextRef="#ctx0" brushRef="#br2" timeOffset="612510">11479 4733,'9'-2,"-18"10,9-8,0 0,0 0,-17 41,17-41,0 0,-7 70,7-70,7 95,0 26,1-6,-9-14,0-25,6-31,5-39</inkml:trace>
  <inkml:trace contextRef="#ctx0" brushRef="#br2" timeOffset="612821">11786 4788,'-20'-12,"-47"-4,67 16,-106-2,-11 14,6 11,37-4,19-1,5-6,16-14,19-9</inkml:trace>
  <inkml:trace contextRef="#ctx0" brushRef="#br2" timeOffset="613561">12110 4765,'15'-19,"1"-7,-16 26,0 0,0 0,23-30,-23 30,0 0,38-20,-38 20,66 11,15 36,-14 13,-38 12,-53-13,-42-20,-6-18,20-7,25-2,27-4,31 15,24 21,24 24,-9 19,-30-8,-49-24,-43-16,-43-33,-30-16,7 7,15 12,26 14</inkml:trace>
  <inkml:trace contextRef="#ctx0" brushRef="#br2" timeOffset="614020">11726 5587,'12'8,"-21"33,9-41,0 0,-3 82,3-82,4 84,0 9,2-9,7-18,3-27,-9-25,-3-26</inkml:trace>
  <inkml:trace contextRef="#ctx0" brushRef="#br2" timeOffset="614320">11950 5730,'6'-11,"-62"-9,56 20,-95-24,-27-2,18 17,32 20,22 5,24 3,15-4,19-10,36-7</inkml:trace>
  <inkml:trace contextRef="#ctx0" brushRef="#br2" timeOffset="614598">12347 5649,'15'55,"-10"51,-4 14,-2-8,0-23,9-14,1-18</inkml:trace>
  <inkml:trace contextRef="#ctx0" brushRef="#br2" timeOffset="614869">12171 6715,'-2'-29,"3"12,-1 17,0 0,-1-19,1 19</inkml:trace>
  <inkml:trace contextRef="#ctx0" brushRef="#br2" timeOffset="615095">12212 7083,'16'51,"-29"-17,13-34,0 0,-19 11,19-11</inkml:trace>
  <inkml:trace contextRef="#ctx0" brushRef="#br2" timeOffset="615279">12265 7480,'35'33,"-32"-16,-3-17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6:54:26.361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13199 4570,'74'15,"9"-2,37 1,38-10,41-2,20-2,24 0,17-7,45-3,14 0,54 4,-19 5,15-8,-3-2,10-1,-6 3,13-4,-26-1,1-3,-6 10,-2-5,3 7,-14-9,5 0,-19 9,34 17,-34 17,7 1,-28-4,-39-11,7-3,-44 6,9 14,-43-3,-32 16</inkml:trace>
  <inkml:trace contextRef="#ctx0" brushRef="#br0" timeOffset="1217">7814 5693,'-40'-21,"-40"3,80 18,-102-7,-22 7,-37 5,3 1,-28 7,5 7,-22-1,-30 4,-16-12,-21-2,-53 1,4 5,-11-3,-7 0,-9 2,-25 5,47-8,6 11,18 0,40-3,43-21,72-5,52-2,61 2,32-5</inkml:trace>
  <inkml:trace contextRef="#ctx0" brushRef="#br0" timeOffset="54034">9066 6992,'21'-24,"-27"-6,6 30,0 0,-34-36,34 36,-84-62,-30-15,-41-15,-12-15,1-4,18 7,1 1,13 6,25 22,47 36,47 26,25 7,46 11,61 15,15 2,-3-4,-41-18,-53-10,-41-11,-64-17,-50 1,-22 7,-8 25,19 36,42 22,33 9,37 2,28 4,38 29,42 37,34 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6:55:45.904"/>
    </inkml:context>
    <inkml:brush xml:id="br0">
      <inkml:brushProperty name="width" value="0.05292" units="cm"/>
      <inkml:brushProperty name="height" value="0.05292" units="cm"/>
      <inkml:brushProperty name="color" value="#8066A0"/>
    </inkml:brush>
    <inkml:brush xml:id="br1">
      <inkml:brushProperty name="width" value="0.05292" units="cm"/>
      <inkml:brushProperty name="height" value="0.05292" units="cm"/>
      <inkml:brushProperty name="color" value="#F59D56"/>
    </inkml:brush>
    <inkml:brush xml:id="br2">
      <inkml:brushProperty name="width" value="0.05292" units="cm"/>
      <inkml:brushProperty name="height" value="0.05292" units="cm"/>
      <inkml:brushProperty name="color" value="#50632A"/>
    </inkml:brush>
    <inkml:brush xml:id="br3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16142 7768,'4'-14,"-9"-3,5 17,0 0,0 0,-14-15,14 15,0 0,-33-10,33 10,-39-2,1 18,38-16,-24 37,18 5,22 25,-2 4,-7 2,3-5,-3-6,-8-8,5-14,-14-10,1-16,2-10,3-7,2-18</inkml:trace>
  <inkml:trace contextRef="#ctx0" brushRef="#br0" timeOffset="269">16124 8031,'10'-10,"-14"6,4 4,0 0,0 0,0 0,-20 8,20-8,0 0,0 0,-25 8,25-8,0 0,-46 13,46-13,-57 5,-5-4,14-1,9-14</inkml:trace>
  <inkml:trace contextRef="#ctx0" brushRef="#br0" timeOffset="1234">16410 8078,'1'-9,"-33"-8,32 17,0 0,0 0,-42-8,42 8,0 0,-43 2,43-2,-27 20,16 16,23 7,15-7,2-10,-2-19,-8-26,2-26,-19-5,-2 5,6 40,21 28,-6 33,-1 0,-13-11,-2-13,-11-23,7-18</inkml:trace>
  <inkml:trace contextRef="#ctx0" brushRef="#br0" timeOffset="1548">16563 7780,'7'1,"2"16,-9-17,0 0,7 60,-7-60,7 83,-2 13,4-12,-2-12,1-24,-5-19,1-24,7-24</inkml:trace>
  <inkml:trace contextRef="#ctx0" brushRef="#br0" timeOffset="1959">16826 8009,'5'-10,"-14"-1,9 11,0 0,0 0,-20-7,20 7,0 0,-30 9,30-9,-27 21,12 4,15-25,0 0,0 0,0 0,0 0,0 0,-2 21,2-21,0 0,0 0,0 0,0 0,23 19,-23-19,0 0,0 0,0 0,32 13,-32-13,0 0,0 0,44 8,-44-8,0 0,40 19,-40-19,31 33,-17 1,-27 6,-18-22,-28-15,4-15,11 7,30-1</inkml:trace>
  <inkml:trace contextRef="#ctx0" brushRef="#br0" timeOffset="2333">16935 8189,'32'-2,"-10"-15,-22 17,0 0,0 0,23-24,-23 24,0 0,28-28,-28 28,23-40,-5 0,-21 9,-12 9,-14 20,-6 22,-1 25,17 13,25 1,43-9,10-14,17-14,-2-22,-12-3</inkml:trace>
  <inkml:trace contextRef="#ctx0" brushRef="#br0" timeOffset="5709">6058 5804,'-9'-10,"-15"1,24 9,0 0,0 0,-35-3,35 3,0 0,-48-4,48 4,-55-4,-26 5,-10-5,-12-1,-8-3,-17 2,-11-3,-4 13,-11-3,4-9,-13-9,17 7,11-15,9 20,25-9,24 12,35 6,25 7</inkml:trace>
  <inkml:trace contextRef="#ctx0" brushRef="#br0" timeOffset="21375">6823 5523,'71'5,"-12"-9,-59 4,55-16,-7-14,20-11,-3-25,-2-5,-2-24,-39-1,-49-30,-74-38,-40 7,-24 12,-30 31,-10 29,-8 28,16 33,43 31,45 22,43 10,32-14,16-9,7-19,19-23,19-18,32-4,14-2,6 14,-9 6,-30 1,-41-4,-37 6,-29 3,-8 37,16 35,2 36,-14 31,9-4,23-6,34-21,38-10,60-5,17-16,6-17,-4-29</inkml:trace>
  <inkml:trace contextRef="#ctx0" brushRef="#br0" timeOffset="22228">7550 4341,'6'-1,"-2"2,-4-1,0 0,0 0,6 4,-6-4,0 0,11 33,-11-33,12 92,0 55,-9 35,1-24,-5-40,3-53,7-40</inkml:trace>
  <inkml:trace contextRef="#ctx0" brushRef="#br0" timeOffset="22463">7735 4797,'4'17,"-29"14,25-31,0 0,-50 15,50-15,-87 4,-5-17,28 0,54 11</inkml:trace>
  <inkml:trace contextRef="#ctx0" brushRef="#br0" timeOffset="22748">7715 4850,'57'52,"-36"12,3 3,-19-29,2-30,4-19,19-45,10-25,-13 9,-6 18,-15 9</inkml:trace>
  <inkml:trace contextRef="#ctx0" brushRef="#br0" timeOffset="23014">8047 4737,'23'50,"-7"20,-16-70,25 83,3-22,14-29,20-31,-13-40,-12-38,-29-10,-3 17</inkml:trace>
  <inkml:trace contextRef="#ctx0" brushRef="#br0" timeOffset="23364">8400 4765,'28'8,"12"-12,-40 4,0 0,51-16,-51 16,66-37,-23 2,-38 6,-32 10,-30 21,-18 15,33 16,44 30,56 20,35-6,4-25,-29-33,-37-27</inkml:trace>
  <inkml:trace contextRef="#ctx0" brushRef="#br0" timeOffset="24152">7936 5258,'6'22,"-4"75,-2-97,-7 135,-6-26,0-27,12-18</inkml:trace>
  <inkml:trace contextRef="#ctx0" brushRef="#br0" timeOffset="24915">8051 5505,'-26'59,"-18"-7,44-52,-53 37,21-15,31 7,31 4,18 3,5-7,-6-16,-2-4,-3-20,-1-16,-1-21,-21-11,-19-3,-35 8,-14 13,-2 33,6 20,17 31,49 23,32 7,8-20,12-37,-7-30,-16-40,-17-24,-40 21,-8 13,-9 25,3 17,-5 33,25 27,26 5,25-4,12-23,4-25,-21-24,-10-10</inkml:trace>
  <inkml:trace contextRef="#ctx0" brushRef="#br0" timeOffset="25416">8657 5496,'20'30,"-16"30,-4-60,-7 90,9 18,-11-15,8-39,2-35,-1-39,5-66,-21-33,14-12,8 28,17 66,22 40,6 52,-19 15,-23-4,-36-21,-11-26,-5-28,-5-19</inkml:trace>
  <inkml:trace contextRef="#ctx0" brushRef="#br0" timeOffset="25955">9162 5398,'-11'53,"-3"24,14-77,-5 73,12-23,7-23,16-33,5-34,-1-22,-9 6,-7 40,14 37,9 31,1 10,-7-30,-7-30,-4-52,-12-37,-21-5,15 16</inkml:trace>
  <inkml:trace contextRef="#ctx0" brushRef="#br0" timeOffset="26390">9877 5390,'-11'-1,"-41"-1,52 2,-81 16,7 14,25 17,36 12,35-18,11-31,3-37,15-11,2 23,-2 39,-13 32,-8 11,-19-8,-1-29</inkml:trace>
  <inkml:trace contextRef="#ctx0" brushRef="#br0" timeOffset="26589">10135 5395,'34'49,"-30"22,-4-71,-3 65,2 0,16-24,12-18</inkml:trace>
  <inkml:trace contextRef="#ctx0" brushRef="#br0" timeOffset="26717">10113 5346,'-8'-66,"3"30,5 36,0 0,10-21,-10 21</inkml:trace>
  <inkml:trace contextRef="#ctx0" brushRef="#br0" timeOffset="26985">10387 4913,'9'-2,"-12"33,3-31,0 0,-23 80,23-80,-17 120,12 20,19-1,6-22,15-26</inkml:trace>
  <inkml:trace contextRef="#ctx0" brushRef="#br0" timeOffset="27176">10501 5460,'-7'6,"-36"6,43-12,-84 6,-10-26,8 0,61 12</inkml:trace>
  <inkml:trace contextRef="#ctx0" brushRef="#br0" timeOffset="27380">10559 5326,'59'62,"-33"13,-31 14,-1-17,1-23</inkml:trace>
  <inkml:trace contextRef="#ctx0" brushRef="#br0" timeOffset="27540">10653 5325,'10'-33,"-3"9,-7 24,0 0,6-17,-6 17</inkml:trace>
  <inkml:trace contextRef="#ctx0" brushRef="#br0" timeOffset="27913">10887 5474,'10'64,"-24"-14,-14-23,8-17,15-8,11-16,8-26,2-20,11-10,13-12,1 35,-11 42,1 18,-11 19,-2 21,2 26,-7-16</inkml:trace>
  <inkml:trace contextRef="#ctx0" brushRef="#br0" timeOffset="28421">11374 5303,'23'-2,"-47"-10,24 12,0 0,-63-8,63 8,-76 12,17 30,41 12,48 0,29-10,2-29,-6-21,-7-11,-10 6,-1 34,12 49,-4 32,-22 15,-44 8,-45-8,-42-18,-57-6</inkml:trace>
  <inkml:trace contextRef="#ctx0" brushRef="#br0" timeOffset="30074">6850 6633,'3'-3,"-5"7,2-4,0 0,0 0,-13 11,13-11,0 0,-27 8,27-8,-41 9,-31-9,-1 3,-7 9,-24 4,-19-5,-15-3,-24-8,1-5,8 10,-22 3,-8-1,-10-6,-18 0,2 1,16 1,-19-8,17-1,23 3,17-1,57 20</inkml:trace>
  <inkml:trace contextRef="#ctx0" brushRef="#br0" timeOffset="41194">2951 7884,'83'-14,"-14"13,16 18,21-10,6 4,-12-7,-33-2,-36-14,-25 7,-14-4,-7 1,9 2,7-1,4 0,-6 3,-17-3,6 1,8 3,7 3,14 9,14 31,-8 8,1 28,-19-9,-18 8,-1-7,8-25,19 17,17-5,23 7,18-11,7-17,4-18,12-13,9-14,11-2,24 6,41 14,24-3,1 2,13-6,-16-15,1 4,33 6,6 14,-4 4,1 3,-30-6,-29-7,-20-4,-28 2,-25-1,-18 6,-38-6,-33-1,-16 1,-1 0,-1-1,-7-7,-14-44,18-29,11-43,22 6</inkml:trace>
  <inkml:trace contextRef="#ctx0" brushRef="#br0" timeOffset="42595">3830 5873,'13'-11,"-9"0,-4 11,0 0,0 0,-5-7,5 7,0 0,-25-12,25 12,-28-3,1 16,27-13,0 0,-33 16,33-16,-52 25,4-14,3 6,24-1,22 5,21 25,13 26,-14 13,-12 24,-13-11,10 22,18 35,-1 22,-13 3,-6 29,-8-21,17-9,10 27,-12 1,-25-3,-13-20,11-24,28-73,39-36,45-34,19-6,-9 10,-19-7,-45-5</inkml:trace>
  <inkml:trace contextRef="#ctx0" brushRef="#br0" timeOffset="43940">2757 7033,'8'-2,"15"0,-23 2,0 0,0 0,29 2,-29-2,0 0,37 10,-37-10,55 5,20-9,12-3,16 17,-8-21,-11 17,-1 6,-23-15,-16 9,-9-7,-15-5,-12-1,-11-10,-6-3,-20-11,-15 3,-9 0,12 13,14 1,13 0,12 6,5 4,7 10,18 18,15-5,10 22,-14 5,-16-8,-15 12,-18-8,-20 9,-24-21,-17-7,11-8,15-3</inkml:trace>
  <inkml:trace contextRef="#ctx0" brushRef="#br0" timeOffset="70004">12466 10800,'16'12,"-4"32,-12-44,21 71,-11-3,-2-1,-2-23,-4-28,1-20,1-44,-4-20,13-26,19 24,6 50,19 37,-3 44,-19 4,-17 10,-10-29,-2-27,1-21,12-44,3-17,7 4,-1 34,6 36,10 56,-15 23,-5-9,-4-6,-9-29,5-37,-2-57</inkml:trace>
  <inkml:trace contextRef="#ctx0" brushRef="#br0" timeOffset="70261">13135 10988,'21'51,"12"21,-33-72,46 72,0-22,-10-36,6-38,-17-47,-13-18,-17 12,-1 25,-10 9</inkml:trace>
  <inkml:trace contextRef="#ctx0" brushRef="#br0" timeOffset="70534">13448 10569,'26'-12,"-21"20,-5-8,0 0,17 47,-17-47,5 87,8 28,0 17,5-18,-9-30,5-33,-1-38</inkml:trace>
  <inkml:trace contextRef="#ctx0" brushRef="#br0" timeOffset="70964">13719 10885,'-2'47,"5"33,-3-80,25 83,6-15,10-25,0-26,2-36,-15-33,-13-25,-11-10,2 23,-5 25,9 13</inkml:trace>
  <inkml:trace contextRef="#ctx0" brushRef="#br0" timeOffset="71403">13772 10841,'-14'-3,"-61"-8,75 11,-80 5,-2 14,-4-1,24-4,36-5,24-11</inkml:trace>
  <inkml:trace contextRef="#ctx0" brushRef="#br0" timeOffset="71900">14389 10871,'-27'-3,"-38"8,65-5,-69 29,-8 22,35 10,34-9,37-14,20-21,8-30,0-25,-12-4,-21 21,-3 36,8 36,-3 18,-9-4,-5-21,1-29</inkml:trace>
  <inkml:trace contextRef="#ctx0" brushRef="#br0" timeOffset="72156">14472 10624,'5'39,"22"44,-27-83,38 109,-6 19,1-15,1-24,-3-31,-7-43</inkml:trace>
  <inkml:trace contextRef="#ctx0" brushRef="#br0" timeOffset="72668">15207 11043,'3'0,"25"3,-28-3,0 0,0 0,47 1,-47-1,0 0,49-18,-49 18,35-33,-16-16,-26 15,-23 14,-9 21,5 33,12 26,25 13,30 2,24-20,17-16,3-30,-19-35,-2-40</inkml:trace>
  <inkml:trace contextRef="#ctx0" brushRef="#br0" timeOffset="72860">15817 10936,'-9'41,"-29"3,38-44,-36 47,-7-1,11-8,25-8</inkml:trace>
  <inkml:trace contextRef="#ctx0" brushRef="#br0" timeOffset="73085">15857 11202,'-6'-3,"-18"-17,24 20,0 0,-60-38,60 38,-75-49,11 10,22 8,12 4,32 12</inkml:trace>
  <inkml:trace contextRef="#ctx0" brushRef="#br0" timeOffset="73390">16151 10889,'-14'1,"-17"15,31-16,0 0,-31 35,31-35,-35 68,19 2,29-10,20-12,22-22,7-26,8-36</inkml:trace>
  <inkml:trace contextRef="#ctx0" brushRef="#br0" timeOffset="73661">16396 10550,'-8'26,"14"49,-6-75,15 111,-6 21,-4-13,2-20,0-28,0-38,5-42</inkml:trace>
  <inkml:trace contextRef="#ctx0" brushRef="#br0" timeOffset="73935">16516 10930,'19'34,"0"38,-19-72,45 82,4-5,13-31,-4-41,-8-41,-13-32,-17-16,-30 9,-7 20,5 14</inkml:trace>
  <inkml:trace contextRef="#ctx0" brushRef="#br0" timeOffset="74307">17155 10873,'41'-14,"-34"6,-7 8,0 0,0 0,0 0,-10-2,10 2,0 0,0 0,-43 17,43-17,0 0,-41 31,41-31,-34 43,28-10,6-33,18 23,23-12,17-1,7 13,-27 20,-30 8,-33-7,-33-29,-19-19,32-12</inkml:trace>
  <inkml:trace contextRef="#ctx0" brushRef="#br0" timeOffset="74529">17417 10928,'7'37,"0"27,-7-64,17 68,-20-4,-3-28,-3-31</inkml:trace>
  <inkml:trace contextRef="#ctx0" brushRef="#br0" timeOffset="74689">17339 10748,'19'-15,"21"9,-40 6,0 0,0 0,35 10,-35-10,0 0,36 17,-36-17</inkml:trace>
  <inkml:trace contextRef="#ctx0" brushRef="#br0" timeOffset="75012">17731 10907,'-20'1,"-23"4,43-5,0 0,-34 40,34-40,-24 66,32 12,39-17,25-23,5-33,-9-35,-35-26,-47-15,-42 12,14 22,7 9</inkml:trace>
  <inkml:trace contextRef="#ctx0" brushRef="#br0" timeOffset="75415">17988 10996,'44'26,"-18"11,-26-37,2 61,-22 2,3-15,2-25,14-25,15-53,-5-24,15-2,25-3,10 34,9 46,10 60,-19 36,-22-3,-10-5,-28-33,-9-28,-11-40</inkml:trace>
  <inkml:trace contextRef="#ctx0" brushRef="#br0" timeOffset="75830">18659 10620,'15'-13,"8"-3,-23 16,0 0,0 0,26-9,-26 9,0 0,36-13,-36 13,51 1,2 17,4 21,-23 5,-28-3,-23-7,-30-9,-22 0,12 4,14 8</inkml:trace>
  <inkml:trace contextRef="#ctx0" brushRef="#br0" timeOffset="76008">18807 11252,'3'10,"-10"-15,7 5,0 0,-7-20,7 20,-7-10,7 5,0 5</inkml:trace>
  <inkml:trace contextRef="#ctx0" brushRef="#br1" timeOffset="98594">3767 9570,'21'-17,"-21"17,0 31,0-31,0 0,12 52,-12-52,13 83,-1 3,-1-13,-4-9,-14-40,-4-14</inkml:trace>
  <inkml:trace contextRef="#ctx0" brushRef="#br1" timeOffset="98910">4114 9543,'-2'-12,"-28"9,30 3,0 0,-53-1,53 1,-83 20,-34 1,0-3,13 8,28-10,9-16,33-7</inkml:trace>
  <inkml:trace contextRef="#ctx0" brushRef="#br1" timeOffset="99255">4176 9581,'5'-6,"-1"28,-4-22,0 0,0 0,10 46,-10-46,0 0,9 59,-9-59,8 67,-2-7,-2-11,8 5</inkml:trace>
  <inkml:trace contextRef="#ctx0" brushRef="#br1" timeOffset="100735">2577 5214,'0'5,"0"42,0-47,0 0,1 34,-1-34,-4 63,-5-1</inkml:trace>
  <inkml:trace contextRef="#ctx0" brushRef="#br1" timeOffset="101321">2514 5954,'29'-22,"0"-7,-29 29,0 0,28-26,-28 26,23-17,8 36,-8 22,-9 24,-21-2,-25-18,6-11,6-6,19-19,27-4,31-2,10 15,-11-12,-19 18</inkml:trace>
  <inkml:trace contextRef="#ctx0" brushRef="#br1" timeOffset="102000">2498 6836,'14'-5,"-1"-3,-13 8,0 0,0 0,0 0,0 0,0 0,0 0,13-17,-13 17,0 0,0 0,0 0,0 0,0 0,15-16,-15 16,0 0,0 0,0 0,0 0,19 7,-19-7,0 0,0 0,0 0,15 32,-15-32,0 0,0 0,1 34,-1-34,0 0,-11 50,11-50,-29 24,-7-1,36-23,-18 17,19-6,19 4,20 2,3 21,-15 8,-10 4,-30-8,-24-6,-30-6,1-7</inkml:trace>
  <inkml:trace contextRef="#ctx0" brushRef="#br1" timeOffset="102520">2508 7950,'3'2,"-15"21,12-23,0 0,-14 55,14-55,-21 57,17 9,7-49,14-2,15-9,12-12,17-12,-8 9,-21 6</inkml:trace>
  <inkml:trace contextRef="#ctx0" brushRef="#br1" timeOffset="102712">2610 7932,'35'32,"-20"17,-15-49,0 79,-12-12,-6-5</inkml:trace>
  <inkml:trace contextRef="#ctx0" brushRef="#br1" timeOffset="104486">1853 10318,'0'0,"0"7,0-7,0 0,0 0,0 44,0-44,0 0,-3 67,3-67,-4 72,3 3,-1-38,9 11,-1-34</inkml:trace>
  <inkml:trace contextRef="#ctx0" brushRef="#br1" timeOffset="104722">2022 10695,'0'-1,"-1"-3,1 4,0 0,0 0,-1-2,1 2,0 0,-1-6,1 6</inkml:trace>
  <inkml:trace contextRef="#ctx0" brushRef="#br1" timeOffset="106928">2834 10517,'12'35,"-2"5,-10-40,0 0,11 29,-11-29,16 46,-8-21,5-3,-8-20,2-22,-1-24,5-14,13 6,8 24,3 19,0 23,-7 41,-17 6,-15-14,2-2,4-25,5-29</inkml:trace>
  <inkml:trace contextRef="#ctx0" brushRef="#br1" timeOffset="107217">3246 10542,'12'10,"-18"23,6-33,0 0,0 0,0 31,0-31,0 0,11 59,-11-59,12 41,11-15,8-33,-10-26,-20-26,-17-1,-11 30,-13 11</inkml:trace>
  <inkml:trace contextRef="#ctx0" brushRef="#br1" timeOffset="107471">3387 10303,'29'5,"-19"25,-10-30,0 0,23 70,-23-70,18 85,0 1,2-7,4-21</inkml:trace>
  <inkml:trace contextRef="#ctx0" brushRef="#br1" timeOffset="107648">3587 10553,'-46'-4,"-11"10,57-6,-62 0,-4 7,23-1</inkml:trace>
  <inkml:trace contextRef="#ctx0" brushRef="#br1" timeOffset="108059">4093 10230,'-12'1,"-10"19,22-20,0 0,-7 49,7-49,4 80,3 21,5-2,-11-19,0-13,0-46,4-22</inkml:trace>
  <inkml:trace contextRef="#ctx0" brushRef="#br1" timeOffset="108397">4316 10528,'-4'6,"-17"16,21-22,0 0,-20 48,20-48,-22 53,39-1,15-25,11-10,-4-37,-7-29,-22-5,-39 1,-22 25,-14 17,-9 12</inkml:trace>
  <inkml:trace contextRef="#ctx0" brushRef="#br1" timeOffset="108793">4779 10524,'-50'-18,"-5"16,55 2,-71 6,8 23,38 20,39 6,35-7,17-20,-1-14,-6-24,-29-21</inkml:trace>
  <inkml:trace contextRef="#ctx0" brushRef="#br1" timeOffset="109099">4926 10167,'8'-3,"-3"17,-5-14,0 0,7 48,-7-48,-3 79,-5 19,-6 19,2-26,8-34,14-26,8-35</inkml:trace>
  <inkml:trace contextRef="#ctx0" brushRef="#br1" timeOffset="109372">5070 10468,'0'0,"-28"16,28-16,0 0,-41 33,41-33,-61 48,14 10,33-14,40-10,41-8,34 4,1 6,0 23</inkml:trace>
  <inkml:trace contextRef="#ctx0" brushRef="#br1" timeOffset="112764">1677 11074,'-12'-5,"6"-2,6 7,0 0,0 0,0 0,0 0,-2-9,2 9,0 0,0 0,0 0,3-12,-3 12,0 0,0 0,22-11,-22 11,0 0,49-5,-49 5,51-3,0 27,-11 11,-11 37,-23 15,-21-18,-15-16,-4-23,10-17,14-11,8-6,17-8,27 4,13 17,-4 8,-11-12,-10 4</inkml:trace>
  <inkml:trace contextRef="#ctx0" brushRef="#br1" timeOffset="112924">2170 11433,'24'-7,"-22"1,-2 6</inkml:trace>
  <inkml:trace contextRef="#ctx0" brushRef="#br1" timeOffset="116650">2927 11203,'2'-8,"-2"4,0 4,0 0,0 0,0 5,0-5,0 0,3 28,-3-28,20 76,-3 14,-5 9,-12 1,6-19,1-26,7-25,-5-29</inkml:trace>
  <inkml:trace contextRef="#ctx0" brushRef="#br1" timeOffset="117332">3374 11560,'-4'-3,"-2"0,6 3,0 0,0 0,-11 0,11 0,0 0,-21 1,21-1,-31 9,5 6,26-15,0 0,-11 16,11-16,-13 22,1 5,23 8,9-9,11-20,20-14,4-16,-27-8,-17-4,-30 0,-15 15</inkml:trace>
  <inkml:trace contextRef="#ctx0" brushRef="#br1" timeOffset="117697">3740 11485,'9'-7,"-17"8,8-1,-29 13,-14 20,43-33,-40 53,23-1,34 8,19-26,10-8,-10-28,-6-15</inkml:trace>
  <inkml:trace contextRef="#ctx0" brushRef="#br1" timeOffset="117969">3886 11180,'1'-1,"0"22,-1-21,0 0,6 84,-6-84,2 104,-7 12,-3-5,5-40,7-16</inkml:trace>
  <inkml:trace contextRef="#ctx0" brushRef="#br1" timeOffset="118258">4015 11525,'-6'-1,"-2"19,8-18,0 0,-13 43,13-43,-22 47,23 7,4-6,28-2,-3-13,10-6,-15-17</inkml:trace>
  <inkml:trace contextRef="#ctx0" brushRef="#br1" timeOffset="118714">4745 11459,'-41'3,"-41"-2,82-1,-67 9,1-2,26 4,27-2,12 1</inkml:trace>
  <inkml:trace contextRef="#ctx0" brushRef="#br1" timeOffset="118925">4767 11585,'13'5,"-31"2,18-7,0 0,0 0,-46 4,46-4,0 0,-66 12,66-12,-58 16,11-4,11-1</inkml:trace>
  <inkml:trace contextRef="#ctx0" brushRef="#br1" timeOffset="119236">5005 11206,'0'10,"-9"35,9-45,-8 91,6 26,6-16,3-3,4-37</inkml:trace>
  <inkml:trace contextRef="#ctx0" brushRef="#br1" timeOffset="119460">5075 11534,'-32'-14,"-17"13,49 1,0 0,-38 10,38-10,-26 15,1 2,14-8</inkml:trace>
  <inkml:trace contextRef="#ctx0" brushRef="#br1" timeOffset="119811">5210 11609,'12'35,"-8"-10,-4-25,0 0,0 0,8 13,-8-13,0 0,1 1,-1-1,0-12,7-16,-7 28,0 0,0 0,0 0,7-32,-7 32,0 0,0 0,18-39,-18 39,0 0,22-31,-22 31,26-23</inkml:trace>
  <inkml:trace contextRef="#ctx0" brushRef="#br1" timeOffset="120101">5424 11528,'1'40,"16"10,-17-50,17 48,0-11,9-14,-2-21,-14-23,3-20,8-5,-16 1,4 8</inkml:trace>
  <inkml:trace contextRef="#ctx0" brushRef="#br1" timeOffset="120488">5686 11556,'28'-7,"14"-4,-42 11,0 0,47-23,-47 23,37-36,-18 5,-22 13,-27 8,-18 12,4 22,13 13,26 18,22-14,42-4,33-7,17-8,16-2</inkml:trace>
  <inkml:trace contextRef="#ctx0" brushRef="#br2" timeOffset="141256">7651 9500,'1'12,"-5"13,4-25,16 63,8 37,-7 27,3-6,-20-24,-1-22,-5-44,-1-33,5-38</inkml:trace>
  <inkml:trace contextRef="#ctx0" brushRef="#br2" timeOffset="141575">7967 9580,'2'-11,"-39"5,37 6,0 0,-58 1,58-1,-102 4,-32 3,14 4,23 1,25 4,22 1,24-9</inkml:trace>
  <inkml:trace contextRef="#ctx0" brushRef="#br2" timeOffset="142206">7998 9645,'6'-12,"7"1,-13 11,0 0,0 0,45-13,-45 13,0 0,55-3,-55 3,63 9,10 25,-8 23,-25 30,-41-4,-35-27,-29-13,10-22,34-17,35-10,41-7,29 9,21 4,-3 14,-7 6,-16 3</inkml:trace>
  <inkml:trace contextRef="#ctx0" brushRef="#br2" timeOffset="143724">6823 10321,'-6'5,"-3"13,9-18,0 0,0 0,10 37,-10-37,0 0,2 52,-2-52,3 60,-4-2,-9-13,7-12,-5-16</inkml:trace>
  <inkml:trace contextRef="#ctx0" brushRef="#br2" timeOffset="143901">6995 10652,'-4'-6,"0"-3,4 9,0 0,-3-3,3 3</inkml:trace>
  <inkml:trace contextRef="#ctx0" brushRef="#br2" timeOffset="144953">7450 10532,'-4'-2,"2"6,2-4,0 0,11 32,-11-32,18 62,-1-2,-11-10,-8-32,-1-19,6-31,4-22,14 5,-4-5,8 33,-1 29,6 24,-12 9,-9-3,-3 8,-5-22</inkml:trace>
  <inkml:trace contextRef="#ctx0" brushRef="#br2" timeOffset="145276">7804 10580,'0'12,"-21"11,21-23,0 0,0 0,-13 40,13-40,0 0,7 47,-7-47,23 44,24-14,-6-29,-20-30,-11-22,-21-9,-34 17,-14 13,21 15</inkml:trace>
  <inkml:trace contextRef="#ctx0" brushRef="#br2" timeOffset="145550">7939 10302,'10'2,"-24"36,14-38,0 0,13 54,-13-54,25 91,3 5,-8-23,-6-19,-1-33</inkml:trace>
  <inkml:trace contextRef="#ctx0" brushRef="#br2" timeOffset="145744">8072 10587,'-6'1,"-43"4,49-5,0 0,-61 3,61-3,-75-2,14 4,18-10,27-4</inkml:trace>
  <inkml:trace contextRef="#ctx0" brushRef="#br2" timeOffset="146098">8346 10228,'-17'7,"9"29,8-36,0 0,1 69,-1-69,9 91,4 19,-7-24,-2-23,-9-29,12-20</inkml:trace>
  <inkml:trace contextRef="#ctx0" brushRef="#br2" timeOffset="146486">8638 10535,'4'1,"-17"1,13-2,0 0,0 0,-29 14,29-14,0 0,-46 33,46-33,-29 53,20 6,28-15,16-23,18-27,-16-26,-10-15,-20-5,-31 13,-21 16,-17 7,-2 5</inkml:trace>
  <inkml:trace contextRef="#ctx0" brushRef="#br2" timeOffset="146838">9032 10557,'-45'-11,"-4"4,49 7,-44 7,10 26,24 18,27 8,13-20,23-5,2-16,12-11,-17-17,-8-17</inkml:trace>
  <inkml:trace contextRef="#ctx0" brushRef="#br2" timeOffset="147111">9311 10246,'9'12,"11"36,-20-48,-2 79,-34 27,5 9,17-6,14-33,7-43,2-33</inkml:trace>
  <inkml:trace contextRef="#ctx0" brushRef="#br2" timeOffset="147434">9502 10555,'-29'5,"-11"9,40-14,-62 28,12 15,28 13,37-4,27-14,30-2,9-6,-5 5,-2 7,-5-2</inkml:trace>
  <inkml:trace contextRef="#ctx0" brushRef="#br2" timeOffset="162754">6520 10386,'2'-1,"-2"0,0 1,0 0,0 0,-4 1,4-1,0 0,-35 2,35-2,-69-11,-20-8,-23-16,-8 2,0 2,-3 1,12 4,19 3,25 6,19 7,2 1,19 2,11 5,12 2,3-3,3-5,18-8,38-11,4 2,-17 5,-32 13,-19 8,-36 9,-39 2,7 5,37 9,37 14,39 8,14 2,9 4,-20 1</inkml:trace>
  <inkml:trace contextRef="#ctx0" brushRef="#br2" timeOffset="163611">6510 10780,'-52'6,"0"2,52-8,-50 17,-23 5,-9-2,-2 1,-7 5,-1-6,4 3,-5 3,0-14,21-2,0-2,16-4,9 0,9 0,6-1,14 2,8-2,6-2</inkml:trace>
  <inkml:trace contextRef="#ctx0" brushRef="#br2" timeOffset="164003">5266 10931,'9'-8,"10"6,-19 2,0 0,0 0,0 0,0 0,29-4,-29 4,0 0,0 0,0 0,24-5,-24 5,0 0,0 0,27-7,-27 7,0 0,18-2,-18 2,6 0,-10 4,-13 15,-21 10,0 1,14 0,12 4,25-12,38-3,31-9,26 2,1 7</inkml:trace>
  <inkml:trace contextRef="#ctx0" brushRef="#br2" timeOffset="173067">6713 11629,'-2'-9,"2"1,0 8,0 0,0 0,0 0,0 0,0 0,7-16,-7 16,0 0,0 0,0 0,0 0,4-18,-4 18,0 0,0 0,0 0,4-10,-4 10,0 0,0 0,7-4,-7 4,0 0,7-2,-7 2,13 2,14 4,-27-6,0 0,38 7,-38-7,24 11,12 37,-9 20,-17 8,-14-12,-21-8,-13-17,6-14,13-18,16-10,6-11,19-10,9 8,6 14,17 23,-13 2,-2 8,-26-12,-8-4,-5-10</inkml:trace>
  <inkml:trace contextRef="#ctx0" brushRef="#br2" timeOffset="173262">7217 12008,'22'0,"-23"-2,1 2,0 0,0 0,-13-12,13 12,0 0,-24-17,24 17,-11-14</inkml:trace>
  <inkml:trace contextRef="#ctx0" brushRef="#br2" timeOffset="173782">7677 11446,'-11'22,"9"22,2-44,8 83,-9 25,0 5,-6-14,11-21,-5-25,3-20,1-29</inkml:trace>
  <inkml:trace contextRef="#ctx0" brushRef="#br2" timeOffset="174158">7980 11896,'-3'-8,"-47"6,50 2,0 0,-56 16,56-16,-56 34,9 20,36-2,49-6,27-21,0-37,-14-20,-16-15,-49-14,-30 24,-9 21,-10 4,25 20</inkml:trace>
  <inkml:trace contextRef="#ctx0" brushRef="#br2" timeOffset="174479">8270 11832,'6'-12,"-42"8,36 4,0 0,-60 7,60-7,-75 23,23 18,41 11,46 7,33-11,-7-17,3-18,-22-26,-22-29</inkml:trace>
  <inkml:trace contextRef="#ctx0" brushRef="#br2" timeOffset="174755">8339 11455,'4'-6,"-7"34,3-28,0 0,14 71,-14-71,5 105,-9 15,-2-10,4-22,4-35,0-28,16-31</inkml:trace>
  <inkml:trace contextRef="#ctx0" brushRef="#br2" timeOffset="175030">8593 11848,'18'10,"-39"6,21-16,0 0,-48 23,48-23,-68 33,19 10,41-7,36 0,26-4,16-7,2 2,6 1,-12-2</inkml:trace>
  <inkml:trace contextRef="#ctx0" brushRef="#br2" timeOffset="175334">9259 11831,'-5'-4,"-43"-9,48 13,0 0,-64-12,64 12,-91-7,3 5,29 13,46 7</inkml:trace>
  <inkml:trace contextRef="#ctx0" brushRef="#br2" timeOffset="175528">9288 11971,'-22'5,"-41"-21,63 16,-87-21,-4 5,31 9,25 7</inkml:trace>
  <inkml:trace contextRef="#ctx0" brushRef="#br2" timeOffset="175892">9569 11681,'-19'-8,"-10"23,29-15,0 0,-3 55,3-55,7 92,-4 6,-7-10,7-12,-3-29</inkml:trace>
  <inkml:trace contextRef="#ctx0" brushRef="#br2" timeOffset="176086">9631 11975,'-11'-2,"-53"-8,64 10,-69-6,-2 5,22 9,44-2</inkml:trace>
  <inkml:trace contextRef="#ctx0" brushRef="#br2" timeOffset="176395">9733 11921,'18'25,"-26"8,8-33,0 0,0 0,0 0,-5 31,5-31,0 0,0 0,-4 26,4-26,0 0,3 8,-3-8,11-11,-3-33,-8 44,0 0,0 0,0 0,7-51,-7 51,0 0,0 0,12-59,-12 59,0 0,28-41,-28 41,22-18,2 14,14 22</inkml:trace>
  <inkml:trace contextRef="#ctx0" brushRef="#br2" timeOffset="176653">9979 11885,'2'19,"-6"24,4-43,0 0,14 41,-14-41,23 44,25-11,1-28,-5-27,-20-21,-14-14,-9-4,-3 31</inkml:trace>
  <inkml:trace contextRef="#ctx0" brushRef="#br2" timeOffset="177009">10310 11943,'35'-14,"27"-20,-62 34,55-35,-20-5,-27 11,-32 12,-22 12,-27 16,27 23,37 14,43 13,41-17,20-13,5-8,-29-9</inkml:trace>
  <inkml:trace contextRef="#ctx0" brushRef="#br2" timeOffset="180619">2000 10155,'-71'-32,"-18"13,-9 3,1 31,10 16,22 17,16 30,16 20,22 27,19 11,32 8,20-45,35-18,26-49,15-29,-5-44,6-31,-24-16,-51-32,-53 6,-50 37,-48 26,-75 13,-25 25</inkml:trace>
  <inkml:trace contextRef="#ctx0" brushRef="#br2" timeOffset="181544">6923 10148,'-48'-23,"-4"10,52 13,-70-2,-14 18,2 9,8 18,17 9,17 15,20 20,27 8,27 6,20 4,12-12,13-15,21-14,-8-28,5-30,4-45,4-42,-22-48,-37-23,-41 28,-70 15,-48 22,-33 21,-39 35</inkml:trace>
  <inkml:trace contextRef="#ctx0" brushRef="#br2" timeOffset="194551">1667 12557,'3'-28,"-13"1,10 27,0 0,0 0,6-25,-6 25,0 0,24-23,-24 23,65-19,36 38,-4 23,-53 7,-36 8,-43-7,-31-13,-8-13,42-13,33-7,62 31,42 12,3 15,-20 10,-52-14,-53-20,-54 0,-35-14,-11-24,29 3,39-24,58-13</inkml:trace>
  <inkml:trace contextRef="#ctx0" brushRef="#br2" timeOffset="194944">3098 12627,'-76'35,"-18"14,37 2,35 9,24-26,49 4,12-24,24-14,-8-22,-19-5,-29 6</inkml:trace>
  <inkml:trace contextRef="#ctx0" brushRef="#br2" timeOffset="195237">3408 12934,'9'24,"-7"-18,-2-6,0 0,0 0,4-6,-4 6,0 0,11-45,-11 45,13-65,7 0,13 16,4 5,8 22,14 19</inkml:trace>
  <inkml:trace contextRef="#ctx0" brushRef="#br2" timeOffset="195417">3814 12682,'15'24,"-6"42,-9-66,12 84,8-1,11-16,-3-36,7-25</inkml:trace>
  <inkml:trace contextRef="#ctx0" brushRef="#br2" timeOffset="195594">3887 12508,'-10'-64,"-1"15,11 49,8-41,13 17,11 8</inkml:trace>
  <inkml:trace contextRef="#ctx0" brushRef="#br2" timeOffset="195772">4052 12376,'32'48,"-20"50,4 19,1 4,6-17,12-27,7-39</inkml:trace>
  <inkml:trace contextRef="#ctx0" brushRef="#br2" timeOffset="195951">4218 12818,'-41'-36,"-25"13,66 23,-93-15,-5-2,48 16,38 0,17-1</inkml:trace>
  <inkml:trace contextRef="#ctx0" brushRef="#br2" timeOffset="196161">4361 12643,'26'17,"1"47,-27-64,20 81,-1-8,-5-19,-7-25</inkml:trace>
  <inkml:trace contextRef="#ctx0" brushRef="#br2" timeOffset="196309">4314 12638,'-8'-59,"16"32,-8 27,0 0,0 0,13-26,-13 26,0 0,43-3,-43 3</inkml:trace>
  <inkml:trace contextRef="#ctx0" brushRef="#br2" timeOffset="196567">4870 12692,'4'5,"-30"13,26-18,0 0,-61 37,61-37,-45 55,34 15,28-12,43-16,12-18,-5-32,-10-20</inkml:trace>
  <inkml:trace contextRef="#ctx0" brushRef="#br2" timeOffset="196958">5249 12702,'-8'9,"-29"26,37-35,-36 65,17 6,37-6,32-22,2-26,-18-38,-20-47,-19-16,7 41,1 37,19 20,6 36,-5-2,10-8,-16-28</inkml:trace>
  <inkml:trace contextRef="#ctx0" brushRef="#br2" timeOffset="197215">5472 12353,'20'30,"0"58,-20-88,17 133,11 12,-1-31,27-8,-5-38,-1-38</inkml:trace>
  <inkml:trace contextRef="#ctx0" brushRef="#br2" timeOffset="197871">6734 12445,'50'-29,"23"0,22 21,-13 17,-19 25,-46 22,-40 3,-29-13,-2-21,19-17,34-7,41 6,32 19,3 20,-3 42,-41-9,-32-12,-47-18,-34-29,-12-21,2-11,52-1,40 3</inkml:trace>
  <inkml:trace contextRef="#ctx0" brushRef="#br2" timeOffset="198049">7514 13013,'17'-7,"-39"-5,22 12,0 0,0 0,-22-14,22 14,0 0,-21-10,21 10</inkml:trace>
  <inkml:trace contextRef="#ctx0" brushRef="#br2" timeOffset="198402">7993 12765,'-21'-12,"-54"0,75 12,-67 18,7 29,18 14,42-14,57 0,43-12,9-18,-14-18</inkml:trace>
  <inkml:trace contextRef="#ctx0" brushRef="#br2" timeOffset="198660">8380 13042,'-7'20,"-1"-16,8-4,0 0,0 0,-4-17,4 17,0 0,7-57,-7 57,12-64,0-5,17 19,4 13,-1 21</inkml:trace>
  <inkml:trace contextRef="#ctx0" brushRef="#br2" timeOffset="198856">8642 12814,'9'29,"-10"37,1-66,5 64,1-6,6-12,2-28,-11-26</inkml:trace>
  <inkml:trace contextRef="#ctx0" brushRef="#br2" timeOffset="199001">8608 12650,'3'-61,"5"24,-8 37,0 0,7-27,-7 27,16-21</inkml:trace>
  <inkml:trace contextRef="#ctx0" brushRef="#br2" timeOffset="199180">8764 12478,'26'36,"-22"44,-4-80,10 99,-3 23,13-5,6-20,12-46</inkml:trace>
  <inkml:trace contextRef="#ctx0" brushRef="#br2" timeOffset="199328">8904 12988,'-26'-47,"-31"-5,57 52,-83-51,1 9,22 28,56 20</inkml:trace>
  <inkml:trace contextRef="#ctx0" brushRef="#br2" timeOffset="199536">8992 12743,'22'56,"-7"31,4-6,2-8,0-31,-14-42</inkml:trace>
  <inkml:trace contextRef="#ctx0" brushRef="#br2" timeOffset="199669">8929 12713,'-1'-79,"16"39,-15 40,30-21,34 21</inkml:trace>
  <inkml:trace contextRef="#ctx0" brushRef="#br2" timeOffset="199941">9442 12739,'-12'0,"-46"8,58-8,-75 21,19 27,38 20,61 13,35-22,18-19,1-24,-23-25,-23-17</inkml:trace>
  <inkml:trace contextRef="#ctx0" brushRef="#br2" timeOffset="200365">9822 12747,'5'-7,"-40"3,35 4,0 0,-50 24,50-24,-52 52,30 25,38-18,19-25,5-30,-11-44,-6-33,-11-8,2 42,1 40,23 64,-11 13,5-9,-4-15,-5-31,-9-36</inkml:trace>
  <inkml:trace contextRef="#ctx0" brushRef="#br2" timeOffset="200641">9914 12284,'47'-3,"-25"69,-22-66,29 123,6 31,23 13,6-18,4-18,-22-33,-31-53,-16-42</inkml:trace>
  <inkml:trace contextRef="#ctx0" brushRef="#br2" timeOffset="202305">11404 12171,'22'37,"-11"69,6 41,29 44,12 24,1-9,-19-15,-39-52,-55-44,-79-31,-60-44,-78-31,-53-19,-70-5,0 20,-15 12,-61 5,-15-9,-14 4,-55-5,29 10,24 8,-44 0,-33-7,61-7,-13-4,42 8,19-1,44 15,43-6,39 0,56 1,67-2,23 2,54-8,41-6,11-27,6-19,11-17,7-41,5-43,13-26,18 21,21 29,21 17,19 22,26 19,33 34,52 32,34 8,21 2,38-11,12-2,31 0,30-4,29 6,14-6,5-2,39-1,-1-4,-8 1,27 14,-29-3,-26 4,-7 3,-31 3,-19 3,16 2,-12 8,-18-1,5-2,-17-5,-15-5,15-4,-3 3,-19-7,-18-15,-24-11,-3 5,19-11,-5 5,-10 7,3 7,-19 18,0 18,11 24,10 25</inkml:trace>
  <inkml:trace contextRef="#ctx0" brushRef="#br2" timeOffset="253914">5929 11917,'3'2,"-3"-2,0 0,0 0,0 0,0 3,0-3,0 0,-7 11,7-11,-40 3,-41-17,81 14,-95-26,-1 5,25 18,11 23,3 20,-16-4,-5-13,6-20,9-15,-13-14,11 5,3 4,13 4</inkml:trace>
  <inkml:trace contextRef="#ctx0" brushRef="#br2" timeOffset="254900">9168 12172,'-5'-7,"4"7,1 0,0 0,0 0,0 0,10 6,-10-6,0 0,0 0,35 16,-35-16,0 0,56 29,-56-29,85 54,2-2,-25-29,-13-28,2-25,-3-20,-11-4,17 1,5 27,29 40,43 31,-7-6,2-18,-9-37,5-23,-14-1,1 9,-2 15</inkml:trace>
  <inkml:trace contextRef="#ctx0" brushRef="#br3" timeOffset="1.36349E6">3415 4971,'2'-16,"-16"-5,14 21,0 0,0 0,-25-14,25 14,0 0,-30-20,30 20,-21-6,2 23,19-17,-30 31,-18-18,-22 4,2-22,-2 1,11 3,12 2,15-1,20 2,8 7,13 31,2 0,1 21,0 7,-1 11,7 8,9 10,10 17,-10-2,-5 10,-13-15,11-3,-2-6,-1-12,1-7,-7-8,-6-20,-5-23,3-17,5-4,13 13,-3 2,2-11,4 6,6 1,6-6,11 1,19 8,22-9,31 4,16 3,20-9,4-5,9 0,36 10,22 2,17 17,15-10,-10-6,-10-4,13-15,-16-11,-10 4,0-9,-46-2,-46-4,-33-9,-38-7,-23-5,4 0,-9 2,-4 8,-3 8,-28-23,-28-33,-27-52,1-21,8-8,6 10,11 24,5 15,14 8,11 24,14 29,-7 27,-9 20,-29 0,-46-19,-32 2,-33-6,-33-1,-15 2,-32-3,-45-16,-5 14,23 15,-17 9,-9 5,6-5,-21 16,28-6,14 4,17 14,39-6,35 13,27 15,30 11</inkml:trace>
  <inkml:trace contextRef="#ctx0" brushRef="#br3" timeOffset="1.36632E6">6240 5365,'57'1,"-8"30,-49-31,62 73,0 55,3 10,9-4,-5-16,-24-36,-21-25,-27-29</inkml:trace>
  <inkml:trace contextRef="#ctx0" brushRef="#br3" timeOffset="1.36708E6">6435 5452,'34'0,"-23"4,-11-4,0 0,0 0,-2 6,2-6,0 0,-11 1,11-1,-14-12,11 1,3 11,0 0,0 0,0 0,0 0,0 0,0 0,0 0,8-5,-8 5,0 0,0 0,0 0,0 0,0 0,0 0,22 4,-22-4,0 0,0 0,0 0,0 0,0 0,18 7,-18-7,0 0,0 0,0 0,0 0,2 3,-2-3,0 0,0 0,0 0,-17-9,17 9,0 0,0 0,-50-45,50 45,0 0,-57-56,57 56,-47-46,15 26,13 20,0 13,12 5,23 37,17 8,-25-2,-37-32,-11-12,6-1,-4 6,16 8</inkml:trace>
  <inkml:trace contextRef="#ctx0" brushRef="#br3" timeOffset="1.36767E6">6790 5772,'2'8,"-8"40,6-48,-1 82,19 22,5-11,-4-28,-14-32,-18-30,-36-42,-20-22,-18 6,-17 20,12 22,9-10,24 10,12-21</inkml:trace>
  <inkml:trace contextRef="#ctx0" brushRef="#br3" timeOffset="1.36848E6">6715 5900,'37'-9,"3"10,-40-1,64 16,19 7,30 14,56 20,35 11,22 15,44 6,6 12,30 9,7 12,34 16,-15-12,-27-5,-20-18,-66-28,-71-29,-59-27,-52-19,-44-13,-34-23,-23-5,-8-4,-2-4,-4-7</inkml:trace>
  <inkml:trace contextRef="#ctx0" brushRef="#br3" timeOffset="1.36886E6">10040 6833,'13'0,"19"11,-32-11,0 0,50 29,-50-29,65 44,9 16,0 0,9 0,4 0,-32-8,-33-19,-24-4,-23 2,-22 3,-31 10,-10 5,25-2,15-11,15-19,7-11</inkml:trace>
  <inkml:trace contextRef="#ctx0" brushRef="#br3" timeOffset="1.3703E6">10878 6904,'15'32,"-4"43,-11-75,0 99,-4 6,2-2,7-28,-2-22,-10-31,5-20</inkml:trace>
  <inkml:trace contextRef="#ctx0" brushRef="#br3" timeOffset="1.37051E6">10937 7308,'7'-3,"-19"-1,12 4,0 0,-56-8,56 8,-75-18,2 2,27 4,19 11,27 1</inkml:trace>
  <inkml:trace contextRef="#ctx0" brushRef="#br3" timeOffset="1.37086E6">11050 7355,'33'8,"-6"-19,-27 11,0 0,0 0,23-36,-23 36,0 0,6-43,-6 43,-21-39,-6 18,-16 34,3 50,22 27,25-8,38-2,29-25,9-38,-13-40</inkml:trace>
  <inkml:trace contextRef="#ctx0" brushRef="#br3" timeOffset="1.37121E6">11429 7352,'-52'-14,"-18"17,70-3,-83 15,28 13,37 1,40-2,17-10,6-18,10 2,4 42,-13 36,-30 9,-35-30,-33-36,1-35</inkml:trace>
  <inkml:trace contextRef="#ctx0" brushRef="#br3" timeOffset="1.37149E6">11575 6895,'12'40,"-22"69,-5 24,-6 1,8-14,13-26,5-29</inkml:trace>
  <inkml:trace contextRef="#ctx0" brushRef="#br3" timeOffset="1.37171E6">11652 7345,'-76'4,"-24"-20,4-14,37 7,36 3,39 9</inkml:trace>
  <inkml:trace contextRef="#ctx0" brushRef="#br3" timeOffset="1.37257E6">11993 7750,'-33'-3,"-6"-26,39 29,-38-60,9-32,21-25,17-15,23-7,14 44,-2 58,-16 50,-23 65,-26 46,-16 18,-4-18,-8-24,25-28,49-15,43-28,29-35,-5-30,-14-25</inkml:trace>
  <inkml:trace contextRef="#ctx0" brushRef="#br3" timeOffset="1.37332E6">12417 7262,'-7'-8,"-45"14,52-6,-76 33,13 15,27 1,46 5,25-9,23-6,-3-12,-2 13,-18 34,-29 7,-41-22,-21-36,-5-31,22-8,18-2,28-1,29-6,33-2,25-6,19-15,-12-11,-44-1,-48-7,-33 29,-23 25,-22 54,18 32,30 20,41-4,18-28,10-38,15-51</inkml:trace>
  <inkml:trace contextRef="#ctx0" brushRef="#br3" timeOffset="1.37358E6">12869 6975,'1'-10,"-8"34,7-24,0 0,-16 103,16-103,-34 154,2 24,10-42,12-19</inkml:trace>
  <inkml:trace contextRef="#ctx0" brushRef="#br3" timeOffset="1.37379E6">12948 7345,'-35'24,"-40"0,75-24,-100 19,7-10,14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00:20.122"/>
    </inkml:context>
    <inkml:brush xml:id="br0">
      <inkml:brushProperty name="width" value="0.05292" units="cm"/>
      <inkml:brushProperty name="height" value="0.05292" units="cm"/>
      <inkml:brushProperty name="color" value="#50632A"/>
    </inkml:brush>
    <inkml:brush xml:id="br1">
      <inkml:brushProperty name="width" value="0.05292" units="cm"/>
      <inkml:brushProperty name="height" value="0.05292" units="cm"/>
      <inkml:brushProperty name="color" value="#8066A0"/>
    </inkml:brush>
    <inkml:brush xml:id="br2">
      <inkml:brushProperty name="width" value="0.05292" units="cm"/>
      <inkml:brushProperty name="height" value="0.05292" units="cm"/>
      <inkml:brushProperty name="color" value="#C0504D"/>
    </inkml:brush>
    <inkml:brush xml:id="br3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16282 7823,'-1'-8,"-3"0,4 8,0 0,0 0,0 0,0 0,0 0,-10-10,10 10,0 0,0 0,0 0,0 0,-14-9,14 9,0 0,0 0,0 0,-26-11,26 11,0 0,0 0,-28-5,28 5,0 0,-41 4,41-4,-33 13,-4 17,6 8,2 14,7 4,15-1,13 5,18-7,8-8,14-9,12-19,11-17,9-27,-3-24,-18-13,-22 5,-39 16,-25-8,-35-12,-14 14,2 20</inkml:trace>
  <inkml:trace contextRef="#ctx0" brushRef="#br0" timeOffset="16468">6170 5812,'11'-19,"-9"4,-2 15,0 0,0 0,-7-11,7 11,0 0,-17-15,17 15,-32-13,-9 1,41 12,-45-5,-23 10,-14 5,-20-5,-21 3,-9 3,-4-4,-19 11,14-10,-5 2,-16-6,12 1,-3-10,-1 3,7-4,2 0,11 6,-14-6,18 17</inkml:trace>
  <inkml:trace contextRef="#ctx0" brushRef="#br0" timeOffset="18818">7056 6217,'2'-2,"-2"2,0 0,0 0,0 0,0 0,0 0,0 0,-9 1,9-1,-28 4,-30-2,58-2,-76-2,-13 6,-6-2,6 0,-2-6,15 1,23 4,20-9,18 0,10-4</inkml:trace>
  <inkml:trace contextRef="#ctx0" brushRef="#br0" timeOffset="19236">6566 6009,'-17'9,"-10"11,27-20,0 0,-32 25,32-25,-37 42,9 1,8-8,-6-2,-5-6,-3-9,16-14,18-2,23-1,54-1,27 5,3 11</inkml:trace>
  <inkml:trace contextRef="#ctx0" brushRef="#br0" timeOffset="20868">6353 6303,'3'-5,"-2"-2,-1 7,0 0,0 0,5-1,-5 1,0 0,3 7,-3-7,4 25,12 23,-16-48,27 56,2-6,0-7,-8-14,-24-17,-4-10,-16-14,-13-31,-9-18,3-19,14 2,23 27,38 36,20 48</inkml:trace>
  <inkml:trace contextRef="#ctx0" brushRef="#br0" timeOffset="31606">6916 7463,'2'-3,"-12"0,10 3,0 0,0 0,-22-6,22 6,0 0,-32-1,32 1,-39 2,-23 11,-19 2,-21-10,-18-1,-11-1,-28 13,-2 6,-9-9,-21-5,5-8,1 0,-3 4,17 7,32-12,36 12,38-10,19-1</inkml:trace>
  <inkml:trace contextRef="#ctx0" brushRef="#br0" timeOffset="32970">3609 7909,'0'-3,"2"3,-2 0,0 0,10 2,-10-2,33 9,31 0,-64-9,94-4,22 3,19-7,-15 6,-28-1,-10 10,-25-1,-36-7,-18-2,-16-8,-25-21,-17 6,-18-8,-9-9,3 11,10 13,27 7,32 7,17 8,47 21,36 9,14 10,-11 1,-39 4,-60 6,-74 7,-56 1,-6-7,21-5,29 2</inkml:trace>
  <inkml:trace contextRef="#ctx0" brushRef="#br0" timeOffset="35952">6699 9399,'2'-1,"-10"-4,8 5,0 0,0 0,-24-23,24 23,0 0,-41-34,41 34,-60-35,-16 21,3 22,5 24,5 0,2-7,1-21,-5-19,-32-17,-16 1,-16 11</inkml:trace>
  <inkml:trace contextRef="#ctx0" brushRef="#br1" timeOffset="60063">1568 10527,'5'-14,"-8"11,3 3,0 0,-1 2,1-2,2 33,16 60,-18-93,21 112,-6-7,-6-24,-3-33,-7-40</inkml:trace>
  <inkml:trace contextRef="#ctx0" brushRef="#br1" timeOffset="60384">1874 10576,'7'-18,"-52"-10,45 28,0 0,-52 0,52 0,-79 3,-25-2,5 18,3-8,21-7,28-1,14 1,10-10</inkml:trace>
  <inkml:trace contextRef="#ctx0" brushRef="#br1" timeOffset="60706">1988 10493,'-5'11,"1"28,4-39,0 0,11 77,-11-77,4 97,1-10,-2-22,-4-14,2-26</inkml:trace>
  <inkml:trace contextRef="#ctx0" brushRef="#br1" timeOffset="61907">2191 11062,'-18'8,"-52"9,70-17,-98 18,-42-1,-9-3,-10-9,10 12,4-21,14-15,58 2,38-24,28-18,26-12,-6-27,-16-25,-15 9,4 40,11 19,5 10,5 8,20 16,28 4,28 8,22 4,2-17,20 8,4 2,-19 13,-25 1,-29-3,-10 17,6 3,1 21,-14-6,5 28,18 19,19 21,-27-1,-48 4,-29-14,-8-10,-10-33,-15-9,-22-5,0-5,30 5</inkml:trace>
  <inkml:trace contextRef="#ctx0" brushRef="#br1" timeOffset="63800">2575 5176,'12'-22,"-6"-5,-6 27,0 0,0 0,0 0,0 0,3-6,-3 6,0 0,0 0,0 0,0 1,0-1,0 0,0 0,1 52,-1-52,0 0,4 82,-4-82,0 82,-2-19,-9-1,-2 0</inkml:trace>
  <inkml:trace contextRef="#ctx0" brushRef="#br1" timeOffset="64489">2508 5875,'19'-7,"6"-19,-25 26,0 0,0 0,22-28,-22 28,0 0,26-9,-26 9,36 20,4 18,-15 42,-21 0,-32-9,-10-10,-7-37,18-9,24-12,23-15,23 6,20 23,-7 7,-9 13,-35 4</inkml:trace>
  <inkml:trace contextRef="#ctx0" brushRef="#br1" timeOffset="65214">2567 6936,'17'-11,"3"-7,-20 18,0 0,0 0,21-15,-21 15,0 0,18-5,-18 5,27 1,11 7,4 31,-37-7,-20 6,-21 0,-5-21,21-12,16-2,13 0,23 5,10 28,-4 9,-14 0,-21 16,-34-11,-8 12,-15-24,3 17,5-3</inkml:trace>
  <inkml:trace contextRef="#ctx0" brushRef="#br1" timeOffset="65741">2636 7769,'0'12,"-6"33,6-45,0 0,-25 60,25-60,-21 61,14-27,12-9,11-18,22-18,15-6,1-3,-10 7,-18 8,-19 1</inkml:trace>
  <inkml:trace contextRef="#ctx0" brushRef="#br1" timeOffset="65967">2753 7734,'14'6,"-1"32,-13-38,0 0,-3 77,3-77,-6 79,4 6,3 10,0 2,3-3</inkml:trace>
  <inkml:trace contextRef="#ctx0" brushRef="#br1" timeOffset="66664">2869 8634,'-1'0,"-8"4,9-4,0 0,0 0,-30 7,30-7,0 0,-50 11,50-11,-50 4,-2-8,11-3,27 1,14 6,9 26,2 23,-7 16,3-48,3 13,1-18,12-17,5-12,12 0,8 13,-6 15,0 42,-32 1,-25-16,-38-2,-19-23,-11 1,2-2</inkml:trace>
  <inkml:trace contextRef="#ctx0" brushRef="#br1" timeOffset="67900">1640 11385,'7'2,"3"51,-10-53,0 0,17 63,-17-63,13 72,-10-2,-6-36,4-3,0-28</inkml:trace>
  <inkml:trace contextRef="#ctx0" brushRef="#br1" timeOffset="68121">1869 11701,'2'-4,"-3"-3,1 7,0 0,1-6,-1 6</inkml:trace>
  <inkml:trace contextRef="#ctx0" brushRef="#br1" timeOffset="68885">2280 11309,'0'1,"-3"30,3-31,0 0,2 59,-2-59,2 79,-5 4,6-12,-13-33,8-11</inkml:trace>
  <inkml:trace contextRef="#ctx0" brushRef="#br1" timeOffset="69226">2457 11506,'-8'19,"-10"22,18-41,0 0,-20 50,20-50,11 58,21-22,7-19,-5-30,-13-36,-22-3,-29 1,-4 29,8 5,10 13</inkml:trace>
  <inkml:trace contextRef="#ctx0" brushRef="#br1" timeOffset="69516">2812 11486,'-21'3,"-30"13,51-16,-66 35,11 10,38 15,37-22,33-3,5-35,0-17,-15-11</inkml:trace>
  <inkml:trace contextRef="#ctx0" brushRef="#br1" timeOffset="69773">2830 11178,'12'-8,"-12"17,0-9,0 0,15 75,-15-75,11 110,-1 21,3-20,-6-49</inkml:trace>
  <inkml:trace contextRef="#ctx0" brushRef="#br1" timeOffset="70048">3060 11452,'-5'3,"-25"18,30-21,0 0,-49 41,49-41,-42 57,27-14,40 6,26-14,14-3,4-14,-10-15</inkml:trace>
  <inkml:trace contextRef="#ctx0" brushRef="#br1" timeOffset="70333">3587 11430,'7'-2,"-39"6,32-4,0 0,-74 1,74-1,-94 16,15-10,30-4</inkml:trace>
  <inkml:trace contextRef="#ctx0" brushRef="#br1" timeOffset="70529">3639 11606,'-7'5,"-46"-3,53-2,-87-18,9 2,20 7</inkml:trace>
  <inkml:trace contextRef="#ctx0" brushRef="#br1" timeOffset="70803">3967 11444,'-24'-24,"-39"-4,63 28,-75-6,2 8,23 16,31-5</inkml:trace>
  <inkml:trace contextRef="#ctx0" brushRef="#br1" timeOffset="70994">3999 11583,'-29'15,"-47"-19,76 4,-83-3,7-7,36 9</inkml:trace>
  <inkml:trace contextRef="#ctx0" brushRef="#br1" timeOffset="71524">4529 11233,'-21'-19,"-44"-5,65 24,-69 3,-11 17,15 38,10 27,57 9,58 0,29-26,16-31,0-38,-26-34,-33-48,-59-3,-69-18,-54 7,-5 35</inkml:trace>
  <inkml:trace contextRef="#ctx0" brushRef="#br1" timeOffset="72531">1577 12121,'0'-7,"7"-4,-7 11,0 0,0 0,0 0,0 0,19-15,-19 15,0 0,0 0,0 0,21-22,-21 22,0 0,0 0,28-7,-28 7,0 0,37 7,-37-7,37 60,-13 8,-31 2,-26 11,-34-23,12-24,20-17,25-17,13-7,23-10,29 12,15 28,-17-2,-15 5,-31-16</inkml:trace>
  <inkml:trace contextRef="#ctx0" brushRef="#br1" timeOffset="72712">1970 12516,'23'-10,"-25"5,2 5,-3-11,-8-10,11 21</inkml:trace>
  <inkml:trace contextRef="#ctx0" brushRef="#br1" timeOffset="73188">2385 11997,'1'40,"-12"31,11-71,-8 87,12-17,-2-12,3 5,-7-29,-1-14,2-22</inkml:trace>
  <inkml:trace contextRef="#ctx0" brushRef="#br1" timeOffset="73544">2639 12262,'-1'-3,"-39"3,40 0,0 0,-53 1,53-1,-39 23,14 30,36 6,24-20,7-12,1-38,-16-26,-19-20,-26-4,-16 34,4 14,-2 13</inkml:trace>
  <inkml:trace contextRef="#ctx0" brushRef="#br1" timeOffset="73866">2906 12226,'-25'-3,"-31"4,56-1,-64 10,13 26,29 16,37 1,31-13,17-5,-6-35,-6-17</inkml:trace>
  <inkml:trace contextRef="#ctx0" brushRef="#br1" timeOffset="74185">3051 11921,'-4'26,"14"47,-10-73,7 92,-8 11,8-13,1-26,2-23</inkml:trace>
  <inkml:trace contextRef="#ctx0" brushRef="#br1" timeOffset="74494">3265 12187,'-2'7,"-20"11,22-18,0 0,-38 33,38-33,-44 36,12 16,18-3,16-19,33 2,9-22,13 3,-7-4,-5-11</inkml:trace>
  <inkml:trace contextRef="#ctx0" brushRef="#br1" timeOffset="74844">3800 12217,'-5'1,"-30"3,35-4,0 0,-48 0,48 0,-70-14,18 21,25 0,13 1</inkml:trace>
  <inkml:trace contextRef="#ctx0" brushRef="#br1" timeOffset="75086">3905 12373,'-52'-4,"-9"2,61 2,-75-11,21 20,13-2,17-4,19-1</inkml:trace>
  <inkml:trace contextRef="#ctx0" brushRef="#br1" timeOffset="75371">4151 11929,'2'2,"15"44,-17-46,29 92,-13 20,-12 17,-11-16,-5-32</inkml:trace>
  <inkml:trace contextRef="#ctx0" brushRef="#br1" timeOffset="76487">1543 12851,'7'-17,"-1"2,-6 15,0 0,0 0,23-18,-23 18,0 0,54-12,-54 12,77 1,-9 32,-31 7,-40 11,-35-11,-24-10,16-15,29-11,23-5,33 5,34 30,-8 11,-34-10,-20 17,-39-21,-32-8,-25-19,29-9,42 2</inkml:trace>
  <inkml:trace contextRef="#ctx0" brushRef="#br1" timeOffset="76677">2099 13193,'-26'-12,"6"1,20 11,0 0,-13-14,13 14</inkml:trace>
  <inkml:trace contextRef="#ctx0" brushRef="#br1" timeOffset="77484">2400 12934,'1'17,"4"32,-5-49,0 0,1 63,-1-63,-6 45,8-16,0-18,-4-25</inkml:trace>
  <inkml:trace contextRef="#ctx0" brushRef="#br1" timeOffset="77630">2398 12819,'1'-13,"-2"6,1 7,0 0,0 0,-3-5,3 5,0 0,-2-3,2 3</inkml:trace>
  <inkml:trace contextRef="#ctx0" brushRef="#br1" timeOffset="77916">2687 12739,'-38'-12,"-27"-3,65 15,-51 17,23 29,34 15,29 19,9 8,-8-18,-16-12,-16-24,-9-20</inkml:trace>
  <inkml:trace contextRef="#ctx0" brushRef="#br1" timeOffset="78092">2664 13064,'7'-2,"-15"3,8-1,0 0,0 0,-37 7,37-7,0 0,-59 1,59-1,-75-4,32 10</inkml:trace>
  <inkml:trace contextRef="#ctx0" brushRef="#br1" timeOffset="78469">3062 12789,'19'71,"5"7,2-14,-2-3,-15-18,1-5,-17-19</inkml:trace>
  <inkml:trace contextRef="#ctx0" brushRef="#br1" timeOffset="78826">3402 12973,'-9'-9,"-29"1,38 8,0 0,-55 23,55-23,-53 41,39 19,37-10,34-6,15-33,-17-26,-27-33,-35-10,-33 3,-7 17,10 21</inkml:trace>
  <inkml:trace contextRef="#ctx0" brushRef="#br1" timeOffset="79217">3625 12906,'-17'0,"-4"4,21-4,0 0,0 0,0 0,0 0,-24 11,24-11,0 0,0 0,0 0,-18 13,18-13,0 0,0 0,-15 19,15-19,0 0,7 42,-7-42,27 41,16-10,-4-24,-14-20,-9-15,-26-22,1 14,-28-11,13 31</inkml:trace>
  <inkml:trace contextRef="#ctx0" brushRef="#br1" timeOffset="79721">3851 12629,'-4'5,"-5"14,9-19,0 0,-17 36,17-36,-6 72,6 26,1 7,1-11,-1-27,7-27,-8-33,-2-16</inkml:trace>
  <inkml:trace contextRef="#ctx0" brushRef="#br1" timeOffset="80076">3997 12870,'-22'3,"-14"18,36-21,0 0,-34 39,34-39,-25 50,18 1,24-2,29-3,19-5,-6-8,-16-27,-13-18</inkml:trace>
  <inkml:trace contextRef="#ctx0" brushRef="#br1" timeOffset="80376">4642 12887,'-34'1,"-21"-6,55 5,-65-11,22 11,16 6,25 4</inkml:trace>
  <inkml:trace contextRef="#ctx0" brushRef="#br1" timeOffset="80573">4677 13017,'-35'-3,"-35"-6,70 9,-65-10,11 3,16 14,26-3</inkml:trace>
  <inkml:trace contextRef="#ctx0" brushRef="#br1" timeOffset="81094">5045 12855,'-47'-9,"-2"-1,49 10,-74-17,27 19,22 9</inkml:trace>
  <inkml:trace contextRef="#ctx0" brushRef="#br1" timeOffset="81301">5087 12975,'-21'7,"-23"-5,44-2,0 0,-68-9,68 9,-45 6,22-1,17-3</inkml:trace>
  <inkml:trace contextRef="#ctx0" brushRef="#br1" timeOffset="81572">5449 12463,'-16'42,"14"47,2-89,18 115,-7 18,0 6,-4-24</inkml:trace>
  <inkml:trace contextRef="#ctx0" brushRef="#br1" timeOffset="82750">1808 13523,'-3'2,"-5"11,8-13,0 0,0 0,-10 28,10-28,0 0,-6 49,6-49,-6 43,-9-3,16-6,12-19,12-3,14-14,5-4,3 1,-10-8</inkml:trace>
  <inkml:trace contextRef="#ctx0" brushRef="#br1" timeOffset="82973">1974 13551,'-4'21,"14"57,-10-78,4 79,-8-16,11 3,-13-32,13-8</inkml:trace>
  <inkml:trace contextRef="#ctx0" brushRef="#br1" timeOffset="83148">2253 13928,'11'-11,"-9"-4,-2 15,0 0,-6-21,6 21</inkml:trace>
  <inkml:trace contextRef="#ctx0" brushRef="#br1" timeOffset="83688">2796 13664,'-13'-11,"-15"-10,28 21,0 0,0 0,-26-3,26 3,0 0,-54 14,54-14,-56 26,20 15,27-10,40 17,19-20,18-4,-21-23</inkml:trace>
  <inkml:trace contextRef="#ctx0" brushRef="#br1" timeOffset="83993">2945 13885,'13'6,"-13"-12,0 6,0 0,0 0,-6-34,6 34,0 0,-9-47,9 47,-11-58,27 15,10 13,3 10,3 3</inkml:trace>
  <inkml:trace contextRef="#ctx0" brushRef="#br1" timeOffset="84200">3146 13591,'10'35,"2"21,-12-56,20 64,-15-24,11-3,-4-22</inkml:trace>
  <inkml:trace contextRef="#ctx0" brushRef="#br1" timeOffset="84361">3136 13588,'4'-46,"-3"4,-1 42,0 0,15-31,-15 31,7-27,-3 3</inkml:trace>
  <inkml:trace contextRef="#ctx0" brushRef="#br1" timeOffset="84610">3323 13352,'11'48,"12"33,-23-81,40 98,7 13,-4-24,9-16,-7-31</inkml:trace>
  <inkml:trace contextRef="#ctx0" brushRef="#br1" timeOffset="84784">3489 13697,'-26'7,"-4"0,30-7,0 0,-34 1,34-1,-46-8,30-4</inkml:trace>
  <inkml:trace contextRef="#ctx0" brushRef="#br1" timeOffset="85010">3697 13610,'28'26,"-16"26,-12-52,17 52,-4-9,-12-15,-9-14</inkml:trace>
  <inkml:trace contextRef="#ctx0" brushRef="#br1" timeOffset="85173">3694 13548,'-2'-37,"4"10,-2 27,0 0,0 0,22-18,-22 18,0 0,46 9,-46-9</inkml:trace>
  <inkml:trace contextRef="#ctx0" brushRef="#br1" timeOffset="85434">4039 13641,'-10'6,"-14"10,24-16,0 0,0 0,-23 29,23-29,0 0,-5 41,5-41,4 49,14-11,19-10,-3-31,1-24,6-15</inkml:trace>
  <inkml:trace contextRef="#ctx0" brushRef="#br1" timeOffset="85880">4372 13636,'-5'4,"-27"14,32-18,0 0,-54 28,54-28,-57 51,37 6,28-7,33-16,4-31,-4-29,-16-32,-19-12,-21 17,8 28,12 22,22 35,16 29,-2-7,13-3,-4-22,-20-18,-16-23</inkml:trace>
  <inkml:trace contextRef="#ctx0" brushRef="#br1" timeOffset="86183">4687 13388,'-12'13,"18"45,-6-58,42 108,7 11,-4-14,-18-24,-19-23</inkml:trace>
  <inkml:trace contextRef="#ctx0" brushRef="#br2" timeOffset="93281">7152 10375,'0'5,"-6"13,6-18,4 54,23 51,-1 4,-17-8,-4-35,-7-31,2-35,-5-51</inkml:trace>
  <inkml:trace contextRef="#ctx0" brushRef="#br2" timeOffset="93557">7397 10511,'-11'-6,"-50"-5,61 11,-82-17,-29 16,6 15,2-3,25-1,34-7,37-2</inkml:trace>
  <inkml:trace contextRef="#ctx0" brushRef="#br2" timeOffset="94016">7397 10485,'7'-7,"0"-4,-7 11,0 0,0 0,34-11,-34 11,0 0,50 8,-50-8,57 37,0 38,-35 7,-28-4,-36-23,-9-24,3-20,31-17,21-17,36 1,29 15,17 18,-16 5,-23 1</inkml:trace>
  <inkml:trace contextRef="#ctx0" brushRef="#br2" timeOffset="94815">6878 10299,'-12'-8,"7"13,5-5,0 0,0 0,9 34,-9-34,0 0,5 57,-5-57,0 78,-2 45,-21 15,1-2,5-31,11-59,19-29,10-21,16-17,17 4,36 13,26 18,26 12,16-2,-33-1,-31-7,-26-14,-12-26,-7-15,-2-14,-18-13,5 9,-29-2,1-6,-18-13,-18 12,-16-4,-19 7,-65-4,-66 20,-41 27,2 26,56 4,63 4</inkml:trace>
  <inkml:trace contextRef="#ctx0" brushRef="#br2" timeOffset="95526">7455 11209,'13'78,"-15"-11,9-7,-14-20,18-15</inkml:trace>
  <inkml:trace contextRef="#ctx0" brushRef="#br2" timeOffset="95690">7683 11516,'-13'-29,"-21"0,34 29</inkml:trace>
  <inkml:trace contextRef="#ctx0" brushRef="#br2" timeOffset="96202">8187 11070,'9'7,"-16"57,7-64,-3 85,6 8,2 2,5-8,-6-32</inkml:trace>
  <inkml:trace contextRef="#ctx0" brushRef="#br2" timeOffset="96735">8475 11296,'-5'5,"-7"4,12-9,0 0,0 0,-22 16,22-16,0 0,-26 34,26-34,-37 45,2 16,39-5,31-25,40-24,-13-38,-17-12,-23-10,-37 1,-36 16,-1 11</inkml:trace>
  <inkml:trace contextRef="#ctx0" brushRef="#br2" timeOffset="97138">8841 11335,'-9'-15,"-27"8,36 7,0 0,0 0,-30 6,30-6,0 0,-26 18,26-18,-24 32,16 17,25 15,20-10,11-13,0-18</inkml:trace>
  <inkml:trace contextRef="#ctx0" brushRef="#br2" timeOffset="97692">9001 11018,'-7'16,"-1"52,8-68,-6 96,-1 16,-7-8,4-37,16-32,17-34,5-32,-1-16,3-5,-5 25,-16 23,-11 19,-7 22,-12 5,-2-6,19 7,47-5,16-14,12-16,-13-15</inkml:trace>
  <inkml:trace contextRef="#ctx0" brushRef="#br2" timeOffset="97950">9642 11352,'-16'-26,"-44"5,60 21,-80-13,-5 13,25 9</inkml:trace>
  <inkml:trace contextRef="#ctx0" brushRef="#br2" timeOffset="98157">9626 11476,'-36'-6,"-34"-8,70 14,-71-17,9 7,27 7</inkml:trace>
  <inkml:trace contextRef="#ctx0" brushRef="#br2" timeOffset="98383">9935 11344,'-25'-28,"-57"8,82 20,-83-7,4 12,44 15</inkml:trace>
  <inkml:trace contextRef="#ctx0" brushRef="#br2" timeOffset="98577">9958 11487,'-58'-8,"-30"-8,20 6,7 1,48 7</inkml:trace>
  <inkml:trace contextRef="#ctx0" brushRef="#br2" timeOffset="99018">10704 11170,'20'-27,"-58"16,38 11,0 0,-55 2,55-2,-78 20,0 33,24 38,64 19,50-18,49-21,23-37,-14-42,-25-44,-39-41,-76-14,-61 7,-32 23,-22 32</inkml:trace>
  <inkml:trace contextRef="#ctx0" brushRef="#br2" timeOffset="99972">7407 11870,'3'-34,"3"12,-6 22,0 0,0 0,16-18,-16 18,0 0,31-6,-31 6,51 15,-6 30,-14 16,-32 4,-14-6,-17-12,-15-18,-7-20,23-8,29 0,25 10,22 0,14 6,0-6,2 2,-26-7,-9 1</inkml:trace>
  <inkml:trace contextRef="#ctx0" brushRef="#br2" timeOffset="100166">7855 12189,'3'-20,"-21"1,18 19,0 0,0 0,-4-14,4 14,0 0,-8-6,8 6</inkml:trace>
  <inkml:trace contextRef="#ctx0" brushRef="#br2" timeOffset="100690">8290 11782,'0'17,"2"38,-2-55,7 73,-4-1,-7 0,-1-8,5-4,4-19,4-22</inkml:trace>
  <inkml:trace contextRef="#ctx0" brushRef="#br2" timeOffset="101045">8637 12069,'-19'-12,"-2"11,21 1,0 0,0 0,-22 15,22-15,0 0,-32 34,32-34,-14 46,17-3,31-7,2-26,11-26,-12-19,-9-14,-46 12,-42 14</inkml:trace>
  <inkml:trace contextRef="#ctx0" brushRef="#br2" timeOffset="101528">8981 12031,'-18'-19,"-20"13,38 6,0 0,0 0,-35 22,35-22,0 0,-26 46,26-46,-15 55,27 0,22-19,14-17,4-19,3-14,-20-15</inkml:trace>
  <inkml:trace contextRef="#ctx0" brushRef="#br2" timeOffset="101801">9180 11757,'-15'19,"5"19,10-38,0 0,-15 59,15-59,-13 85,3 1,9-17,9-17,-1-26,5-22</inkml:trace>
  <inkml:trace contextRef="#ctx0" brushRef="#br2" timeOffset="102094">9304 12038,'6'1,"-39"24,33-25,0 0,-47 31,47-31,-57 34,22 1,25-9,41-3,22-7,26-3,-7-2,-24 1,-7 2</inkml:trace>
  <inkml:trace contextRef="#ctx0" brushRef="#br2" timeOffset="102431">9770 12018,'-9'-15,"-31"0,40 15,0 0,-45-12,45 12,-49-4,-6 8,25 10,29 3</inkml:trace>
  <inkml:trace contextRef="#ctx0" brushRef="#br2" timeOffset="102642">9822 12130,'-61'-9,"-7"-10,68 19,-60-13,15 7,33 7,30 2</inkml:trace>
  <inkml:trace contextRef="#ctx0" brushRef="#br2" timeOffset="103114">10274 11840,'16'-3,"18"-3,-34 6,0 0,41-2,-41 2,49 8,6 22,-2 30,-31 20,-40 16,-50-11,-19-18,23-28,35-30,44-14,51-5,43 15,32 13,-12 9,-18 5,-53-2</inkml:trace>
  <inkml:trace contextRef="#ctx0" brushRef="#br2" timeOffset="104128">7501 12577,'6'-14,"-2"4,-4 10,0 0,0 0,25-14,-25 14,0 0,51-7,-51 7,68 14,-8 16,-41 5,-34 6,-28-14,-8-15,29-10,24-3,31 2,19 17,7 19,-25 0,-27-3,-31-5,-26-5,-24-12,11-5,36 0,31-6</inkml:trace>
  <inkml:trace contextRef="#ctx0" brushRef="#br2" timeOffset="104322">7914 12911,'8'-14,"-16"2,8 12,0 0,0 0,-10-12,10 12,0 0,-16-9,16 9</inkml:trace>
  <inkml:trace contextRef="#ctx0" brushRef="#br2" timeOffset="104721">8339 12505,'-2'0,"-5"21,7-21,0 0,17 62,-17-62,18 65,-11 2,0 1,-6-16,-7-17</inkml:trace>
  <inkml:trace contextRef="#ctx0" brushRef="#br2" timeOffset="105708">8307 12431,'1'-8,"-4"-12,3 20,0 0,0 0,-5-10,5 10,0 0,-5-1,5 1,-2 18</inkml:trace>
  <inkml:trace contextRef="#ctx0" brushRef="#br2" timeOffset="106014">8630 12485,'-5'-15,"-18"6,23 9,0 0,0 0,-35 10,35-10,0 0,-45 35,45-35,-20 55,24 14,21-1,3-10,5-12</inkml:trace>
  <inkml:trace contextRef="#ctx0" brushRef="#br2" timeOffset="106238">8670 12729,'-45'-3,"-25"-7,70 10,-68-4,5 4,27-1,28 2</inkml:trace>
  <inkml:trace contextRef="#ctx0" brushRef="#br2" timeOffset="106604">9082 12482,'1'12,"15"46,-16-58,13 65,-16-1,-12 11,3-11,-6-22</inkml:trace>
  <inkml:trace contextRef="#ctx0" brushRef="#br2" timeOffset="106962">9293 12714,'-6'-20,"-32"16,38 4,0 0,0 0,0 0,-42 9,42-9,0 0,0 0,-22 34,22-34,0 0,-3 47,3-47,35 48,8-25,2-24,-9-27,-25-20,-27-9,-40 17,1 22,27 18</inkml:trace>
  <inkml:trace contextRef="#ctx0" brushRef="#br2" timeOffset="107253">9607 12656,'14'0,"-21"9,7-9,0 0,0 0,-33 26,33-26,0 0,-43 42,43-42,-31 49,42 7,26-17,23-19,1-20,-19-18</inkml:trace>
  <inkml:trace contextRef="#ctx0" brushRef="#br2" timeOffset="107512">9781 12425,'9'30,"2"34,-11-64,-4 72,-13 17,-4-15,10-12,9-21,22-20</inkml:trace>
  <inkml:trace contextRef="#ctx0" brushRef="#br2" timeOffset="107774">9922 12719,'-2'0,"-29"15,31-15,0 0,-40 26,40-26,-42 40,27 11,30-6,33-13,4-15,23-7,1-10</inkml:trace>
  <inkml:trace contextRef="#ctx0" brushRef="#br2" timeOffset="108091">10446 12709,'-43'-3,"-3"-3,46 6,-47 2,3-1,23 7</inkml:trace>
  <inkml:trace contextRef="#ctx0" brushRef="#br2" timeOffset="108302">10576 12848,'-36'-2,"-25"-12,61 14,-78-18,7 5,28 13,39 10</inkml:trace>
  <inkml:trace contextRef="#ctx0" brushRef="#br2" timeOffset="108540">10921 12730,'-39'-18,"-30"5,69 13,-66-3,6 12,24 13</inkml:trace>
  <inkml:trace contextRef="#ctx0" brushRef="#br2" timeOffset="108766">10904 12859,'-51'7,"-1"-16,52 9,-46-7,1-1,29 2,12 1</inkml:trace>
  <inkml:trace contextRef="#ctx0" brushRef="#br2" timeOffset="109251">11031 12495,'4'-23,"40"6,-44 17,0 0,74-5,-74 5,113 31,10 34,-9 25,-59 14,-47 2,-65-32,-41-47,21-30,56-17,57-6,67 10,32 16,-10 25,7 24,-51 7</inkml:trace>
  <inkml:trace contextRef="#ctx0" brushRef="#br2" timeOffset="110067">7674 13324,'-11'42,"-13"18,24-60,1 65,-13-17,2-21,21-11,17-12,35-8,14-6,-3-3,-18-2</inkml:trace>
  <inkml:trace contextRef="#ctx0" brushRef="#br2" timeOffset="110293">7898 13315,'-1'49,"18"29,-17-78,1 83,-11-10,2 1,-6-16,16-5</inkml:trace>
  <inkml:trace contextRef="#ctx0" brushRef="#br2" timeOffset="110484">8236 13821,'-4'-24,"-2"-6,6 30,0 0,1-16,-1 16</inkml:trace>
  <inkml:trace contextRef="#ctx0" brushRef="#br2" timeOffset="110886">8789 13373,'-30'-8,"-18"14,48-6,0 0,-46 36,46-36,-54 58,13 11,38-4,27-12,30-9,14-15,0-14</inkml:trace>
  <inkml:trace contextRef="#ctx0" brushRef="#br2" timeOffset="111160">8988 13710,'1'2,"-7"-3,6 1,0 0,0 0,-9-21,9 21,0 0,-2-37,2 37,-4-56,26 10,14 1,18 13,-10 15</inkml:trace>
  <inkml:trace contextRef="#ctx0" brushRef="#br2" timeOffset="111387">9263 13547,'15'59,"0"-2,-15-57,28 48,-7-15,-11-15,-8-19,-14-31</inkml:trace>
  <inkml:trace contextRef="#ctx0" brushRef="#br2" timeOffset="111532">9287 13312,'-7'-35,"11"1,-4 34,0 0,18-25,-18 25</inkml:trace>
  <inkml:trace contextRef="#ctx0" brushRef="#br2" timeOffset="111727">9436 13306,'8'71,"13"19,10 15,1-9,-1-12,9-20,5-25</inkml:trace>
  <inkml:trace contextRef="#ctx0" brushRef="#br2" timeOffset="111939">9625 13595,'-38'-21,"-11"9,49 12,-55-13,13 16,1 3,24 2,21-3</inkml:trace>
  <inkml:trace contextRef="#ctx0" brushRef="#br2" timeOffset="112165">9793 13478,'10'42,"2"25,-12-67,27 54,-8-7,-6-11,-7-16</inkml:trace>
  <inkml:trace contextRef="#ctx0" brushRef="#br2" timeOffset="112294">9733 13354,'18'-22,"25"21,-43 1</inkml:trace>
  <inkml:trace contextRef="#ctx0" brushRef="#br2" timeOffset="112599">10288 13482,'-16'-26,"-63"2,79 24,-63 3,17 31,11 19,44 17,28-7,31-13,32-18,-3-17,3-20</inkml:trace>
  <inkml:trace contextRef="#ctx0" brushRef="#br2" timeOffset="112991">10625 13554,'-65'-3,"9"11,56-8,-44 31,27 18,40 4,27-16,4-27,3-25,-22-21,-20-9,-9 24,-2 32,9 33,-2 11,-4-5,3-16,-8-30</inkml:trace>
  <inkml:trace contextRef="#ctx0" brushRef="#br2" timeOffset="113202">10731 13231,'45'17,"-4"57,-41-74,48 96,-16 23,-20-6,-14-9</inkml:trace>
  <inkml:trace contextRef="#ctx0" brushRef="#br3" timeOffset="146062">845 11451,'3'-6,"-7"6,4 0,-1 1,-1 11,2-12,0 0,0 0,-1 33,1-33,0 0,11 58,-11-58,7 47,6 1,-8-24,0-6</inkml:trace>
  <inkml:trace contextRef="#ctx0" brushRef="#br3" timeOffset="146949">688 11418,'-1'1,"-4"-2,5 1,0 0,0 0,0 0,-5 0,5 0,0 0,0 0,-3 0,3 0,0 0,0 2,0-2,0-2</inkml:trace>
  <inkml:trace contextRef="#ctx0" brushRef="#br3" timeOffset="148121">629 11455,'0'-2,"-2"-5,2 7,0 0,0 0,0 0,3-16,-3 16,0 0,0 0,6-22,-6 22,0 0,15-18,-15 18,23-20,11 12,-34 8,42-7,1 15,3-9,0 21,-2 10,-3 13,-10 13,-3 8,-15 2,-10-26,-7 2,-28 1,-29-17,-21-11,-9-6,8 6,10-19,20-11,15 5,11-59,31-31,40-25,27 59,21 35,42 44</inkml:trace>
  <inkml:trace contextRef="#ctx0" brushRef="#br3" timeOffset="160128">6707 11270,'5'-13,"-6"1,1 12,0 0,0 0,2-8,-2 8,0 0,3-3,-3 3,8-2,10 6,-18-4,0 0,0 0,0 0,0 0,31 17,-31-17,0 0,0 0,0 0,17 27,-17-27,0 0,0 0,13 45,-13-45,0 0,-9 35,9-35,-12 31,-8-11,-6-11,-5-10,13-6,16-1,10-7,17-3,16 11,18 25,-6 11,-13 2,-31-18,-11-10</inkml:trace>
  <inkml:trace contextRef="#ctx0" brushRef="#br3" timeOffset="160774">6487 11157,'12'-16,"-9"5,-3 11,0 0,0 0,0 0,15-6,-15 6,0 0,0 0,38 1,-38-1,0 0,42 10,-42-10,62 20,9-3,-5 4,4 8,-8 17,-7 9,-27 6,-24 3,-37-12,-9-1,-25-8,-18-24,-4-20,2-32,1-32,34-9,25-20,48-1,34 40,30 41,12 26</inkml:trace>
  <inkml:trace contextRef="#ctx0" brushRef="#br3" timeOffset="171579">732 12164,'1'-5,"1"0,-2 5,0 0,0 0,0 0,11-8,-11 8,0 0,0 0,14-10,-14 10,0 0,23-8,-23 8,27 3,0 6,-27-9,0 0,0 0,0 0,0 0,0 0,0 0,17 19,-17-19,0 0,0 0,0 0,0 0,0 0,6 14,-6-14,0 0,0 0,0 0,0 0,-1 12,1-12,0 0,0 0,0 0,-7 23,7-23,0 0,0 0,-6 21,6-21,0 0,-1 7,1-7,1 3,1 1,9 6,17-3,-2 4,-1 26,-13-15,-16-4,-15-4,-24-1,-6-2,5-7</inkml:trace>
  <inkml:trace contextRef="#ctx0" brushRef="#br3" timeOffset="172217">643 12069,'23'-9,"5"-1,-28 10,0 0,39-9,-39 9,62 8,7 5,2 12,0 10,-21 31,-28 10,-30-9,-24-15,-21-19,-25-9,-3-40,15 3,1-36,23 15,9-11,6-30,21 18,19 11,28 16,9 6,-6 12</inkml:trace>
  <inkml:trace contextRef="#ctx0" brushRef="#br3" timeOffset="173073">758 12851,'4'-1,"-3"0,-1 1,0 0,0 0,0 0,0 0,0 0,1 7,-1-7,-4 41,-5 13,9-54,0 0,-8 26,8-26,-2 21,7-12,6-6,19-13,13-2,-1 10,-8-5,-10 6,-11 1</inkml:trace>
  <inkml:trace contextRef="#ctx0" brushRef="#br3" timeOffset="173315">936 12862,'9'1,"-9"-1,0 0,0 0,0 0,1 21,-1-21,0 0,6 63,-6-63,-2 51,-1 15,1-33,7-1,2-16</inkml:trace>
  <inkml:trace contextRef="#ctx0" brushRef="#br3" timeOffset="174080">617 12816,'10'-10,"-3"4,-7 6,0 0,0 0,16-8,-16 8,0 0,22-11,-22 11,31-12,12 2,13 8,15 23,-1-11,-6 21,-10 1,-13 10,-12 33,-20 11,-27-6,-19-6,-22-12,-9-21,1-30,-12-26,2-26,-1-15,-1-14,27 0,32-4,18-9,17 33,25 7,43 1,14 23</inkml:trace>
  <inkml:trace contextRef="#ctx0" brushRef="#br3" timeOffset="189349">1035 13491,'-7'0,"1"9,6-9,0 0,0 0,0 37,0-37,0 0,0 46,0-46,3 71,1-23,17 2,2-26,19-7,10-13,14-18,6 5,-1 6,-9-5,-15 4,-13 8,-3 6,-13-7,-9 0,-5-3,-5 4,-13 14,-9 4,0-1,-5 6,6-12,5 1,9-10,5-3,5-4,8-9,15-13,3-15,-3-4,-15 6,4 18,-10 14,-6 6,-12-7,-18-17,-27-32,5-6,24 22,7 17,6 5,0 5</inkml:trace>
  <inkml:trace contextRef="#ctx0" brushRef="#br3" timeOffset="192082">6802 11837,'0'0,"1"-1,-1 1,0 0,0 0,0 0,-2-4,2 4,0 0,0 0,-1-2,1 2,0 0,-6-1,6 1,-20-2,-13-4,33 6,0 0,-36-2,36 2,-39-7,17 5,20 5,2 20,4 16,3 4,-5-9,-8-17,6-13,4-7,11-7,2 2,18 5,5 10,-4 5,3 12,-23-2,-23-3,-19-4,-33 4,-4-1</inkml:trace>
  <inkml:trace contextRef="#ctx0" brushRef="#br3" timeOffset="193087">6567 11847,'6'-13,"8"0,-14 13,0 0,0 0,17-9,-17 9,0 0,33-3,-33 3,58 11,6 9,9 14,-2 13,-31 4,-23 5,-30 1,-35-4,-29-8,-27-14,16-15,-2-24,24-21,6-29,39-25,35-19,42-16,23 43,-10 50,37 43</inkml:trace>
  <inkml:trace contextRef="#ctx0" brushRef="#br3" timeOffset="199803">6820 12475,'1'-3,"-6"0,5 3,0 0,0 0,0 0,0 0,-18 0,18 0,0 0,0 0,0 0,-18 6,18-6,0 0,0 0,-27 19,27-19,0 0,-28 36,28-36,-28 46,28 12,12-3,22-19,6-18,13-25,-7-19,-27-8,-19 16,-16 5,-8 13,-11 12,-5 12,7 8,1 2</inkml:trace>
  <inkml:trace contextRef="#ctx0" brushRef="#br3" timeOffset="200567">6599 12417,'4'-6,"4"0,-8 6,0 0,0 0,0 0,0 0,13-2,-13 2,0 0,0 0,0 0,17-1,-17 1,0 0,0 0,25-3,-25 3,0 0,35-5,-35 5,42 2,0 2,-7-1,15 7,7 7,-2 24,-5 18,-19 13,-21 2,-40-7,-28-4,-41-20,-4-22,-6-23,11-26,19-21,14-21,28-7,43-20,41 8,19 42,24 44,27 49</inkml:trace>
  <inkml:trace contextRef="#ctx0" brushRef="#br3" timeOffset="202836">6739 13073,'10'-10,"-8"8,-2 2,0 0,0 0,-2 3,2-3,0 0,-10 16,10-16,-17 30,-1 21,18-51,4 67,15 0,3-16,9-19,24-6,18-14,4 0,11 2,-5-3,-14 1,-5 1,-16-1,-17-3,-22-10,-9-3,-9-8,-8-8,-3-3,-13-17,3-11,14-10,7 6,12 35,-3 19,0 9,7 30,8 8,19 5,16 10,-12-4,-21-11,-20-6,-35-12,-42-10,-20-6,9-2,31 4,5 2</inkml:trace>
  <inkml:trace contextRef="#ctx0" brushRef="#br3" timeOffset="212942">6498 11619,'17'-12,"-10"2,-7 10,0 0,0 0,0 0,4-9,-4 9,0 0,0 0,1-4,-1 4,0 0,-3 1,3-1,-21 11,-33 6,54-17,0 0,-75 3,75-3,-76 1,2-15,14 0,11 2,27 9,16 0,6 7,7 13,7 23,-7 15,3 21,-4 33,-12 15,2 6,-2 10,9-29,2-21,-8-5,-6-16,5-8,-2-21,11-13,10-14,-2-11,1 0,22 16,11 13,13 9,8-12,-2-17,3-10,-35-14</inkml:trace>
  <inkml:trace contextRef="#ctx0" brushRef="#br3" timeOffset="216073">6169 4911,'17'-8,"1"5,-18 3,0 0,0 0,18 5,-18-5,0 0,34 14,-34-14,50 24,24 21,2 7,-7 15,-5 10,-23 0,-13 2,-16-13,-18-6,-16-2,-15-3,-25-2,-14-7,-23-4,-11-12,-19-5,-23-2,-8-3,-12-6,-24-2,-11-3,-1 0,-11-3,15-2,-4 10,-22-9,21 0,14-4,24-10,-2 1,32-8,8 0,23-15,22-1,23-3,14-22,16-9,24-6,9 8,7-4,16-4,17 13,27-1,21 12,33 14,45 3,23 1,21 6,22-1,19-7,7 16,30 3,-1-5,-5 5,15-5,-16-3,-20 3,-21 11,-1 27,-28 35</inkml:trace>
  <inkml:trace contextRef="#ctx0" brushRef="#br3" timeOffset="220999">3994 6641,'-11'0,"-2"-1,13 1,0 0,-29 0,29 0,-59 2,-29 0,-10 10,11-15,12-2,22 5,4 1,-11-8,-12 7,15-3,14 8,17-5,14 1,10-2,6-1,22 0,34-1,26 15,18-5,12-9,24 2,1-3,-4 9,11 4,-10-6,0-2,30-2,-2 1,12 7,20 11,-1-3,2-2,1-6,9-13,-11-4,-9 4,-1 0,-20 4,-21 3,-22-2,-28-3,-26-6,-15 3,-21 0,-19 4,-10-2,-4 2,-5 2,-10 3,0 0</inkml:trace>
  <inkml:trace contextRef="#ctx0" brushRef="#br3" timeOffset="221753">7532 6595,'14'-12,"-18"11,4 1,0 0,0 0,-28 3,28-3,0 0,-44 9,44-9,-52 13,0 6,6 0,4-1,9-4,8-5,19-2,10 3,9 3,12 12,6 0,11 5,6-2,14-3,2-1,-10-1,-21-4,-23-10,-10 2</inkml:trace>
  <inkml:trace contextRef="#ctx0" brushRef="#br3" timeOffset="223436">3784 5978,'-12'-18,"-1"16,13 2,0 0,0 0,-40 2,40-2,0 0,-56 2,56-2,-54 4,5 7,5 13,19 19,0 7,6 20,11 5,13 12,18 12,7 21,-1-5,12 15,-8 8,-16-14,-19-6,-11-25,5-22,5-21,3-14,3-6,28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04:20.620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2842 4181,'8'-9,"-7"-8,-1 17,0 0,-3-11,3 11,-8-2,-17 9,25-7,0 0,0 0,-45 15,45-15,0 0,-52 6,52-6,-70 12,2-7,14 6,11 19,16 2,10 16,10 17,-1 33,7 17,8 26,11 33,-8 12,-2 28,3 20,0 18,2 7,5 42,-12 0,8-4,5 34,0-13,-12 9,-13 10,2-15,11 5,7 19,-4-20,-25-21,-21-8,4-18,16-57,23-4,4-36,0-30,-12-10,-6-29,9-32,15-15,17-10,3-15,-8-12,2-11,4 1,10-15,31 13,34-13,19 10,20 10,0 13</inkml:trace>
  <inkml:trace contextRef="#ctx0" brushRef="#br0" timeOffset="64272">6246 3950,'8'-21,"-11"-1,3 22,0 0,0 0,4-18,-4 18,0 0,28-14,-28 14,56-3,25 17,38 4,16 18,11 8,-12 19,-18 13,-24 17,-34 2,-27 4,-23-3,6 5,-8-1,-10-4,-25-25,-19-20,-26-7,-28-18,-33-11,-12-2,-37-3,1-10,33-14,21-15,46 6</inkml:trace>
  <inkml:trace contextRef="#ctx0" brushRef="#br0" timeOffset="64877">8297 4183,'3'17,"-12"52,9-69,-8 122,10 7,-2-17,5-19,-8-29,-14-30</inkml:trace>
  <inkml:trace contextRef="#ctx0" brushRef="#br0" timeOffset="65199">8473 4225,'8'-21,"-17"15,9 6,0 0,0 0,-27 0,27 0,0 0,-69 1,69-1,-83-3,-23-2,7-11,1-2,4-4,39 8</inkml:trace>
  <inkml:trace contextRef="#ctx0" brushRef="#br0" timeOffset="65548">8655 4233,'12'14,"-13"48,1-62,2 105,-2 18,1-10,4-22,1-39,1-28</inkml:trace>
  <inkml:trace contextRef="#ctx0" brushRef="#br0" timeOffset="65851">9059 4870,'14'54,"-21"16,7-70,-24 71,-19-19,4-15,4-16</inkml:trace>
  <inkml:trace contextRef="#ctx0" brushRef="#br0" timeOffset="66257">9587 4232,'36'13,"-31"56,-5-69,-4 107,4 18,-6-13,2-18,7-32,-2-34,-1-30</inkml:trace>
  <inkml:trace contextRef="#ctx0" brushRef="#br0" timeOffset="66549">9884 4183,'-22'-10,"-56"8,78 2,-113 2,-14-1,18 7,23 0,17-5,28-14</inkml:trace>
  <inkml:trace contextRef="#ctx0" brushRef="#br0" timeOffset="67024">9938 4076,'39'-39,"-20"21,-19 18,0 0,31-15,-31 15,63 4,31 44,22 54,-48 27,-59 9,-58-15,-44-37,-19-25,14-20,53-20,42-14,53 8,89 10,45 7,15 1,-26-2,-17 7</inkml:trace>
  <inkml:trace contextRef="#ctx0" brushRef="#br0" timeOffset="69674">3540 4922,'0'-8,"-1"6,1 2,0 0,0 0,0 0,0 0,0 0,-6 9,6-9,-26 8,-18-5,44-3,0 0,-38 2,38-2,-32 6,-1 8,-7 0,5-6,7 6,14 1,6 4,0 4,-4 11,5 0,-12 18,7 5,10 12,6 7,-1 10,4 2,2 7,3 11,-5-8,2 4,1 1,0-6,0-17,0 2,-7-1,-3-4,-2 1,1-9,-3-11,5-10,2-4,-2-14,2-4,-2-8,1-11,1-2,-1-2,-1-3,2-1,9-5,10-4,25 7,37 0,31 20,-7-2</inkml:trace>
  <inkml:trace contextRef="#ctx0" brushRef="#br0" timeOffset="71276">2658 5634,'10'7,"-1"24,-9-31,0 0,17 68,-17-68,14 75,13-1,10-2,-7-32,-20-21</inkml:trace>
  <inkml:trace contextRef="#ctx0" brushRef="#br0" timeOffset="71550">2841 5636,'-7'2,"-20"13,27-15,0 0,-48 27,48-27,-61 18,10-4,13-14,12-15</inkml:trace>
  <inkml:trace contextRef="#ctx0" brushRef="#br0" timeOffset="72279">2930 5502,'-1'-12,"1"26,0-14,0 0,8 49,-8-49,19 104,-1 0,-1 6</inkml:trace>
  <inkml:trace contextRef="#ctx0" brushRef="#br0" timeOffset="73617">9864 5145,'-11'-14,"-48"-3,59 17,-66-2,-3 5,-15-5,1-10,17-2,31 8,27 16,12 33,6 32,-4 25,-11 34,-14 16,0-1,-7 11,9-14,4-15,6-13,4-28,3-24,24-26,20-26,33-21,54-10,32 12,33 14,-7 10,-66-8</inkml:trace>
  <inkml:trace contextRef="#ctx0" brushRef="#br0" timeOffset="74586">8650 5592,'11'15,"-2"53,-9-68,6 86,8-2,-7-16,8-29,-8-33,-2-33</inkml:trace>
  <inkml:trace contextRef="#ctx0" brushRef="#br0" timeOffset="74833">8809 5564,'6'-4,"-23"5,17-1,0 0,-46 12,46-12,-69 17,-21 1,19-8,28-1,8-8</inkml:trace>
  <inkml:trace contextRef="#ctx0" brushRef="#br0" timeOffset="75289">8839 5654,'13'-30,"-9"5,-4 25,0 0,0 0,27-14,-27 14,0 0,47 2,-47-2,62 29,3 32,-25 21,-38 6,-57-8,-26-24,19-26,45-19,48 0,60-2,55 7,23 18,-7 10</inkml:trace>
  <inkml:trace contextRef="#ctx0" brushRef="#br0" timeOffset="76606">4292 6620,'2'-9,"-9"-4,7 13,0 0,0 0,3-4,-3 4,0 0,12 7,-12-7,0 11,-27 9,27-20,0 0,-57 22,57-22,-82 21,2-1,18-11,17 4,23-2,17 6,18 15,3 12,-7 16,-21 12,-11 20,-8 16,-1 31,6 30,6 39,17 15,-1 8,7 9,5 14,1-31,4-33,-6-35,-2-45,3-46,3-34,-1-28,16-17,20-22,20 0,29 3,26 6,16 12,-10 15</inkml:trace>
  <inkml:trace contextRef="#ctx0" brushRef="#br0" timeOffset="78210">3153 7062,'3'10,"18"52,-21-62,35 75,-6-4,-8-18,-3-23,-11-20,0-21</inkml:trace>
  <inkml:trace contextRef="#ctx0" brushRef="#br0" timeOffset="78488">3427 6977,'4'2,"-25"16,21-18,0 0,-75 32,75-32,-110 27,-2 1,29-6,32-7,21-5,22 0</inkml:trace>
  <inkml:trace contextRef="#ctx0" brushRef="#br0" timeOffset="78777">3429 7039,'10'44,"5"28,-15-72,17 92,2 0</inkml:trace>
  <inkml:trace contextRef="#ctx0" brushRef="#br0" timeOffset="80262">8669 7125,'25'-23,"-2"7,-23 16,0 0,0 0,22-7,-22 7,0 0,35 2,-35-2,54 12,22 13,24 31,26 43,-21 21,-35 12,-37 1,-7 30,-15-13,23-13,11-10,-2-20,-16-7,11 19,-13 5,-27 6,-33-1,-38-36,-26-25,-15-33,-14-26,13-3,-16-4</inkml:trace>
  <inkml:trace contextRef="#ctx0" brushRef="#br0" timeOffset="82449">10400 10260,'8'-7,"-20"5,12 2,0 0,-55 1,55-1,-87 4,-52-5,-45-2,-56-1,-39 4,-46-3,-39 1,-48-7,-5-4,-21 4,-8 5,-37 13,36 2,40-2,32-11,80 3,79-18,83-14,73-6,40-15,27-17,12-10,9-4,-1-10,10-2,25 13,29 10,27 24,18 9,26 1,19 10,24 8,47 9,30 8,42 5,44 4,25-3,12 8,48 1,-28 4,-20 2,-3 1,-46 3,-34 8,-64 23,-84 19,-85 17,-63 10,-55 17,-55 12,-49 18,-64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06:46.824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8013 6555,'15'-8,"-14"6,-1 2,0 0,0 0,10-4,-10 4,0 0,32 3,-32-3,76 8,27 5,0 1,-11 10,-32 2,-16 7,-15 8,-13 16,-17 10,-15 10,2 15,11 11,6 8,21-9,13-15,-11-32,-11-26,-26-17,-45-12,-50-9,-44 4,-2 0,26 8,31 3,48 7</inkml:trace>
  <inkml:trace contextRef="#ctx0" brushRef="#br0" timeOffset="1055">7939 8410,'6'-17,"6"6,-12 11,0 0,0 0,0 0,19-7,-19 7,0 0,0 0,19-7,-19 7,0 0,32-5,-32 5,62-1,22-5,2 1,1 10,-27 13,-21 7,-18 18,-12 17,2 19,5 24,-7 6,17 2,6 9,3-23,-7-20,-25-26,-41-16,-79-30,-75-20,-51-18,35 7,35 14,34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10T17:07:59.220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5822 4714,'8'-4,"-6"3,-2 1,0 0,0 0,-9 4,9-4,0 0,-40-1,40 1,-82-11,-11 0,-17-4,13 9,-4 5,9 4,15 8,18 4,23 11,17 12,2 7,-4 16,-9 11,3 7,13 24,11 9,8 2,-7 29,7-6,-2 4,5 14,6 0,1-1,3 15,-12-12,-6-1,6 1,9-6,2-5,-6 3,-8-8,-7-21,6-10,1-26,0-11,-4-22,-2-16,-4-11,3-2,3-8,2-5,3-5,6-2,1-2,4-1,-1-1,6 7,6 3,11 2,9-6,33 13,34-3,25 7,8-2,-2-2,-40-7,-52 1</inkml:trace>
  <inkml:trace contextRef="#ctx0" brushRef="#br0" timeOffset="1290">2957 6436,'20'-17,"18"10,-38 7,98-1,68 2,53-1,47 4,44 6,-27 5,-37 5,-43 1,-89-11,-74-11,-40-11,-54-31,-58-9,-30-27,0-4,15-6,28 23,44 18,38 23,38 33,71 42,56 19,18 19,-8 12,-61-14,-60-5,-72-10,-70-11,-66-12,-25-17,28-7,41 8</inkml:trace>
  <inkml:trace contextRef="#ctx0" brushRef="#br0" timeOffset="2581">1413 6131,'-5'-16,"-6"9,11 7,0 0,0 0,-29-2,29 2,0 0,-51 42,51-42,-49 60,31 30,45-11,32-15,12-29,-15-50,-27-56,-40-84,-44-14,-11 13,25 47,19 18,13 59,16 29,27 64,4 95,8-2,-2-4,3-40,-7-40,-18-35</inkml:trace>
  <inkml:trace contextRef="#ctx0" brushRef="#br0" timeOffset="2874">1620 6030,'24'63,"9"17,8-2,-6-12,-21-47</inkml:trace>
  <inkml:trace contextRef="#ctx0" brushRef="#br0" timeOffset="3038">1588 5910,'-1'-37,"10"6,-9 31,0 0,14-34,-14 34,33-38</inkml:trace>
  <inkml:trace contextRef="#ctx0" brushRef="#br0" timeOffset="3384">1903 5823,'-36'10,"-9"39,45-49,-24 55,29-14,25 5,14-31,11-18,-2 19,-12 9,-16 25,-20-11,-28 27,-15-39,-3-8</inkml:trace>
  <inkml:trace contextRef="#ctx0" brushRef="#br0" timeOffset="3829">2187 5768,'-37'-33,"-3"36,40-3,0 0,-31 70,31-70,-6 94,31-7,25-24,-7-43,-18-52,-23-39,-21-9,7 25,11 17,9 37,25 62,6 34,3 23,-13-28,5-46</inkml:trace>
  <inkml:trace contextRef="#ctx0" brushRef="#br0" timeOffset="4305">2096 5256,'7'21,"9"35,-16-56,61 120,20 31,-3 2,-15-25,-20-67,-19-51,-9-41,-4-55,8 7,3 28,19 52,19 52,-4 50,-30-4,-35-31,-36-31,-27-27</inkml:trace>
  <inkml:trace contextRef="#ctx0" brushRef="#br0" timeOffset="4636">2573 5089,'60'70,"-5"66,-2 16,-6 10,-10-39,-5-16,-20-52,-5-33</inkml:trace>
  <inkml:trace contextRef="#ctx0" brushRef="#br0" timeOffset="4816">2943 5595,'46'72,"-20"13,-7-20,-4-31</inkml:trace>
  <inkml:trace contextRef="#ctx0" brushRef="#br0" timeOffset="4966">2924 5433,'-5'-51,"5"17,0 34,0 0,-1-28,1 28</inkml:trace>
  <inkml:trace contextRef="#ctx0" brushRef="#br0" timeOffset="5379">3076 5559,'47'63,"-25"-1,-17-34,-8 5,-1-18,3-12,1-3,0-6,-2-33,-10-16,-5-35,25-1,20 40,0 42,18 33,9 44,-12 9,-19-2,-7-31,-17-34</inkml:trace>
  <inkml:trace contextRef="#ctx0" brushRef="#br0" timeOffset="5790">3428 5374,'25'-6,"-29"1,4 5,0 0,0 0,-24 0,24 0,0 0,-26 29,26-29,-20 50,15 2,5-52,28 31,20-17,-1-32,-11-10,-9 2,1 30,6 38,-3 35,-14 23,-21 8,-13 15,-28 2</inkml:trace>
  <inkml:trace contextRef="#ctx0" brushRef="#br0" timeOffset="6389">1574 7137,'7'3,"3"8,-10-11,0 0,29 82,-29-82,30 78,-11-20,-18-29</inkml:trace>
  <inkml:trace contextRef="#ctx0" brushRef="#br0" timeOffset="6567">1498 6932,'11'-13,"1"-7,-12 20,0 0,13-20,-13 20</inkml:trace>
  <inkml:trace contextRef="#ctx0" brushRef="#br0" timeOffset="6912">1677 7083,'18'46,"6"17,-4-20,-8-22,-10-21,-5-26,-8-21,8-27,20 45,10 17,15 23,11 52,-10-6,-18-18</inkml:trace>
  <inkml:trace contextRef="#ctx0" brushRef="#br0" timeOffset="7268">1751 6510,'24'39,"16"40,-40-79,62 142,6-3,-12-28,-14-26,-8-35</inkml:trace>
  <inkml:trace contextRef="#ctx0" brushRef="#br0" timeOffset="7463">2037 6928,'-28'19,"-45"24,73-43,-102 21,36-10,42-5,20-5</inkml:trace>
  <inkml:trace contextRef="#ctx0" brushRef="#br0" timeOffset="7874">2077 6928,'18'19,"9"-1,-27-18,0 0,0 0,38 6,-38-6,0 0,45-9,-45 9,45-22,-20-2,-29-37,-23 41,-23-9,6 32,7 59,22 23,22 0,20-23,22-21,24-36</inkml:trace>
  <inkml:trace contextRef="#ctx0" brushRef="#br0" timeOffset="8105">2444 7052,'7'3,"-11"-4,4 1,0 0,0 0,-25-37,25 37,0 0,-29-63,29 63,-16-84,13 3,3 10,5 12</inkml:trace>
  <inkml:trace contextRef="#ctx0" brushRef="#br0" timeOffset="8852">2557 6687,'0'6,"-1"21,1-27,0 0,1 43,-1-43,13 81,16 5,-4-22,-22-46,-10-18,-19-59,-4-41,19 8,13 9,10 16</inkml:trace>
  <inkml:trace contextRef="#ctx0" brushRef="#br0" timeOffset="9114">2647 6583,'23'57,"-3"17,12-23,10-12,12-10,-16-50,-31-30,-23-26,-6 4,15 46</inkml:trace>
  <inkml:trace contextRef="#ctx0" brushRef="#br0" timeOffset="9509">2883 6654,'45'83,"1"48,1 2,-9-30,-13-42,-24-47,-16-38,-34-74,5-11,-4-32,23 14,33 62,18 32,11 42,-6 37,-9 22,-18 4,-20-17,-6-28</inkml:trace>
  <inkml:trace contextRef="#ctx0" brushRef="#br0" timeOffset="9785">2958 6040,'8'-5,"-7"29,-1-24,0 0,3 88,-3-88,24 124,11 8,10-18,-19-38,-14-56</inkml:trace>
  <inkml:trace contextRef="#ctx0" brushRef="#br0" timeOffset="9982">3113 6371,'2'-9,"-29"6,27 3,0 0,-65 10,65-10,-82 20,15 0,30-2,29-14</inkml:trace>
  <inkml:trace contextRef="#ctx0" brushRef="#br0" timeOffset="10391">3243 6224,'16'-7,"-18"9,2-2,0 0,0 0,-15 12,15-12,0 0,-24 31,24-31,-17 57,5-23,29-3,20-25,23-22,9 9,5 30,-8 16,-45 12,-27 4,-42-9,-13 18,-7-12,14 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A4EC-A822-3847-9594-6C09224820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.xml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8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bthomason/ironkernel/blob/master/arch/arm/cpu/interrupt.rs" TargetMode="External"/><Relationship Id="rId4" Type="http://schemas.openxmlformats.org/officeDocument/2006/relationships/customXml" Target="../ink/ink9.xml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s://github.com/wbthomason/ironkernel/blob/master/arch/arm/cpu/interrupt.rs" TargetMode="External"/><Relationship Id="rId5" Type="http://schemas.openxmlformats.org/officeDocument/2006/relationships/image" Target="../media/image8.png"/><Relationship Id="rId6" Type="http://schemas.openxmlformats.org/officeDocument/2006/relationships/customXml" Target="../ink/ink10.xml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1.xml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2.xml"/><Relationship Id="rId3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ustomXml" Target="../ink/ink13.xml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customXml" Target="../ink/ink15.xml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6.xml"/><Relationship Id="rId3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7.xml"/><Relationship Id="rId3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8.xml"/><Relationship Id="rId3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ustomXml" Target="../ink/ink19.xml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customXml" Target="../ink/ink20.xml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5" Type="http://schemas.openxmlformats.org/officeDocument/2006/relationships/customXml" Target="../ink/ink22.xml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customXml" Target="../ink/ink23.xml"/><Relationship Id="rId7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customXml" Target="../ink/ink24.xml"/><Relationship Id="rId5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5.xml"/><Relationship Id="rId3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.xml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867"/>
          <a:stretch/>
        </p:blipFill>
        <p:spPr>
          <a:xfrm>
            <a:off x="0" y="0"/>
            <a:ext cx="917027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894" y="3770422"/>
            <a:ext cx="2684707" cy="967937"/>
          </a:xfrm>
          <a:noFill/>
        </p:spPr>
        <p:txBody>
          <a:bodyPr>
            <a:normAutofit fontScale="70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cs4414 Spring 2014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University of Virginia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David Evans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2476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898" y="834946"/>
            <a:ext cx="4055241" cy="229848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20: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Mutual Exclusion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967" y="726966"/>
            <a:ext cx="3048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Reminder: Project Ideas are due by 11:59pm tonight!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017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Attempted Fix of Fix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322" y="1178118"/>
            <a:ext cx="3073236" cy="3376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lock1 == 0: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lock1 =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if lock1 == </a:t>
            </a:r>
            <a:r>
              <a:rPr lang="en-US" sz="2000" dirty="0" err="1" smtClean="0"/>
              <a:t>i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if lock2 == 0: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lock2 =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if lock2 == </a:t>
            </a:r>
            <a:r>
              <a:rPr lang="en-US" sz="2000" dirty="0" err="1" smtClean="0"/>
              <a:t>i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       </a:t>
            </a:r>
            <a:r>
              <a:rPr lang="en-US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</a:rPr>
              <a:t>critical_section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lock2 = 0;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lock1 = 0;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63145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2670368"/>
            <a:ext cx="3968748" cy="103452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</a:t>
            </a:r>
            <a:endParaRPr lang="en-US" sz="2800" dirty="0"/>
          </a:p>
        </p:txBody>
      </p:sp>
      <p:sp>
        <p:nvSpPr>
          <p:cNvPr id="12" name="Up-Down Arrow 11"/>
          <p:cNvSpPr/>
          <p:nvPr/>
        </p:nvSpPr>
        <p:spPr>
          <a:xfrm>
            <a:off x="81273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1241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lock1: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363143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lock2: 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2280" y="1393920"/>
              <a:ext cx="3044160" cy="289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920" y="1384560"/>
                <a:ext cx="3062880" cy="29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574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Attempted Fix of Fix of Fix 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322" y="1178118"/>
            <a:ext cx="3073236" cy="3376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lock1 == 0: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lock1 =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if lock1 == </a:t>
            </a:r>
            <a:r>
              <a:rPr lang="en-US" sz="2000" dirty="0" err="1" smtClean="0"/>
              <a:t>i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if lock2 == 0: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lock2 =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if lock2 == </a:t>
            </a:r>
            <a:r>
              <a:rPr lang="en-US" sz="2000" dirty="0" err="1" smtClean="0"/>
              <a:t>i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       </a:t>
            </a:r>
            <a:r>
              <a:rPr lang="en-US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</a:rPr>
              <a:t>critical_section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lock2 = 0;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lock1 = 0;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63145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2670368"/>
            <a:ext cx="3968748" cy="103452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</a:t>
            </a:r>
            <a:endParaRPr lang="en-US" sz="2800" dirty="0"/>
          </a:p>
        </p:txBody>
      </p:sp>
      <p:sp>
        <p:nvSpPr>
          <p:cNvPr id="12" name="Up-Down Arrow 11"/>
          <p:cNvSpPr/>
          <p:nvPr/>
        </p:nvSpPr>
        <p:spPr>
          <a:xfrm>
            <a:off x="81273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1241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lock1: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363143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lock2: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75939" y="4073890"/>
            <a:ext cx="424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Do we need to see why 3-locks still breaks?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0855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96664" y="1399235"/>
            <a:ext cx="4296039" cy="14644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Uniprocessor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(Kernel Cheating)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322" y="1675193"/>
            <a:ext cx="3073236" cy="19903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non-critical;</a:t>
            </a:r>
          </a:p>
          <a:p>
            <a:r>
              <a:rPr lang="en-US" sz="2000" dirty="0"/>
              <a:t> </a:t>
            </a:r>
            <a:r>
              <a:rPr lang="en-US" sz="2000" b="1" dirty="0" smtClean="0"/>
              <a:t>   disable interrupts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critical_section;</a:t>
            </a:r>
            <a:endParaRPr lang="en-US" sz="2000" dirty="0" smtClean="0"/>
          </a:p>
          <a:p>
            <a:r>
              <a:rPr lang="en-US" sz="2000" b="1" dirty="0" smtClean="0"/>
              <a:t>    enable interrupts</a:t>
            </a:r>
          </a:p>
          <a:p>
            <a:r>
              <a:rPr lang="en-US" sz="2000" dirty="0" smtClean="0"/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3145" y="1781369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781369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781369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3273620"/>
            <a:ext cx="3968748" cy="81545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 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8127382" y="2670370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670370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670370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709000" y="2354760"/>
              <a:ext cx="410760" cy="989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9640" y="2345400"/>
                <a:ext cx="429480" cy="10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17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10 at 9.29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r="6014"/>
          <a:stretch/>
        </p:blipFill>
        <p:spPr>
          <a:xfrm>
            <a:off x="1091060" y="495744"/>
            <a:ext cx="6844681" cy="4206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934" y="1264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hlinkClick r:id="rId3"/>
              </a:rPr>
              <a:t>ironkernel</a:t>
            </a:r>
            <a:r>
              <a:rPr lang="en-US" dirty="0" smtClean="0">
                <a:hlinkClick r:id="rId3"/>
              </a:rPr>
              <a:t>: arch</a:t>
            </a:r>
            <a:r>
              <a:rPr lang="en-US" dirty="0">
                <a:hlinkClick r:id="rId3"/>
              </a:rPr>
              <a:t>/arm/</a:t>
            </a:r>
            <a:r>
              <a:rPr lang="en-US" dirty="0" err="1">
                <a:hlinkClick r:id="rId3"/>
              </a:rPr>
              <a:t>cpu</a:t>
            </a:r>
            <a:r>
              <a:rPr lang="en-US" dirty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interrupt.rs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50000" y="1680480"/>
              <a:ext cx="1702080" cy="124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640" y="1671120"/>
                <a:ext cx="1720800" cy="12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65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10 at 9.29.31 A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" r="6014"/>
          <a:stretch/>
        </p:blipFill>
        <p:spPr>
          <a:xfrm>
            <a:off x="103886" y="495744"/>
            <a:ext cx="6127178" cy="3765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934" y="1264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hlinkClick r:id="rId4"/>
              </a:rPr>
              <a:t>ironkernel</a:t>
            </a:r>
            <a:r>
              <a:rPr lang="en-US" dirty="0" smtClean="0">
                <a:hlinkClick r:id="rId4"/>
              </a:rPr>
              <a:t>: arch</a:t>
            </a:r>
            <a:r>
              <a:rPr lang="en-US" dirty="0">
                <a:hlinkClick r:id="rId4"/>
              </a:rPr>
              <a:t>/arm/</a:t>
            </a:r>
            <a:r>
              <a:rPr lang="en-US" dirty="0" err="1">
                <a:hlinkClick r:id="rId4"/>
              </a:rPr>
              <a:t>cpu</a:t>
            </a:r>
            <a:r>
              <a:rPr lang="en-US" dirty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interrupt.rs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2611" y="433249"/>
            <a:ext cx="380104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CPSR: Current Program Status Register </a:t>
            </a:r>
            <a:endParaRPr lang="en-US" dirty="0"/>
          </a:p>
        </p:txBody>
      </p:sp>
      <p:pic>
        <p:nvPicPr>
          <p:cNvPr id="7" name="Picture 6" descr="Screen Shot 2014-04-10 at 9.42.0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7"/>
          <a:stretch/>
        </p:blipFill>
        <p:spPr>
          <a:xfrm>
            <a:off x="3274771" y="961006"/>
            <a:ext cx="5641216" cy="363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36080" y="1387080"/>
              <a:ext cx="8577360" cy="240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720" y="1377720"/>
                <a:ext cx="8596080" cy="24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03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96664" y="1399235"/>
            <a:ext cx="4296039" cy="14644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Uniprocessor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(Kernel Cheating)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657" y="1399234"/>
            <a:ext cx="3073236" cy="19903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non-critical;</a:t>
            </a:r>
          </a:p>
          <a:p>
            <a:r>
              <a:rPr lang="en-US" sz="2000" dirty="0"/>
              <a:t> </a:t>
            </a:r>
            <a:r>
              <a:rPr lang="en-US" sz="2000" b="1" dirty="0" smtClean="0"/>
              <a:t>   disable interrupts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critical_section;</a:t>
            </a:r>
            <a:endParaRPr lang="en-US" sz="2000" dirty="0" smtClean="0"/>
          </a:p>
          <a:p>
            <a:r>
              <a:rPr lang="en-US" sz="2000" b="1" dirty="0" smtClean="0"/>
              <a:t>    enable interrupts</a:t>
            </a:r>
          </a:p>
          <a:p>
            <a:r>
              <a:rPr lang="en-US" sz="2000" dirty="0" smtClean="0"/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3145" y="1781369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781369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781369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3273620"/>
            <a:ext cx="3968748" cy="81545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 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8127382" y="2670370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670370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670370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5775" y="4303545"/>
            <a:ext cx="578403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How well does this solution work for modern kernels?</a:t>
            </a:r>
            <a:endParaRPr lang="en-US" sz="20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662000" y="1154160"/>
              <a:ext cx="4393440" cy="3820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2640" y="1144800"/>
                <a:ext cx="4412160" cy="38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96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(Cheating)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657" y="1399234"/>
            <a:ext cx="3073236" cy="19903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63145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2670368"/>
            <a:ext cx="3968748" cy="18296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 </a:t>
            </a:r>
          </a:p>
          <a:p>
            <a:pPr algn="ctr"/>
            <a:r>
              <a:rPr lang="en-US" sz="2800" dirty="0" smtClean="0"/>
              <a:t>(with atomic read/write/</a:t>
            </a:r>
            <a:r>
              <a:rPr lang="en-US" sz="2800" dirty="0" err="1" smtClean="0"/>
              <a:t>test&amp;set</a:t>
            </a:r>
            <a:r>
              <a:rPr lang="en-US" sz="2800" dirty="0" smtClean="0"/>
              <a:t>)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2" name="Up-Down Arrow 11"/>
          <p:cNvSpPr/>
          <p:nvPr/>
        </p:nvSpPr>
        <p:spPr>
          <a:xfrm>
            <a:off x="81273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1241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lock: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73209" y="3565309"/>
            <a:ext cx="3360165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test_and_set</a:t>
            </a:r>
            <a:r>
              <a:rPr lang="en-US" sz="2000" dirty="0" smtClean="0"/>
              <a:t>(</a:t>
            </a:r>
            <a:r>
              <a:rPr lang="en-US" sz="2000" b="1" i="1" dirty="0" smtClean="0"/>
              <a:t>v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returns current value of </a:t>
            </a:r>
            <a:r>
              <a:rPr lang="en-US" sz="2000" i="1" dirty="0" smtClean="0"/>
              <a:t>v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sets value of </a:t>
            </a:r>
            <a:r>
              <a:rPr lang="en-US" sz="2000" i="1" dirty="0" smtClean="0"/>
              <a:t>v</a:t>
            </a:r>
            <a:r>
              <a:rPr lang="en-US" sz="2000" dirty="0" smtClean="0"/>
              <a:t> to true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74120" y="882000"/>
              <a:ext cx="7789680" cy="3787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872640"/>
                <a:ext cx="7808400" cy="38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15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(Cheating)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657" y="1399234"/>
            <a:ext cx="3073236" cy="19903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not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test_and_set</a:t>
            </a:r>
            <a:r>
              <a:rPr lang="en-US" sz="2000" dirty="0" smtClean="0"/>
              <a:t>(lock):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</a:t>
            </a:r>
            <a:r>
              <a:rPr lang="en-US" sz="2000" dirty="0" err="1" smtClean="0">
                <a:solidFill>
                  <a:srgbClr val="FF0000"/>
                </a:solidFill>
              </a:rPr>
              <a:t>critical_section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lock = false;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63145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2670368"/>
            <a:ext cx="3968748" cy="18296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 </a:t>
            </a:r>
          </a:p>
          <a:p>
            <a:pPr algn="ctr"/>
            <a:r>
              <a:rPr lang="en-US" sz="2800" dirty="0" smtClean="0"/>
              <a:t>(with atomic read/write/</a:t>
            </a:r>
            <a:r>
              <a:rPr lang="en-US" sz="2800" dirty="0" err="1" smtClean="0"/>
              <a:t>test&amp;set</a:t>
            </a:r>
            <a:r>
              <a:rPr lang="en-US" sz="2800" dirty="0" smtClean="0"/>
              <a:t>)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2" name="Up-Down Arrow 11"/>
          <p:cNvSpPr/>
          <p:nvPr/>
        </p:nvSpPr>
        <p:spPr>
          <a:xfrm>
            <a:off x="81273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1241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lock: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173209" y="3565309"/>
            <a:ext cx="3360165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test_and_set</a:t>
            </a:r>
            <a:r>
              <a:rPr lang="en-US" sz="2000" dirty="0" smtClean="0"/>
              <a:t>(</a:t>
            </a:r>
            <a:r>
              <a:rPr lang="en-US" sz="2000" b="1" i="1" dirty="0" smtClean="0"/>
              <a:t>v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returns current value of </a:t>
            </a:r>
            <a:r>
              <a:rPr lang="en-US" sz="2000" i="1" dirty="0" smtClean="0"/>
              <a:t>v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sets value of </a:t>
            </a:r>
            <a:r>
              <a:rPr lang="en-US" sz="2000" i="1" dirty="0" smtClean="0"/>
              <a:t>v</a:t>
            </a:r>
            <a:r>
              <a:rPr lang="en-US" sz="2000" dirty="0" smtClean="0"/>
              <a:t> to true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547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3177566"/>
          </a:xfrm>
        </p:spPr>
        <p:txBody>
          <a:bodyPr>
            <a:normAutofit/>
          </a:bodyPr>
          <a:lstStyle/>
          <a:p>
            <a:r>
              <a:rPr lang="en-US" dirty="0" smtClean="0"/>
              <a:t>Does your processor provide such an instruction?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8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10 at 5.4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6" y="191678"/>
            <a:ext cx="7036830" cy="393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4-04-10 at 5.48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8" y="2265226"/>
            <a:ext cx="7822969" cy="250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66927" y="357958"/>
            <a:ext cx="129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Intel x86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6720" y="89640"/>
              <a:ext cx="4358160" cy="3687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360" y="80280"/>
                <a:ext cx="4376880" cy="37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11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Recap: </a:t>
            </a:r>
            <a:r>
              <a:rPr lang="en-US" b="1" dirty="0" err="1" smtClean="0"/>
              <a:t>Dijkstra’s</a:t>
            </a:r>
            <a:r>
              <a:rPr lang="en-US" b="1" dirty="0" smtClean="0"/>
              <a:t> Mutual Exclusion Problem</a:t>
            </a:r>
          </a:p>
          <a:p>
            <a:pPr marL="0" indent="0">
              <a:buNone/>
            </a:pPr>
            <a:r>
              <a:rPr lang="en-US" b="1" dirty="0" smtClean="0"/>
              <a:t>Why Obvious Solutions Fail</a:t>
            </a:r>
          </a:p>
          <a:p>
            <a:pPr marL="0" indent="0">
              <a:buNone/>
            </a:pPr>
            <a:r>
              <a:rPr lang="en-US" b="1" dirty="0" smtClean="0"/>
              <a:t>Practical Solutions with Modern Processors</a:t>
            </a:r>
          </a:p>
          <a:p>
            <a:pPr marL="0" indent="0">
              <a:buNone/>
            </a:pPr>
            <a:r>
              <a:rPr lang="en-US" b="1" dirty="0" err="1" smtClean="0"/>
              <a:t>Dijkstra’s</a:t>
            </a:r>
            <a:r>
              <a:rPr lang="en-US" b="1" dirty="0" smtClean="0"/>
              <a:t> Solution</a:t>
            </a:r>
          </a:p>
          <a:p>
            <a:pPr marL="0" indent="0">
              <a:buNone/>
            </a:pPr>
            <a:r>
              <a:rPr lang="en-US" b="1" dirty="0" err="1" smtClean="0"/>
              <a:t>Lamport’s</a:t>
            </a:r>
            <a:r>
              <a:rPr lang="en-US" b="1" dirty="0" smtClean="0"/>
              <a:t> Solution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04865" y="3795169"/>
            <a:ext cx="3048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Reminder: Project Ideas are due by 11:59pm tonight!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2480" y="2826000"/>
              <a:ext cx="3122640" cy="101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120" y="2816640"/>
                <a:ext cx="3141360" cy="1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14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0 at 5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4" y="185409"/>
            <a:ext cx="7940430" cy="453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66927" y="264207"/>
            <a:ext cx="11150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ARMv7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62600" y="266040"/>
              <a:ext cx="227520" cy="2117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240" y="256680"/>
                <a:ext cx="246240" cy="21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3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10 at 10.53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645" r="3407"/>
          <a:stretch/>
        </p:blipFill>
        <p:spPr>
          <a:xfrm>
            <a:off x="173837" y="98500"/>
            <a:ext cx="4564596" cy="356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4-04-10 at 11.1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3" y="3269539"/>
            <a:ext cx="6822966" cy="149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18600" y="644400"/>
              <a:ext cx="6299640" cy="3200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240" y="635040"/>
                <a:ext cx="6318360" cy="32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37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Implementing a </a:t>
            </a:r>
            <a:r>
              <a:rPr lang="en-US" dirty="0" err="1" smtClean="0"/>
              <a:t>Mutex</a:t>
            </a:r>
            <a:r>
              <a:rPr lang="en-US" dirty="0" smtClean="0"/>
              <a:t> Lock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150" y="1525578"/>
            <a:ext cx="209624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lock_mutex</a:t>
            </a:r>
            <a:r>
              <a:rPr lang="en-US" dirty="0" smtClean="0"/>
              <a:t>(lock);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critical</a:t>
            </a:r>
          </a:p>
          <a:p>
            <a:r>
              <a:rPr lang="en-US" dirty="0" err="1" smtClean="0"/>
              <a:t>unlock_mutex</a:t>
            </a:r>
            <a:r>
              <a:rPr lang="en-US" dirty="0" smtClean="0"/>
              <a:t>(lock);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600" y="985821"/>
            <a:ext cx="5672233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LDREX &lt;</a:t>
            </a:r>
            <a:r>
              <a:rPr lang="en-US" b="1" dirty="0" err="1" smtClean="0"/>
              <a:t>dest</a:t>
            </a:r>
            <a:r>
              <a:rPr lang="en-US" b="1" dirty="0" smtClean="0"/>
              <a:t>&gt; &lt;location&gt;</a:t>
            </a:r>
          </a:p>
          <a:p>
            <a:r>
              <a:rPr lang="en-US" b="1" dirty="0"/>
              <a:t>	</a:t>
            </a:r>
            <a:r>
              <a:rPr lang="en-US" dirty="0" smtClean="0"/>
              <a:t>&lt;</a:t>
            </a:r>
            <a:r>
              <a:rPr lang="en-US" dirty="0" err="1" smtClean="0"/>
              <a:t>dest</a:t>
            </a:r>
            <a:r>
              <a:rPr lang="en-US" dirty="0" smtClean="0"/>
              <a:t>&gt; = &lt;location&gt;</a:t>
            </a:r>
          </a:p>
          <a:p>
            <a:r>
              <a:rPr lang="en-US" b="1" dirty="0"/>
              <a:t>	</a:t>
            </a:r>
            <a:r>
              <a:rPr lang="en-US" dirty="0" smtClean="0"/>
              <a:t>Sets monitor on &lt;location&gt; in </a:t>
            </a:r>
            <a:r>
              <a:rPr lang="en-US" b="1" dirty="0" smtClean="0"/>
              <a:t>Exclusive</a:t>
            </a:r>
            <a:r>
              <a:rPr lang="en-US" dirty="0" smtClean="0"/>
              <a:t> state</a:t>
            </a:r>
            <a:endParaRPr lang="en-US" b="1" dirty="0" smtClean="0"/>
          </a:p>
          <a:p>
            <a:r>
              <a:rPr lang="en-US" b="1" dirty="0" smtClean="0"/>
              <a:t>STREX &lt;success&gt; &lt;value&gt; &lt;location&gt;</a:t>
            </a:r>
          </a:p>
          <a:p>
            <a:pPr lvl="1"/>
            <a:r>
              <a:rPr lang="en-US" dirty="0" smtClean="0"/>
              <a:t>Conditionally store &lt;value&gt; into exclusive &lt;location&gt;.</a:t>
            </a:r>
          </a:p>
          <a:p>
            <a:pPr lvl="1"/>
            <a:r>
              <a:rPr lang="en-US" dirty="0" smtClean="0"/>
              <a:t>If permitted, &lt;success&gt; = 1 and &lt;location&gt; = &lt;value&gt;.</a:t>
            </a:r>
          </a:p>
          <a:p>
            <a:pPr lvl="1"/>
            <a:r>
              <a:rPr lang="en-US" dirty="0" smtClean="0"/>
              <a:t>If not, &lt;success&gt; = 0 and &lt;location&gt; value unchanged.</a:t>
            </a:r>
          </a:p>
          <a:p>
            <a:r>
              <a:rPr lang="en-US" b="1" dirty="0" smtClean="0"/>
              <a:t>Context switch clears monitor (Open) state.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62240" y="1033920"/>
              <a:ext cx="7968240" cy="3466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880" y="1024560"/>
                <a:ext cx="7986960" cy="348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63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564" y="603826"/>
            <a:ext cx="209624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lock_mutex</a:t>
            </a:r>
            <a:r>
              <a:rPr lang="en-US" dirty="0" smtClean="0"/>
              <a:t>(lock);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critical</a:t>
            </a:r>
          </a:p>
          <a:p>
            <a:r>
              <a:rPr lang="en-US" dirty="0" err="1" smtClean="0"/>
              <a:t>unlock_mutex</a:t>
            </a:r>
            <a:r>
              <a:rPr lang="en-US" dirty="0" smtClean="0"/>
              <a:t>(lock);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97545"/>
            <a:ext cx="5004781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lock_mutex</a:t>
            </a:r>
            <a:r>
              <a:rPr lang="en-US" sz="2800" dirty="0" smtClean="0"/>
              <a:t>(lock):</a:t>
            </a:r>
          </a:p>
          <a:p>
            <a:r>
              <a:rPr lang="en-US" sz="2800" dirty="0" err="1" smtClean="0"/>
              <a:t>try_again</a:t>
            </a:r>
            <a:r>
              <a:rPr lang="en-US" sz="2800" dirty="0" smtClean="0"/>
              <a:t>: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dirty="0" smtClean="0"/>
              <a:t>LDREX</a:t>
            </a:r>
            <a:r>
              <a:rPr lang="en-US" sz="2800" dirty="0" smtClean="0"/>
              <a:t> R2, [lock]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if R2 </a:t>
            </a:r>
            <a:r>
              <a:rPr lang="en-US" sz="2800" b="1" dirty="0" err="1" smtClean="0"/>
              <a:t>goto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try_again</a:t>
            </a:r>
            <a:endParaRPr lang="en-US" sz="2800" b="1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dirty="0" smtClean="0"/>
              <a:t>STREX</a:t>
            </a:r>
            <a:r>
              <a:rPr lang="en-US" sz="2800" dirty="0" smtClean="0"/>
              <a:t> R2, </a:t>
            </a:r>
            <a:r>
              <a:rPr lang="en-US" sz="2800" b="1" dirty="0" smtClean="0"/>
              <a:t>1</a:t>
            </a:r>
            <a:r>
              <a:rPr lang="en-US" sz="2800" dirty="0" smtClean="0"/>
              <a:t>, [lock]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/>
              <a:t> </a:t>
            </a:r>
            <a:r>
              <a:rPr lang="en-US" sz="2800" dirty="0" smtClean="0"/>
              <a:t>if not R2 </a:t>
            </a:r>
            <a:r>
              <a:rPr lang="en-US" sz="2800" b="1" dirty="0" err="1" smtClean="0"/>
              <a:t>goto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try_again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61695" y="2976703"/>
            <a:ext cx="315823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unlock_mutex</a:t>
            </a:r>
            <a:r>
              <a:rPr lang="en-US" sz="2800" dirty="0" smtClean="0"/>
              <a:t>(lock):</a:t>
            </a:r>
          </a:p>
          <a:p>
            <a:r>
              <a:rPr lang="en-US" sz="2800" dirty="0" smtClean="0"/>
              <a:t>        STR [lock], 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47698" y="118717"/>
            <a:ext cx="5672233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LDREX &lt;</a:t>
            </a:r>
            <a:r>
              <a:rPr lang="en-US" b="1" dirty="0" err="1" smtClean="0"/>
              <a:t>dest</a:t>
            </a:r>
            <a:r>
              <a:rPr lang="en-US" b="1" dirty="0" smtClean="0"/>
              <a:t>&gt; &lt;location&gt;</a:t>
            </a:r>
          </a:p>
          <a:p>
            <a:r>
              <a:rPr lang="en-US" b="1" dirty="0"/>
              <a:t>	</a:t>
            </a:r>
            <a:r>
              <a:rPr lang="en-US" dirty="0" smtClean="0"/>
              <a:t>&lt;</a:t>
            </a:r>
            <a:r>
              <a:rPr lang="en-US" dirty="0" err="1" smtClean="0"/>
              <a:t>dest</a:t>
            </a:r>
            <a:r>
              <a:rPr lang="en-US" dirty="0" smtClean="0"/>
              <a:t>&gt; = &lt;location&gt;</a:t>
            </a:r>
          </a:p>
          <a:p>
            <a:r>
              <a:rPr lang="en-US" b="1" dirty="0"/>
              <a:t>	</a:t>
            </a:r>
            <a:r>
              <a:rPr lang="en-US" dirty="0" smtClean="0"/>
              <a:t>Sets monitor on &lt;location&gt; in </a:t>
            </a:r>
            <a:r>
              <a:rPr lang="en-US" b="1" dirty="0" smtClean="0"/>
              <a:t>Exclusive</a:t>
            </a:r>
            <a:r>
              <a:rPr lang="en-US" dirty="0" smtClean="0"/>
              <a:t> state</a:t>
            </a:r>
            <a:endParaRPr lang="en-US" b="1" dirty="0" smtClean="0"/>
          </a:p>
          <a:p>
            <a:r>
              <a:rPr lang="en-US" b="1" dirty="0" smtClean="0"/>
              <a:t>STREX &lt;success&gt; &lt;value&gt; &lt;location&gt;</a:t>
            </a:r>
          </a:p>
          <a:p>
            <a:pPr lvl="1"/>
            <a:r>
              <a:rPr lang="en-US" dirty="0" smtClean="0"/>
              <a:t>Conditionally store &lt;value&gt; into exclusive &lt;location&gt;.</a:t>
            </a:r>
          </a:p>
          <a:p>
            <a:pPr lvl="1"/>
            <a:r>
              <a:rPr lang="en-US" dirty="0" smtClean="0"/>
              <a:t>If permitted, &lt;success&gt; = 1 and &lt;location&gt; = &lt;value&gt;.</a:t>
            </a:r>
          </a:p>
          <a:p>
            <a:pPr lvl="1"/>
            <a:r>
              <a:rPr lang="en-US" dirty="0" smtClean="0"/>
              <a:t>If not, &lt;success&gt; = 0 and &lt;location&gt; value unchanged.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0760" y="933840"/>
              <a:ext cx="7770240" cy="3565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400" y="924480"/>
                <a:ext cx="7788960" cy="35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14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564" y="603826"/>
            <a:ext cx="209624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lock_mutex</a:t>
            </a:r>
            <a:r>
              <a:rPr lang="en-US" dirty="0" smtClean="0"/>
              <a:t>(lock);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critical</a:t>
            </a:r>
          </a:p>
          <a:p>
            <a:r>
              <a:rPr lang="en-US" dirty="0" err="1" smtClean="0"/>
              <a:t>unlock_mutex</a:t>
            </a:r>
            <a:r>
              <a:rPr lang="en-US" dirty="0" smtClean="0"/>
              <a:t>(lock);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97545"/>
            <a:ext cx="5004781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lock_mutex</a:t>
            </a:r>
            <a:r>
              <a:rPr lang="en-US" sz="2800" dirty="0" smtClean="0"/>
              <a:t>(lock):</a:t>
            </a:r>
          </a:p>
          <a:p>
            <a:r>
              <a:rPr lang="en-US" sz="2800" dirty="0" err="1" smtClean="0"/>
              <a:t>try_again</a:t>
            </a:r>
            <a:r>
              <a:rPr lang="en-US" sz="2800" dirty="0" smtClean="0"/>
              <a:t>: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dirty="0" smtClean="0"/>
              <a:t>LDREX</a:t>
            </a:r>
            <a:r>
              <a:rPr lang="en-US" sz="2800" dirty="0" smtClean="0"/>
              <a:t> R2, [lock]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if R2 </a:t>
            </a:r>
            <a:r>
              <a:rPr lang="en-US" sz="2800" b="1" dirty="0" err="1" smtClean="0"/>
              <a:t>goto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try_again</a:t>
            </a:r>
            <a:endParaRPr lang="en-US" sz="2800" b="1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dirty="0" smtClean="0"/>
              <a:t>STREX</a:t>
            </a:r>
            <a:r>
              <a:rPr lang="en-US" sz="2800" dirty="0" smtClean="0"/>
              <a:t> R2, </a:t>
            </a:r>
            <a:r>
              <a:rPr lang="en-US" sz="2800" b="1" dirty="0" smtClean="0"/>
              <a:t>1</a:t>
            </a:r>
            <a:r>
              <a:rPr lang="en-US" sz="2800" dirty="0" smtClean="0"/>
              <a:t>, [lock]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/>
              <a:t> </a:t>
            </a:r>
            <a:r>
              <a:rPr lang="en-US" sz="2800" dirty="0" smtClean="0"/>
              <a:t>if not R2 </a:t>
            </a:r>
            <a:r>
              <a:rPr lang="en-US" sz="2800" b="1" dirty="0" err="1" smtClean="0"/>
              <a:t>goto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try_again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61695" y="2976703"/>
            <a:ext cx="315823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unlock_mutex</a:t>
            </a:r>
            <a:r>
              <a:rPr lang="en-US" sz="2800" dirty="0" smtClean="0"/>
              <a:t>(lock):</a:t>
            </a:r>
          </a:p>
          <a:p>
            <a:r>
              <a:rPr lang="en-US" sz="2800" dirty="0" smtClean="0"/>
              <a:t>        STR [lock], 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40706" y="978394"/>
            <a:ext cx="418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if you care about energy?</a:t>
            </a:r>
            <a:endParaRPr lang="en-US" sz="24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45680" y="2907360"/>
              <a:ext cx="2095560" cy="1264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6320" y="2898000"/>
                <a:ext cx="2114280" cy="12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2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04-10 at 11.2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7" y="139701"/>
            <a:ext cx="5690103" cy="302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4-04-10 at 11.25.0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3447" r="5166"/>
          <a:stretch/>
        </p:blipFill>
        <p:spPr>
          <a:xfrm>
            <a:off x="863022" y="3284483"/>
            <a:ext cx="7895599" cy="139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80520" y="1919160"/>
              <a:ext cx="1646280" cy="170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160" y="1909800"/>
                <a:ext cx="1665000" cy="172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5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10 at 11.27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7" y="425309"/>
            <a:ext cx="8233103" cy="301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48828" y="3722414"/>
            <a:ext cx="591206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WFE</a:t>
            </a:r>
            <a:r>
              <a:rPr lang="en-US" sz="2400" dirty="0" smtClean="0"/>
              <a:t> and </a:t>
            </a:r>
            <a:r>
              <a:rPr lang="en-US" sz="2400" b="1" dirty="0" smtClean="0"/>
              <a:t>WFI</a:t>
            </a:r>
            <a:r>
              <a:rPr lang="en-US" sz="2400" dirty="0" smtClean="0"/>
              <a:t> do not provide synchronization!  Just hints to the processor to save energy.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03400" y="3615840"/>
              <a:ext cx="2157120" cy="605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040" y="3606480"/>
                <a:ext cx="217584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06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0 at 5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4" y="185409"/>
            <a:ext cx="7940430" cy="453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66927" y="264207"/>
            <a:ext cx="11150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ARMv7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0219" y="3034111"/>
            <a:ext cx="683732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Why two instructions like this instead of one?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66840" y="1849320"/>
              <a:ext cx="4333680" cy="50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7480" y="1839960"/>
                <a:ext cx="4352400" cy="5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9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1514" y="264495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0413" y="264495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11064" y="264495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7580" y="264495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746" y="1756746"/>
            <a:ext cx="6883400" cy="68791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 </a:t>
            </a:r>
            <a:r>
              <a:rPr lang="en-US" sz="2800" dirty="0" smtClean="0"/>
              <a:t>(atomic read and write)</a:t>
            </a:r>
            <a:endParaRPr lang="en-US" sz="2800" dirty="0"/>
          </a:p>
        </p:txBody>
      </p:sp>
      <p:sp>
        <p:nvSpPr>
          <p:cNvPr id="11" name="Up-Down Arrow 10"/>
          <p:cNvSpPr/>
          <p:nvPr/>
        </p:nvSpPr>
        <p:spPr>
          <a:xfrm>
            <a:off x="4960851" y="1153497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3525751" y="1153497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2090651" y="1153497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729634" y="1153497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01714" y="264495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6351501" y="1153497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3087" y="1079646"/>
            <a:ext cx="1513417" cy="29527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Program:</a:t>
            </a:r>
          </a:p>
          <a:p>
            <a:endParaRPr lang="en-US" dirty="0" smtClean="0"/>
          </a:p>
          <a:p>
            <a:r>
              <a:rPr lang="en-US" dirty="0" smtClean="0"/>
              <a:t>loop {</a:t>
            </a:r>
            <a:endParaRPr lang="en-US" dirty="0"/>
          </a:p>
          <a:p>
            <a:r>
              <a:rPr lang="en-US" dirty="0" smtClean="0"/>
              <a:t>   non-critical {</a:t>
            </a:r>
          </a:p>
          <a:p>
            <a:r>
              <a:rPr lang="en-US" dirty="0"/>
              <a:t> </a:t>
            </a:r>
            <a:r>
              <a:rPr lang="en-US" dirty="0" smtClean="0"/>
              <a:t>      …</a:t>
            </a:r>
          </a:p>
          <a:p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 critical {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…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}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634" y="3003718"/>
            <a:ext cx="6519734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Requirements: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Only one thread may be in the critical section at any time.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Each must eventually be able to enter its critical section.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Must be symmetrical (all run same program).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Cannot make any assumptions about speed of threads.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343150"/>
            <a:ext cx="701868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special combined atomic operations (e.g., test-and-set, LDREX/STREX)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08 at 9.0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44" y="69632"/>
            <a:ext cx="4851400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7185" y="3866515"/>
            <a:ext cx="232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Dijkstra</a:t>
            </a:r>
            <a:r>
              <a:rPr lang="en-US" sz="2800" dirty="0" smtClean="0"/>
              <a:t> (1973)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54" b="92691" l="29141" r="59297">
                        <a14:foregroundMark x1="53438" y1="61833" x2="53438" y2="61833"/>
                        <a14:foregroundMark x1="55625" y1="67749" x2="55625" y2="67749"/>
                        <a14:foregroundMark x1="54063" y1="62297" x2="54063" y2="62297"/>
                        <a14:backgroundMark x1="58047" y1="64385" x2="54141" y2="69606"/>
                      </a14:backgroundRemoval>
                    </a14:imgEffect>
                  </a14:imgLayer>
                </a14:imgProps>
              </a:ext>
            </a:extLst>
          </a:blip>
          <a:srcRect l="28693" t="28169" r="37268"/>
          <a:stretch/>
        </p:blipFill>
        <p:spPr>
          <a:xfrm>
            <a:off x="173746" y="1"/>
            <a:ext cx="2951607" cy="419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3318" y="4389736"/>
            <a:ext cx="2585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From Edgar Daylight’s collection: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www.dijkstrascry.com</a:t>
            </a:r>
            <a:r>
              <a:rPr lang="en-US" sz="1200" dirty="0"/>
              <a:t>/node/59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9690" y="15341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555360" y="108720"/>
              <a:ext cx="5035320" cy="4748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6000" y="99360"/>
                <a:ext cx="5054040" cy="47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47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0 at 10.0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56"/>
            <a:ext cx="9144000" cy="4008626"/>
          </a:xfrm>
          <a:prstGeom prst="rect">
            <a:avLst/>
          </a:prstGeom>
        </p:spPr>
      </p:pic>
      <p:pic>
        <p:nvPicPr>
          <p:cNvPr id="3" name="Picture 2" descr="Screen Shot 2014-04-10 at 10.0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4" y="179052"/>
            <a:ext cx="45085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27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08 at 9.06.40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5" y="139701"/>
            <a:ext cx="4851400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4-04-08 at 9.23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02" y="457036"/>
            <a:ext cx="6400941" cy="43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4-04-08 at 9.24.3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69" y="267545"/>
            <a:ext cx="6403772" cy="426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952560" y="229680"/>
              <a:ext cx="6206400" cy="3558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3200" y="220320"/>
                <a:ext cx="6225120" cy="35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14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08 at 9.0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5" y="139701"/>
            <a:ext cx="4851400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85955" y="173794"/>
            <a:ext cx="2999176" cy="4801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 </a:t>
            </a:r>
            <a:r>
              <a:rPr lang="en-US" dirty="0" smtClean="0"/>
              <a:t>for Processor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loop {</a:t>
            </a:r>
            <a:r>
              <a:rPr lang="en-US" dirty="0" smtClean="0"/>
              <a:t>         </a:t>
            </a:r>
          </a:p>
          <a:p>
            <a:r>
              <a:rPr lang="en-US" dirty="0" smtClean="0"/>
              <a:t>         b[</a:t>
            </a:r>
            <a:r>
              <a:rPr lang="en-US" dirty="0" err="1" smtClean="0"/>
              <a:t>i</a:t>
            </a:r>
            <a:r>
              <a:rPr lang="en-US" dirty="0" smtClean="0"/>
              <a:t>] := false</a:t>
            </a:r>
          </a:p>
          <a:p>
            <a:r>
              <a:rPr lang="en-US" dirty="0" smtClean="0"/>
              <a:t>L1:	</a:t>
            </a:r>
            <a:r>
              <a:rPr lang="en-US" b="1" dirty="0" smtClean="0"/>
              <a:t>if</a:t>
            </a:r>
            <a:r>
              <a:rPr lang="en-US" dirty="0" smtClean="0"/>
              <a:t> k !=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true</a:t>
            </a:r>
          </a:p>
          <a:p>
            <a:r>
              <a:rPr lang="en-US" dirty="0"/>
              <a:t> </a:t>
            </a:r>
            <a:r>
              <a:rPr lang="en-US" dirty="0" smtClean="0"/>
              <a:t>   	      if b[k]</a:t>
            </a:r>
          </a:p>
          <a:p>
            <a:r>
              <a:rPr lang="en-US" dirty="0"/>
              <a:t> </a:t>
            </a:r>
            <a:r>
              <a:rPr lang="en-US" dirty="0" smtClean="0"/>
              <a:t>       	         k :=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</a:p>
          <a:p>
            <a:r>
              <a:rPr lang="en-US" dirty="0" smtClean="0"/>
              <a:t>         </a:t>
            </a:r>
            <a:r>
              <a:rPr lang="en-US" b="1" dirty="0" smtClean="0"/>
              <a:t>else: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false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smtClean="0"/>
              <a:t>for</a:t>
            </a:r>
            <a:r>
              <a:rPr lang="en-US" dirty="0" smtClean="0"/>
              <a:t> j in [1, …, N]: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b="1" dirty="0" smtClean="0"/>
              <a:t>if</a:t>
            </a:r>
            <a:r>
              <a:rPr lang="en-US" dirty="0" smtClean="0"/>
              <a:t> j !=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and not c[j]: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b="1" dirty="0" err="1" smtClean="0"/>
              <a:t>goto</a:t>
            </a:r>
            <a:r>
              <a:rPr lang="en-US" b="1" dirty="0" smtClean="0"/>
              <a:t> L1</a:t>
            </a:r>
            <a:r>
              <a:rPr lang="en-US" dirty="0" smtClean="0"/>
              <a:t>  </a:t>
            </a:r>
          </a:p>
          <a:p>
            <a:r>
              <a:rPr lang="en-US" b="1" dirty="0">
                <a:solidFill>
                  <a:srgbClr val="953735"/>
                </a:solidFill>
              </a:rPr>
              <a:t> </a:t>
            </a:r>
            <a:r>
              <a:rPr lang="en-US" b="1" dirty="0" smtClean="0">
                <a:solidFill>
                  <a:srgbClr val="953735"/>
                </a:solidFill>
              </a:rPr>
              <a:t>              critical section;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true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b[</a:t>
            </a:r>
            <a:r>
              <a:rPr lang="en-US" dirty="0" err="1" smtClean="0"/>
              <a:t>i</a:t>
            </a:r>
            <a:r>
              <a:rPr lang="en-US" dirty="0" smtClean="0"/>
              <a:t>] := true 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0309" y="2355111"/>
            <a:ext cx="2615235" cy="1200329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b="1" dirty="0"/>
              <a:t>Initialization</a:t>
            </a:r>
          </a:p>
          <a:p>
            <a:r>
              <a:rPr lang="en-US" dirty="0"/>
              <a:t>b[1:N] = [true, true, …]</a:t>
            </a:r>
          </a:p>
          <a:p>
            <a:r>
              <a:rPr lang="en-US" dirty="0"/>
              <a:t>c[1:N] = [true, true, …]</a:t>
            </a:r>
          </a:p>
          <a:p>
            <a:r>
              <a:rPr lang="en-US" dirty="0"/>
              <a:t>k = </a:t>
            </a:r>
            <a:r>
              <a:rPr lang="en-US" dirty="0" smtClean="0"/>
              <a:t>choose([1..N])</a:t>
            </a:r>
            <a:endParaRPr lang="en-US" dirty="0"/>
          </a:p>
        </p:txBody>
      </p:sp>
      <p:pic>
        <p:nvPicPr>
          <p:cNvPr id="6" name="Picture 5" descr="Screen Shot 2014-04-08 at 9.26.0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20371" r="5429" b="27920"/>
          <a:stretch/>
        </p:blipFill>
        <p:spPr>
          <a:xfrm>
            <a:off x="2344069" y="80042"/>
            <a:ext cx="3119744" cy="35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476080" y="642960"/>
              <a:ext cx="4950360" cy="4363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6720" y="633600"/>
                <a:ext cx="4969080" cy="43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3977" y="168607"/>
            <a:ext cx="492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Safety: </a:t>
            </a:r>
            <a:r>
              <a:rPr lang="en-US" sz="2800" dirty="0" smtClean="0"/>
              <a:t>only one program can be in critical section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2954" y="149713"/>
            <a:ext cx="2999176" cy="4801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 </a:t>
            </a:r>
            <a:r>
              <a:rPr lang="en-US" dirty="0" smtClean="0"/>
              <a:t>for Processor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loop {</a:t>
            </a:r>
            <a:r>
              <a:rPr lang="en-US" dirty="0" smtClean="0"/>
              <a:t>         </a:t>
            </a:r>
          </a:p>
          <a:p>
            <a:r>
              <a:rPr lang="en-US" dirty="0" smtClean="0"/>
              <a:t>         b[</a:t>
            </a:r>
            <a:r>
              <a:rPr lang="en-US" dirty="0" err="1" smtClean="0"/>
              <a:t>i</a:t>
            </a:r>
            <a:r>
              <a:rPr lang="en-US" dirty="0" smtClean="0"/>
              <a:t>] := false</a:t>
            </a:r>
          </a:p>
          <a:p>
            <a:r>
              <a:rPr lang="en-US" dirty="0" smtClean="0"/>
              <a:t>L1:	</a:t>
            </a:r>
            <a:r>
              <a:rPr lang="en-US" b="1" dirty="0" smtClean="0"/>
              <a:t>if</a:t>
            </a:r>
            <a:r>
              <a:rPr lang="en-US" dirty="0" smtClean="0"/>
              <a:t> k !=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true</a:t>
            </a:r>
          </a:p>
          <a:p>
            <a:r>
              <a:rPr lang="en-US" dirty="0"/>
              <a:t> </a:t>
            </a:r>
            <a:r>
              <a:rPr lang="en-US" dirty="0" smtClean="0"/>
              <a:t>   	      if b[k]:</a:t>
            </a:r>
          </a:p>
          <a:p>
            <a:r>
              <a:rPr lang="en-US" dirty="0"/>
              <a:t> </a:t>
            </a:r>
            <a:r>
              <a:rPr lang="en-US" dirty="0" smtClean="0"/>
              <a:t>       	         k :=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</a:p>
          <a:p>
            <a:r>
              <a:rPr lang="en-US" dirty="0" smtClean="0"/>
              <a:t>         </a:t>
            </a:r>
            <a:r>
              <a:rPr lang="en-US" b="1" dirty="0" smtClean="0"/>
              <a:t>else: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false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smtClean="0"/>
              <a:t>for</a:t>
            </a:r>
            <a:r>
              <a:rPr lang="en-US" dirty="0" smtClean="0"/>
              <a:t> j in [1, …, N]: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b="1" dirty="0" smtClean="0"/>
              <a:t>if</a:t>
            </a:r>
            <a:r>
              <a:rPr lang="en-US" dirty="0" smtClean="0"/>
              <a:t> j !=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and not c[j]: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b="1" dirty="0" err="1" smtClean="0"/>
              <a:t>goto</a:t>
            </a:r>
            <a:r>
              <a:rPr lang="en-US" b="1" dirty="0" smtClean="0"/>
              <a:t> L1</a:t>
            </a:r>
            <a:r>
              <a:rPr lang="en-US" dirty="0" smtClean="0"/>
              <a:t>  </a:t>
            </a:r>
          </a:p>
          <a:p>
            <a:r>
              <a:rPr lang="en-US" b="1" dirty="0">
                <a:solidFill>
                  <a:srgbClr val="953735"/>
                </a:solidFill>
              </a:rPr>
              <a:t> </a:t>
            </a:r>
            <a:r>
              <a:rPr lang="en-US" b="1" dirty="0" smtClean="0">
                <a:solidFill>
                  <a:srgbClr val="953735"/>
                </a:solidFill>
              </a:rPr>
              <a:t>              critical section;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true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b[</a:t>
            </a:r>
            <a:r>
              <a:rPr lang="en-US" dirty="0" err="1" smtClean="0"/>
              <a:t>i</a:t>
            </a:r>
            <a:r>
              <a:rPr lang="en-US" dirty="0" smtClean="0"/>
              <a:t>] := true 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7760" y="162000"/>
              <a:ext cx="8455320" cy="437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400" y="152640"/>
                <a:ext cx="8474040" cy="43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0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4-08 at 9.3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00" y="448009"/>
            <a:ext cx="5268272" cy="148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2954" y="149713"/>
            <a:ext cx="2999176" cy="4801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 </a:t>
            </a:r>
            <a:r>
              <a:rPr lang="en-US" dirty="0" smtClean="0"/>
              <a:t>for Processor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loop {</a:t>
            </a:r>
            <a:r>
              <a:rPr lang="en-US" dirty="0" smtClean="0"/>
              <a:t>         </a:t>
            </a:r>
          </a:p>
          <a:p>
            <a:r>
              <a:rPr lang="en-US" dirty="0" smtClean="0"/>
              <a:t>         b[</a:t>
            </a:r>
            <a:r>
              <a:rPr lang="en-US" dirty="0" err="1" smtClean="0"/>
              <a:t>i</a:t>
            </a:r>
            <a:r>
              <a:rPr lang="en-US" dirty="0" smtClean="0"/>
              <a:t>] := false</a:t>
            </a:r>
          </a:p>
          <a:p>
            <a:r>
              <a:rPr lang="en-US" dirty="0" smtClean="0"/>
              <a:t>L1:	</a:t>
            </a:r>
            <a:r>
              <a:rPr lang="en-US" b="1" dirty="0" smtClean="0"/>
              <a:t>if</a:t>
            </a:r>
            <a:r>
              <a:rPr lang="en-US" dirty="0" smtClean="0"/>
              <a:t> k !=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true</a:t>
            </a:r>
          </a:p>
          <a:p>
            <a:r>
              <a:rPr lang="en-US" dirty="0"/>
              <a:t> </a:t>
            </a:r>
            <a:r>
              <a:rPr lang="en-US" dirty="0" smtClean="0"/>
              <a:t>   	      if b[k]:</a:t>
            </a:r>
          </a:p>
          <a:p>
            <a:r>
              <a:rPr lang="en-US" dirty="0"/>
              <a:t> </a:t>
            </a:r>
            <a:r>
              <a:rPr lang="en-US" dirty="0" smtClean="0"/>
              <a:t>       	         k :=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</a:p>
          <a:p>
            <a:r>
              <a:rPr lang="en-US" dirty="0" smtClean="0"/>
              <a:t>         </a:t>
            </a:r>
            <a:r>
              <a:rPr lang="en-US" b="1" dirty="0" smtClean="0"/>
              <a:t>else: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false;</a:t>
            </a:r>
          </a:p>
          <a:p>
            <a:r>
              <a:rPr lang="en-US" dirty="0" smtClean="0"/>
              <a:t>L4:          </a:t>
            </a:r>
            <a:r>
              <a:rPr lang="en-US" b="1" dirty="0" smtClean="0"/>
              <a:t>for</a:t>
            </a:r>
            <a:r>
              <a:rPr lang="en-US" dirty="0" smtClean="0"/>
              <a:t> j in [1, …, N]: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b="1" dirty="0" smtClean="0"/>
              <a:t>if</a:t>
            </a:r>
            <a:r>
              <a:rPr lang="en-US" dirty="0" smtClean="0"/>
              <a:t> j != </a:t>
            </a:r>
            <a:r>
              <a:rPr lang="en-US" dirty="0" err="1" smtClean="0"/>
              <a:t>i</a:t>
            </a:r>
            <a:r>
              <a:rPr lang="en-US" dirty="0" smtClean="0"/>
              <a:t> and not c[j]: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b="1" dirty="0" err="1" smtClean="0"/>
              <a:t>goto</a:t>
            </a:r>
            <a:r>
              <a:rPr lang="en-US" b="1" dirty="0" smtClean="0"/>
              <a:t> L1</a:t>
            </a:r>
            <a:r>
              <a:rPr lang="en-US" dirty="0" smtClean="0"/>
              <a:t>  </a:t>
            </a:r>
          </a:p>
          <a:p>
            <a:r>
              <a:rPr lang="en-US" b="1" dirty="0">
                <a:solidFill>
                  <a:srgbClr val="953735"/>
                </a:solidFill>
              </a:rPr>
              <a:t> </a:t>
            </a:r>
            <a:r>
              <a:rPr lang="en-US" b="1" dirty="0" smtClean="0">
                <a:solidFill>
                  <a:srgbClr val="953735"/>
                </a:solidFill>
              </a:rPr>
              <a:t>              critical section;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c[</a:t>
            </a:r>
            <a:r>
              <a:rPr lang="en-US" dirty="0" err="1" smtClean="0"/>
              <a:t>i</a:t>
            </a:r>
            <a:r>
              <a:rPr lang="en-US" dirty="0" smtClean="0"/>
              <a:t>] := true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b[</a:t>
            </a:r>
            <a:r>
              <a:rPr lang="en-US" dirty="0" err="1" smtClean="0"/>
              <a:t>i</a:t>
            </a:r>
            <a:r>
              <a:rPr lang="en-US" dirty="0" smtClean="0"/>
              <a:t>] := true 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6084" y="3468033"/>
            <a:ext cx="46759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How do we know none of the </a:t>
            </a:r>
            <a:r>
              <a:rPr lang="en-US" sz="2400" dirty="0" smtClean="0"/>
              <a:t>c[.]</a:t>
            </a:r>
            <a:r>
              <a:rPr lang="en-US" sz="2400" i="1" dirty="0" smtClean="0"/>
              <a:t>’s changed during the loop?</a:t>
            </a:r>
            <a:endParaRPr lang="en-US" sz="24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9600" y="474480"/>
              <a:ext cx="3967560" cy="4126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40" y="465120"/>
                <a:ext cx="3986280" cy="41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9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Think about </a:t>
            </a:r>
            <a:r>
              <a:rPr lang="en-US" b="1" dirty="0" err="1" smtClean="0"/>
              <a:t>Dijkstra’s</a:t>
            </a:r>
            <a:r>
              <a:rPr lang="en-US" b="1" dirty="0" smtClean="0"/>
              <a:t> Solution: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How does it guarantee mutual exclusion?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How does it guarantee </a:t>
            </a:r>
            <a:r>
              <a:rPr lang="en-US" dirty="0" err="1" smtClean="0"/>
              <a:t>liveness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Submit Project Idea by 11:59pm Tonight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224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7093-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/>
          <a:stretch/>
        </p:blipFill>
        <p:spPr>
          <a:xfrm>
            <a:off x="0" y="-524780"/>
            <a:ext cx="9231586" cy="570796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866490"/>
            <a:ext cx="8229600" cy="15511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Projects Update</a:t>
            </a:r>
            <a:endParaRPr lang="en-US" sz="8800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2702" y="4072386"/>
            <a:ext cx="4898818" cy="10186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FFCC"/>
                </a:solidFill>
              </a:rPr>
              <a:t>Class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FFCC"/>
                </a:solidFill>
              </a:rPr>
              <a:t>20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FFCC"/>
                </a:solidFill>
              </a:rPr>
              <a:t>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FFCC"/>
                </a:solidFill>
              </a:rPr>
              <a:t>/ Segment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FFCC"/>
                </a:solidFill>
              </a:rPr>
              <a:t>1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CFFCC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211520" y="4072387"/>
            <a:ext cx="3794500" cy="101863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70000"/>
              </a:lnSpc>
              <a:buNone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FFCC"/>
                </a:solidFill>
              </a:rPr>
              <a:t>cs4414 Spring 2014</a:t>
            </a:r>
          </a:p>
          <a:p>
            <a:pPr marL="0" indent="0" algn="r">
              <a:lnSpc>
                <a:spcPct val="70000"/>
              </a:lnSpc>
              <a:buNone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FFCC"/>
                </a:solidFill>
              </a:rPr>
              <a:t>David Evans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9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1514" y="920751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0413" y="920751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11064" y="920751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7580" y="920751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9956" y="391876"/>
            <a:ext cx="2651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Palatino Linotype"/>
                <a:cs typeface="Palatino Linotype"/>
              </a:rPr>
              <a:t>N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cs typeface="Palatino Linotype"/>
              </a:rPr>
              <a:t>independent threads</a:t>
            </a:r>
            <a:endParaRPr lang="en-US" sz="2000" dirty="0">
              <a:cs typeface="Palatino Linotype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746" y="2413002"/>
            <a:ext cx="6883400" cy="68791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 </a:t>
            </a:r>
            <a:r>
              <a:rPr lang="en-US" sz="2800" dirty="0" smtClean="0"/>
              <a:t>(atomic read and write)</a:t>
            </a:r>
            <a:endParaRPr lang="en-US" sz="2800" dirty="0"/>
          </a:p>
        </p:txBody>
      </p:sp>
      <p:sp>
        <p:nvSpPr>
          <p:cNvPr id="11" name="Up-Down Arrow 10"/>
          <p:cNvSpPr/>
          <p:nvPr/>
        </p:nvSpPr>
        <p:spPr>
          <a:xfrm>
            <a:off x="4960851" y="1809752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3525751" y="1809752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2090651" y="1809752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729634" y="1809752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01714" y="920751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6351501" y="1809752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3087" y="1079646"/>
            <a:ext cx="1513417" cy="29527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Program:</a:t>
            </a:r>
          </a:p>
          <a:p>
            <a:endParaRPr lang="en-US" dirty="0" smtClean="0"/>
          </a:p>
          <a:p>
            <a:r>
              <a:rPr lang="en-US" dirty="0" smtClean="0"/>
              <a:t>loop {</a:t>
            </a:r>
            <a:endParaRPr lang="en-US" dirty="0"/>
          </a:p>
          <a:p>
            <a:r>
              <a:rPr lang="en-US" dirty="0" smtClean="0"/>
              <a:t>   non-critical {</a:t>
            </a:r>
          </a:p>
          <a:p>
            <a:r>
              <a:rPr lang="en-US" dirty="0"/>
              <a:t> </a:t>
            </a:r>
            <a:r>
              <a:rPr lang="en-US" dirty="0" smtClean="0"/>
              <a:t>      …</a:t>
            </a:r>
          </a:p>
          <a:p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 critical {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…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}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251" y="3216788"/>
            <a:ext cx="6519734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Requirements: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Only one thread may be in the critical section at any time.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Each must eventually be able to enter its critical section.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Must be symmetrical (all run same program).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Cannot make any assumptions about speed of threads.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7360" y="235440"/>
              <a:ext cx="8332920" cy="457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000" y="226080"/>
                <a:ext cx="8351640" cy="45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62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“Cheating”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659" y="1925824"/>
            <a:ext cx="2444549" cy="16137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turn == </a:t>
            </a:r>
            <a:r>
              <a:rPr lang="en-US" sz="2000" dirty="0" err="1" smtClean="0"/>
              <a:t>i</a:t>
            </a:r>
            <a:r>
              <a:rPr lang="en-US" sz="2000" dirty="0" smtClean="0"/>
              <a:t>: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 err="1" smtClean="0">
                <a:solidFill>
                  <a:srgbClr val="FF0000"/>
                </a:solidFill>
              </a:rPr>
              <a:t>critical_section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turn = </a:t>
            </a:r>
            <a:r>
              <a:rPr lang="en-US" sz="2000" dirty="0" err="1" smtClean="0"/>
              <a:t>i</a:t>
            </a:r>
            <a:r>
              <a:rPr lang="en-US" sz="2000" dirty="0" smtClean="0"/>
              <a:t> + 1;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63145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2670368"/>
            <a:ext cx="3968748" cy="103452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</a:t>
            </a:r>
            <a:endParaRPr lang="en-US" sz="2800" dirty="0"/>
          </a:p>
        </p:txBody>
      </p:sp>
      <p:sp>
        <p:nvSpPr>
          <p:cNvPr id="12" name="Up-Down Arrow 11"/>
          <p:cNvSpPr/>
          <p:nvPr/>
        </p:nvSpPr>
        <p:spPr>
          <a:xfrm>
            <a:off x="81273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1241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turn: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08105" y="1494322"/>
            <a:ext cx="171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Initially, turn = 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31760" y="888120"/>
              <a:ext cx="8526240" cy="4049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" y="878760"/>
                <a:ext cx="8544960" cy="40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41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10 at 6.21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5978"/>
          <a:stretch/>
        </p:blipFill>
        <p:spPr>
          <a:xfrm>
            <a:off x="433525" y="869325"/>
            <a:ext cx="8253277" cy="109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1372" y="2726967"/>
            <a:ext cx="2444549" cy="16137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turn == </a:t>
            </a:r>
            <a:r>
              <a:rPr lang="en-US" sz="2000" dirty="0" err="1" smtClean="0"/>
              <a:t>i</a:t>
            </a:r>
            <a:r>
              <a:rPr lang="en-US" sz="2000" dirty="0" smtClean="0"/>
              <a:t>: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 err="1" smtClean="0">
                <a:solidFill>
                  <a:srgbClr val="FF0000"/>
                </a:solidFill>
              </a:rPr>
              <a:t>critical_section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turn = </a:t>
            </a:r>
            <a:r>
              <a:rPr lang="en-US" sz="2000" dirty="0" err="1" smtClean="0"/>
              <a:t>i</a:t>
            </a:r>
            <a:r>
              <a:rPr lang="en-US" sz="2000" dirty="0" smtClean="0"/>
              <a:t> + 1;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05818" y="2295464"/>
            <a:ext cx="171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Initially, turn = 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60320" y="1599120"/>
              <a:ext cx="7601400" cy="91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60" y="1589760"/>
                <a:ext cx="7620120" cy="9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92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Attempted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659" y="1399234"/>
            <a:ext cx="2444549" cy="19903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not lock: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lock = true;</a:t>
            </a:r>
          </a:p>
          <a:p>
            <a:r>
              <a:rPr lang="en-US" sz="2000" dirty="0" smtClean="0"/>
              <a:t>    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critical_section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lock = false;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63145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2670368"/>
            <a:ext cx="3968748" cy="103452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</a:t>
            </a:r>
            <a:endParaRPr lang="en-US" sz="2800" dirty="0"/>
          </a:p>
        </p:txBody>
      </p:sp>
      <p:sp>
        <p:nvSpPr>
          <p:cNvPr id="12" name="Up-Down Arrow 11"/>
          <p:cNvSpPr/>
          <p:nvPr/>
        </p:nvSpPr>
        <p:spPr>
          <a:xfrm>
            <a:off x="81273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1241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lock: 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2520" y="1441080"/>
              <a:ext cx="6553440" cy="344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160" y="1431720"/>
                <a:ext cx="6572160" cy="34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04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Attempted Fix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657" y="1399234"/>
            <a:ext cx="2860138" cy="2305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loop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lock == 0: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lock = </a:t>
            </a:r>
            <a:r>
              <a:rPr lang="en-US" sz="2000" dirty="0" err="1" smtClean="0"/>
              <a:t>i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if lock == </a:t>
            </a:r>
            <a:r>
              <a:rPr lang="en-US" sz="2000" dirty="0" err="1" smtClean="0"/>
              <a:t>i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   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     </a:t>
            </a:r>
            <a:r>
              <a:rPr lang="en-US" sz="2000" dirty="0" err="1" smtClean="0">
                <a:solidFill>
                  <a:srgbClr val="FF0000"/>
                </a:solidFill>
              </a:rPr>
              <a:t>critical_section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lock = 0;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63145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044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9211" y="1178117"/>
            <a:ext cx="1090083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43377" y="2670368"/>
            <a:ext cx="3968748" cy="103452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Shared Memory</a:t>
            </a:r>
            <a:endParaRPr lang="en-US" sz="2800" dirty="0"/>
          </a:p>
        </p:txBody>
      </p:sp>
      <p:sp>
        <p:nvSpPr>
          <p:cNvPr id="12" name="Up-Down Arrow 11"/>
          <p:cNvSpPr/>
          <p:nvPr/>
        </p:nvSpPr>
        <p:spPr>
          <a:xfrm>
            <a:off x="81273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692282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331265" y="2067119"/>
            <a:ext cx="285750" cy="6032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1241" y="2732691"/>
            <a:ext cx="1147380" cy="280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lock: 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0360" y="1758240"/>
              <a:ext cx="5752440" cy="325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00" y="1748880"/>
                <a:ext cx="5771160" cy="32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7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61378</TotalTime>
  <Words>1027</Words>
  <Application>Microsoft Macintosh PowerPoint</Application>
  <PresentationFormat>On-screen Show (16:9)</PresentationFormat>
  <Paragraphs>314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Class 20: Mutual Exclusion</vt:lpstr>
      <vt:lpstr>Plan for Today</vt:lpstr>
      <vt:lpstr>PowerPoint Presentation</vt:lpstr>
      <vt:lpstr>PowerPoint Presentation</vt:lpstr>
      <vt:lpstr>PowerPoint Presentation</vt:lpstr>
      <vt:lpstr>Clever “Cheating” Solution</vt:lpstr>
      <vt:lpstr>PowerPoint Presentation</vt:lpstr>
      <vt:lpstr>Attempted Solution</vt:lpstr>
      <vt:lpstr>Attempted Fix</vt:lpstr>
      <vt:lpstr>Attempted Fix of Fix</vt:lpstr>
      <vt:lpstr>Attempted Fix of Fix of Fix …</vt:lpstr>
      <vt:lpstr>Easy (Kernel Cheating) Solution</vt:lpstr>
      <vt:lpstr>PowerPoint Presentation</vt:lpstr>
      <vt:lpstr>PowerPoint Presentation</vt:lpstr>
      <vt:lpstr>Easy (Kernel Cheating) Solution</vt:lpstr>
      <vt:lpstr>Easy (Cheating) Solution</vt:lpstr>
      <vt:lpstr>Easy (Cheating) Solution</vt:lpstr>
      <vt:lpstr>Does your processor provide such an instruction?</vt:lpstr>
      <vt:lpstr>PowerPoint Presentation</vt:lpstr>
      <vt:lpstr>PowerPoint Presentation</vt:lpstr>
      <vt:lpstr>PowerPoint Presentation</vt:lpstr>
      <vt:lpstr>Implementing a Mutex 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</vt:lpstr>
    </vt:vector>
  </TitlesOfParts>
  <Company>University of Virginia</Company>
  <LinksUpToDate>false</LinksUpToDate>
  <SharedDoc>false</SharedDoc>
  <HyperlinkBase>http://rust-class.org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Shell</dc:title>
  <dc:creator>David Evans</dc:creator>
  <cp:lastModifiedBy>David Evans</cp:lastModifiedBy>
  <cp:revision>523</cp:revision>
  <cp:lastPrinted>2014-02-18T16:56:09Z</cp:lastPrinted>
  <dcterms:created xsi:type="dcterms:W3CDTF">2013-08-26T17:24:32Z</dcterms:created>
  <dcterms:modified xsi:type="dcterms:W3CDTF">2014-05-02T10:42:45Z</dcterms:modified>
</cp:coreProperties>
</file>