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mp4" ContentType="video/unknown"/>
  <Default Extension="emf" ContentType="image/x-em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charts/chart1.xml" ContentType="application/vnd.openxmlformats-officedocument.drawingml.chart+xml"/>
  <Override PartName="/ppt/ink/ink20.xml" ContentType="application/inkml+xml"/>
  <Override PartName="/ppt/charts/chart2.xml" ContentType="application/vnd.openxmlformats-officedocument.drawingml.chart+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charts/chart3.xml" ContentType="application/vnd.openxmlformats-officedocument.drawingml.chart+xml"/>
  <Override PartName="/ppt/theme/themeOverride1.xml" ContentType="application/vnd.openxmlformats-officedocument.themeOverride+xml"/>
  <Override PartName="/ppt/ink/ink31.xml" ContentType="application/inkml+xml"/>
  <Override PartName="/ppt/charts/chart4.xml" ContentType="application/vnd.openxmlformats-officedocument.drawingml.chart+xml"/>
  <Override PartName="/ppt/ink/ink32.xml" ContentType="application/inkml+xml"/>
  <Override PartName="/ppt/charts/chart5.xml" ContentType="application/vnd.openxmlformats-officedocument.drawingml.chart+xml"/>
  <Override PartName="/ppt/theme/themeOverride2.xml" ContentType="application/vnd.openxmlformats-officedocument.themeOverride+xml"/>
  <Override PartName="/ppt/ink/ink33.xml" ContentType="application/inkml+xml"/>
  <Override PartName="/ppt/charts/chart6.xml" ContentType="application/vnd.openxmlformats-officedocument.drawingml.chart+xml"/>
  <Override PartName="/ppt/theme/themeOverride3.xml" ContentType="application/vnd.openxmlformats-officedocument.themeOverride+xml"/>
  <Override PartName="/ppt/ink/ink34.xml" ContentType="application/inkml+xml"/>
  <Override PartName="/ppt/charts/chart7.xml" ContentType="application/vnd.openxmlformats-officedocument.drawingml.chart+xml"/>
  <Override PartName="/ppt/theme/themeOverride4.xml" ContentType="application/vnd.openxmlformats-officedocument.themeOverride+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Lst>
  <p:notesMasterIdLst>
    <p:notesMasterId r:id="rId92"/>
  </p:notesMasterIdLst>
  <p:handoutMasterIdLst>
    <p:handoutMasterId r:id="rId93"/>
  </p:handoutMasterIdLst>
  <p:sldIdLst>
    <p:sldId id="257" r:id="rId2"/>
    <p:sldId id="259" r:id="rId3"/>
    <p:sldId id="260" r:id="rId4"/>
    <p:sldId id="261" r:id="rId5"/>
    <p:sldId id="262" r:id="rId6"/>
    <p:sldId id="338" r:id="rId7"/>
    <p:sldId id="339" r:id="rId8"/>
    <p:sldId id="341" r:id="rId9"/>
    <p:sldId id="263" r:id="rId10"/>
    <p:sldId id="344" r:id="rId11"/>
    <p:sldId id="264" r:id="rId12"/>
    <p:sldId id="345" r:id="rId13"/>
    <p:sldId id="346" r:id="rId14"/>
    <p:sldId id="266" r:id="rId15"/>
    <p:sldId id="347" r:id="rId16"/>
    <p:sldId id="348" r:id="rId17"/>
    <p:sldId id="349" r:id="rId18"/>
    <p:sldId id="350" r:id="rId19"/>
    <p:sldId id="351" r:id="rId20"/>
    <p:sldId id="352" r:id="rId21"/>
    <p:sldId id="353" r:id="rId22"/>
    <p:sldId id="354" r:id="rId23"/>
    <p:sldId id="355" r:id="rId24"/>
    <p:sldId id="357" r:id="rId25"/>
    <p:sldId id="358" r:id="rId26"/>
    <p:sldId id="359" r:id="rId27"/>
    <p:sldId id="356" r:id="rId28"/>
    <p:sldId id="360" r:id="rId29"/>
    <p:sldId id="361" r:id="rId30"/>
    <p:sldId id="368" r:id="rId31"/>
    <p:sldId id="369" r:id="rId32"/>
    <p:sldId id="370" r:id="rId33"/>
    <p:sldId id="289" r:id="rId34"/>
    <p:sldId id="371" r:id="rId35"/>
    <p:sldId id="290" r:id="rId36"/>
    <p:sldId id="372"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73" r:id="rId52"/>
    <p:sldId id="374" r:id="rId53"/>
    <p:sldId id="307" r:id="rId54"/>
    <p:sldId id="308" r:id="rId55"/>
    <p:sldId id="309" r:id="rId56"/>
    <p:sldId id="310" r:id="rId57"/>
    <p:sldId id="311" r:id="rId58"/>
    <p:sldId id="312" r:id="rId59"/>
    <p:sldId id="313" r:id="rId60"/>
    <p:sldId id="314" r:id="rId61"/>
    <p:sldId id="315" r:id="rId62"/>
    <p:sldId id="316" r:id="rId63"/>
    <p:sldId id="375" r:id="rId64"/>
    <p:sldId id="318" r:id="rId65"/>
    <p:sldId id="319" r:id="rId66"/>
    <p:sldId id="320" r:id="rId67"/>
    <p:sldId id="321" r:id="rId68"/>
    <p:sldId id="322" r:id="rId69"/>
    <p:sldId id="323" r:id="rId70"/>
    <p:sldId id="324" r:id="rId71"/>
    <p:sldId id="325" r:id="rId72"/>
    <p:sldId id="326" r:id="rId73"/>
    <p:sldId id="327" r:id="rId74"/>
    <p:sldId id="377" r:id="rId75"/>
    <p:sldId id="328" r:id="rId76"/>
    <p:sldId id="329" r:id="rId77"/>
    <p:sldId id="376" r:id="rId78"/>
    <p:sldId id="379" r:id="rId79"/>
    <p:sldId id="342" r:id="rId80"/>
    <p:sldId id="343" r:id="rId81"/>
    <p:sldId id="330" r:id="rId82"/>
    <p:sldId id="331" r:id="rId83"/>
    <p:sldId id="332" r:id="rId84"/>
    <p:sldId id="333" r:id="rId85"/>
    <p:sldId id="334" r:id="rId86"/>
    <p:sldId id="335" r:id="rId87"/>
    <p:sldId id="380" r:id="rId88"/>
    <p:sldId id="378" r:id="rId89"/>
    <p:sldId id="336" r:id="rId90"/>
    <p:sldId id="337" r:id="rId9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FF66"/>
    <a:srgbClr val="66C9E3"/>
    <a:srgbClr val="A8D2EB"/>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49" d="100"/>
          <a:sy n="149" d="100"/>
        </p:scale>
        <p:origin x="-464" y="-112"/>
      </p:cViewPr>
      <p:guideLst>
        <p:guide orient="horz" pos="1620"/>
        <p:guide pos="2880"/>
      </p:guideLst>
    </p:cSldViewPr>
  </p:slideViewPr>
  <p:notesTextViewPr>
    <p:cViewPr>
      <p:scale>
        <a:sx n="100" d="100"/>
        <a:sy n="100" d="100"/>
      </p:scale>
      <p:origin x="0" y="0"/>
    </p:cViewPr>
  </p:notesTextViewPr>
  <p:sorterViewPr>
    <p:cViewPr>
      <p:scale>
        <a:sx n="98" d="100"/>
        <a:sy n="98" d="100"/>
      </p:scale>
      <p:origin x="0" y="9024"/>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notesMaster" Target="notesMasters/notesMaster1.xml"/><Relationship Id="rId93" Type="http://schemas.openxmlformats.org/officeDocument/2006/relationships/handoutMaster" Target="handoutMasters/handoutMaster1.xml"/><Relationship Id="rId94" Type="http://schemas.openxmlformats.org/officeDocument/2006/relationships/printerSettings" Target="printerSettings/printerSettings1.bin"/><Relationship Id="rId95" Type="http://schemas.openxmlformats.org/officeDocument/2006/relationships/presProps" Target="presProps.xml"/><Relationship Id="rId96" Type="http://schemas.openxmlformats.org/officeDocument/2006/relationships/viewProps" Target="viewProps.xml"/><Relationship Id="rId97" Type="http://schemas.openxmlformats.org/officeDocument/2006/relationships/theme" Target="theme/theme1.xml"/><Relationship Id="rId9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dave:Dropbox:Talks:msft2013:chart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dave:Dropbox:Talks:msft2013:charts.xlsx" TargetMode="External"/></Relationships>
</file>

<file path=ppt/charts/_rels/chart3.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Macintosh%20HD:Users:dave:Dropbox:OS:OS-share:site:content:classes:class26:youwill.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dave:Dropbox:OS:OS-share:site:content:classes:class26:youwill.xlsx" TargetMode="External"/></Relationships>
</file>

<file path=ppt/charts/_rels/chart5.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oleObject" Target="Macintosh%20HD:Users:dave:Dropbox:OS:OS-share:site:content:classes:class26:youwill.xlsx" TargetMode="External"/></Relationships>
</file>

<file path=ppt/charts/_rels/chart6.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oleObject" Target="Macintosh%20HD:Users:dave:Dropbox:OS:OS-share:site:content:classes:class26:youwill.xlsx" TargetMode="External"/></Relationships>
</file>

<file path=ppt/charts/_rels/chart7.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oleObject" Target="Macintosh%20HD:Users:dave:Dropbox:OS:OS-share:site:content:classes:class26:youwill.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[charts.xlsx]Sheet1!$E$1</c:f>
              <c:strCache>
                <c:ptCount val="1"/>
                <c:pt idx="0">
                  <c:v>Cost per Genome</c:v>
                </c:pt>
              </c:strCache>
            </c:strRef>
          </c:tx>
          <c:marker>
            <c:symbol val="diamond"/>
            <c:size val="8"/>
          </c:marker>
          <c:cat>
            <c:numRef>
              <c:f>[charts.xlsx]Sheet1!$A$2:$A$46</c:f>
              <c:numCache>
                <c:formatCode>mmmm\-yyyy</c:formatCode>
                <c:ptCount val="45"/>
                <c:pt idx="0">
                  <c:v>37164.0</c:v>
                </c:pt>
                <c:pt idx="1">
                  <c:v>37346.0</c:v>
                </c:pt>
                <c:pt idx="2">
                  <c:v>37529.0</c:v>
                </c:pt>
                <c:pt idx="3">
                  <c:v>37711.0</c:v>
                </c:pt>
                <c:pt idx="4" formatCode="mmm\ yyyy">
                  <c:v>37925.0</c:v>
                </c:pt>
                <c:pt idx="5" formatCode="mmm\ yyyy">
                  <c:v>38017.0</c:v>
                </c:pt>
                <c:pt idx="6" formatCode="mmm\ yyyy">
                  <c:v>38107.0</c:v>
                </c:pt>
                <c:pt idx="7" formatCode="mmm\ yyyy">
                  <c:v>38199.0</c:v>
                </c:pt>
                <c:pt idx="8" formatCode="mmm\ yyyy">
                  <c:v>38291.0</c:v>
                </c:pt>
                <c:pt idx="9" formatCode="mmm\ yyyy">
                  <c:v>38383.0</c:v>
                </c:pt>
                <c:pt idx="10" formatCode="mmm\ yyyy">
                  <c:v>38472.0</c:v>
                </c:pt>
                <c:pt idx="11" formatCode="mmm\ yyyy">
                  <c:v>38564.0</c:v>
                </c:pt>
                <c:pt idx="12" formatCode="mmm\ yyyy">
                  <c:v>38656.0</c:v>
                </c:pt>
                <c:pt idx="13" formatCode="mmm\ yyyy">
                  <c:v>38748.0</c:v>
                </c:pt>
                <c:pt idx="14" formatCode="mmm\ yyyy">
                  <c:v>38837.0</c:v>
                </c:pt>
                <c:pt idx="15" formatCode="mmm\ yyyy">
                  <c:v>38929.0</c:v>
                </c:pt>
                <c:pt idx="16" formatCode="mmm\ yyyy">
                  <c:v>39021.0</c:v>
                </c:pt>
                <c:pt idx="17" formatCode="mmm\ yyyy">
                  <c:v>39113.0</c:v>
                </c:pt>
                <c:pt idx="18" formatCode="mmm\ yyyy">
                  <c:v>39202.0</c:v>
                </c:pt>
                <c:pt idx="19" formatCode="mmm\ yyyy">
                  <c:v>39294.0</c:v>
                </c:pt>
                <c:pt idx="20" formatCode="mmm\ yyyy">
                  <c:v>39386.0</c:v>
                </c:pt>
                <c:pt idx="21" formatCode="mmm\ yyyy">
                  <c:v>39478.0</c:v>
                </c:pt>
                <c:pt idx="22" formatCode="mmm\ yyyy">
                  <c:v>39568.0</c:v>
                </c:pt>
                <c:pt idx="23" formatCode="mmm\ yyyy">
                  <c:v>39660.0</c:v>
                </c:pt>
                <c:pt idx="24" formatCode="mmm\ yyyy">
                  <c:v>39752.0</c:v>
                </c:pt>
                <c:pt idx="25" formatCode="mmm\ yyyy">
                  <c:v>39844.0</c:v>
                </c:pt>
                <c:pt idx="26" formatCode="mmm\ yyyy">
                  <c:v>39933.0</c:v>
                </c:pt>
                <c:pt idx="27" formatCode="mmm\ yyyy">
                  <c:v>40025.0</c:v>
                </c:pt>
                <c:pt idx="28" formatCode="mmm\ yyyy">
                  <c:v>40117.0</c:v>
                </c:pt>
                <c:pt idx="29" formatCode="mmm\ yyyy">
                  <c:v>40209.0</c:v>
                </c:pt>
                <c:pt idx="30" formatCode="mmm\ yyyy">
                  <c:v>40298.0</c:v>
                </c:pt>
                <c:pt idx="31" formatCode="mmm\ yyyy">
                  <c:v>40390.0</c:v>
                </c:pt>
                <c:pt idx="32" formatCode="mmm\ yyyy">
                  <c:v>40482.0</c:v>
                </c:pt>
                <c:pt idx="33" formatCode="[$-409]mmm\-yy;@">
                  <c:v>40574.0</c:v>
                </c:pt>
                <c:pt idx="34" formatCode="[$-409]mmm\-yy;@">
                  <c:v>40663.0</c:v>
                </c:pt>
                <c:pt idx="35" formatCode="[$-409]mmm\-yy;@">
                  <c:v>40755.0</c:v>
                </c:pt>
                <c:pt idx="36" formatCode="[$-409]mmm\-yy;@">
                  <c:v>40846.0</c:v>
                </c:pt>
                <c:pt idx="37" formatCode="[$-409]mmm\-yy;@">
                  <c:v>40939.0</c:v>
                </c:pt>
                <c:pt idx="38" formatCode="[$-409]mmm\-yy;@">
                  <c:v>41029.0</c:v>
                </c:pt>
                <c:pt idx="39" formatCode="[$-409]mmm\-yy;@">
                  <c:v>41121.0</c:v>
                </c:pt>
                <c:pt idx="40" formatCode="[$-409]mmm\-yy;@">
                  <c:v>41213.0</c:v>
                </c:pt>
                <c:pt idx="41" formatCode="[$-409]mmm\-yy;@">
                  <c:v>41287.0</c:v>
                </c:pt>
                <c:pt idx="42" formatCode="[$-409]mmm\-yy;@">
                  <c:v>41377.0</c:v>
                </c:pt>
                <c:pt idx="43" formatCode="[$-409]mmm\-yy;@">
                  <c:v>41468.0</c:v>
                </c:pt>
                <c:pt idx="44" formatCode="[$-409]mmm\-yy;@">
                  <c:v>41560.0</c:v>
                </c:pt>
              </c:numCache>
            </c:numRef>
          </c:cat>
          <c:val>
            <c:numRef>
              <c:f>[charts.xlsx]Sheet1!$E$2:$E$22</c:f>
              <c:numCache>
                <c:formatCode>_("$"* #,##0_);_("$"* \(#,##0\);_("$"* "-"??_);_(@_)</c:formatCode>
                <c:ptCount val="21"/>
                <c:pt idx="0">
                  <c:v>9.52630719227537E7</c:v>
                </c:pt>
                <c:pt idx="1">
                  <c:v>7.01754374157478E7</c:v>
                </c:pt>
                <c:pt idx="2">
                  <c:v>6.14484215025378E7</c:v>
                </c:pt>
                <c:pt idx="3">
                  <c:v>5.37516840773804E7</c:v>
                </c:pt>
                <c:pt idx="4">
                  <c:v>4.01575542303234E7</c:v>
                </c:pt>
                <c:pt idx="5">
                  <c:v>2.87803762063242E7</c:v>
                </c:pt>
                <c:pt idx="6">
                  <c:v>2.04425761408458E7</c:v>
                </c:pt>
                <c:pt idx="7">
                  <c:v>1.9934345735188E7</c:v>
                </c:pt>
                <c:pt idx="8">
                  <c:v>1.8519312163626E7</c:v>
                </c:pt>
                <c:pt idx="9">
                  <c:v>1.75349695618152E7</c:v>
                </c:pt>
                <c:pt idx="10">
                  <c:v>1.61596994380852E7</c:v>
                </c:pt>
                <c:pt idx="11">
                  <c:v>1.61802241043986E7</c:v>
                </c:pt>
                <c:pt idx="12">
                  <c:v>1.38011241939067E7</c:v>
                </c:pt>
                <c:pt idx="13">
                  <c:v>1.25856589011775E7</c:v>
                </c:pt>
                <c:pt idx="14">
                  <c:v>1.17325345202239E7</c:v>
                </c:pt>
                <c:pt idx="15">
                  <c:v>1.14553152211235E7</c:v>
                </c:pt>
                <c:pt idx="16">
                  <c:v>1.04745563610479E7</c:v>
                </c:pt>
                <c:pt idx="17">
                  <c:v>9.40873890972417E6</c:v>
                </c:pt>
                <c:pt idx="18">
                  <c:v>9.04700296912053E6</c:v>
                </c:pt>
                <c:pt idx="19">
                  <c:v>8.92734214280181E6</c:v>
                </c:pt>
                <c:pt idx="20">
                  <c:v>7.14757138848289E6</c:v>
                </c:pt>
              </c:numCache>
            </c:numRef>
          </c:val>
          <c:smooth val="0"/>
        </c:ser>
        <c:ser>
          <c:idx val="1"/>
          <c:order val="1"/>
          <c:tx>
            <c:strRef>
              <c:f>[charts.xlsx]Sheet1!$F$1</c:f>
              <c:strCache>
                <c:ptCount val="1"/>
                <c:pt idx="0">
                  <c:v>Moore's Law</c:v>
                </c:pt>
              </c:strCache>
            </c:strRef>
          </c:tx>
          <c:spPr>
            <a:ln>
              <a:solidFill>
                <a:schemeClr val="bg1">
                  <a:lumMod val="50000"/>
                </a:schemeClr>
              </a:solidFill>
              <a:prstDash val="sysDash"/>
            </a:ln>
          </c:spPr>
          <c:marker>
            <c:symbol val="none"/>
          </c:marker>
          <c:cat>
            <c:numRef>
              <c:f>[charts.xlsx]Sheet1!$A$2:$A$46</c:f>
              <c:numCache>
                <c:formatCode>mmmm\-yyyy</c:formatCode>
                <c:ptCount val="45"/>
                <c:pt idx="0">
                  <c:v>37164.0</c:v>
                </c:pt>
                <c:pt idx="1">
                  <c:v>37346.0</c:v>
                </c:pt>
                <c:pt idx="2">
                  <c:v>37529.0</c:v>
                </c:pt>
                <c:pt idx="3">
                  <c:v>37711.0</c:v>
                </c:pt>
                <c:pt idx="4" formatCode="mmm\ yyyy">
                  <c:v>37925.0</c:v>
                </c:pt>
                <c:pt idx="5" formatCode="mmm\ yyyy">
                  <c:v>38017.0</c:v>
                </c:pt>
                <c:pt idx="6" formatCode="mmm\ yyyy">
                  <c:v>38107.0</c:v>
                </c:pt>
                <c:pt idx="7" formatCode="mmm\ yyyy">
                  <c:v>38199.0</c:v>
                </c:pt>
                <c:pt idx="8" formatCode="mmm\ yyyy">
                  <c:v>38291.0</c:v>
                </c:pt>
                <c:pt idx="9" formatCode="mmm\ yyyy">
                  <c:v>38383.0</c:v>
                </c:pt>
                <c:pt idx="10" formatCode="mmm\ yyyy">
                  <c:v>38472.0</c:v>
                </c:pt>
                <c:pt idx="11" formatCode="mmm\ yyyy">
                  <c:v>38564.0</c:v>
                </c:pt>
                <c:pt idx="12" formatCode="mmm\ yyyy">
                  <c:v>38656.0</c:v>
                </c:pt>
                <c:pt idx="13" formatCode="mmm\ yyyy">
                  <c:v>38748.0</c:v>
                </c:pt>
                <c:pt idx="14" formatCode="mmm\ yyyy">
                  <c:v>38837.0</c:v>
                </c:pt>
                <c:pt idx="15" formatCode="mmm\ yyyy">
                  <c:v>38929.0</c:v>
                </c:pt>
                <c:pt idx="16" formatCode="mmm\ yyyy">
                  <c:v>39021.0</c:v>
                </c:pt>
                <c:pt idx="17" formatCode="mmm\ yyyy">
                  <c:v>39113.0</c:v>
                </c:pt>
                <c:pt idx="18" formatCode="mmm\ yyyy">
                  <c:v>39202.0</c:v>
                </c:pt>
                <c:pt idx="19" formatCode="mmm\ yyyy">
                  <c:v>39294.0</c:v>
                </c:pt>
                <c:pt idx="20" formatCode="mmm\ yyyy">
                  <c:v>39386.0</c:v>
                </c:pt>
                <c:pt idx="21" formatCode="mmm\ yyyy">
                  <c:v>39478.0</c:v>
                </c:pt>
                <c:pt idx="22" formatCode="mmm\ yyyy">
                  <c:v>39568.0</c:v>
                </c:pt>
                <c:pt idx="23" formatCode="mmm\ yyyy">
                  <c:v>39660.0</c:v>
                </c:pt>
                <c:pt idx="24" formatCode="mmm\ yyyy">
                  <c:v>39752.0</c:v>
                </c:pt>
                <c:pt idx="25" formatCode="mmm\ yyyy">
                  <c:v>39844.0</c:v>
                </c:pt>
                <c:pt idx="26" formatCode="mmm\ yyyy">
                  <c:v>39933.0</c:v>
                </c:pt>
                <c:pt idx="27" formatCode="mmm\ yyyy">
                  <c:v>40025.0</c:v>
                </c:pt>
                <c:pt idx="28" formatCode="mmm\ yyyy">
                  <c:v>40117.0</c:v>
                </c:pt>
                <c:pt idx="29" formatCode="mmm\ yyyy">
                  <c:v>40209.0</c:v>
                </c:pt>
                <c:pt idx="30" formatCode="mmm\ yyyy">
                  <c:v>40298.0</c:v>
                </c:pt>
                <c:pt idx="31" formatCode="mmm\ yyyy">
                  <c:v>40390.0</c:v>
                </c:pt>
                <c:pt idx="32" formatCode="mmm\ yyyy">
                  <c:v>40482.0</c:v>
                </c:pt>
                <c:pt idx="33" formatCode="[$-409]mmm\-yy;@">
                  <c:v>40574.0</c:v>
                </c:pt>
                <c:pt idx="34" formatCode="[$-409]mmm\-yy;@">
                  <c:v>40663.0</c:v>
                </c:pt>
                <c:pt idx="35" formatCode="[$-409]mmm\-yy;@">
                  <c:v>40755.0</c:v>
                </c:pt>
                <c:pt idx="36" formatCode="[$-409]mmm\-yy;@">
                  <c:v>40846.0</c:v>
                </c:pt>
                <c:pt idx="37" formatCode="[$-409]mmm\-yy;@">
                  <c:v>40939.0</c:v>
                </c:pt>
                <c:pt idx="38" formatCode="[$-409]mmm\-yy;@">
                  <c:v>41029.0</c:v>
                </c:pt>
                <c:pt idx="39" formatCode="[$-409]mmm\-yy;@">
                  <c:v>41121.0</c:v>
                </c:pt>
                <c:pt idx="40" formatCode="[$-409]mmm\-yy;@">
                  <c:v>41213.0</c:v>
                </c:pt>
                <c:pt idx="41" formatCode="[$-409]mmm\-yy;@">
                  <c:v>41287.0</c:v>
                </c:pt>
                <c:pt idx="42" formatCode="[$-409]mmm\-yy;@">
                  <c:v>41377.0</c:v>
                </c:pt>
                <c:pt idx="43" formatCode="[$-409]mmm\-yy;@">
                  <c:v>41468.0</c:v>
                </c:pt>
                <c:pt idx="44" formatCode="[$-409]mmm\-yy;@">
                  <c:v>41560.0</c:v>
                </c:pt>
              </c:numCache>
            </c:numRef>
          </c:cat>
          <c:val>
            <c:numRef>
              <c:f>[charts.xlsx]Sheet1!$F$2:$F$46</c:f>
              <c:numCache>
                <c:formatCode>_("$"* #,##0.00_);_("$"* \(#,##0.00\);_("$"* "-"??_);_(@_)</c:formatCode>
                <c:ptCount val="45"/>
                <c:pt idx="0" formatCode="_(&quot;$&quot;* #,##0_);_(&quot;$&quot;* \(#,##0\);_(&quot;$&quot;* &quot;-&quot;??_);_(@_)">
                  <c:v>9.52630719227537E7</c:v>
                </c:pt>
                <c:pt idx="1">
                  <c:v>7.57540732945756E7</c:v>
                </c:pt>
                <c:pt idx="2">
                  <c:v>6.0164120325332E7</c:v>
                </c:pt>
                <c:pt idx="3">
                  <c:v>4.78430633070973E7</c:v>
                </c:pt>
                <c:pt idx="4">
                  <c:v>3.65347331475016E7</c:v>
                </c:pt>
                <c:pt idx="5">
                  <c:v>3.25590504186145E7</c:v>
                </c:pt>
                <c:pt idx="6">
                  <c:v>2.90895614459062E7</c:v>
                </c:pt>
                <c:pt idx="7">
                  <c:v>2.59240568132469E7</c:v>
                </c:pt>
                <c:pt idx="8">
                  <c:v>2.31030200612059E7</c:v>
                </c:pt>
                <c:pt idx="9">
                  <c:v>2.0588966448945E7</c:v>
                </c:pt>
                <c:pt idx="10">
                  <c:v>1.84183115973162E7</c:v>
                </c:pt>
                <c:pt idx="11">
                  <c:v>1.64140445066801E7</c:v>
                </c:pt>
                <c:pt idx="12">
                  <c:v>1.46278802833661E7</c:v>
                </c:pt>
                <c:pt idx="13">
                  <c:v>1.30360851341307E7</c:v>
                </c:pt>
                <c:pt idx="14">
                  <c:v>1.1661715929498E7</c:v>
                </c:pt>
                <c:pt idx="15">
                  <c:v>1.039269659869E7</c:v>
                </c:pt>
                <c:pt idx="16">
                  <c:v>9.26177101598046E6</c:v>
                </c:pt>
                <c:pt idx="17">
                  <c:v>8.25391192149963E6</c:v>
                </c:pt>
                <c:pt idx="18">
                  <c:v>7.38371797554576E6</c:v>
                </c:pt>
                <c:pt idx="19">
                  <c:v>6.58022722848505E6</c:v>
                </c:pt>
                <c:pt idx="20">
                  <c:v>5.86417175221208E6</c:v>
                </c:pt>
                <c:pt idx="21">
                  <c:v>5.2260369050142E6</c:v>
                </c:pt>
                <c:pt idx="22">
                  <c:v>4.66915096455237E6</c:v>
                </c:pt>
                <c:pt idx="23">
                  <c:v>4.16105739853692E6</c:v>
                </c:pt>
                <c:pt idx="24">
                  <c:v>3.70825419982512E6</c:v>
                </c:pt>
                <c:pt idx="25">
                  <c:v>3.30472471140526E6</c:v>
                </c:pt>
                <c:pt idx="26">
                  <c:v>2.95631398637459E6</c:v>
                </c:pt>
                <c:pt idx="27">
                  <c:v>2.6346100776764E6</c:v>
                </c:pt>
                <c:pt idx="28">
                  <c:v>2.34791375117302E6</c:v>
                </c:pt>
                <c:pt idx="29">
                  <c:v>2.09241550757648E6</c:v>
                </c:pt>
                <c:pt idx="30">
                  <c:v>1.8718161936475E6</c:v>
                </c:pt>
                <c:pt idx="31">
                  <c:v>1.66812653529717E6</c:v>
                </c:pt>
                <c:pt idx="32">
                  <c:v>1.48660223541508E6</c:v>
                </c:pt>
                <c:pt idx="33">
                  <c:v>1.32483127603232E6</c:v>
                </c:pt>
                <c:pt idx="34">
                  <c:v>1.18515688081485E6</c:v>
                </c:pt>
                <c:pt idx="35">
                  <c:v>1.05618898270392E6</c:v>
                </c:pt>
                <c:pt idx="36">
                  <c:v>941255.2761944493</c:v>
                </c:pt>
                <c:pt idx="37">
                  <c:v>838828.5709019281</c:v>
                </c:pt>
                <c:pt idx="38">
                  <c:v>749443.0870097714</c:v>
                </c:pt>
                <c:pt idx="39">
                  <c:v>667889.2427465821</c:v>
                </c:pt>
                <c:pt idx="40">
                  <c:v>595210.0276972564</c:v>
                </c:pt>
                <c:pt idx="41">
                  <c:v>536225.2501777083</c:v>
                </c:pt>
                <c:pt idx="42">
                  <c:v>479085.1441715542</c:v>
                </c:pt>
                <c:pt idx="43">
                  <c:v>428033.8818245008</c:v>
                </c:pt>
                <c:pt idx="44">
                  <c:v>381455.5503370984</c:v>
                </c:pt>
              </c:numCache>
            </c:numRef>
          </c:val>
          <c:smooth val="0"/>
        </c:ser>
        <c:dLbls>
          <c:showLegendKey val="0"/>
          <c:showVal val="0"/>
          <c:showCatName val="0"/>
          <c:showSerName val="0"/>
          <c:showPercent val="0"/>
          <c:showBubbleSize val="0"/>
        </c:dLbls>
        <c:marker val="1"/>
        <c:smooth val="0"/>
        <c:axId val="-1909016808"/>
        <c:axId val="1822856664"/>
      </c:lineChart>
      <c:dateAx>
        <c:axId val="-1909016808"/>
        <c:scaling>
          <c:orientation val="minMax"/>
          <c:max val="41671.0"/>
          <c:min val="37104.0"/>
        </c:scaling>
        <c:delete val="0"/>
        <c:axPos val="b"/>
        <c:numFmt formatCode="mmm\ yyyy" sourceLinked="0"/>
        <c:majorTickMark val="out"/>
        <c:minorTickMark val="none"/>
        <c:tickLblPos val="nextTo"/>
        <c:txPr>
          <a:bodyPr/>
          <a:lstStyle/>
          <a:p>
            <a:pPr>
              <a:defRPr sz="1600"/>
            </a:pPr>
            <a:endParaRPr lang="en-US"/>
          </a:p>
        </c:txPr>
        <c:crossAx val="1822856664"/>
        <c:crossesAt val="1.0"/>
        <c:auto val="1"/>
        <c:lblOffset val="100"/>
        <c:baseTimeUnit val="months"/>
        <c:majorUnit val="7.0"/>
        <c:majorTimeUnit val="months"/>
        <c:minorUnit val="1.0"/>
        <c:minorTimeUnit val="months"/>
      </c:dateAx>
      <c:valAx>
        <c:axId val="1822856664"/>
        <c:scaling>
          <c:logBase val="10.0"/>
          <c:orientation val="minMax"/>
          <c:min val="1000.0"/>
        </c:scaling>
        <c:delete val="0"/>
        <c:axPos val="l"/>
        <c:majorGridlines/>
        <c:numFmt formatCode="_(&quot;$&quot;* #,##0_);_(&quot;$&quot;* \(#,##0\);_(&quot;$&quot;* &quot;-&quot;??_);_(@_)" sourceLinked="1"/>
        <c:majorTickMark val="out"/>
        <c:minorTickMark val="none"/>
        <c:tickLblPos val="nextTo"/>
        <c:txPr>
          <a:bodyPr/>
          <a:lstStyle/>
          <a:p>
            <a:pPr>
              <a:defRPr sz="1600"/>
            </a:pPr>
            <a:endParaRPr lang="en-US"/>
          </a:p>
        </c:txPr>
        <c:crossAx val="-1909016808"/>
        <c:crossesAt val="37104.0"/>
        <c:crossBetween val="midCat"/>
      </c:valAx>
    </c:plotArea>
    <c:plotVisOnly val="1"/>
    <c:dispBlanksAs val="span"/>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[charts.xlsx]Sheet1!$E$1</c:f>
              <c:strCache>
                <c:ptCount val="1"/>
                <c:pt idx="0">
                  <c:v>Cost per Genome</c:v>
                </c:pt>
              </c:strCache>
            </c:strRef>
          </c:tx>
          <c:marker>
            <c:symbol val="diamond"/>
            <c:size val="8"/>
          </c:marker>
          <c:cat>
            <c:numRef>
              <c:f>[charts.xlsx]Sheet1!$A$2:$A$49</c:f>
              <c:numCache>
                <c:formatCode>mmmm\-yyyy</c:formatCode>
                <c:ptCount val="48"/>
                <c:pt idx="0">
                  <c:v>37164.0</c:v>
                </c:pt>
                <c:pt idx="1">
                  <c:v>37346.0</c:v>
                </c:pt>
                <c:pt idx="2">
                  <c:v>37529.0</c:v>
                </c:pt>
                <c:pt idx="3">
                  <c:v>37711.0</c:v>
                </c:pt>
                <c:pt idx="4" formatCode="mmm\ yyyy">
                  <c:v>37925.0</c:v>
                </c:pt>
                <c:pt idx="5" formatCode="mmm\ yyyy">
                  <c:v>38017.0</c:v>
                </c:pt>
                <c:pt idx="6" formatCode="mmm\ yyyy">
                  <c:v>38107.0</c:v>
                </c:pt>
                <c:pt idx="7" formatCode="mmm\ yyyy">
                  <c:v>38199.0</c:v>
                </c:pt>
                <c:pt idx="8" formatCode="mmm\ yyyy">
                  <c:v>38291.0</c:v>
                </c:pt>
                <c:pt idx="9" formatCode="mmm\ yyyy">
                  <c:v>38383.0</c:v>
                </c:pt>
                <c:pt idx="10" formatCode="mmm\ yyyy">
                  <c:v>38472.0</c:v>
                </c:pt>
                <c:pt idx="11" formatCode="mmm\ yyyy">
                  <c:v>38564.0</c:v>
                </c:pt>
                <c:pt idx="12" formatCode="mmm\ yyyy">
                  <c:v>38656.0</c:v>
                </c:pt>
                <c:pt idx="13" formatCode="mmm\ yyyy">
                  <c:v>38748.0</c:v>
                </c:pt>
                <c:pt idx="14" formatCode="mmm\ yyyy">
                  <c:v>38837.0</c:v>
                </c:pt>
                <c:pt idx="15" formatCode="mmm\ yyyy">
                  <c:v>38929.0</c:v>
                </c:pt>
                <c:pt idx="16" formatCode="mmm\ yyyy">
                  <c:v>39021.0</c:v>
                </c:pt>
                <c:pt idx="17" formatCode="mmm\ yyyy">
                  <c:v>39113.0</c:v>
                </c:pt>
                <c:pt idx="18" formatCode="mmm\ yyyy">
                  <c:v>39202.0</c:v>
                </c:pt>
                <c:pt idx="19" formatCode="mmm\ yyyy">
                  <c:v>39294.0</c:v>
                </c:pt>
                <c:pt idx="20" formatCode="mmm\ yyyy">
                  <c:v>39386.0</c:v>
                </c:pt>
                <c:pt idx="21" formatCode="mmm\ yyyy">
                  <c:v>39478.0</c:v>
                </c:pt>
                <c:pt idx="22" formatCode="mmm\ yyyy">
                  <c:v>39568.0</c:v>
                </c:pt>
                <c:pt idx="23" formatCode="mmm\ yyyy">
                  <c:v>39660.0</c:v>
                </c:pt>
                <c:pt idx="24" formatCode="mmm\ yyyy">
                  <c:v>39752.0</c:v>
                </c:pt>
                <c:pt idx="25" formatCode="mmm\ yyyy">
                  <c:v>39844.0</c:v>
                </c:pt>
                <c:pt idx="26" formatCode="mmm\ yyyy">
                  <c:v>39933.0</c:v>
                </c:pt>
                <c:pt idx="27" formatCode="mmm\ yyyy">
                  <c:v>40025.0</c:v>
                </c:pt>
                <c:pt idx="28" formatCode="mmm\ yyyy">
                  <c:v>40117.0</c:v>
                </c:pt>
                <c:pt idx="29" formatCode="mmm\ yyyy">
                  <c:v>40209.0</c:v>
                </c:pt>
                <c:pt idx="30" formatCode="mmm\ yyyy">
                  <c:v>40298.0</c:v>
                </c:pt>
                <c:pt idx="31" formatCode="mmm\ yyyy">
                  <c:v>40390.0</c:v>
                </c:pt>
                <c:pt idx="32" formatCode="mmm\ yyyy">
                  <c:v>40482.0</c:v>
                </c:pt>
                <c:pt idx="33" formatCode="[$-409]mmm\-yy;@">
                  <c:v>40574.0</c:v>
                </c:pt>
                <c:pt idx="34" formatCode="[$-409]mmm\-yy;@">
                  <c:v>40663.0</c:v>
                </c:pt>
                <c:pt idx="35" formatCode="[$-409]mmm\-yy;@">
                  <c:v>40755.0</c:v>
                </c:pt>
                <c:pt idx="36" formatCode="[$-409]mmm\-yy;@">
                  <c:v>40846.0</c:v>
                </c:pt>
                <c:pt idx="37" formatCode="[$-409]mmm\-yy;@">
                  <c:v>40939.0</c:v>
                </c:pt>
                <c:pt idx="38" formatCode="[$-409]mmm\-yy;@">
                  <c:v>41029.0</c:v>
                </c:pt>
                <c:pt idx="39" formatCode="[$-409]mmm\-yy;@">
                  <c:v>41121.0</c:v>
                </c:pt>
                <c:pt idx="40" formatCode="[$-409]mmm\-yy;@">
                  <c:v>41213.0</c:v>
                </c:pt>
                <c:pt idx="41" formatCode="[$-409]mmm\-yy;@">
                  <c:v>41287.0</c:v>
                </c:pt>
                <c:pt idx="42" formatCode="[$-409]mmm\-yy;@">
                  <c:v>41377.0</c:v>
                </c:pt>
                <c:pt idx="43" formatCode="[$-409]mmm\-yy;@">
                  <c:v>41468.0</c:v>
                </c:pt>
                <c:pt idx="44" formatCode="[$-409]mmm\-yy;@">
                  <c:v>41560.0</c:v>
                </c:pt>
                <c:pt idx="46" formatCode="mmm\-yy">
                  <c:v>41275.0</c:v>
                </c:pt>
              </c:numCache>
            </c:numRef>
          </c:cat>
          <c:val>
            <c:numRef>
              <c:f>[charts.xlsx]Sheet1!$E$2:$E$49</c:f>
              <c:numCache>
                <c:formatCode>_("$"* #,##0_);_("$"* \(#,##0\);_("$"* "-"??_);_(@_)</c:formatCode>
                <c:ptCount val="48"/>
                <c:pt idx="0">
                  <c:v>9.52630719227537E7</c:v>
                </c:pt>
                <c:pt idx="1">
                  <c:v>7.01754374157478E7</c:v>
                </c:pt>
                <c:pt idx="2">
                  <c:v>6.14484215025378E7</c:v>
                </c:pt>
                <c:pt idx="3">
                  <c:v>5.37516840773804E7</c:v>
                </c:pt>
                <c:pt idx="4">
                  <c:v>4.01575542303234E7</c:v>
                </c:pt>
                <c:pt idx="5">
                  <c:v>2.87803762063242E7</c:v>
                </c:pt>
                <c:pt idx="6">
                  <c:v>2.04425761408458E7</c:v>
                </c:pt>
                <c:pt idx="7">
                  <c:v>1.9934345735188E7</c:v>
                </c:pt>
                <c:pt idx="8">
                  <c:v>1.8519312163626E7</c:v>
                </c:pt>
                <c:pt idx="9">
                  <c:v>1.75349695618152E7</c:v>
                </c:pt>
                <c:pt idx="10">
                  <c:v>1.61596994380852E7</c:v>
                </c:pt>
                <c:pt idx="11">
                  <c:v>1.61802241043986E7</c:v>
                </c:pt>
                <c:pt idx="12">
                  <c:v>1.38011241939067E7</c:v>
                </c:pt>
                <c:pt idx="13">
                  <c:v>1.25856589011775E7</c:v>
                </c:pt>
                <c:pt idx="14">
                  <c:v>1.17325345202239E7</c:v>
                </c:pt>
                <c:pt idx="15">
                  <c:v>1.14553152211235E7</c:v>
                </c:pt>
                <c:pt idx="16">
                  <c:v>1.04745563610479E7</c:v>
                </c:pt>
                <c:pt idx="17">
                  <c:v>9.40873890972417E6</c:v>
                </c:pt>
                <c:pt idx="18">
                  <c:v>9.04700296912053E6</c:v>
                </c:pt>
                <c:pt idx="19">
                  <c:v>8.92734214280181E6</c:v>
                </c:pt>
                <c:pt idx="20">
                  <c:v>7.14757138848289E6</c:v>
                </c:pt>
                <c:pt idx="21">
                  <c:v>3.0638199893069E6</c:v>
                </c:pt>
                <c:pt idx="22">
                  <c:v>1.35298222896791E6</c:v>
                </c:pt>
                <c:pt idx="23">
                  <c:v>752079.902210023</c:v>
                </c:pt>
                <c:pt idx="24">
                  <c:v>342502.0602179044</c:v>
                </c:pt>
                <c:pt idx="25">
                  <c:v>232735.4377430641</c:v>
                </c:pt>
                <c:pt idx="26">
                  <c:v>154713.5990722806</c:v>
                </c:pt>
                <c:pt idx="27">
                  <c:v>108065.1394378536</c:v>
                </c:pt>
                <c:pt idx="28">
                  <c:v>70333.3344241588</c:v>
                </c:pt>
                <c:pt idx="29">
                  <c:v>46774.27282941258</c:v>
                </c:pt>
                <c:pt idx="30">
                  <c:v>31512.0395425361</c:v>
                </c:pt>
                <c:pt idx="31">
                  <c:v>31124.96073757426</c:v>
                </c:pt>
                <c:pt idx="32">
                  <c:v>29091.73374545073</c:v>
                </c:pt>
                <c:pt idx="33" formatCode="&quot;$&quot;#,##0.00">
                  <c:v>20962.78225099584</c:v>
                </c:pt>
                <c:pt idx="34" formatCode="&quot;$&quot;#,##0.00">
                  <c:v>16712.01311162171</c:v>
                </c:pt>
                <c:pt idx="35" formatCode="&quot;$&quot;#,##0.00">
                  <c:v>10496.93397886038</c:v>
                </c:pt>
                <c:pt idx="36" formatCode="&quot;$&quot;#,##0.00">
                  <c:v>7743.438104655075</c:v>
                </c:pt>
                <c:pt idx="37" formatCode="&quot;$&quot;#,##0.00">
                  <c:v>7666.219038259301</c:v>
                </c:pt>
                <c:pt idx="38" formatCode="&quot;$&quot;#,##0.00">
                  <c:v>5901.29263547732</c:v>
                </c:pt>
                <c:pt idx="39" formatCode="&quot;$&quot;#,##0.00">
                  <c:v>5984.72133943211</c:v>
                </c:pt>
                <c:pt idx="40" formatCode="&quot;$&quot;#,##0.00">
                  <c:v>6618.349278704315</c:v>
                </c:pt>
                <c:pt idx="41" formatCode="&quot;$&quot;#,##0">
                  <c:v>5671.0</c:v>
                </c:pt>
                <c:pt idx="42" formatCode="&quot;$&quot;#,##0">
                  <c:v>5826.0</c:v>
                </c:pt>
                <c:pt idx="43" formatCode="&quot;$&quot;#,##0">
                  <c:v>5550.0</c:v>
                </c:pt>
                <c:pt idx="44" formatCode="&quot;$&quot;#,##0">
                  <c:v>5096.0</c:v>
                </c:pt>
              </c:numCache>
            </c:numRef>
          </c:val>
          <c:smooth val="0"/>
        </c:ser>
        <c:ser>
          <c:idx val="1"/>
          <c:order val="1"/>
          <c:tx>
            <c:strRef>
              <c:f>[charts.xlsx]Sheet1!$F$1</c:f>
              <c:strCache>
                <c:ptCount val="1"/>
                <c:pt idx="0">
                  <c:v>Moore's Law</c:v>
                </c:pt>
              </c:strCache>
            </c:strRef>
          </c:tx>
          <c:spPr>
            <a:ln>
              <a:solidFill>
                <a:schemeClr val="bg1">
                  <a:lumMod val="50000"/>
                </a:schemeClr>
              </a:solidFill>
              <a:prstDash val="sysDash"/>
            </a:ln>
          </c:spPr>
          <c:marker>
            <c:symbol val="none"/>
          </c:marker>
          <c:cat>
            <c:numRef>
              <c:f>[charts.xlsx]Sheet1!$A$2:$A$49</c:f>
              <c:numCache>
                <c:formatCode>mmmm\-yyyy</c:formatCode>
                <c:ptCount val="48"/>
                <c:pt idx="0">
                  <c:v>37164.0</c:v>
                </c:pt>
                <c:pt idx="1">
                  <c:v>37346.0</c:v>
                </c:pt>
                <c:pt idx="2">
                  <c:v>37529.0</c:v>
                </c:pt>
                <c:pt idx="3">
                  <c:v>37711.0</c:v>
                </c:pt>
                <c:pt idx="4" formatCode="mmm\ yyyy">
                  <c:v>37925.0</c:v>
                </c:pt>
                <c:pt idx="5" formatCode="mmm\ yyyy">
                  <c:v>38017.0</c:v>
                </c:pt>
                <c:pt idx="6" formatCode="mmm\ yyyy">
                  <c:v>38107.0</c:v>
                </c:pt>
                <c:pt idx="7" formatCode="mmm\ yyyy">
                  <c:v>38199.0</c:v>
                </c:pt>
                <c:pt idx="8" formatCode="mmm\ yyyy">
                  <c:v>38291.0</c:v>
                </c:pt>
                <c:pt idx="9" formatCode="mmm\ yyyy">
                  <c:v>38383.0</c:v>
                </c:pt>
                <c:pt idx="10" formatCode="mmm\ yyyy">
                  <c:v>38472.0</c:v>
                </c:pt>
                <c:pt idx="11" formatCode="mmm\ yyyy">
                  <c:v>38564.0</c:v>
                </c:pt>
                <c:pt idx="12" formatCode="mmm\ yyyy">
                  <c:v>38656.0</c:v>
                </c:pt>
                <c:pt idx="13" formatCode="mmm\ yyyy">
                  <c:v>38748.0</c:v>
                </c:pt>
                <c:pt idx="14" formatCode="mmm\ yyyy">
                  <c:v>38837.0</c:v>
                </c:pt>
                <c:pt idx="15" formatCode="mmm\ yyyy">
                  <c:v>38929.0</c:v>
                </c:pt>
                <c:pt idx="16" formatCode="mmm\ yyyy">
                  <c:v>39021.0</c:v>
                </c:pt>
                <c:pt idx="17" formatCode="mmm\ yyyy">
                  <c:v>39113.0</c:v>
                </c:pt>
                <c:pt idx="18" formatCode="mmm\ yyyy">
                  <c:v>39202.0</c:v>
                </c:pt>
                <c:pt idx="19" formatCode="mmm\ yyyy">
                  <c:v>39294.0</c:v>
                </c:pt>
                <c:pt idx="20" formatCode="mmm\ yyyy">
                  <c:v>39386.0</c:v>
                </c:pt>
                <c:pt idx="21" formatCode="mmm\ yyyy">
                  <c:v>39478.0</c:v>
                </c:pt>
                <c:pt idx="22" formatCode="mmm\ yyyy">
                  <c:v>39568.0</c:v>
                </c:pt>
                <c:pt idx="23" formatCode="mmm\ yyyy">
                  <c:v>39660.0</c:v>
                </c:pt>
                <c:pt idx="24" formatCode="mmm\ yyyy">
                  <c:v>39752.0</c:v>
                </c:pt>
                <c:pt idx="25" formatCode="mmm\ yyyy">
                  <c:v>39844.0</c:v>
                </c:pt>
                <c:pt idx="26" formatCode="mmm\ yyyy">
                  <c:v>39933.0</c:v>
                </c:pt>
                <c:pt idx="27" formatCode="mmm\ yyyy">
                  <c:v>40025.0</c:v>
                </c:pt>
                <c:pt idx="28" formatCode="mmm\ yyyy">
                  <c:v>40117.0</c:v>
                </c:pt>
                <c:pt idx="29" formatCode="mmm\ yyyy">
                  <c:v>40209.0</c:v>
                </c:pt>
                <c:pt idx="30" formatCode="mmm\ yyyy">
                  <c:v>40298.0</c:v>
                </c:pt>
                <c:pt idx="31" formatCode="mmm\ yyyy">
                  <c:v>40390.0</c:v>
                </c:pt>
                <c:pt idx="32" formatCode="mmm\ yyyy">
                  <c:v>40482.0</c:v>
                </c:pt>
                <c:pt idx="33" formatCode="[$-409]mmm\-yy;@">
                  <c:v>40574.0</c:v>
                </c:pt>
                <c:pt idx="34" formatCode="[$-409]mmm\-yy;@">
                  <c:v>40663.0</c:v>
                </c:pt>
                <c:pt idx="35" formatCode="[$-409]mmm\-yy;@">
                  <c:v>40755.0</c:v>
                </c:pt>
                <c:pt idx="36" formatCode="[$-409]mmm\-yy;@">
                  <c:v>40846.0</c:v>
                </c:pt>
                <c:pt idx="37" formatCode="[$-409]mmm\-yy;@">
                  <c:v>40939.0</c:v>
                </c:pt>
                <c:pt idx="38" formatCode="[$-409]mmm\-yy;@">
                  <c:v>41029.0</c:v>
                </c:pt>
                <c:pt idx="39" formatCode="[$-409]mmm\-yy;@">
                  <c:v>41121.0</c:v>
                </c:pt>
                <c:pt idx="40" formatCode="[$-409]mmm\-yy;@">
                  <c:v>41213.0</c:v>
                </c:pt>
                <c:pt idx="41" formatCode="[$-409]mmm\-yy;@">
                  <c:v>41287.0</c:v>
                </c:pt>
                <c:pt idx="42" formatCode="[$-409]mmm\-yy;@">
                  <c:v>41377.0</c:v>
                </c:pt>
                <c:pt idx="43" formatCode="[$-409]mmm\-yy;@">
                  <c:v>41468.0</c:v>
                </c:pt>
                <c:pt idx="44" formatCode="[$-409]mmm\-yy;@">
                  <c:v>41560.0</c:v>
                </c:pt>
                <c:pt idx="46" formatCode="mmm\-yy">
                  <c:v>41275.0</c:v>
                </c:pt>
              </c:numCache>
            </c:numRef>
          </c:cat>
          <c:val>
            <c:numRef>
              <c:f>[charts.xlsx]Sheet1!$F$2:$F$49</c:f>
              <c:numCache>
                <c:formatCode>_("$"* #,##0.00_);_("$"* \(#,##0.00\);_("$"* "-"??_);_(@_)</c:formatCode>
                <c:ptCount val="48"/>
                <c:pt idx="0" formatCode="_(&quot;$&quot;* #,##0_);_(&quot;$&quot;* \(#,##0\);_(&quot;$&quot;* &quot;-&quot;??_);_(@_)">
                  <c:v>9.52630719227537E7</c:v>
                </c:pt>
                <c:pt idx="1">
                  <c:v>7.57540732945756E7</c:v>
                </c:pt>
                <c:pt idx="2">
                  <c:v>6.0164120325332E7</c:v>
                </c:pt>
                <c:pt idx="3">
                  <c:v>4.78430633070973E7</c:v>
                </c:pt>
                <c:pt idx="4">
                  <c:v>3.65347331475016E7</c:v>
                </c:pt>
                <c:pt idx="5">
                  <c:v>3.25590504186145E7</c:v>
                </c:pt>
                <c:pt idx="6">
                  <c:v>2.90895614459062E7</c:v>
                </c:pt>
                <c:pt idx="7">
                  <c:v>2.59240568132469E7</c:v>
                </c:pt>
                <c:pt idx="8">
                  <c:v>2.31030200612059E7</c:v>
                </c:pt>
                <c:pt idx="9">
                  <c:v>2.0588966448945E7</c:v>
                </c:pt>
                <c:pt idx="10">
                  <c:v>1.84183115973162E7</c:v>
                </c:pt>
                <c:pt idx="11">
                  <c:v>1.64140445066801E7</c:v>
                </c:pt>
                <c:pt idx="12">
                  <c:v>1.46278802833661E7</c:v>
                </c:pt>
                <c:pt idx="13">
                  <c:v>1.30360851341307E7</c:v>
                </c:pt>
                <c:pt idx="14">
                  <c:v>1.1661715929498E7</c:v>
                </c:pt>
                <c:pt idx="15">
                  <c:v>1.039269659869E7</c:v>
                </c:pt>
                <c:pt idx="16">
                  <c:v>9.26177101598046E6</c:v>
                </c:pt>
                <c:pt idx="17">
                  <c:v>8.25391192149963E6</c:v>
                </c:pt>
                <c:pt idx="18">
                  <c:v>7.38371797554576E6</c:v>
                </c:pt>
                <c:pt idx="19">
                  <c:v>6.58022722848505E6</c:v>
                </c:pt>
                <c:pt idx="20">
                  <c:v>5.86417175221208E6</c:v>
                </c:pt>
                <c:pt idx="21">
                  <c:v>5.2260369050142E6</c:v>
                </c:pt>
                <c:pt idx="22">
                  <c:v>4.66915096455237E6</c:v>
                </c:pt>
                <c:pt idx="23">
                  <c:v>4.16105739853692E6</c:v>
                </c:pt>
                <c:pt idx="24">
                  <c:v>3.70825419982512E6</c:v>
                </c:pt>
                <c:pt idx="25">
                  <c:v>3.30472471140526E6</c:v>
                </c:pt>
                <c:pt idx="26">
                  <c:v>2.95631398637459E6</c:v>
                </c:pt>
                <c:pt idx="27">
                  <c:v>2.6346100776764E6</c:v>
                </c:pt>
                <c:pt idx="28">
                  <c:v>2.34791375117302E6</c:v>
                </c:pt>
                <c:pt idx="29">
                  <c:v>2.09241550757648E6</c:v>
                </c:pt>
                <c:pt idx="30">
                  <c:v>1.8718161936475E6</c:v>
                </c:pt>
                <c:pt idx="31">
                  <c:v>1.66812653529717E6</c:v>
                </c:pt>
                <c:pt idx="32">
                  <c:v>1.48660223541508E6</c:v>
                </c:pt>
                <c:pt idx="33">
                  <c:v>1.32483127603232E6</c:v>
                </c:pt>
                <c:pt idx="34">
                  <c:v>1.18515688081485E6</c:v>
                </c:pt>
                <c:pt idx="35">
                  <c:v>1.05618898270392E6</c:v>
                </c:pt>
                <c:pt idx="36">
                  <c:v>941255.2761944493</c:v>
                </c:pt>
                <c:pt idx="37">
                  <c:v>838828.5709019281</c:v>
                </c:pt>
                <c:pt idx="38">
                  <c:v>749443.0870097714</c:v>
                </c:pt>
                <c:pt idx="39">
                  <c:v>667889.2427465821</c:v>
                </c:pt>
                <c:pt idx="40">
                  <c:v>595210.0276972564</c:v>
                </c:pt>
                <c:pt idx="41">
                  <c:v>536225.2501777083</c:v>
                </c:pt>
                <c:pt idx="42">
                  <c:v>479085.1441715542</c:v>
                </c:pt>
                <c:pt idx="43">
                  <c:v>428033.8818245008</c:v>
                </c:pt>
                <c:pt idx="44">
                  <c:v>381455.5503370984</c:v>
                </c:pt>
                <c:pt idx="46">
                  <c:v>0.0</c:v>
                </c:pt>
              </c:numCache>
            </c:numRef>
          </c:val>
          <c:smooth val="0"/>
        </c:ser>
        <c:dLbls>
          <c:showLegendKey val="0"/>
          <c:showVal val="0"/>
          <c:showCatName val="0"/>
          <c:showSerName val="0"/>
          <c:showPercent val="0"/>
          <c:showBubbleSize val="0"/>
        </c:dLbls>
        <c:marker val="1"/>
        <c:smooth val="0"/>
        <c:axId val="-1063636936"/>
        <c:axId val="-1909568136"/>
      </c:lineChart>
      <c:dateAx>
        <c:axId val="-1063636936"/>
        <c:scaling>
          <c:orientation val="minMax"/>
          <c:max val="41671.0"/>
          <c:min val="37104.0"/>
        </c:scaling>
        <c:delete val="0"/>
        <c:axPos val="b"/>
        <c:numFmt formatCode="mmm\ yyyy" sourceLinked="0"/>
        <c:majorTickMark val="out"/>
        <c:minorTickMark val="none"/>
        <c:tickLblPos val="nextTo"/>
        <c:txPr>
          <a:bodyPr/>
          <a:lstStyle/>
          <a:p>
            <a:pPr>
              <a:defRPr sz="1600"/>
            </a:pPr>
            <a:endParaRPr lang="en-US"/>
          </a:p>
        </c:txPr>
        <c:crossAx val="-1909568136"/>
        <c:crossesAt val="1.0"/>
        <c:auto val="1"/>
        <c:lblOffset val="100"/>
        <c:baseTimeUnit val="days"/>
        <c:majorUnit val="7.0"/>
        <c:majorTimeUnit val="months"/>
      </c:dateAx>
      <c:valAx>
        <c:axId val="-1909568136"/>
        <c:scaling>
          <c:logBase val="10.0"/>
          <c:orientation val="minMax"/>
          <c:min val="1000.0"/>
        </c:scaling>
        <c:delete val="0"/>
        <c:axPos val="l"/>
        <c:majorGridlines/>
        <c:numFmt formatCode="_(&quot;$&quot;* #,##0_);_(&quot;$&quot;* \(#,##0\);_(&quot;$&quot;* &quot;-&quot;??_);_(@_)" sourceLinked="1"/>
        <c:majorTickMark val="out"/>
        <c:minorTickMark val="none"/>
        <c:tickLblPos val="nextTo"/>
        <c:txPr>
          <a:bodyPr/>
          <a:lstStyle/>
          <a:p>
            <a:pPr>
              <a:defRPr sz="1600"/>
            </a:pPr>
            <a:endParaRPr lang="en-US"/>
          </a:p>
        </c:txPr>
        <c:crossAx val="-1063636936"/>
        <c:crossesAt val="37104.0"/>
        <c:crossBetween val="midCat"/>
      </c:valAx>
    </c:plotArea>
    <c:plotVisOnly val="1"/>
    <c:dispBlanksAs val="span"/>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scatterChart>
        <c:scatterStyle val="lineMarker"/>
        <c:varyColors val="0"/>
        <c:ser>
          <c:idx val="0"/>
          <c:order val="0"/>
          <c:spPr>
            <a:ln w="47625">
              <a:noFill/>
            </a:ln>
          </c:spPr>
          <c:marker>
            <c:symbol val="x"/>
            <c:size val="9"/>
            <c:spPr>
              <a:noFill/>
              <a:ln>
                <a:solidFill>
                  <a:srgbClr val="0000FF"/>
                </a:solidFill>
              </a:ln>
            </c:spPr>
          </c:marker>
          <c:xVal>
            <c:numRef>
              <c:f>[youwill.xlsx]Sheet2!$B$4:$B$53</c:f>
              <c:numCache>
                <c:formatCode>General</c:formatCode>
                <c:ptCount val="50"/>
                <c:pt idx="0">
                  <c:v>1430.0</c:v>
                </c:pt>
                <c:pt idx="1">
                  <c:v>1890.0</c:v>
                </c:pt>
                <c:pt idx="2">
                  <c:v>1928.0</c:v>
                </c:pt>
                <c:pt idx="3">
                  <c:v>1965.0</c:v>
                </c:pt>
                <c:pt idx="4">
                  <c:v>1250.0</c:v>
                </c:pt>
                <c:pt idx="5">
                  <c:v>150.0</c:v>
                </c:pt>
                <c:pt idx="6">
                  <c:v>1888.0</c:v>
                </c:pt>
                <c:pt idx="7">
                  <c:v>1796.0</c:v>
                </c:pt>
                <c:pt idx="8">
                  <c:v>1960.0</c:v>
                </c:pt>
                <c:pt idx="9">
                  <c:v>1712.0</c:v>
                </c:pt>
                <c:pt idx="10">
                  <c:v>1918.0</c:v>
                </c:pt>
                <c:pt idx="11">
                  <c:v>1860.0</c:v>
                </c:pt>
                <c:pt idx="12">
                  <c:v>1855.0</c:v>
                </c:pt>
                <c:pt idx="13">
                  <c:v>950.0</c:v>
                </c:pt>
                <c:pt idx="14">
                  <c:v>1903.0</c:v>
                </c:pt>
                <c:pt idx="15">
                  <c:v>1970.0</c:v>
                </c:pt>
                <c:pt idx="16">
                  <c:v>1150.0</c:v>
                </c:pt>
                <c:pt idx="17">
                  <c:v>1892.0</c:v>
                </c:pt>
                <c:pt idx="18">
                  <c:v>1850.0</c:v>
                </c:pt>
                <c:pt idx="19">
                  <c:v>1960.0</c:v>
                </c:pt>
                <c:pt idx="20">
                  <c:v>1939.0</c:v>
                </c:pt>
                <c:pt idx="21">
                  <c:v>1955.0</c:v>
                </c:pt>
                <c:pt idx="22">
                  <c:v>1757.0</c:v>
                </c:pt>
                <c:pt idx="23">
                  <c:v>1876.0</c:v>
                </c:pt>
                <c:pt idx="24">
                  <c:v>-1000.0</c:v>
                </c:pt>
                <c:pt idx="25">
                  <c:v>1837.0</c:v>
                </c:pt>
                <c:pt idx="26">
                  <c:v>1450.0</c:v>
                </c:pt>
                <c:pt idx="27">
                  <c:v>1906.0</c:v>
                </c:pt>
                <c:pt idx="28">
                  <c:v>1815.0</c:v>
                </c:pt>
                <c:pt idx="29">
                  <c:v>1750.0</c:v>
                </c:pt>
                <c:pt idx="30">
                  <c:v>-300.0</c:v>
                </c:pt>
                <c:pt idx="31">
                  <c:v>1793.0</c:v>
                </c:pt>
                <c:pt idx="32">
                  <c:v>1863.0</c:v>
                </c:pt>
                <c:pt idx="33">
                  <c:v>1582.0</c:v>
                </c:pt>
                <c:pt idx="34">
                  <c:v>1840.0</c:v>
                </c:pt>
                <c:pt idx="35">
                  <c:v>1884.0</c:v>
                </c:pt>
                <c:pt idx="36">
                  <c:v>-900.0</c:v>
                </c:pt>
                <c:pt idx="37">
                  <c:v>1925.0</c:v>
                </c:pt>
                <c:pt idx="38">
                  <c:v>1859.0</c:v>
                </c:pt>
                <c:pt idx="39">
                  <c:v>-3900.0</c:v>
                </c:pt>
                <c:pt idx="40">
                  <c:v>1926.0</c:v>
                </c:pt>
                <c:pt idx="41">
                  <c:v>1050.0</c:v>
                </c:pt>
                <c:pt idx="42">
                  <c:v>-3000.0</c:v>
                </c:pt>
                <c:pt idx="43">
                  <c:v>1902.0</c:v>
                </c:pt>
                <c:pt idx="44">
                  <c:v>1915.0</c:v>
                </c:pt>
                <c:pt idx="45">
                  <c:v>1846.0</c:v>
                </c:pt>
                <c:pt idx="46">
                  <c:v>-2000.0</c:v>
                </c:pt>
                <c:pt idx="47">
                  <c:v>-2800.0</c:v>
                </c:pt>
                <c:pt idx="48">
                  <c:v>1913.0</c:v>
                </c:pt>
                <c:pt idx="49">
                  <c:v>1933.0</c:v>
                </c:pt>
              </c:numCache>
            </c:numRef>
          </c:xVal>
          <c:yVal>
            <c:numRef>
              <c:f>[youwill.xlsx]Sheet2!$A$4:$A$53</c:f>
              <c:numCache>
                <c:formatCode>General</c:formatCode>
                <c:ptCount val="50"/>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pt idx="23">
                  <c:v>24.0</c:v>
                </c:pt>
                <c:pt idx="24">
                  <c:v>25.0</c:v>
                </c:pt>
                <c:pt idx="25">
                  <c:v>26.0</c:v>
                </c:pt>
                <c:pt idx="26">
                  <c:v>27.0</c:v>
                </c:pt>
                <c:pt idx="27">
                  <c:v>28.0</c:v>
                </c:pt>
                <c:pt idx="28">
                  <c:v>29.0</c:v>
                </c:pt>
                <c:pt idx="29">
                  <c:v>30.0</c:v>
                </c:pt>
                <c:pt idx="30">
                  <c:v>31.0</c:v>
                </c:pt>
                <c:pt idx="31">
                  <c:v>32.0</c:v>
                </c:pt>
                <c:pt idx="32">
                  <c:v>33.0</c:v>
                </c:pt>
                <c:pt idx="33">
                  <c:v>34.0</c:v>
                </c:pt>
                <c:pt idx="34">
                  <c:v>35.0</c:v>
                </c:pt>
                <c:pt idx="35">
                  <c:v>36.0</c:v>
                </c:pt>
                <c:pt idx="36">
                  <c:v>37.0</c:v>
                </c:pt>
                <c:pt idx="37">
                  <c:v>38.0</c:v>
                </c:pt>
                <c:pt idx="38">
                  <c:v>39.0</c:v>
                </c:pt>
                <c:pt idx="39">
                  <c:v>40.0</c:v>
                </c:pt>
                <c:pt idx="40">
                  <c:v>41.0</c:v>
                </c:pt>
                <c:pt idx="41">
                  <c:v>42.0</c:v>
                </c:pt>
                <c:pt idx="42">
                  <c:v>43.0</c:v>
                </c:pt>
                <c:pt idx="43">
                  <c:v>44.0</c:v>
                </c:pt>
                <c:pt idx="44">
                  <c:v>45.0</c:v>
                </c:pt>
                <c:pt idx="45">
                  <c:v>46.0</c:v>
                </c:pt>
                <c:pt idx="46">
                  <c:v>47.0</c:v>
                </c:pt>
                <c:pt idx="47">
                  <c:v>48.0</c:v>
                </c:pt>
                <c:pt idx="48">
                  <c:v>49.0</c:v>
                </c:pt>
                <c:pt idx="49">
                  <c:v>50.0</c:v>
                </c:pt>
              </c:numCache>
            </c:numRef>
          </c:yVal>
          <c:smooth val="0"/>
        </c:ser>
        <c:dLbls>
          <c:showLegendKey val="0"/>
          <c:showVal val="0"/>
          <c:showCatName val="0"/>
          <c:showSerName val="0"/>
          <c:showPercent val="0"/>
          <c:showBubbleSize val="0"/>
        </c:dLbls>
        <c:axId val="-1909373752"/>
        <c:axId val="-1909379544"/>
      </c:scatterChart>
      <c:valAx>
        <c:axId val="-1909373752"/>
        <c:scaling>
          <c:orientation val="minMax"/>
          <c:max val="2000.0"/>
          <c:min val="-4000.0"/>
        </c:scaling>
        <c:delete val="0"/>
        <c:axPos val="b"/>
        <c:numFmt formatCode="General" sourceLinked="1"/>
        <c:majorTickMark val="none"/>
        <c:minorTickMark val="none"/>
        <c:tickLblPos val="low"/>
        <c:txPr>
          <a:bodyPr/>
          <a:lstStyle/>
          <a:p>
            <a:pPr>
              <a:defRPr sz="1800"/>
            </a:pPr>
            <a:endParaRPr lang="en-US"/>
          </a:p>
        </c:txPr>
        <c:crossAx val="-1909379544"/>
        <c:crosses val="max"/>
        <c:crossBetween val="midCat"/>
      </c:valAx>
      <c:valAx>
        <c:axId val="-1909379544"/>
        <c:scaling>
          <c:orientation val="maxMin"/>
          <c:max val="50.0"/>
          <c:min val="0.0"/>
        </c:scaling>
        <c:delete val="0"/>
        <c:axPos val="l"/>
        <c:majorGridlines/>
        <c:numFmt formatCode="General" sourceLinked="1"/>
        <c:majorTickMark val="none"/>
        <c:minorTickMark val="none"/>
        <c:tickLblPos val="low"/>
        <c:txPr>
          <a:bodyPr/>
          <a:lstStyle/>
          <a:p>
            <a:pPr>
              <a:defRPr sz="1800" baseline="0"/>
            </a:pPr>
            <a:endParaRPr lang="en-US"/>
          </a:p>
        </c:txPr>
        <c:crossAx val="-1909373752"/>
        <c:crosses val="autoZero"/>
        <c:crossBetween val="midCat"/>
        <c:majorUnit val="10.0"/>
        <c:minorUnit val="1.0"/>
      </c:valAx>
    </c:plotArea>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scatterChart>
        <c:scatterStyle val="lineMarker"/>
        <c:varyColors val="0"/>
        <c:ser>
          <c:idx val="0"/>
          <c:order val="0"/>
          <c:spPr>
            <a:ln w="47625">
              <a:noFill/>
            </a:ln>
          </c:spPr>
          <c:marker>
            <c:symbol val="x"/>
            <c:size val="9"/>
            <c:spPr>
              <a:noFill/>
              <a:ln>
                <a:solidFill>
                  <a:srgbClr val="0000FF"/>
                </a:solidFill>
              </a:ln>
            </c:spPr>
          </c:marker>
          <c:xVal>
            <c:numRef>
              <c:f>[youwill.xlsx]Sheet2!$B$4:$B$53</c:f>
              <c:numCache>
                <c:formatCode>General</c:formatCode>
                <c:ptCount val="50"/>
                <c:pt idx="0">
                  <c:v>1430.0</c:v>
                </c:pt>
                <c:pt idx="1">
                  <c:v>1890.0</c:v>
                </c:pt>
                <c:pt idx="2">
                  <c:v>1928.0</c:v>
                </c:pt>
                <c:pt idx="3">
                  <c:v>1965.0</c:v>
                </c:pt>
                <c:pt idx="4">
                  <c:v>1250.0</c:v>
                </c:pt>
                <c:pt idx="5">
                  <c:v>150.0</c:v>
                </c:pt>
                <c:pt idx="6">
                  <c:v>1888.0</c:v>
                </c:pt>
                <c:pt idx="7">
                  <c:v>1796.0</c:v>
                </c:pt>
                <c:pt idx="8">
                  <c:v>1960.0</c:v>
                </c:pt>
                <c:pt idx="9">
                  <c:v>1712.0</c:v>
                </c:pt>
                <c:pt idx="10">
                  <c:v>1918.0</c:v>
                </c:pt>
                <c:pt idx="11">
                  <c:v>1860.0</c:v>
                </c:pt>
                <c:pt idx="12">
                  <c:v>1855.0</c:v>
                </c:pt>
                <c:pt idx="13">
                  <c:v>950.0</c:v>
                </c:pt>
                <c:pt idx="14">
                  <c:v>1903.0</c:v>
                </c:pt>
                <c:pt idx="15">
                  <c:v>1970.0</c:v>
                </c:pt>
                <c:pt idx="16">
                  <c:v>1150.0</c:v>
                </c:pt>
                <c:pt idx="17">
                  <c:v>1892.0</c:v>
                </c:pt>
                <c:pt idx="18">
                  <c:v>1850.0</c:v>
                </c:pt>
                <c:pt idx="19">
                  <c:v>1960.0</c:v>
                </c:pt>
                <c:pt idx="20">
                  <c:v>1939.0</c:v>
                </c:pt>
                <c:pt idx="21">
                  <c:v>1955.0</c:v>
                </c:pt>
                <c:pt idx="22">
                  <c:v>1757.0</c:v>
                </c:pt>
                <c:pt idx="23">
                  <c:v>1876.0</c:v>
                </c:pt>
                <c:pt idx="24">
                  <c:v>-1000.0</c:v>
                </c:pt>
                <c:pt idx="25">
                  <c:v>1837.0</c:v>
                </c:pt>
                <c:pt idx="26">
                  <c:v>1450.0</c:v>
                </c:pt>
                <c:pt idx="27">
                  <c:v>1906.0</c:v>
                </c:pt>
                <c:pt idx="28">
                  <c:v>1815.0</c:v>
                </c:pt>
                <c:pt idx="29">
                  <c:v>1750.0</c:v>
                </c:pt>
                <c:pt idx="30">
                  <c:v>-300.0</c:v>
                </c:pt>
                <c:pt idx="31">
                  <c:v>1793.0</c:v>
                </c:pt>
                <c:pt idx="32">
                  <c:v>1863.0</c:v>
                </c:pt>
                <c:pt idx="33">
                  <c:v>1582.0</c:v>
                </c:pt>
                <c:pt idx="34">
                  <c:v>1840.0</c:v>
                </c:pt>
                <c:pt idx="35">
                  <c:v>1884.0</c:v>
                </c:pt>
                <c:pt idx="36">
                  <c:v>-900.0</c:v>
                </c:pt>
                <c:pt idx="37">
                  <c:v>1925.0</c:v>
                </c:pt>
                <c:pt idx="38">
                  <c:v>1859.0</c:v>
                </c:pt>
                <c:pt idx="39">
                  <c:v>-3900.0</c:v>
                </c:pt>
                <c:pt idx="40">
                  <c:v>1926.0</c:v>
                </c:pt>
                <c:pt idx="41">
                  <c:v>1050.0</c:v>
                </c:pt>
                <c:pt idx="42">
                  <c:v>-3000.0</c:v>
                </c:pt>
                <c:pt idx="43">
                  <c:v>1902.0</c:v>
                </c:pt>
                <c:pt idx="44">
                  <c:v>1915.0</c:v>
                </c:pt>
                <c:pt idx="45">
                  <c:v>1846.0</c:v>
                </c:pt>
                <c:pt idx="46">
                  <c:v>-2000.0</c:v>
                </c:pt>
                <c:pt idx="47">
                  <c:v>-2800.0</c:v>
                </c:pt>
                <c:pt idx="48">
                  <c:v>1913.0</c:v>
                </c:pt>
                <c:pt idx="49">
                  <c:v>1933.0</c:v>
                </c:pt>
              </c:numCache>
            </c:numRef>
          </c:xVal>
          <c:yVal>
            <c:numRef>
              <c:f>[youwill.xlsx]Sheet2!$A$4:$A$53</c:f>
              <c:numCache>
                <c:formatCode>General</c:formatCode>
                <c:ptCount val="50"/>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pt idx="23">
                  <c:v>24.0</c:v>
                </c:pt>
                <c:pt idx="24">
                  <c:v>25.0</c:v>
                </c:pt>
                <c:pt idx="25">
                  <c:v>26.0</c:v>
                </c:pt>
                <c:pt idx="26">
                  <c:v>27.0</c:v>
                </c:pt>
                <c:pt idx="27">
                  <c:v>28.0</c:v>
                </c:pt>
                <c:pt idx="28">
                  <c:v>29.0</c:v>
                </c:pt>
                <c:pt idx="29">
                  <c:v>30.0</c:v>
                </c:pt>
                <c:pt idx="30">
                  <c:v>31.0</c:v>
                </c:pt>
                <c:pt idx="31">
                  <c:v>32.0</c:v>
                </c:pt>
                <c:pt idx="32">
                  <c:v>33.0</c:v>
                </c:pt>
                <c:pt idx="33">
                  <c:v>34.0</c:v>
                </c:pt>
                <c:pt idx="34">
                  <c:v>35.0</c:v>
                </c:pt>
                <c:pt idx="35">
                  <c:v>36.0</c:v>
                </c:pt>
                <c:pt idx="36">
                  <c:v>37.0</c:v>
                </c:pt>
                <c:pt idx="37">
                  <c:v>38.0</c:v>
                </c:pt>
                <c:pt idx="38">
                  <c:v>39.0</c:v>
                </c:pt>
                <c:pt idx="39">
                  <c:v>40.0</c:v>
                </c:pt>
                <c:pt idx="40">
                  <c:v>41.0</c:v>
                </c:pt>
                <c:pt idx="41">
                  <c:v>42.0</c:v>
                </c:pt>
                <c:pt idx="42">
                  <c:v>43.0</c:v>
                </c:pt>
                <c:pt idx="43">
                  <c:v>44.0</c:v>
                </c:pt>
                <c:pt idx="44">
                  <c:v>45.0</c:v>
                </c:pt>
                <c:pt idx="45">
                  <c:v>46.0</c:v>
                </c:pt>
                <c:pt idx="46">
                  <c:v>47.0</c:v>
                </c:pt>
                <c:pt idx="47">
                  <c:v>48.0</c:v>
                </c:pt>
                <c:pt idx="48">
                  <c:v>49.0</c:v>
                </c:pt>
                <c:pt idx="49">
                  <c:v>50.0</c:v>
                </c:pt>
              </c:numCache>
            </c:numRef>
          </c:yVal>
          <c:smooth val="0"/>
        </c:ser>
        <c:dLbls>
          <c:showLegendKey val="0"/>
          <c:showVal val="0"/>
          <c:showCatName val="0"/>
          <c:showSerName val="0"/>
          <c:showPercent val="0"/>
          <c:showBubbleSize val="0"/>
        </c:dLbls>
        <c:axId val="-1063900856"/>
        <c:axId val="-1063909080"/>
      </c:scatterChart>
      <c:valAx>
        <c:axId val="-1063900856"/>
        <c:scaling>
          <c:orientation val="minMax"/>
          <c:max val="1990.0"/>
          <c:min val="1000.0"/>
        </c:scaling>
        <c:delete val="0"/>
        <c:axPos val="t"/>
        <c:numFmt formatCode="General" sourceLinked="1"/>
        <c:majorTickMark val="none"/>
        <c:minorTickMark val="none"/>
        <c:tickLblPos val="low"/>
        <c:txPr>
          <a:bodyPr/>
          <a:lstStyle/>
          <a:p>
            <a:pPr>
              <a:defRPr sz="1800"/>
            </a:pPr>
            <a:endParaRPr lang="en-US"/>
          </a:p>
        </c:txPr>
        <c:crossAx val="-1063909080"/>
        <c:crossesAt val="50.0"/>
        <c:crossBetween val="midCat"/>
        <c:majorUnit val="100.0"/>
      </c:valAx>
      <c:valAx>
        <c:axId val="-1063909080"/>
        <c:scaling>
          <c:orientation val="maxMin"/>
          <c:max val="50.0"/>
          <c:min val="0.0"/>
        </c:scaling>
        <c:delete val="0"/>
        <c:axPos val="l"/>
        <c:majorGridlines/>
        <c:numFmt formatCode="General" sourceLinked="1"/>
        <c:majorTickMark val="out"/>
        <c:minorTickMark val="none"/>
        <c:tickLblPos val="nextTo"/>
        <c:txPr>
          <a:bodyPr/>
          <a:lstStyle/>
          <a:p>
            <a:pPr>
              <a:defRPr sz="1800"/>
            </a:pPr>
            <a:endParaRPr lang="en-US"/>
          </a:p>
        </c:txPr>
        <c:crossAx val="-1063900856"/>
        <c:crosses val="autoZero"/>
        <c:crossBetween val="midCat"/>
      </c:valAx>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scatterChart>
        <c:scatterStyle val="lineMarker"/>
        <c:varyColors val="0"/>
        <c:ser>
          <c:idx val="0"/>
          <c:order val="0"/>
          <c:spPr>
            <a:ln w="47625">
              <a:noFill/>
            </a:ln>
          </c:spPr>
          <c:marker>
            <c:symbol val="x"/>
            <c:size val="9"/>
            <c:spPr>
              <a:noFill/>
              <a:ln>
                <a:solidFill>
                  <a:srgbClr val="0000FF"/>
                </a:solidFill>
              </a:ln>
            </c:spPr>
          </c:marker>
          <c:xVal>
            <c:numRef>
              <c:f>[youwill.xlsx]Sheet2!$B$4:$B$53</c:f>
              <c:numCache>
                <c:formatCode>General</c:formatCode>
                <c:ptCount val="50"/>
                <c:pt idx="0">
                  <c:v>1430.0</c:v>
                </c:pt>
                <c:pt idx="1">
                  <c:v>1890.0</c:v>
                </c:pt>
                <c:pt idx="2">
                  <c:v>1928.0</c:v>
                </c:pt>
                <c:pt idx="3">
                  <c:v>1965.0</c:v>
                </c:pt>
                <c:pt idx="4">
                  <c:v>1250.0</c:v>
                </c:pt>
                <c:pt idx="5">
                  <c:v>150.0</c:v>
                </c:pt>
                <c:pt idx="6">
                  <c:v>1888.0</c:v>
                </c:pt>
                <c:pt idx="7">
                  <c:v>1796.0</c:v>
                </c:pt>
                <c:pt idx="8">
                  <c:v>1960.0</c:v>
                </c:pt>
                <c:pt idx="9">
                  <c:v>1712.0</c:v>
                </c:pt>
                <c:pt idx="10">
                  <c:v>1918.0</c:v>
                </c:pt>
                <c:pt idx="11">
                  <c:v>1860.0</c:v>
                </c:pt>
                <c:pt idx="12">
                  <c:v>1855.0</c:v>
                </c:pt>
                <c:pt idx="13">
                  <c:v>950.0</c:v>
                </c:pt>
                <c:pt idx="14">
                  <c:v>1903.0</c:v>
                </c:pt>
                <c:pt idx="15">
                  <c:v>1970.0</c:v>
                </c:pt>
                <c:pt idx="16">
                  <c:v>1150.0</c:v>
                </c:pt>
                <c:pt idx="17">
                  <c:v>1892.0</c:v>
                </c:pt>
                <c:pt idx="18">
                  <c:v>1850.0</c:v>
                </c:pt>
                <c:pt idx="19">
                  <c:v>1960.0</c:v>
                </c:pt>
                <c:pt idx="20">
                  <c:v>1939.0</c:v>
                </c:pt>
                <c:pt idx="21">
                  <c:v>1955.0</c:v>
                </c:pt>
                <c:pt idx="22">
                  <c:v>1757.0</c:v>
                </c:pt>
                <c:pt idx="23">
                  <c:v>1876.0</c:v>
                </c:pt>
                <c:pt idx="24">
                  <c:v>-1000.0</c:v>
                </c:pt>
                <c:pt idx="25">
                  <c:v>1837.0</c:v>
                </c:pt>
                <c:pt idx="26">
                  <c:v>1450.0</c:v>
                </c:pt>
                <c:pt idx="27">
                  <c:v>1906.0</c:v>
                </c:pt>
                <c:pt idx="28">
                  <c:v>1815.0</c:v>
                </c:pt>
                <c:pt idx="29">
                  <c:v>1750.0</c:v>
                </c:pt>
                <c:pt idx="30">
                  <c:v>-300.0</c:v>
                </c:pt>
                <c:pt idx="31">
                  <c:v>1793.0</c:v>
                </c:pt>
                <c:pt idx="32">
                  <c:v>1863.0</c:v>
                </c:pt>
                <c:pt idx="33">
                  <c:v>1582.0</c:v>
                </c:pt>
                <c:pt idx="34">
                  <c:v>1840.0</c:v>
                </c:pt>
                <c:pt idx="35">
                  <c:v>1884.0</c:v>
                </c:pt>
                <c:pt idx="36">
                  <c:v>-900.0</c:v>
                </c:pt>
                <c:pt idx="37">
                  <c:v>1925.0</c:v>
                </c:pt>
                <c:pt idx="38">
                  <c:v>1859.0</c:v>
                </c:pt>
                <c:pt idx="39">
                  <c:v>-3900.0</c:v>
                </c:pt>
                <c:pt idx="40">
                  <c:v>1926.0</c:v>
                </c:pt>
                <c:pt idx="41">
                  <c:v>1050.0</c:v>
                </c:pt>
                <c:pt idx="42">
                  <c:v>-3000.0</c:v>
                </c:pt>
                <c:pt idx="43">
                  <c:v>1902.0</c:v>
                </c:pt>
                <c:pt idx="44">
                  <c:v>1915.0</c:v>
                </c:pt>
                <c:pt idx="45">
                  <c:v>1846.0</c:v>
                </c:pt>
                <c:pt idx="46">
                  <c:v>-2000.0</c:v>
                </c:pt>
                <c:pt idx="47">
                  <c:v>-2800.0</c:v>
                </c:pt>
                <c:pt idx="48">
                  <c:v>1913.0</c:v>
                </c:pt>
                <c:pt idx="49">
                  <c:v>1933.0</c:v>
                </c:pt>
              </c:numCache>
            </c:numRef>
          </c:xVal>
          <c:yVal>
            <c:numRef>
              <c:f>[youwill.xlsx]Sheet2!$A$4:$A$53</c:f>
              <c:numCache>
                <c:formatCode>General</c:formatCode>
                <c:ptCount val="50"/>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pt idx="23">
                  <c:v>24.0</c:v>
                </c:pt>
                <c:pt idx="24">
                  <c:v>25.0</c:v>
                </c:pt>
                <c:pt idx="25">
                  <c:v>26.0</c:v>
                </c:pt>
                <c:pt idx="26">
                  <c:v>27.0</c:v>
                </c:pt>
                <c:pt idx="27">
                  <c:v>28.0</c:v>
                </c:pt>
                <c:pt idx="28">
                  <c:v>29.0</c:v>
                </c:pt>
                <c:pt idx="29">
                  <c:v>30.0</c:v>
                </c:pt>
                <c:pt idx="30">
                  <c:v>31.0</c:v>
                </c:pt>
                <c:pt idx="31">
                  <c:v>32.0</c:v>
                </c:pt>
                <c:pt idx="32">
                  <c:v>33.0</c:v>
                </c:pt>
                <c:pt idx="33">
                  <c:v>34.0</c:v>
                </c:pt>
                <c:pt idx="34">
                  <c:v>35.0</c:v>
                </c:pt>
                <c:pt idx="35">
                  <c:v>36.0</c:v>
                </c:pt>
                <c:pt idx="36">
                  <c:v>37.0</c:v>
                </c:pt>
                <c:pt idx="37">
                  <c:v>38.0</c:v>
                </c:pt>
                <c:pt idx="38">
                  <c:v>39.0</c:v>
                </c:pt>
                <c:pt idx="39">
                  <c:v>40.0</c:v>
                </c:pt>
                <c:pt idx="40">
                  <c:v>41.0</c:v>
                </c:pt>
                <c:pt idx="41">
                  <c:v>42.0</c:v>
                </c:pt>
                <c:pt idx="42">
                  <c:v>43.0</c:v>
                </c:pt>
                <c:pt idx="43">
                  <c:v>44.0</c:v>
                </c:pt>
                <c:pt idx="44">
                  <c:v>45.0</c:v>
                </c:pt>
                <c:pt idx="45">
                  <c:v>46.0</c:v>
                </c:pt>
                <c:pt idx="46">
                  <c:v>47.0</c:v>
                </c:pt>
                <c:pt idx="47">
                  <c:v>48.0</c:v>
                </c:pt>
                <c:pt idx="48">
                  <c:v>49.0</c:v>
                </c:pt>
                <c:pt idx="49">
                  <c:v>50.0</c:v>
                </c:pt>
              </c:numCache>
            </c:numRef>
          </c:yVal>
          <c:smooth val="0"/>
        </c:ser>
        <c:dLbls>
          <c:showLegendKey val="0"/>
          <c:showVal val="0"/>
          <c:showCatName val="0"/>
          <c:showSerName val="0"/>
          <c:showPercent val="0"/>
          <c:showBubbleSize val="0"/>
        </c:dLbls>
        <c:axId val="-1062790712"/>
        <c:axId val="-1062784760"/>
      </c:scatterChart>
      <c:valAx>
        <c:axId val="-1062790712"/>
        <c:scaling>
          <c:orientation val="minMax"/>
          <c:max val="1990.0"/>
          <c:min val="1000.0"/>
        </c:scaling>
        <c:delete val="0"/>
        <c:axPos val="t"/>
        <c:numFmt formatCode="General" sourceLinked="1"/>
        <c:majorTickMark val="none"/>
        <c:minorTickMark val="none"/>
        <c:tickLblPos val="low"/>
        <c:txPr>
          <a:bodyPr/>
          <a:lstStyle/>
          <a:p>
            <a:pPr>
              <a:defRPr sz="1800"/>
            </a:pPr>
            <a:endParaRPr lang="en-US"/>
          </a:p>
        </c:txPr>
        <c:crossAx val="-1062784760"/>
        <c:crossesAt val="50.0"/>
        <c:crossBetween val="midCat"/>
        <c:majorUnit val="100.0"/>
      </c:valAx>
      <c:valAx>
        <c:axId val="-1062784760"/>
        <c:scaling>
          <c:orientation val="maxMin"/>
          <c:max val="50.0"/>
          <c:min val="0.0"/>
        </c:scaling>
        <c:delete val="0"/>
        <c:axPos val="l"/>
        <c:majorGridlines/>
        <c:numFmt formatCode="General" sourceLinked="1"/>
        <c:majorTickMark val="out"/>
        <c:minorTickMark val="none"/>
        <c:tickLblPos val="nextTo"/>
        <c:txPr>
          <a:bodyPr/>
          <a:lstStyle/>
          <a:p>
            <a:pPr>
              <a:defRPr sz="1800"/>
            </a:pPr>
            <a:endParaRPr lang="en-US"/>
          </a:p>
        </c:txPr>
        <c:crossAx val="-1062790712"/>
        <c:crosses val="autoZero"/>
        <c:crossBetween val="midCat"/>
      </c:valAx>
    </c:plotArea>
    <c:plotVisOnly val="1"/>
    <c:dispBlanksAs val="gap"/>
    <c:showDLblsOverMax val="0"/>
  </c:chart>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scatterChart>
        <c:scatterStyle val="lineMarker"/>
        <c:varyColors val="0"/>
        <c:ser>
          <c:idx val="0"/>
          <c:order val="0"/>
          <c:spPr>
            <a:ln w="47625">
              <a:noFill/>
            </a:ln>
          </c:spPr>
          <c:marker>
            <c:symbol val="x"/>
            <c:size val="9"/>
            <c:spPr>
              <a:noFill/>
              <a:ln>
                <a:solidFill>
                  <a:srgbClr val="0000FF"/>
                </a:solidFill>
              </a:ln>
            </c:spPr>
          </c:marker>
          <c:xVal>
            <c:numRef>
              <c:f>[youwill.xlsx]Sheet2!$B$4:$B$53</c:f>
              <c:numCache>
                <c:formatCode>General</c:formatCode>
                <c:ptCount val="50"/>
                <c:pt idx="0">
                  <c:v>1430.0</c:v>
                </c:pt>
                <c:pt idx="1">
                  <c:v>1890.0</c:v>
                </c:pt>
                <c:pt idx="2">
                  <c:v>1928.0</c:v>
                </c:pt>
                <c:pt idx="3">
                  <c:v>1965.0</c:v>
                </c:pt>
                <c:pt idx="4">
                  <c:v>1250.0</c:v>
                </c:pt>
                <c:pt idx="5">
                  <c:v>150.0</c:v>
                </c:pt>
                <c:pt idx="6">
                  <c:v>1888.0</c:v>
                </c:pt>
                <c:pt idx="7">
                  <c:v>1796.0</c:v>
                </c:pt>
                <c:pt idx="8">
                  <c:v>1960.0</c:v>
                </c:pt>
                <c:pt idx="9">
                  <c:v>1712.0</c:v>
                </c:pt>
                <c:pt idx="10">
                  <c:v>1918.0</c:v>
                </c:pt>
                <c:pt idx="11">
                  <c:v>1860.0</c:v>
                </c:pt>
                <c:pt idx="12">
                  <c:v>1855.0</c:v>
                </c:pt>
                <c:pt idx="13">
                  <c:v>950.0</c:v>
                </c:pt>
                <c:pt idx="14">
                  <c:v>1903.0</c:v>
                </c:pt>
                <c:pt idx="15">
                  <c:v>1970.0</c:v>
                </c:pt>
                <c:pt idx="16">
                  <c:v>1150.0</c:v>
                </c:pt>
                <c:pt idx="17">
                  <c:v>1892.0</c:v>
                </c:pt>
                <c:pt idx="18">
                  <c:v>1850.0</c:v>
                </c:pt>
                <c:pt idx="19">
                  <c:v>1960.0</c:v>
                </c:pt>
                <c:pt idx="20">
                  <c:v>1939.0</c:v>
                </c:pt>
                <c:pt idx="21">
                  <c:v>1955.0</c:v>
                </c:pt>
                <c:pt idx="22">
                  <c:v>1757.0</c:v>
                </c:pt>
                <c:pt idx="23">
                  <c:v>1876.0</c:v>
                </c:pt>
                <c:pt idx="24">
                  <c:v>-1000.0</c:v>
                </c:pt>
                <c:pt idx="25">
                  <c:v>1837.0</c:v>
                </c:pt>
                <c:pt idx="26">
                  <c:v>1450.0</c:v>
                </c:pt>
                <c:pt idx="27">
                  <c:v>1906.0</c:v>
                </c:pt>
                <c:pt idx="28">
                  <c:v>1815.0</c:v>
                </c:pt>
                <c:pt idx="29">
                  <c:v>1750.0</c:v>
                </c:pt>
                <c:pt idx="30">
                  <c:v>-300.0</c:v>
                </c:pt>
                <c:pt idx="31">
                  <c:v>1793.0</c:v>
                </c:pt>
                <c:pt idx="32">
                  <c:v>1863.0</c:v>
                </c:pt>
                <c:pt idx="33">
                  <c:v>1582.0</c:v>
                </c:pt>
                <c:pt idx="34">
                  <c:v>1840.0</c:v>
                </c:pt>
                <c:pt idx="35">
                  <c:v>1884.0</c:v>
                </c:pt>
                <c:pt idx="36">
                  <c:v>-900.0</c:v>
                </c:pt>
                <c:pt idx="37">
                  <c:v>1925.0</c:v>
                </c:pt>
                <c:pt idx="38">
                  <c:v>1859.0</c:v>
                </c:pt>
                <c:pt idx="39">
                  <c:v>-3900.0</c:v>
                </c:pt>
                <c:pt idx="40">
                  <c:v>1926.0</c:v>
                </c:pt>
                <c:pt idx="41">
                  <c:v>1050.0</c:v>
                </c:pt>
                <c:pt idx="42">
                  <c:v>-3000.0</c:v>
                </c:pt>
                <c:pt idx="43">
                  <c:v>1902.0</c:v>
                </c:pt>
                <c:pt idx="44">
                  <c:v>1915.0</c:v>
                </c:pt>
                <c:pt idx="45">
                  <c:v>1846.0</c:v>
                </c:pt>
                <c:pt idx="46">
                  <c:v>-2000.0</c:v>
                </c:pt>
                <c:pt idx="47">
                  <c:v>-2800.0</c:v>
                </c:pt>
                <c:pt idx="48">
                  <c:v>1913.0</c:v>
                </c:pt>
                <c:pt idx="49">
                  <c:v>1933.0</c:v>
                </c:pt>
              </c:numCache>
            </c:numRef>
          </c:xVal>
          <c:yVal>
            <c:numRef>
              <c:f>[youwill.xlsx]Sheet2!$A$4:$A$53</c:f>
              <c:numCache>
                <c:formatCode>General</c:formatCode>
                <c:ptCount val="50"/>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pt idx="23">
                  <c:v>24.0</c:v>
                </c:pt>
                <c:pt idx="24">
                  <c:v>25.0</c:v>
                </c:pt>
                <c:pt idx="25">
                  <c:v>26.0</c:v>
                </c:pt>
                <c:pt idx="26">
                  <c:v>27.0</c:v>
                </c:pt>
                <c:pt idx="27">
                  <c:v>28.0</c:v>
                </c:pt>
                <c:pt idx="28">
                  <c:v>29.0</c:v>
                </c:pt>
                <c:pt idx="29">
                  <c:v>30.0</c:v>
                </c:pt>
                <c:pt idx="30">
                  <c:v>31.0</c:v>
                </c:pt>
                <c:pt idx="31">
                  <c:v>32.0</c:v>
                </c:pt>
                <c:pt idx="32">
                  <c:v>33.0</c:v>
                </c:pt>
                <c:pt idx="33">
                  <c:v>34.0</c:v>
                </c:pt>
                <c:pt idx="34">
                  <c:v>35.0</c:v>
                </c:pt>
                <c:pt idx="35">
                  <c:v>36.0</c:v>
                </c:pt>
                <c:pt idx="36">
                  <c:v>37.0</c:v>
                </c:pt>
                <c:pt idx="37">
                  <c:v>38.0</c:v>
                </c:pt>
                <c:pt idx="38">
                  <c:v>39.0</c:v>
                </c:pt>
                <c:pt idx="39">
                  <c:v>40.0</c:v>
                </c:pt>
                <c:pt idx="40">
                  <c:v>41.0</c:v>
                </c:pt>
                <c:pt idx="41">
                  <c:v>42.0</c:v>
                </c:pt>
                <c:pt idx="42">
                  <c:v>43.0</c:v>
                </c:pt>
                <c:pt idx="43">
                  <c:v>44.0</c:v>
                </c:pt>
                <c:pt idx="44">
                  <c:v>45.0</c:v>
                </c:pt>
                <c:pt idx="45">
                  <c:v>46.0</c:v>
                </c:pt>
                <c:pt idx="46">
                  <c:v>47.0</c:v>
                </c:pt>
                <c:pt idx="47">
                  <c:v>48.0</c:v>
                </c:pt>
                <c:pt idx="48">
                  <c:v>49.0</c:v>
                </c:pt>
                <c:pt idx="49">
                  <c:v>50.0</c:v>
                </c:pt>
              </c:numCache>
            </c:numRef>
          </c:yVal>
          <c:smooth val="0"/>
        </c:ser>
        <c:dLbls>
          <c:showLegendKey val="0"/>
          <c:showVal val="0"/>
          <c:showCatName val="0"/>
          <c:showSerName val="0"/>
          <c:showPercent val="0"/>
          <c:showBubbleSize val="0"/>
        </c:dLbls>
        <c:axId val="-1064166216"/>
        <c:axId val="-1064160264"/>
      </c:scatterChart>
      <c:valAx>
        <c:axId val="-1064166216"/>
        <c:scaling>
          <c:orientation val="minMax"/>
          <c:max val="1990.0"/>
          <c:min val="1000.0"/>
        </c:scaling>
        <c:delete val="0"/>
        <c:axPos val="t"/>
        <c:numFmt formatCode="General" sourceLinked="1"/>
        <c:majorTickMark val="none"/>
        <c:minorTickMark val="none"/>
        <c:tickLblPos val="low"/>
        <c:txPr>
          <a:bodyPr/>
          <a:lstStyle/>
          <a:p>
            <a:pPr>
              <a:defRPr sz="1800"/>
            </a:pPr>
            <a:endParaRPr lang="en-US"/>
          </a:p>
        </c:txPr>
        <c:crossAx val="-1064160264"/>
        <c:crossesAt val="50.0"/>
        <c:crossBetween val="midCat"/>
        <c:majorUnit val="100.0"/>
      </c:valAx>
      <c:valAx>
        <c:axId val="-1064160264"/>
        <c:scaling>
          <c:orientation val="maxMin"/>
          <c:max val="50.0"/>
          <c:min val="0.0"/>
        </c:scaling>
        <c:delete val="0"/>
        <c:axPos val="l"/>
        <c:majorGridlines/>
        <c:numFmt formatCode="General" sourceLinked="1"/>
        <c:majorTickMark val="out"/>
        <c:minorTickMark val="none"/>
        <c:tickLblPos val="nextTo"/>
        <c:txPr>
          <a:bodyPr/>
          <a:lstStyle/>
          <a:p>
            <a:pPr>
              <a:defRPr sz="1800"/>
            </a:pPr>
            <a:endParaRPr lang="en-US"/>
          </a:p>
        </c:txPr>
        <c:crossAx val="-1064166216"/>
        <c:crosses val="autoZero"/>
        <c:crossBetween val="midCat"/>
      </c:valAx>
    </c:plotArea>
    <c:plotVisOnly val="1"/>
    <c:dispBlanksAs val="gap"/>
    <c:showDLblsOverMax val="0"/>
  </c:chart>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scatterChart>
        <c:scatterStyle val="lineMarker"/>
        <c:varyColors val="0"/>
        <c:ser>
          <c:idx val="0"/>
          <c:order val="0"/>
          <c:spPr>
            <a:ln w="47625">
              <a:noFill/>
            </a:ln>
          </c:spPr>
          <c:marker>
            <c:symbol val="x"/>
            <c:size val="9"/>
            <c:spPr>
              <a:noFill/>
              <a:ln>
                <a:solidFill>
                  <a:srgbClr val="0000FF"/>
                </a:solidFill>
              </a:ln>
            </c:spPr>
          </c:marker>
          <c:xVal>
            <c:numRef>
              <c:f>[youwill.xlsx]Sheet2!$B$4:$B$53</c:f>
              <c:numCache>
                <c:formatCode>General</c:formatCode>
                <c:ptCount val="50"/>
                <c:pt idx="0">
                  <c:v>1430.0</c:v>
                </c:pt>
                <c:pt idx="1">
                  <c:v>1890.0</c:v>
                </c:pt>
                <c:pt idx="2">
                  <c:v>1928.0</c:v>
                </c:pt>
                <c:pt idx="3">
                  <c:v>1965.0</c:v>
                </c:pt>
                <c:pt idx="4">
                  <c:v>1250.0</c:v>
                </c:pt>
                <c:pt idx="5">
                  <c:v>150.0</c:v>
                </c:pt>
                <c:pt idx="6">
                  <c:v>1888.0</c:v>
                </c:pt>
                <c:pt idx="7">
                  <c:v>1796.0</c:v>
                </c:pt>
                <c:pt idx="8">
                  <c:v>1960.0</c:v>
                </c:pt>
                <c:pt idx="9">
                  <c:v>1712.0</c:v>
                </c:pt>
                <c:pt idx="10">
                  <c:v>1918.0</c:v>
                </c:pt>
                <c:pt idx="11">
                  <c:v>1860.0</c:v>
                </c:pt>
                <c:pt idx="12">
                  <c:v>1855.0</c:v>
                </c:pt>
                <c:pt idx="13">
                  <c:v>950.0</c:v>
                </c:pt>
                <c:pt idx="14">
                  <c:v>1903.0</c:v>
                </c:pt>
                <c:pt idx="15">
                  <c:v>1970.0</c:v>
                </c:pt>
                <c:pt idx="16">
                  <c:v>1150.0</c:v>
                </c:pt>
                <c:pt idx="17">
                  <c:v>1892.0</c:v>
                </c:pt>
                <c:pt idx="18">
                  <c:v>1850.0</c:v>
                </c:pt>
                <c:pt idx="19">
                  <c:v>1960.0</c:v>
                </c:pt>
                <c:pt idx="20">
                  <c:v>1939.0</c:v>
                </c:pt>
                <c:pt idx="21">
                  <c:v>1955.0</c:v>
                </c:pt>
                <c:pt idx="22">
                  <c:v>1757.0</c:v>
                </c:pt>
                <c:pt idx="23">
                  <c:v>1876.0</c:v>
                </c:pt>
                <c:pt idx="24">
                  <c:v>-1000.0</c:v>
                </c:pt>
                <c:pt idx="25">
                  <c:v>1837.0</c:v>
                </c:pt>
                <c:pt idx="26">
                  <c:v>1450.0</c:v>
                </c:pt>
                <c:pt idx="27">
                  <c:v>1906.0</c:v>
                </c:pt>
                <c:pt idx="28">
                  <c:v>1815.0</c:v>
                </c:pt>
                <c:pt idx="29">
                  <c:v>1750.0</c:v>
                </c:pt>
                <c:pt idx="30">
                  <c:v>-300.0</c:v>
                </c:pt>
                <c:pt idx="31">
                  <c:v>1793.0</c:v>
                </c:pt>
                <c:pt idx="32">
                  <c:v>1863.0</c:v>
                </c:pt>
                <c:pt idx="33">
                  <c:v>1582.0</c:v>
                </c:pt>
                <c:pt idx="34">
                  <c:v>1840.0</c:v>
                </c:pt>
                <c:pt idx="35">
                  <c:v>1884.0</c:v>
                </c:pt>
                <c:pt idx="36">
                  <c:v>-900.0</c:v>
                </c:pt>
                <c:pt idx="37">
                  <c:v>1925.0</c:v>
                </c:pt>
                <c:pt idx="38">
                  <c:v>1859.0</c:v>
                </c:pt>
                <c:pt idx="39">
                  <c:v>-3900.0</c:v>
                </c:pt>
                <c:pt idx="40">
                  <c:v>1926.0</c:v>
                </c:pt>
                <c:pt idx="41">
                  <c:v>1050.0</c:v>
                </c:pt>
                <c:pt idx="42">
                  <c:v>-3000.0</c:v>
                </c:pt>
                <c:pt idx="43">
                  <c:v>1902.0</c:v>
                </c:pt>
                <c:pt idx="44">
                  <c:v>1915.0</c:v>
                </c:pt>
                <c:pt idx="45">
                  <c:v>1846.0</c:v>
                </c:pt>
                <c:pt idx="46">
                  <c:v>-2000.0</c:v>
                </c:pt>
                <c:pt idx="47">
                  <c:v>-2800.0</c:v>
                </c:pt>
                <c:pt idx="48">
                  <c:v>1913.0</c:v>
                </c:pt>
                <c:pt idx="49">
                  <c:v>1933.0</c:v>
                </c:pt>
              </c:numCache>
            </c:numRef>
          </c:xVal>
          <c:yVal>
            <c:numRef>
              <c:f>[youwill.xlsx]Sheet2!$A$4:$A$53</c:f>
              <c:numCache>
                <c:formatCode>General</c:formatCode>
                <c:ptCount val="50"/>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pt idx="23">
                  <c:v>24.0</c:v>
                </c:pt>
                <c:pt idx="24">
                  <c:v>25.0</c:v>
                </c:pt>
                <c:pt idx="25">
                  <c:v>26.0</c:v>
                </c:pt>
                <c:pt idx="26">
                  <c:v>27.0</c:v>
                </c:pt>
                <c:pt idx="27">
                  <c:v>28.0</c:v>
                </c:pt>
                <c:pt idx="28">
                  <c:v>29.0</c:v>
                </c:pt>
                <c:pt idx="29">
                  <c:v>30.0</c:v>
                </c:pt>
                <c:pt idx="30">
                  <c:v>31.0</c:v>
                </c:pt>
                <c:pt idx="31">
                  <c:v>32.0</c:v>
                </c:pt>
                <c:pt idx="32">
                  <c:v>33.0</c:v>
                </c:pt>
                <c:pt idx="33">
                  <c:v>34.0</c:v>
                </c:pt>
                <c:pt idx="34">
                  <c:v>35.0</c:v>
                </c:pt>
                <c:pt idx="35">
                  <c:v>36.0</c:v>
                </c:pt>
                <c:pt idx="36">
                  <c:v>37.0</c:v>
                </c:pt>
                <c:pt idx="37">
                  <c:v>38.0</c:v>
                </c:pt>
                <c:pt idx="38">
                  <c:v>39.0</c:v>
                </c:pt>
                <c:pt idx="39">
                  <c:v>40.0</c:v>
                </c:pt>
                <c:pt idx="40">
                  <c:v>41.0</c:v>
                </c:pt>
                <c:pt idx="41">
                  <c:v>42.0</c:v>
                </c:pt>
                <c:pt idx="42">
                  <c:v>43.0</c:v>
                </c:pt>
                <c:pt idx="43">
                  <c:v>44.0</c:v>
                </c:pt>
                <c:pt idx="44">
                  <c:v>45.0</c:v>
                </c:pt>
                <c:pt idx="45">
                  <c:v>46.0</c:v>
                </c:pt>
                <c:pt idx="46">
                  <c:v>47.0</c:v>
                </c:pt>
                <c:pt idx="47">
                  <c:v>48.0</c:v>
                </c:pt>
                <c:pt idx="48">
                  <c:v>49.0</c:v>
                </c:pt>
                <c:pt idx="49">
                  <c:v>50.0</c:v>
                </c:pt>
              </c:numCache>
            </c:numRef>
          </c:yVal>
          <c:smooth val="0"/>
        </c:ser>
        <c:dLbls>
          <c:showLegendKey val="0"/>
          <c:showVal val="0"/>
          <c:showCatName val="0"/>
          <c:showSerName val="0"/>
          <c:showPercent val="0"/>
          <c:showBubbleSize val="0"/>
        </c:dLbls>
        <c:axId val="-1064184744"/>
        <c:axId val="-1064187256"/>
      </c:scatterChart>
      <c:valAx>
        <c:axId val="-1064184744"/>
        <c:scaling>
          <c:orientation val="minMax"/>
          <c:max val="1990.0"/>
          <c:min val="1000.0"/>
        </c:scaling>
        <c:delete val="0"/>
        <c:axPos val="t"/>
        <c:numFmt formatCode="General" sourceLinked="1"/>
        <c:majorTickMark val="none"/>
        <c:minorTickMark val="none"/>
        <c:tickLblPos val="low"/>
        <c:txPr>
          <a:bodyPr/>
          <a:lstStyle/>
          <a:p>
            <a:pPr>
              <a:defRPr sz="1800"/>
            </a:pPr>
            <a:endParaRPr lang="en-US"/>
          </a:p>
        </c:txPr>
        <c:crossAx val="-1064187256"/>
        <c:crossesAt val="50.0"/>
        <c:crossBetween val="midCat"/>
        <c:majorUnit val="100.0"/>
      </c:valAx>
      <c:valAx>
        <c:axId val="-1064187256"/>
        <c:scaling>
          <c:orientation val="maxMin"/>
          <c:max val="50.0"/>
          <c:min val="0.0"/>
        </c:scaling>
        <c:delete val="0"/>
        <c:axPos val="l"/>
        <c:majorGridlines/>
        <c:numFmt formatCode="General" sourceLinked="1"/>
        <c:majorTickMark val="out"/>
        <c:minorTickMark val="none"/>
        <c:tickLblPos val="nextTo"/>
        <c:txPr>
          <a:bodyPr/>
          <a:lstStyle/>
          <a:p>
            <a:pPr>
              <a:defRPr sz="1800"/>
            </a:pPr>
            <a:endParaRPr lang="en-US"/>
          </a:p>
        </c:txPr>
        <c:crossAx val="-1064184744"/>
        <c:crosses val="autoZero"/>
        <c:crossBetween val="midCat"/>
      </c:valAx>
    </c:plotArea>
    <c:plotVisOnly val="1"/>
    <c:dispBlanksAs val="gap"/>
    <c:showDLblsOverMax val="0"/>
  </c:chart>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5E77B07-26ED-A949-9D4B-44C207F8A4D1}" type="datetimeFigureOut">
              <a:rPr lang="en-US" smtClean="0"/>
              <a:t>4/22/14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EAEABA4-34FF-E546-B451-A8222159DB1C}" type="slidenum">
              <a:rPr lang="en-US" smtClean="0"/>
              <a:t>‹#›</a:t>
            </a:fld>
            <a:endParaRPr lang="en-US"/>
          </a:p>
        </p:txBody>
      </p:sp>
    </p:spTree>
    <p:extLst>
      <p:ext uri="{BB962C8B-B14F-4D97-AF65-F5344CB8AC3E}">
        <p14:creationId xmlns:p14="http://schemas.microsoft.com/office/powerpoint/2010/main" val="1098220732"/>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6:30:58.744"/>
    </inkml:context>
    <inkml:brush xml:id="br0">
      <inkml:brushProperty name="width" value="0.05292" units="cm"/>
      <inkml:brushProperty name="height" value="0.05292" units="cm"/>
      <inkml:brushProperty name="color" value="#0070C0"/>
    </inkml:brush>
  </inkml:definitions>
  <inkml:trace contextRef="#ctx0" brushRef="#br0">4938 4550,'27'-30,"-9"4,-18 26,0 0,37-37,-37 37,71-30,52 22,64 23,70 25,43-1,22-5,10-4,-18-28,-9-18,-25-26,-1 0,21 17,27 12,24 21,8-2,-9 7,-3-9,-5-1,-1 4,11 11,8 24,0 4,-31-14,-42-25,-30-29,-20-28,-3-17,8 10,25 26,27 38,35 36,19 23,-24-2,-36-20,-31-34,-4-19</inkml:trace>
  <inkml:trace contextRef="#ctx0" brushRef="#br0" timeOffset="12510">1443 8537,'31'-2,"3"3,-34-1,0 0,0 0,0 0,28-4,-28 4,0 0,0 0,8-1,-8 1,0 0,-1-1,1 1,-17 1,-21-7,38 6,0 0,0 0,0 0,-43 1,43-1,0 0,0 0,-47 1,47-1,0 0,-59-9,59 9,-75-4,3 9,5-10,13 12,13 4,11 6,2-2,-4 17,-2-4,2 5,6 30,-7-8,4 31,3 11,9 9,7 8,-3 32,-13-9,-3 19,2 6,11 14,9-14,14 10,13 2,7 2,-4 2,-4-37,-9 8,-7-19,6 23,-6-24,4-5,0-12,-6-9,1-26,6 1,-1-13,-4-14,-2 9,-6-32,5-22,4-4,21-6,32 4,50 0,49 11,33 10,-29 10</inkml:trace>
  <inkml:trace contextRef="#ctx0" brushRef="#br0" timeOffset="26648">18172 3573,'-9'3,"-21"8,30-11,0 0,-47 25,47-25,-48 27,-5 8,-3 13,-11 14,-20 14,6 1,13 24,10 17,-2 18,10 14,-3 7,6 22,5 16,11 8,15 8,36 2,32 4,41 10,20-11,24-30,35-5,-4-32,-67-41,-54-41</inkml:trace>
</inkml:ink>
</file>

<file path=ppt/ink/ink10.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6:46:41.020"/>
    </inkml:context>
    <inkml:brush xml:id="br0">
      <inkml:brushProperty name="width" value="0.05292" units="cm"/>
      <inkml:brushProperty name="height" value="0.05292" units="cm"/>
      <inkml:brushProperty name="color" value="#0070C0"/>
    </inkml:brush>
  </inkml:definitions>
  <inkml:trace contextRef="#ctx0" brushRef="#br0">22519 13682,'1'-3,"-6"-1,5 4,0 0,0 0,-22-6,22 6,0 0,-30-2,30 2,-154 41,-25-35,67-21,-24 4,-2-6,-5 3,-17-7,-2 5,11 11,15 3,15-2,4-5,-4-4,22-4</inkml:trace>
  <inkml:trace contextRef="#ctx0" brushRef="#br0" timeOffset="984">19753 12702,'-30'3,"-7"0,37-3,0 0,-56 11,56-11,-56 6,-27 4,-7-3,-22 1,-19 2,-6-1,-13-1,-16-3,-16 1,-25-5,-12-2,-19-3,-4-6,-9-3,-18-10,1 1,8 2,2 1,9 4,6 3,31 7,27 7,14 13</inkml:trace>
</inkml:ink>
</file>

<file path=ppt/ink/ink11.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6:47:03.710"/>
    </inkml:context>
    <inkml:brush xml:id="br0">
      <inkml:brushProperty name="width" value="0.05292" units="cm"/>
      <inkml:brushProperty name="height" value="0.05292" units="cm"/>
      <inkml:brushProperty name="color" value="#0070C0"/>
    </inkml:brush>
  </inkml:definitions>
  <inkml:trace contextRef="#ctx0" brushRef="#br0">9566 12365,'-3'2,"-8"1,11-3,0 0,0 0,-31 2,31-2,0 0,-48-1,48 1,-62-3,-4-5,-1 0,-12 1,-20-3,-7 0,9-5,-4 1,11-1,3 1,-3 4,-6-1,6 1,13 3,13 3,19 3,18 6,11 11</inkml:trace>
  <inkml:trace contextRef="#ctx0" brushRef="#br0" timeOffset="19292">10942 11134,'3'-7,"0"-1,-3 8,0 0,0 0,0 0,4-9,-4 9,0 0,0 0,15-19,-15 19,0 0,34-16,-34 16,58-17,15 3,10-1,9 0,4 5,18 1,18 8,9 9,7 4,0 2,-3-2,0 4,0 5,-7 7,0 12,-31-3,-44 9,-33 10,-17 7,-36 7,-36 3,-30-7,-32-9,-34-18,-37-16,-31-14,-11-12,8-12,13-15,7-13,7-9,28-11,45-8,59 0,60-4,54 2,69 2,59 15,33 21,22 27,0 31</inkml:trace>
  <inkml:trace contextRef="#ctx0" brushRef="#br0" timeOffset="22365">14150 3939,'-11'-9,"-16"-2,27 11,0 0,0 0,-35-10,35 10,0 0,-44-10,44 10,-59-9,-11-2,-15 4,-5 1,-8-2,-2-1,2 8,11 5,0 6,-19 0,-8 0,-1-6,6 0,-5-7,-4-5,-16 0,0 2,9 2,-2 4,-1-1,12 5,1-3,2-4,5-5,15-8,15 1</inkml:trace>
</inkml:ink>
</file>

<file path=ppt/ink/ink12.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6:48:11.237"/>
    </inkml:context>
    <inkml:brush xml:id="br0">
      <inkml:brushProperty name="width" value="0.05292" units="cm"/>
      <inkml:brushProperty name="height" value="0.05292" units="cm"/>
      <inkml:brushProperty name="color" value="#0070C0"/>
    </inkml:brush>
  </inkml:definitions>
  <inkml:trace contextRef="#ctx0" brushRef="#br0">16686 3497,'-4'-5,"-23"-5,27 10,0 0,0 0,-32-10,32 10,0 0,-50-6,50 6,-52-2,-21 4,-27-1,-34 0,-25-3,-4-2,-6-6,7 2,4 2,29 1,24 0,31-1,34 5,18-3</inkml:trace>
  <inkml:trace contextRef="#ctx0" brushRef="#br0" timeOffset="412">16478 3411,'-38'-9,"-52"-6,90 15,-110-15,-14 0,-13 6,-13 1,-35 4,-18 2,15 2,21 2,20 7</inkml:trace>
</inkml:ink>
</file>

<file path=ppt/ink/ink13.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6:49:35.763"/>
    </inkml:context>
    <inkml:brush xml:id="br0">
      <inkml:brushProperty name="width" value="0.05292" units="cm"/>
      <inkml:brushProperty name="height" value="0.05292" units="cm"/>
      <inkml:brushProperty name="color" value="#0070C0"/>
    </inkml:brush>
  </inkml:definitions>
  <inkml:trace contextRef="#ctx0" brushRef="#br0">17119 4123,'-5'-7,"-2"-3,7 10,0 0,0 0,-4-6,4 6,0 0,-1-1,1 1,5 17,22 55,-27-72,44 91,-5-13,-12-16,1-36,4-22,-7-32,8-41,1-29,0-31,4-14,10-1,-10 20,4 32</inkml:trace>
  <inkml:trace contextRef="#ctx0" brushRef="#br0" timeOffset="27130">17523 1991,'15'-3,"-15"3,0 0,0 0,0 0,0 0,-20 0,20 0,0 0,0 0,-49-6,49 6,0 0,-52 2,52-2,-46 20,-8 18,2 19,2 24,-4 14,1 14,3 12,21 19,32 20,43 8,47-2,41-10,17-12,14 1,10 2</inkml:trace>
</inkml:ink>
</file>

<file path=ppt/ink/ink14.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6:50:47.130"/>
    </inkml:context>
    <inkml:brush xml:id="br0">
      <inkml:brushProperty name="width" value="0.05292" units="cm"/>
      <inkml:brushProperty name="height" value="0.05292" units="cm"/>
      <inkml:brushProperty name="color" value="#0070C0"/>
    </inkml:brush>
  </inkml:definitions>
  <inkml:trace contextRef="#ctx0" brushRef="#br0">13242 2441,'23'-19,"-23"1,0 18,0 0,0 0,-5-16,5 16,0 0,-23-19,23 19,-26-10,10 17,16-7,0 0,0 0,-21 29,21-29,0 0,-40 49,40-49,-74 45,-39-13,-18-7,-13-1,-14-24,-15-6,-14-7,2 11,4 4,-18-4,-28-9,-42-5,14 2,2 2,17 12,18 0,-10 2,-7-5,3-3,-6-2,-5 5,-6-5,-11-2,-3-1,1 11,-3 8,-18 4,-14-2,-3-9,-13-8,-8 5,-19-6,-6 2,-8-2,-9-4,-3 5,15-6,27 10,17 9,37 17,65 2</inkml:trace>
  <inkml:trace contextRef="#ctx0" brushRef="#br0" timeOffset="2284">17275 13045,'11'-11,"-11"1,0 10,0 0,0 0,0 0,0 0,0-6,0 6,0 0,0 0,0 0,-16-6,16 6,0 0,0 0,-39 4,39-4,0 0,-61 24,61-24,-91 51,1 2,20-7,26-13,35-19,18-9,29-2,31 3,17 25,13 24,-26 12,-29-4,-47-7,-31-21,-41-23,-36-17,-21-12,26 5,35-3,35-9</inkml:trace>
  <inkml:trace contextRef="#ctx0" brushRef="#br0" timeOffset="2996">18003 13196,'19'-5,"-13"0,-6 5,0 0,0 0,0 0,0 0,1 1,-1-1,0 0,0 0,0 0,-11 14,11-14,0 0,0 0,-33 29,33-29,0 0,-45 43,45-43,-43 42,25-16,16-5,21-8,15-4,5 4,-5 12,-11 4,-27 7,-15-3,-21-11,-20-23,-7-15,17-3</inkml:trace>
  <inkml:trace contextRef="#ctx0" brushRef="#br0" timeOffset="3494">18214 13292,'-8'-17,"-19"-2,27 19,0 0,0 0,0 0,-28-8,28 8,0 0,0 0,-26 10,26-10,0 0,-30 35,30-35,-13 50,12-1,18-9,5-22,8-20,1-18,-5-13,-13 3,-6 8,0 20,10 28,-3 25,2 3,-15-15,-5-12,-8-21,-16-40</inkml:trace>
  <inkml:trace contextRef="#ctx0" brushRef="#br0" timeOffset="3796">18387 12951,'11'1,"1"10,-12-11,0 0,13 38,-13-38,13 81,-3 28,-10 11,-6-9,7-29,5-31,3-31</inkml:trace>
  <inkml:trace contextRef="#ctx0" brushRef="#br0" timeOffset="4007">18498 13354,'-15'10,"-33"-5,48-5,0 0,-57 1,57-1,-65-1,11 7,15 6,22-9</inkml:trace>
  <inkml:trace contextRef="#ctx0" brushRef="#br0" timeOffset="4472">18747 13651,'11'-12,"-6"-10,-5 22,0 0,-12-19,12 19</inkml:trace>
  <inkml:trace contextRef="#ctx0" brushRef="#br0" timeOffset="16449">784 10931,'-7'-21,"-1"13,8 8,0 0,0 0,-7-5,7 5,0 0,-5-3,5 3,-6 0,-6 2,12-2,0 0,0 0,0 0,-20 4,20-4,0 0,0 0,-28 3,28-3,0 0,-37 6,37-6,-51 8,-2 6,12 6,13 6,7 16,1-9,3 27,8-11,10 27,-1 1,-10 15,-4 18,5 10,8 3,8-4,15-17,4-7,0 0,3 7,8 2,6-23,13-20,38-29,45-32,43-25,38 2</inkml:trace>
  <inkml:trace contextRef="#ctx0" brushRef="#br0" timeOffset="36652">7005 13303,'-1'-24,"2"0,-1 24,0 0,0 0,17-17,-17 17,0 0,44-11,-44 11,81-4,40 0,11 2,17-11,13-8,-13 4,-10-1,4 10,2 0,3-1,11 5,1 2,18 5,-1 0,-1 0,-19 6,-16 5,-36 8,-12 18</inkml:trace>
</inkml:ink>
</file>

<file path=ppt/ink/ink15.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6:51:49.063"/>
    </inkml:context>
    <inkml:brush xml:id="br0">
      <inkml:brushProperty name="width" value="0.05292" units="cm"/>
      <inkml:brushProperty name="height" value="0.05292" units="cm"/>
      <inkml:brushProperty name="color" value="#0070C0"/>
    </inkml:brush>
  </inkml:definitions>
  <inkml:trace contextRef="#ctx0" brushRef="#br0">19592 2733,'7'0,"-12"4,5-4,0 0,0 0,0 0,-11 10,11-10,0 0,0 0,-32 14,32-14,0 0,-41 8,41-8,-66-1,-22-3,-13-4,11 18,5 5,18 2,17 4,11-12,-7-14,-28-16,-23-23,-17 2,6 15,11 14</inkml:trace>
  <inkml:trace contextRef="#ctx0" brushRef="#br0" timeOffset="4856">3972 4441,'-1'-12,"-2"7,3 5,0 0,0 0,-5-2,5 2,0 0,-14 2,14-2,-34 9,-21-6,55-3,-71 12,0-5,13 5,20 6,17 1,8 26,-2 8,-5 16,4 3,11 9,5 4,4 9,3-2,13 1,1-11,3-7,3-16,5-11,7-17,19-4,0-8,1 20</inkml:trace>
  <inkml:trace contextRef="#ctx0" brushRef="#br0" timeOffset="22690">19399 9713,'6'-16,"-2"-3,-4 19,0 0,0 0,0 0,0 0,0 0,-13-19,13 19,0 0,0 0,0 0,0 0,-12-11,12 11,0 0,0 0,0 0,-26-12,26 12,0 0,0 0,-24 1,24-1,0 0,-40 6,40-6,-54 3,-21-2,2-2,-24-1,-13 1,0 3,-6 7,-5 5,-8-9,2-2,-11-17,-8-5,-9-7,-9 0,8 7,3 11,5 2,7 6,15 2</inkml:trace>
  <inkml:trace contextRef="#ctx0" brushRef="#br0" timeOffset="24220">10609 10149,'49'1,"21"1,-70-2,83 5,18 2,20-4,-1 0,19-3,10 2,6-4,4-2,15-3,14-1,6 2,-8 0,-11-3,-7-3,-9-1,3 1,1 5,-3 2,-6-1,-7-1,5 3,2 4,3 2,-11-2,-2-2,-3-1,0 1,2 5,9-2,-5 1,10 4,-2-1,-3-4,0 9</inkml:trace>
</inkml:ink>
</file>

<file path=ppt/ink/ink16.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6:52:50.984"/>
    </inkml:context>
    <inkml:brush xml:id="br0">
      <inkml:brushProperty name="width" value="0.05292" units="cm"/>
      <inkml:brushProperty name="height" value="0.05292" units="cm"/>
      <inkml:brushProperty name="color" value="#0070C0"/>
    </inkml:brush>
  </inkml:definitions>
  <inkml:trace contextRef="#ctx0" brushRef="#br0">23901 9634,'-19'-10,"-3"7,22 3,0 0,0 0,-33-4,33 4,0 0,-43-7,43 7,-62-9,-28 9,-24 0,-29-1,-7-12,-11 10,-14 2,-8-9,0 7,1-10,13 20,8-12,28 3,23-5,31-3,17 19</inkml:trace>
  <inkml:trace contextRef="#ctx0" brushRef="#br0" timeOffset="2081">12601 9796,'-65'-8,"-20"-1,-19 6,-20 1,1 3,-7 0,-15-5,-7 4,-14-7,-9-1,-18 4,25 3,34 10</inkml:trace>
  <inkml:trace contextRef="#ctx0" brushRef="#br0" timeOffset="25778">11186 11667,'17'-24,"-16"-1,-1 25,0 0,0 0,0 0,0 0,0 0,-11-26,11 26,0 0,0 0,0 0,0 0,-14-16,14 16,0 0,0 0,0 0,-22-7,22 7,0 0,0 0,-29 6,29-6,0 0,-40 23,40-23,-39 50,-3 30,8 17,-3 8,18 11,5 6,25 2,19-11,29-16,24-9,-17-27,-28-31,-25-15</inkml:trace>
  <inkml:trace contextRef="#ctx0" brushRef="#br0" timeOffset="52974">19134 10579,'-4'-24,"1"1,3 23,0 0,0 0,0 0,2-19,-2 19,0 0,0 0,8-12,-8 12,0 0,10 11,-10-11,18 43,-11 7,-7-50,0 0,-35 52,35-52,-73 41,-31-25,-32-20,-5-12,-3 7,-6-2,-3 6,16 11,10 11,6 4,-7-4,-14-10,-20-11,-8-1,-4-4,1 6,-11 11,-17 8,-6 2,-10 0,-11-6,-14-2,-10-1,-26-3,-8 2,-14-1,13 10,22 19</inkml:trace>
  <inkml:trace contextRef="#ctx0" brushRef="#br0" timeOffset="70632">20978 9709,'0'-6,"-14"-2,14 8,0 0,0 0,-26-6,26 6,0 0,-46-5,46 5,-64 6,-38-10,-18-2,-17-7,-30-4,-19-1,-13 1,11 6,10 6,12-3,37 2,33 4,35 7,19 3,14 2</inkml:trace>
  <inkml:trace contextRef="#ctx0" brushRef="#br0" timeOffset="71371">19784 9761,'8'-4,"-6"11,-2-7,0 0,0 0,0 0,10 21,-10-21,0 0,0 0,22 37,-22-37,0 0,28 41,-28-41,14 55,-22-4,-16-1,-20-8,-25-4,-10-6,-25-1,8-2,20-2,21-7,34-12,14-3,6-6,5-9</inkml:trace>
  <inkml:trace contextRef="#ctx0" brushRef="#br0" timeOffset="71776">19407 9983,'-4'3,"-7"10,11-13,0 0,0 0,0 0,-13 28,13-28,0 0,0 0,-14 38,14-38,0 0,-8 37,8-37,2 45,11 9,-9 5,6-21,13-9,19-15,14-7,5 2,20-1,14 10</inkml:trace>
  <inkml:trace contextRef="#ctx0" brushRef="#br0" timeOffset="90347">11304 12775,'3'-11,"7"-3,-10 14,0 0,0 0,25-9,-25 9,0 0,33-10,-33 10,35-8,-2 1,11 2,4 2,8-3,13-4,9 1,8-1,11 4,8 3,10 3,3-7,6-2,5-1,-2-4,6 1,4 0,-6 5,-2 2,-6 3,-12 2,4 10,-15-1,-22 6,-24-3,-40 3,-30 10</inkml:trace>
  <inkml:trace contextRef="#ctx0" brushRef="#br0" timeOffset="105116">22095 10725,'1'-6,"-3"1,2 5,0 0,0 0,0 0,-1-2,1 2,0 0,0 0,3 1,-3-1,0 0,11 8,-11-8,26 21,15 26,-41-47,57 61,24 9,-7 26,-3 9,-18 8,-18 17,-5 7,-8 5,-15 10,-2-21,-27-3,-8-17,-20-18,-14-12,-19-4,-23-4</inkml:trace>
</inkml:ink>
</file>

<file path=ppt/ink/ink17.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6:54:55.031"/>
    </inkml:context>
    <inkml:brush xml:id="br0">
      <inkml:brushProperty name="width" value="0.05292" units="cm"/>
      <inkml:brushProperty name="height" value="0.05292" units="cm"/>
      <inkml:brushProperty name="color" value="#0070C0"/>
    </inkml:brush>
  </inkml:definitions>
  <inkml:trace contextRef="#ctx0" brushRef="#br0">16964 5584,'12'9,"0"9,-12-18,0 0,0 0,0 0,12 16,-12-16,0 0,0 0,28 21,-28-21,0 0,37 20,-37-20,59 18,-1-11,-6-12,-18-14,-6-25,-1-20,1-24,0-11,18 4,19 4,10 18,2 21</inkml:trace>
  <inkml:trace contextRef="#ctx0" brushRef="#br0" timeOffset="831">18226 6199,'26'30,"-10"7,-16-37,0 0,23 43,-23-43,15 32,3-14,-1-21,5-23,-2-36,0-33,-7-35,1-22,21-4,20 27,8 38,14 47</inkml:trace>
  <inkml:trace contextRef="#ctx0" brushRef="#br0" timeOffset="26115">6807 6035,'5'-9,"-8"1,3 8,0 0,0 0,0 0,-22-17,22 17,0 0,0 0,-34-12,34 12,0 0,-38-4,38 4,-59 2,-31 1,-29-1,-42-8,-6-2,15-6,30 4,16 4,10 16,0 0,-21 1,-19 2,-15-8,-11 0,-2-5,0 6,-2 0,-6-2,-2 2,-4-1,9 2,4-6,7-12,3 7,6 2,6 4,13 3,34 3,35 4</inkml:trace>
  <inkml:trace contextRef="#ctx0" brushRef="#br0" timeOffset="27164">2661 5928,'68'15,"-10"-10,-58-5,51-7,-4-1,8-5,3-5,14 4,25 3,20 2,29 5,27 2,11-8,6 9,-4-2,-19 6,3 21</inkml:trace>
</inkml:ink>
</file>

<file path=ppt/ink/ink18.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6:55:39.118"/>
    </inkml:context>
    <inkml:brush xml:id="br0">
      <inkml:brushProperty name="width" value="0.05292" units="cm"/>
      <inkml:brushProperty name="height" value="0.05292" units="cm"/>
      <inkml:brushProperty name="color" value="#0070C0"/>
    </inkml:brush>
  </inkml:definitions>
  <inkml:trace contextRef="#ctx0" brushRef="#br0">15797 3705,'-54'-15,"-5"7,59 8,-87 0,-27 2,-36 2,-32-7,-18-5,-8-4,-22 0,2 5,22 5,45 10,48 5,29-8,32 0,21-1</inkml:trace>
  <inkml:trace contextRef="#ctx0" brushRef="#br0" timeOffset="450">13478 3439,'-27'-3,"0"11,27-8,0 0,0 0,-22 19,22-19,0 0,-7 41,7-41,6 61,14 28,15-2,30-18,34-37,39-15,20-2,39 38,-25 14</inkml:trace>
</inkml:ink>
</file>

<file path=ppt/ink/ink19.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6:56:35.137"/>
    </inkml:context>
    <inkml:brush xml:id="br0">
      <inkml:brushProperty name="width" value="0.05292" units="cm"/>
      <inkml:brushProperty name="height" value="0.05292" units="cm"/>
      <inkml:brushProperty name="color" value="#0070C0"/>
    </inkml:brush>
  </inkml:definitions>
  <inkml:trace contextRef="#ctx0" brushRef="#br0">2048 9100,'2'-26,"-5"9,3 17,0 0,0 0,-1-27,1 27,0 0,4-34,-4 34,11-59,32-1,38-20,39 5,28-12,25-1,43 5,42 19,19 1,6 5,-13-6,-17 12,-45-14,-29-5,-25 10,-26 1,-48 2</inkml:trace>
  <inkml:trace contextRef="#ctx0" brushRef="#br0" timeOffset="870">5233 7598,'27'16,"-8"48,-19-64,19 91,8 23,-5 0,2-18,-5-39,-15-32,-11-26,-24-50,-9-23,-3-19,17-5,29 23,41 36,36 17,36 30,12 24,-27 20,-36 8,-47 9,-38-3,-50-21,-10-8,6 3,25 4,22-10,21-21,10-11</inkml:trace>
  <inkml:trace contextRef="#ctx0" brushRef="#br0" timeOffset="1451">6004 7837,'-1'6,"-3"17,4-23,0 0,16 56,-16-56,28 70,20 4,17-1,8-38,1-20,-21-37,-30-35,-38-39,-9 7,10 13,21 15</inkml:trace>
  <inkml:trace contextRef="#ctx0" brushRef="#br0" timeOffset="2045">6535 7689,'4'19,"-4"50,0-69,3 91,18 10,1-23,8-27,-6-29,-6-27,-7-26,-13-30,5-6,12 11,10 22,26 38,7 26,-3 21,-17-8,-22-21,-15-19,-1-22,2-27,3-5,16-2,14 22,12 27,5 38,9 34,-3 10,-18-14,-12-14,-12-26</inkml:trace>
  <inkml:trace contextRef="#ctx0" brushRef="#br0" timeOffset="2680">7387 7313,'14'1,"-2"26,-12-27,0 0,22 64,-22-64,29 99,21 33,1 8,-6-21,-23-42,-8-27,-11-43,0-11,0-42,-5-22,8-6,20 9,17 20,23 36,19 28,11 33,-21 15,-31 7,-49-8,-44-17,-55-34,-26-18,-1-11,32 12,44 12</inkml:trace>
  <inkml:trace contextRef="#ctx0" brushRef="#br0" timeOffset="24310">13351 9657,'9'2,"6"12,-15-14,0 0,27 45,-27-45,36 58,-5-17,-15-20,-10-24,0-33,1-41,3-10,6-5,13-3,25 7,12 15,17 20</inkml:trace>
  <inkml:trace contextRef="#ctx0" brushRef="#br0" timeOffset="40570">10621 10973,'10'-16,"-9"4,-1 12,0 0,0 0,0 0,-5-9,5 9,0 0,0 0,-34-18,34 18,0 0,-72-25,72 25,-95-34,-8 4,-2 5,0 15,6 16,30 22,-11 3,-12-10,-22-14,-13-3,-14-16,-22-13,-22-9,11 3,26 21,24 18,37 19,12 8,-18-2,-18-4,-33-4,-22-23,-18-15,-7-18,6-1,11 8,25 18,27 16,33 24,-15 3,-21-1,-16-4,-24-12,-14-14,-16-20,1-8,2-7,1 0,12-1,4 14,12 2,15 15,24 9,24 22,-16-1,-28-7,-23-10,1-21,-4-14,-30-5,-45-2,-21 22,12 3,21 8,23-1,41-13,21-3,1 0,28 4</inkml:trace>
  <inkml:trace contextRef="#ctx0" brushRef="#br0" timeOffset="166132">6973 11229,'2'-12,"-8"-5,6 17,0 0,0 0,0 0,-8-18,8 18,0 0,0 0,-11-27,11 27,0 0,-15-33,15 33,-17-34,-1 4</inkml:trace>
  <inkml:trace contextRef="#ctx0" brushRef="#br0" timeOffset="166798">6951 10971,'23'17,"-9"-4,-14-13,0 0,0 0,0 0,-1 7,1-7,0 0,0 0,-10 1,10-1,0 0,-28-12,28 12,-44-16,-9-1,53 17,-41-8,7 10,6 14,-4 18,3 10,7 10,-1 2</inkml:trace>
</inkml:ink>
</file>

<file path=ppt/ink/ink2.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6:33:01.915"/>
    </inkml:context>
    <inkml:brush xml:id="br0">
      <inkml:brushProperty name="width" value="0.05292" units="cm"/>
      <inkml:brushProperty name="height" value="0.05292" units="cm"/>
      <inkml:brushProperty name="color" value="#0070C0"/>
    </inkml:brush>
  </inkml:definitions>
  <inkml:trace contextRef="#ctx0" brushRef="#br0">20203 11138,'50'11,"-8"6,-42-17,42 19,27 24,12 8,18 24,5 24,-23 29,-19 34,1 34,-15 32,-30 12,-25-13,-59-15,-45-35,-61-26,-26-35,-18-13,40 10</inkml:trace>
</inkml:ink>
</file>

<file path=ppt/ink/ink20.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7:00:13.003"/>
    </inkml:context>
    <inkml:brush xml:id="br0">
      <inkml:brushProperty name="width" value="0.05292" units="cm"/>
      <inkml:brushProperty name="height" value="0.05292" units="cm"/>
      <inkml:brushProperty name="color" value="#0070C0"/>
    </inkml:brush>
  </inkml:definitions>
  <inkml:trace contextRef="#ctx0" brushRef="#br0">5072 11292,'3'-4,"-3"4,0 0,0 0,0 0,0 0,2 4,-2-4,0 0,0 0,3 11,-3-11,0 0,7 22,-7-22,10 29,4 16,-14-45,18 71,2 13,-16 11,-8 22,4 9,11 21,-11-15,-9-18,-18-12,-10-19,-21-27,-8-17,-17-26,-13-27,-10-24,3-17,0-14,11-3,-8-18,18-4,13-6,27-7,36-1,26-9,34-3,18-4,19 10,34 11,14 19,11 25,2 40,-23 29,-27 50,-18 57</inkml:trace>
  <inkml:trace contextRef="#ctx0" brushRef="#br0" timeOffset="34328">4072 1172,'2'-3</inkml:trace>
  <inkml:trace contextRef="#ctx0" brushRef="#br0" timeOffset="34857">3846 1168,'-76'-2,"-33"8,8-3,10-5,6 6,14-4,17 12,13 9,-10-4,-23 2,-18 0,-8-18,-13-3,9-5,-117-16,99 8,5 7,20 4,20 12,-1-3,-9 9,-21-14,-18 7,18-7,7-7,20 0,0 10</inkml:trace>
  <inkml:trace contextRef="#ctx0" brushRef="#br0" timeOffset="47775">20361 4635,'2'-1,"-6"0,4 1,0 0,0 0,-26-17,26 17,0 0,-43-24,43 24,-57-36,2 9,-6 14,-5 17,-14-9,-13-7,-10-11,-1-6,2-3,3 2,-7 3,-6 2,-17-7,-13-18,-20-23,-10-9,1-2,2 1,-5 8,-5 10,-2 14,-7 1,10-9,12-2,20 0,32 3,27 24,36 33</inkml:trace>
  <inkml:trace contextRef="#ctx0" brushRef="#br0" timeOffset="49673">15343 1611,'5'-2,"-6"3,1-1,0 0,0 0,-2 7,2-7,0 0,-7 20,7-20,0 43,2 38,12 40,-2 32,-6-10,-9-31,6-31,-1-35,0-27</inkml:trace>
  <inkml:trace contextRef="#ctx0" brushRef="#br0" timeOffset="50783">15911 1761,'18'-19,"-36"1,18 18,0 0,-47-27,47 27,-68-15,-10 16,14 27,17 16,23 5,37-6,37-2,30 0,9 6,-10 14,-47 15,-39 22,-38-4,-19-34,9-40,23-26,29-28,18-49,12-21,8-8,-6 13,0 23,-11 20,-8 11</inkml:trace>
  <inkml:trace contextRef="#ctx0" brushRef="#br0" timeOffset="51447">16227 2047,'-2'23,"4"28,-2-51,-8 72,-5 0,8-15,1-31,6-25,12-23,4-37,3-7,0 6,-5 31,9 26,5 27,-2 23,-1-2,-8-15,-12-25,2-11,8-24,6-13,10 11,-1 22,2 28,-1 37,-12 17,-8-12,-15-14,11-23</inkml:trace>
  <inkml:trace contextRef="#ctx0" brushRef="#br0" timeOffset="51794">16837 2178,'-8'3,"-17"11,25-14,0 0,0 0,-28 38,28-38,0 0,-14 53,14-53,22 56,31-14,-4-23,-2-32,-25-30,-27-14,-18 4,-1 23</inkml:trace>
  <inkml:trace contextRef="#ctx0" brushRef="#br0" timeOffset="52246">17079 2226,'24'66,"-20"0,-4-66,-14 37,2-23,13-14,15-20,10-16,-1-13,0 3,2 16,3 20,7 38,-6 27,-11 7,-12-16,3-10,1-19</inkml:trace>
  <inkml:trace contextRef="#ctx0" brushRef="#br0" timeOffset="52532">17403 1741,'17'-7,"-7"23,-10-16,0 0,13 69,-13-69,15 111,6 34,-4 10,-5-31,-3-31</inkml:trace>
  <inkml:trace contextRef="#ctx0" brushRef="#br0" timeOffset="52713">17627 2283,'-2'1,"-24"13,26-14,0 0,0 0,-48 5,48-5,0 0,-55-7,55 7,-35-6</inkml:trace>
  <inkml:trace contextRef="#ctx0" brushRef="#br0" timeOffset="53255">17779 1855,'0'30,"-11"-3,11-27,0 0,-6 36,6-36,2 61,12 45,4 28,-10-9,-6-42,2-38,-2-31,15-22,13-33,-10-20,2 2,-6 9,-3 35,-3 19,7 24,-6 20,-1-8,1-7</inkml:trace>
  <inkml:trace contextRef="#ctx0" brushRef="#br0" timeOffset="53734">18177 2133,'-17'4,"-11"14,28-18,0 0,0 0,-35 30,35-30,0 0,-23 26,23-26,-2 25,18-7,32 7,5-3,6 0,-4 14,-27 14,-37-9,-26-9,-26-33,-10-27</inkml:trace>
  <inkml:trace contextRef="#ctx0" brushRef="#br0" timeOffset="54823">18780 2254,'30'-4,"1"1,-31 3,0 0,0 0,31 2,-31-2,0 0,38-5,-38 5,51-2,15-4,10 9,0 20,-1 5,-12-3,-14-8,1-6,-5-19,2-10,-4-6,-14 6,-11 13,-14 5,-5 18,-16 20,-1-4,-10-3,3-3,2-6,19-13,5-6,6 0,15-4,9-4,-3-24,-10-20,-3-9,-17 11,3 29,-12-1,-17-7,-17 5,0-15</inkml:trace>
  <inkml:trace contextRef="#ctx0" brushRef="#br0" timeOffset="55271">20266 1468,'2'6,"-7"57,5-63,-6 100,6 28,14-2,-8-22,1-31,8-29</inkml:trace>
  <inkml:trace contextRef="#ctx0" brushRef="#br0" timeOffset="55611">20723 1782,'18'37,"-50"8,32-45,-66 83,-24 12,15 0,16-4,11-18,11-11,-5-15,11-30,8-17</inkml:trace>
  <inkml:trace contextRef="#ctx0" brushRef="#br0" timeOffset="56145">20488 2267,'37'-23,"-12"-2,-25 25,0 0,28-27,-28 27,37-21,19 4,9 18,14 31,-1 20,-20 31,-33-3,-31 1,-16-6,-17-28,1-7,1-16,18-15,18-9,15-14,19-12,16-2,17 8,16 20,21 3,13 25,16 28,0 19,-26 11</inkml:trace>
</inkml:ink>
</file>

<file path=ppt/ink/ink21.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7:01:41.512"/>
    </inkml:context>
    <inkml:brush xml:id="br0">
      <inkml:brushProperty name="width" value="0.05292" units="cm"/>
      <inkml:brushProperty name="height" value="0.05292" units="cm"/>
      <inkml:brushProperty name="color" value="#0070C0"/>
    </inkml:brush>
  </inkml:definitions>
  <inkml:trace contextRef="#ctx0" brushRef="#br0">14691 2796,'23'10,"-10"6,-13-16,0 0,4 20,-4-20</inkml:trace>
  <inkml:trace contextRef="#ctx0" brushRef="#br0" timeOffset="1140">14674 2768,'21'18,"15"15,-36-33,46 53,12 23,21 27,11 29,-2-7,-19 2,4 3,6 11,-5 0,6 8,14 6,0 16,-1 5,-10 21,-16 13,-8 2,19-2,20-2,40 1,18 14,1 14,21 33,17 33,13 23,-17-16,-16-27,-34-33,-21-39,-30-40</inkml:trace>
  <inkml:trace contextRef="#ctx0" brushRef="#br0" timeOffset="2438">1405 2131,'75'-61,"0"7,24 9,34 5</inkml:trace>
  <inkml:trace contextRef="#ctx0" brushRef="#br0" timeOffset="3384">4223 2982,'119'328,"-25"42,-40 53,-50 60,-9 43,18 37,36 14,34 14,-7 2,-48 19,-58-71,-42-52,-22-65,-23-60,-17-51,-32-53,-37-65,-38-70,-14-75,10-70,11-50,1-46,-9-27,-15-25,4-34,33-29,36-53,49-37,45-44,41-33,26-9,5-19,-16-16,-24-13,-6-12,-4-9,3-16,17 13,7 26,3 33,1 25,15 44,64 22,83 60,113 15,80 48,57 33,16 63,37 53,34 64</inkml:trace>
  <inkml:trace contextRef="#ctx0" brushRef="#br0" timeOffset="4412">16999 7031,'83'36,"24"28,7 22,24 7,24 9,23-1,23 15,12 7,12 2,-8 3,-37-1</inkml:trace>
</inkml:ink>
</file>

<file path=ppt/ink/ink22.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7:02:02.607"/>
    </inkml:context>
    <inkml:brush xml:id="br0">
      <inkml:brushProperty name="width" value="0.05292" units="cm"/>
      <inkml:brushProperty name="height" value="0.05292" units="cm"/>
      <inkml:brushProperty name="color" value="#0070C0"/>
    </inkml:brush>
  </inkml:definitions>
  <inkml:trace contextRef="#ctx0" brushRef="#br0">23276 13050,'39'-16,"-4"5,-35 11,0 0,49 1,-49-1,70-1,4 3,10 14,23 7,2 3,-2 18,-7-2,-3 16,-3 7,-11 3,-17 14,-26-18,-32-5,-35-11,-30 6,-27-6,-27-10,-19-3,-39-16,-20-8,-8 0,-6 5,9-4,-17-7,6-12,-333-48,431 22,46-12,38-21,123-215,12 163,22-14,662-82,-475 271,17 59,-8 33</inkml:trace>
  <inkml:trace contextRef="#ctx0" brushRef="#br0" timeOffset="13742">23065 8546,'22'-15,"0"2,-22 13,0 0,32-27,-32 27,39-17,7 10,13-13,6 12,18-8,18 10,22-5,13 16,22 3,3 11,5-17,-4 37,-7-6,-4-4,-5 15,-6 14,-23 7,-23-4,-34 15,-16-4,-28 13,-27-7,-25 0,-22 0,-33-22,-22 14,-31-29,-16-1,-11 6,-15-5,-15-7,-12-11,-19-28,11 9,12-29,25-9,22-16,26-10,20-19,37-23,26-7,20 2,19-2,27-2,37 15,58 38,71 10,71 20,42 39,0 49</inkml:trace>
  <inkml:trace contextRef="#ctx0" brushRef="#br0" timeOffset="16761">21837 4052,'7'-6,"11"-3,-18 9,0 0,0 0,37-18,-37 18,0 0,48-18,-48 18,67-5,18-10,10-7,18 4,10 6,16-12,16 13,25-6,22 15,-4-11,-8 16,0-22,-11 28,6-11,-11 7,-25-3,-14-7,-18 21,-17-21,-9 41,-11-3,-17-4,-11 15,-28 4,-5-9,-31 20,-11-5,-16-19,-9 30,-10-3,-9-28,-20 4,-19 8,-10-21,-14 1,-13-13,-6 12,-21-14,1-6,-19 22,1-28,-12 6,-9 7,3-23,0 12,6-18,8-1,16-6,11-20,21-8,9 2,17-32,38 15,42-10,39-1,35 0,29 12,39 11,25 5,27 33,18 4,29 16,9 9,-8 7,6 9,-1 2,-10 0,16 32,4-16,-9 7,-37-17,-39 5,-19-6,-3 15</inkml:trace>
</inkml:ink>
</file>

<file path=ppt/ink/ink23.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7:04:19.588"/>
    </inkml:context>
    <inkml:brush xml:id="br0">
      <inkml:brushProperty name="width" value="0.05292" units="cm"/>
      <inkml:brushProperty name="height" value="0.05292" units="cm"/>
      <inkml:brushProperty name="color" value="#0070C0"/>
    </inkml:brush>
  </inkml:definitions>
  <inkml:trace contextRef="#ctx0" brushRef="#br0">9259 9414,'-4'-9,"-36"0,40 9,0 0,-70-8,70 8,-92-4,-16 8,-7 12,-7 15,-25-1,-27-10,-9-15,4-13,3-6,2-1,4 4,7 11,11 12,11 1,0 2,-12-10,-9-7,-13-8,5-1,-2 5,-13 6,-12 9,-6-2,-5-6,-5-4,14-2,15 1,6 6,22 9</inkml:trace>
  <inkml:trace contextRef="#ctx0" brushRef="#br0" timeOffset="17897">9226 12307,'24'-27,"1"10,-25 17,0 0,42-14,-42 14,70-17,34 0,29 9,24 6,24 3,46 3,29-1,17 5,27 1,29 3,23-1,15 3,16-4,14 0,7 2,11-1,15-2,11-11,-4-4,4 8,13 3,-5 5,-17 1,-9-4,-13-6,-3-4,-6 0,-10 4,2 5,-21-5,-22-5,-12-6,-16 0,-1 4,-23-3,-23-3,-28-9,-23 0,-9 4,-14 17,-13 12,-28 7,-17 31</inkml:trace>
</inkml:ink>
</file>

<file path=ppt/ink/ink24.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7:05:15.567"/>
    </inkml:context>
    <inkml:brush xml:id="br0">
      <inkml:brushProperty name="width" value="0.05292" units="cm"/>
      <inkml:brushProperty name="height" value="0.05292" units="cm"/>
      <inkml:brushProperty name="color" value="#0070C0"/>
    </inkml:brush>
  </inkml:definitions>
  <inkml:trace contextRef="#ctx0" brushRef="#br0">11992 11849,'17'-28,"9"6,-26 22,0 0,31-21,-31 21,41-9,16 6,17 8,14 6,20 0,10 1,23-4,17 3,14-3,12-1,1-3,13-2,16 0,8-2,8 3,3-2,11-3,9 4,10 1,13 3,2-2,-10 0,-5-8,-6-4,3 2,-1 6,0 1,-1 5,-3-1,-1 0,-2 3,-3-5,-11-3,1-4,-21 0,-3 0,-10 8,-9-6,0 6,-10-2,-10 3,-7 1,-21-9,-9 4,-23-2,-16 0,-18-2,-23 7,-28 15</inkml:trace>
  <inkml:trace contextRef="#ctx0" brushRef="#br0" timeOffset="3711">3167 349,'41'-25,"5"10,-46 15,49-2,32 2,-1 19,-1 19,-4 18,-3 14,-6 27,21 6,5 36,14 24,-7 19,-28 37,-10 13,13 44,-13 17,-5 28,-22 5,-28 9,-19-21,-26-12,-17-51,-28-51,-25-53,-22-45,-16-53,-31-43,-25-42,3-46,11-38,9-20,14-34,9-42,17-12,22-20,5-36,2-4,28-30,19 15,30 14,52 4,68 25,65 24,956-418,-916 620,12 26</inkml:trace>
  <inkml:trace contextRef="#ctx0" brushRef="#br0" timeOffset="5235">20758 11146,'51'-66,"4"9,22 12,32 11,33 12,44 5,28 10,32 0,12 0,15-1,7 11,12 28,3 22,-19 28,-23 20,-57 21,55 201,-199-139,-57 10,-72-30,-71-32,-69-35,-64-36,-50-22,-45-29,-32-15,-11-30,23-33,16-25,60-29,54-32,53-31,66-23,44-16,49-5,39 13,53 24,74 51,123 59,95 92,91 112,17 111</inkml:trace>
  <inkml:trace contextRef="#ctx0" brushRef="#br0" timeOffset="14924">13598 12692,'83'5,"-2"16,1 18,-5 12,-7 9,-3 19,-11 3,-17 4,-14-3,-20 3,-34-1,-42 1,-36-1,-24-2,-35-8,-19-18,-44-23,-27-22,-34-9,-32-9,-2 2,6-10,18-12,11-17,27-11,31-11,36-18,60-6,49-10,56-3,48-7,51-3,51 7,51 13,39 13,13 5,20 4,1 14,7 29,15 38,25 40,5 25,17 12</inkml:trace>
  <inkml:trace contextRef="#ctx0" brushRef="#br0" timeOffset="28268">1284 6622,'71'-20,"16"-4,16 15,16 6,5 9,14 4,0 7,8 15,-4 11,-19 20,-15 23,-22 13,-16 21,-18 23,-28 9,-29 9,-21 4,-10 4,-11-14,-25-25,-21-24,-31-20,-42-35,-36-23,-20-37,5-19,24-22,21-13,18-3,13-26,19 0,18-30,34-14,32-11,30-16,27-18,28-2,35 22,44 19,59 34,59 9,72 59,114 34,74 68,71 66</inkml:trace>
  <inkml:trace contextRef="#ctx0" brushRef="#br0" timeOffset="32550">10474 7670,'121'43,"23"13,-10 7,-20 13,-27 6,-12 11,0 14,6 13,4 12,-34 3,-25 2,-26 4,-3 5,-7-3,-21-14,-27-28,-38-30,-39-32,-20-32,-29-33,-4-27,-1-22,13-19,3-22,24-20,29-18,14-23,24-10,29-8,21 2,29 14,32 29,46 25,45 26,55 43,77 50,77 70,71 86,16 74,-61 49</inkml:trace>
  <inkml:trace contextRef="#ctx0" brushRef="#br0" timeOffset="48013">7190 9826,'27'-7,"-1"-7,-26 14,0 0,0 0,24-20,-24 20,0 0,30-18,-30 18,44-12,11-3,13 6,15 2,-11 0,16 8,2 13,14 15,-10 15,-6 16,-13 7,-29 0,-15 7,-17 4,-11 4,-25-9,-17 6,-17-11,-9-4,-11-10,-5-10,-7-9,-8-8,-10-10,1-8,-2-10,12-13,17-13,10-18,0-18,1-20,1-15,7-21,20-3,29 5,31 7,58 14,75 17,88 28,87 54,37 63,-23 51,-81 50</inkml:trace>
</inkml:ink>
</file>

<file path=ppt/ink/ink25.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7:06:20.550"/>
    </inkml:context>
    <inkml:brush xml:id="br0">
      <inkml:brushProperty name="width" value="0.05292" units="cm"/>
      <inkml:brushProperty name="height" value="0.05292" units="cm"/>
      <inkml:brushProperty name="color" value="#0070C0"/>
    </inkml:brush>
  </inkml:definitions>
  <inkml:trace contextRef="#ctx0" brushRef="#br0">14605 2435,'102'-43,"1"-1,4 9,16 7,4 8,7 3,1 5,18 6,17 6,0 5,15-2,7 13,-9 7,4 5,-12 11,2 4,-12 7,-22 22,-10 10,-24 8,-16 9,-22 8,-28 9,-18-1,-19 4,-30 1,-27 4,-14 2,-19 20,-2 3,-24 1,-26 0,-17 7,-27 7,-23 3,-15-6,-27-9,-14-6,-30 16,9 3,8 8,-1-7,-5-16,-2-13,14-18,16-8,22-20,2-29,8-48,-5-41,4-36,24-29,25-29,32-28,32-26,27-22,51-15,41-6,40-3,34-1,22-2,15 1,33 3,28 7,27 17,13 7,5 7,1 3,11 8,2 8,7 14,14 10,2 16,9 22,11 33,12 32,14 34,15 27,0 34,8 36,-28 26,-9 49</inkml:trace>
  <inkml:trace contextRef="#ctx0" brushRef="#br0" timeOffset="1408">16044 4004,'14'-13,"-6"6,-8 7,0 0,0 0,0 0,6-3,-6 3,0 0,0 0,1 0,-1 0,0 0,-3 2,3-2,-9 16,3 35,6-51,0 0,7 88,-7-88,-13 102,-13 8</inkml:trace>
  <inkml:trace contextRef="#ctx0" brushRef="#br0" timeOffset="28720">3545 7566,'2'-45,"1"18,-3 27,0 0,10-31,-10 31,47-25,44 3,33 3,14-14,17-13,21 4,12-8,7 0,18-5,5 8,9 5,-2 1,2 8,32 6,19 16,36 13,0 5,-32 17,-33 14,-4 27,9 24,-1 24,-23 12,-36 15,-45 16,-29 21,-16 27,-23 8,-13 17,-15 10,-37 15,-38 15,-11 1,2-3,8-12,18-9,-16-11,-18-16,-29-37,-25-41,-32-38,-34-41,-54-39,-63-31,-35-16,-23-11,-13 6,-17 4,-32 2,-5 5,-1-3,33-6,31-6,28-19,9-17,26-14,21-14,15-22,56-12,40-25,45-33,32-34,28-18,26-28,37-6,42 16,31 6,38 20,11 8,17 13,31 11,36 14,42 38,50 33,68 39,68 61,59 78,45 80</inkml:trace>
</inkml:ink>
</file>

<file path=ppt/ink/ink26.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7:07:01.730"/>
    </inkml:context>
    <inkml:brush xml:id="br0">
      <inkml:brushProperty name="width" value="0.05292" units="cm"/>
      <inkml:brushProperty name="height" value="0.05292" units="cm"/>
      <inkml:brushProperty name="color" value="#0070C0"/>
    </inkml:brush>
  </inkml:definitions>
  <inkml:trace contextRef="#ctx0" brushRef="#br0">22519 3310,'-99'51,"-26"-4,-42-2,-17 12,-25-3,-3 16,-44 1,-25 2,-33 2,-34 9,-19 3,-16 15,5-1,-10-1,-31 10,-12 3,-4-3,-6-12,7-12,6-23,7-12,0-2,-16-13,24-15,34-23,28-24,22-18,12-14,30-10,43-12,36-18,37-13,23-20,33-16,56-16,39-37,25 0,34-23,31 3,42 7,52 6,49 1,67 6,54 4,43 3,29 11,11 8,24 16,25 12,16 25,18 13,3 14,-6 15,-7 8,-14 10,-5 9,-1 12,-18 16,-21 16,-30 11,-9 13,-27 17,-20 24,-37 12,-32 41,-35 28,-42 28,-34 32,-27 18,-42 11,-45 12,-67-15,-67-1,-88-16,-81-5,-80-25,-66-16,-72-12,-87-8,-88-21,-59-4,-13 1,15 23,30 42</inkml:trace>
  <inkml:trace contextRef="#ctx0" brushRef="#br0" timeOffset="12420">5439 3333,'59'-31,"26"1,51 5,42-5,26 9,23-6,17 0,16-1,55-8,27 7,27 14,11 20,-9 23,-8 23,-15 31,-30 27,-77 33,-40 24,-30 21,1 19,-6 24,-18 26,-43 24,-33 22,-13 32,-18 14,-48 18,-42 3,-23 10,2-5,8-9,22-4,21 0,35 6,46 9,-14-21,-36-20,-45-23,-43-29,-33-20,-15-16,-22-10,-40-11,-64-6,-76-55,-66-51,-33-32,6-9,35 6,7-1,-17-6,-1 1</inkml:trace>
  <inkml:trace contextRef="#ctx0" brushRef="#br0" timeOffset="13778">5000 3487,'-12'13,"-27"17,39-30,-62 37,-40-3,-22 9,-38-5,-39 19,-13 14,20 26,22 35,14 27,11 20,36-3,41 16,61 31,18 37,-25 52,-33 35,-15 28,2-8,3 14,-1 17,1 32,9 16,24 14,45 3,38 10</inkml:trace>
</inkml:ink>
</file>

<file path=ppt/ink/ink27.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7:07:28.226"/>
    </inkml:context>
    <inkml:brush xml:id="br0">
      <inkml:brushProperty name="width" value="0.05292" units="cm"/>
      <inkml:brushProperty name="height" value="0.05292" units="cm"/>
      <inkml:brushProperty name="color" value="#0070C0"/>
    </inkml:brush>
  </inkml:definitions>
  <inkml:trace contextRef="#ctx0" brushRef="#br0">20801 12516,'15'-4,"-19"8,4-4,0 0,0 0,-24 16,24-16,0 0,-60 28,60-28,-67 32,-30 4,-34-5,-41-5,-50-2,-53-19,-36-2,-30-13,-44-8,-23-9,-31 1,-50 1,8 10,-2 2,25 10,34 6,29 3,10 0,28 0,32 8,72 4,52 4,55 11</inkml:trace>
  <inkml:trace contextRef="#ctx0" brushRef="#br0" timeOffset="2770">10288 8535,'-4'13,"10"14,-6-27,0 0,26 36,-26-36,50 37,32-9,38-1,29-8,31-9,16-3,26-12,15-5,6-16,16-6,4-11,2-1,22 2,13-3,34 10,15-1,6-4,-1-12,-4 3,0 0,17 9,9 5,2 4,5-1,3 0,16 13,10 16,18 8,10 1,-7-1,-38-16,-38-4,-12-7,-11 1,-4-5,-15 11,-40-24,-47 2,-33-38,-22-29,-13-14,-10-14,-4 1,-1 16,22 34,20 25,15 58</inkml:trace>
  <inkml:trace contextRef="#ctx0" brushRef="#br0" timeOffset="4720">6253 7463,'17'-42,"-9"6,-8 36,0 0,0 0,0 0,9-19,-9 19,0 0,0 0,8 12,-8-12,0 0,25 52,-25-52</inkml:trace>
  <inkml:trace contextRef="#ctx0" brushRef="#br0" timeOffset="6075">6837 7855,'108'43,"3"-3,8-7,-4-25,11-15,7-17,1-4,1 2,8 4,18-3,16 8,35 16,19 10,9 9,-2 7,-10-3,-26 0,0 5,4 7,2 4,-6 2,6 6,17 8,16-2,24 7,15 14,0 15,-16 11,-11 13,-33 0,-36 12,-38 7,-25 14,-38 20,-21 17,-44 4,-43-18,-47-32,-38-30,-44-22,-42-19,-44-25,-40-17,-37-13,-38-8,-23 0,-13 18,7-1,-18 3,-33-3,-30-9,-19-5,7-8,16-7,18-12,5-4,11-6,15 8,22 3,51-2,71-4,56-9,19-15,22 1,40-24,44-22,34-34,19-55,10-32,2-7,23 29,44 9,45 10,65 18,87 4,93 1,98 13,80 7,68 28,35 38,-22 53,-53 59</inkml:trace>
  <inkml:trace contextRef="#ctx0" brushRef="#br0" timeOffset="18690">11426 7738,'6'-18,"-5"1,-1 17,0 0,0 0,0 0,-2-15,2 15,0 0,0 0,0-17,0 17,0 0,11-19,-11 19,23-24,19-6,21-7,13-9,16-14,6-4,9-6,16-6,8-5,-3-2,-1 0,0-6,8 7,14 9,2 16,12 1,-14 7,-10 0,-19-6,-11 4,-13 6,-17 9,-8 9,-31 10,-20 6,-20 11,-29 10,-24-3,-22 9</inkml:trace>
  <inkml:trace contextRef="#ctx0" brushRef="#br0" timeOffset="19470">13996 6305,'-13'34,"-4"14,17-48,-10 61,1 14,-5-3,-12-24,-3-14,8-18,13-14,8-19,12-16,13-12,12-11,3-12,-10-2,-13 16,-12 15,-19 12,-29-8,-47-9,-44-2,-10 6,8 17,11 18,-15 5</inkml:trace>
</inkml:ink>
</file>

<file path=ppt/ink/ink28.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7:08:19.080"/>
    </inkml:context>
    <inkml:brush xml:id="br0">
      <inkml:brushProperty name="width" value="0.05292" units="cm"/>
      <inkml:brushProperty name="height" value="0.05292" units="cm"/>
      <inkml:brushProperty name="color" value="#0070C0"/>
    </inkml:brush>
  </inkml:definitions>
  <inkml:trace contextRef="#ctx0" brushRef="#br0">4461 1585,'9'-10,"14"8,-23 2,0 0,51 1,-51-1,66 4,24 16,38-4,4-10,16-11,8-7,16 4,29-2,19 11,19-5,7 10,13 4,17 3,4 0,9 2,-2-2,11-2,3 1,-13 0,2 0,-17-3,-15 2,-7-3,-14-10,3 3,-2 4,-9 5,-10 0,-13-5,-10-5,-5 2,1-3,-9 2,-14-7,-4-4,-7-4,-9 4,-6 4,-25 8,-22 11,-23 30</inkml:trace>
  <inkml:trace contextRef="#ctx0" brushRef="#br0" timeOffset="16808">18807 10510,'65'6,"7"21,19 11,4 11,11 13,-5 6,5 31,-19 14,-32-2,-49-23,-35-14,-27-14,-42-28,-25-13,-30-23,-22-21,-10-24,12-16,0-12,12-12,26-5,18-10,27 4,32 9,44 14,41 22,27 14,51 19,38 18,34 13,27 25,24 21,13 27,3 23,-29 24,-43 27,-24 31,-80 12,-102-26</inkml:trace>
  <inkml:trace contextRef="#ctx0" brushRef="#br0" timeOffset="19385">1676 3228,'36'-10,"12"10,-48 0,72 2,21 5,9 5,27-7,-1 9,1 1,-19 19,-21 8,-7 6,-7 8,-12 15,9 14,-8 11,-9-4,-22 3,-18 0,-13 1,-11 4,-9-3,-24 0,-19-14,-22 2,-8-12,0-5,-19-27,-12-15,-10-24,5-20,21-7,17-12,10-16,5-17,-5-8,7-29,10-2,1-7,4-10,7-7,11 13,21 8,35 15,39-5,43 10,57 37,87 13,73 38,62 35,19 60</inkml:trace>
</inkml:ink>
</file>

<file path=ppt/ink/ink29.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7:09:07.568"/>
    </inkml:context>
    <inkml:brush xml:id="br0">
      <inkml:brushProperty name="width" value="0.05292" units="cm"/>
      <inkml:brushProperty name="height" value="0.05292" units="cm"/>
      <inkml:brushProperty name="color" value="#0070C0"/>
    </inkml:brush>
  </inkml:definitions>
  <inkml:trace contextRef="#ctx0" brushRef="#br0">9761 3113,'-19'13,"-12"0,31-13,0 0,-51 8,51-8,-60 10,-21-6,-13 1,-23 1,-11-3,7 3,-6-5,-17 2,0-1,-10-6,-13 7,-7 0,-10 1,-6 2,-5-1,12-2,24-8,18-7,31 1,24 1,65 7,38 4</inkml:trace>
  <inkml:trace contextRef="#ctx0" brushRef="#br0" timeOffset="2386">15435 2222,'21'-16,"-17"14,-4 2,0 0,0 0,5 15,-5-15,0 0,32 58,-32-58,59 92,49 52,17 33,-35 3,-69-19,-66-20,-72-12,-26 4,7 26,53 33,70 58,62 34,20 42,-12 8,-33 3,-44-4,-36-31,-23-31,-28-2,23 11,41 29,68 37,39 27,25 8,-23-16,-39-14,-23-22,-18-4,7-11,10 6,0-24,-14-10,-11 5,6 0,-17-24,-52-51,-47-46,-26-19,0 9,26 30,22 23,6 21</inkml:trace>
</inkml:ink>
</file>

<file path=ppt/ink/ink3.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6:34:22.614"/>
    </inkml:context>
    <inkml:brush xml:id="br0">
      <inkml:brushProperty name="width" value="0.05292" units="cm"/>
      <inkml:brushProperty name="height" value="0.05292" units="cm"/>
      <inkml:brushProperty name="color" value="#0070C0"/>
    </inkml:brush>
  </inkml:definitions>
  <inkml:trace contextRef="#ctx0" brushRef="#br0">1098 6328,'59'-26,"-15"18,-44 8,65-18,18 5,13 6,44 20,60 27,65-5,32 29,-8-21,-24-9,-27-17,-14-31,-9-21,12-19,52 33,70 21,45 47,3 2,-42-15,-19-8,-14-26,-11-16,-12-31,-9-13,-9 6,11 10,13 25,27 25,18 24,3 11,-9-1,-31-7,-29-18,-11-11,-5-4,3-1,-15-8,-22-14,18 0,-21 2,8 3,-5-2,-4 0,9 7,23 27,12 31,-28 19</inkml:trace>
  <inkml:trace contextRef="#ctx0" brushRef="#br0" timeOffset="16991">8697 8898,'4'-4,"6"-4,-10 8,0 0,0 0,0 0,24-11,-24 11,0 0,0 0,36 2,-36-2,0 0,51 6,-51-6,64 14,19 0,30-5,37-10,13 1,20 8,-16 2,-38-3</inkml:trace>
</inkml:ink>
</file>

<file path=ppt/ink/ink30.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7:09:45.712"/>
    </inkml:context>
    <inkml:brush xml:id="br0">
      <inkml:brushProperty name="width" value="0.05292" units="cm"/>
      <inkml:brushProperty name="height" value="0.05292" units="cm"/>
      <inkml:brushProperty name="color" value="#0070C0"/>
    </inkml:brush>
  </inkml:definitions>
  <inkml:trace contextRef="#ctx0" brushRef="#br0">1543 1326,'-4'3,"-19"1,23-4,0 0,0 0,0 0,-25 9,25-9,0 0,0 0,-19 4,19-4,0 0,-26 10,26-10,-39 25,-4-3,-8-2,2 5,5 28,3-12,5 28,6 17,21 14,20 11,10 3,20 26,-6 3,5 6,4-15,17 6,0-18,6-2,15-14,24 2,33-31</inkml:trace>
</inkml:ink>
</file>

<file path=ppt/ink/ink31.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7:10:22.598"/>
    </inkml:context>
    <inkml:brush xml:id="br0">
      <inkml:brushProperty name="width" value="0.05292" units="cm"/>
      <inkml:brushProperty name="height" value="0.05292" units="cm"/>
      <inkml:brushProperty name="color" value="#0070C0"/>
    </inkml:brush>
  </inkml:definitions>
  <inkml:trace contextRef="#ctx0" brushRef="#br0">2694 2328,'-35'0,"-14"7,49-7,-64-4,-9-6,-30 0,6 4,-22 1,-2-7,-13 12,-5 5,4-4,11 9,14 3,11-16,3 16,6-28</inkml:trace>
  <inkml:trace contextRef="#ctx0" brushRef="#br0" timeOffset="1785.1785">24281 2567,'-76'10,"-32"-25,-26-9,-12-7,-7 7,-13 9,-13 4,-11-6,-5-11,2-2,14 12,2 0</inkml:trace>
  <inkml:trace contextRef="#ctx0" brushRef="#br0" timeOffset="7691.7691">21741 3231,'-69'13,"-14"-9,-1-11,-8-10,3-26,9-14,5-26,11-13,17-22,20 12,27 2,29 12,47 28,40 27,20 61,16 50,-4 31</inkml:trace>
  <inkml:trace contextRef="#ctx0" brushRef="#br0" timeOffset="9923.9923">21841 3355,'20'-18,"-12"-9,-8 27,0 0,0 0,10-31,-10 31,0 0,11-43,-11 43,18-60,-7 11,-12-23,-22-36,-25-15,-14-6,-6 35,-9 8,-6 27</inkml:trace>
  <inkml:trace contextRef="#ctx0" brushRef="#br0" timeOffset="24334.4332">2061 7123,'45'-36,"-15"15,-30 21,0 0,31-6,-31 6,48 10,27 19,26 19,21 34,-7 28,-27 31,-35 14,-25 8,-31-11,-36-14,-42-32,-36-15,-26-43,-12-50,1-28,11-40,20-42,36-31,44-22,56-21,48 17,38 33,24 18,11 54,8 13,-1 26</inkml:trace>
  <inkml:trace contextRef="#ctx0" brushRef="#br0" timeOffset="25034.5032">2836 7018,'0'3,"11"21,-11-24,0 0,25 55,-25-55,47 88,8 5,-4-24,-13-30,-9-21,-10-34,-7-30,-6-8,-9-7,-6 9,17 37,13 10,34 37,26 12,1-5,-17-10,-51-39,-39-49,-31-21,1-6,20 14,26 14,17 13</inkml:trace>
  <inkml:trace contextRef="#ctx0" brushRef="#br0" timeOffset="25566.5564">3446 6677,'25'67,"16"36,6 2,-3-5,-8-20,-7-33,-5-15,-18-28,-4-19,-2-33,9 3,14-8,15 26,7 27,6 30,-9 19,-12-2,-3 7,-15-18,0-15</inkml:trace>
  <inkml:trace contextRef="#ctx0" brushRef="#br0" timeOffset="25965.5963">4005 7087,'41'-5,"1"-1,-42 6,0 0,46-13,-46 13,43-25,-10-17,-14 3,-35 7,-24 5,-17 12,4 21,16 37,18 2,36 18,27 8,24-17,9-8,-31-36</inkml:trace>
  <inkml:trace contextRef="#ctx0" brushRef="#br0" timeOffset="26397.6395">4278 7008,'50'3,"-11"2,-39-5,0 0,33 6,-33-6,28-8,0-4,-4-18,-7 4,-20-13,-19 5,-25-2,8 26,0 9,5 24,18 21,17 17,26 6,15-9,2-10,-7-39,3-28</inkml:trace>
  <inkml:trace contextRef="#ctx0" brushRef="#br0" timeOffset="26685.6683">4504 6371,'12'23,"12"52,-24-75,47 126,18 36,21 26,-12-4</inkml:trace>
  <inkml:trace contextRef="#ctx0" brushRef="#br0" timeOffset="41642.1638">7108 13515,'-31'-13,"-3"-5,34 18,0 0,0 0,-16-9,16 9,0 0,-17-1,17 1,-33-4,-16 6,7 12,-5 6,-24-5,-14-4,-13 0,-18-1,-16-1,-8-3,2-2,-10 0,9 2,0-2,-6-6,-8-4,-5-2,17 12,-2 3,2-3,-3-7,13-7,36-5,29 4,13 13</inkml:trace>
  <inkml:trace contextRef="#ctx0" brushRef="#br0" timeOffset="57523.7518">18633 8821,'249'20,"-4"19,-28-31,-19-14,14-7,27 16,18 21,10 5,-9-20,-22-36,-17-5,-8-15,-8 1,-14-5,-17-9,-20-13,2-4,-37 29,-38 10,-32 17,-30 14,-14 6,-6 11,-11 33,-5 27,-13 27,-9 0,-4-14,-6 0,7-11,18-22,20-20,8-29,19-31,24-39,11-46,-10 7,-14-19,-10 38,-13 13,-14 15,-14-1,-11-15,-25 25,-22-4,-19 22,-5 38,-15 11,-23 42</inkml:trace>
  <inkml:trace contextRef="#ctx0" brushRef="#br0" timeOffset="82750.2742">20171 1387,'31'83,"-11"35,-5-15,-8-15,8-24,-3-23,8-12,1-25</inkml:trace>
  <inkml:trace contextRef="#ctx0" brushRef="#br0" timeOffset="83426.3418">20001 1378,'3'-21,"13"0,-16 21,0 0,0 0,31-20,-31 20,0 0,54-15,-54 15,86-17,32-4,31 9,32-13,16 6,20-14,9 5,12 3,51-11,-23 6,23 8,-16 2,-11 0,-1 19,-11-12,-35 5,-26 8,-23 6,-20 5,-26 3,-55 10,-25 21,-19 19,15 16,13 32,-6-4,-35 15,-26-25,-15-1,-11 3</inkml:trace>
</inkml:ink>
</file>

<file path=ppt/ink/ink32.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7:12:07.487"/>
    </inkml:context>
    <inkml:brush xml:id="br0">
      <inkml:brushProperty name="width" value="0.05292" units="cm"/>
      <inkml:brushProperty name="height" value="0.05292" units="cm"/>
      <inkml:brushProperty name="color" value="#0070C0"/>
    </inkml:brush>
  </inkml:definitions>
  <inkml:trace contextRef="#ctx0" brushRef="#br0">3996 10753,'80'-18,"20"12,22 0,26-1,12-8,20-4,3-2,-13-5,-5 6,4-7,20 7,33 1,28 6,44 14,6 9,-33 8</inkml:trace>
  <inkml:trace contextRef="#ctx0" brushRef="#br0" timeOffset="1303.1303">8242 10538,'301'9,"21"17,-13 9,-5-2,-3-8,-21-13,-29-17,-37-12,5-4,12 8,48 17,12 8,35 21,4 8,-18-7,-12-15,-5-14,-6-13,10 0,15 7,27 11,6 13,11 3,-6 4,-24-8,-15-15,-28-20,-15-9,1 5,16 15,11 18,11 6,-2-4,11-2,5-4,-12-7,-7-12,-15-10,-4-3,12 17,26 20,6 10,-22 4,-18-16,-22 2,-17-4,-25-20,-8 4,-37-13,-28-3,-25 15,-26 15,-36 9,-34-6,-17 27,-42 13,-26 7,-22-6,6-8,14-17,28 7,21-28,13-9,26-22,21-21,17-14,2-7,-23-5,-14 10,-24 4,-30-4,-25-15,-24 10,-17 5,-19-5,-1 24,-12 11</inkml:trace>
  <inkml:trace contextRef="#ctx0" brushRef="#br0" timeOffset="13718.3717">11023 4706,'37'-46,"0"7,-37 39,53-37,6 6,5 4,6 3,22 7,12 10,19 20,12 13,-4 23,-2 24,-25 18,-16 13,-31-6,-28 9,-38 1,-34-3,-23-11,-33-16,-30-17,-32-16,-5-23,0-19,-2-23,1-19,4-19,15-11,26-16,22-8,25-13,34-4,60-1,64 11,76 10,63 16,30 17,4 23,-16 31,-45 35,-41 27</inkml:trace>
</inkml:ink>
</file>

<file path=ppt/ink/ink33.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7:12:57.208"/>
    </inkml:context>
    <inkml:brush xml:id="br0">
      <inkml:brushProperty name="width" value="0.05292" units="cm"/>
      <inkml:brushProperty name="height" value="0.05292" units="cm"/>
      <inkml:brushProperty name="color" value="#0070C0"/>
    </inkml:brush>
  </inkml:definitions>
  <inkml:trace contextRef="#ctx0" brushRef="#br0">12812 5727,'36'-35,"2"10,-38 25,79-7,53 18,53 14</inkml:trace>
  <inkml:trace contextRef="#ctx0" brushRef="#br0" timeOffset="188.0188">14604 6020,'241'-6,"-57"16,-19 20,-6 20,-5 9</inkml:trace>
  <inkml:trace contextRef="#ctx0" brushRef="#br0" timeOffset="434.0434">15851 6275,'183'46,"-7"-4,2 10,-4 13,1 10,-19-8,-19-11,-12-8,-4-7,11 5,-4 3,-12-5,-28-4,-36-15</inkml:trace>
  <inkml:trace contextRef="#ctx0" brushRef="#br0" timeOffset="820.082">17758 6687,'-3'-11,"8"13,-5-2,0 0,0 0,30 22,-30-22,0 0,47 50,-47-50,52 61,-2 16,-18-22,-28-18,-15-9,-33-20,-46-10,-34-11,-23 2,10 8,39 19,19 5</inkml:trace>
  <inkml:trace contextRef="#ctx0" brushRef="#br0" timeOffset="2776.2776">6047 9709,'1'-23,"6"3,-7 20,0 0,0 0,9-22,-9 22,0 0,34-23,-34 23,70-32,35-8,37-6,30-6,30-2,20 5,3 15,19 18,11 26,28 14,35 24,23 26,-13 34,-25 32,-52 31,-20 27,-48 20,-53 16,-69-9,-90-14,-75-7,-71-10,-47-6,-49-13,-64-20,-57-39,-23-50,-21-32,-3-42,13-36,15-41,28-37,22-41,56-43,75-39,113-34,149-47,169-16,178 27,140 64,109 74,68 90,46 103,-17 103</inkml:trace>
  <inkml:trace contextRef="#ctx0" brushRef="#br0" timeOffset="24406.4404">12707 5163,'40'-23,"-28"23,-12 0,0 0,20 0,-20 0</inkml:trace>
  <inkml:trace contextRef="#ctx0" brushRef="#br0" timeOffset="24572.457">13235 5180,'92'-16,"6"6,16 11,13 9,0-2</inkml:trace>
  <inkml:trace contextRef="#ctx0" brushRef="#br0" timeOffset="24724.4722">14471 5097,'191'2,"4"13,-5 1,-4 0</inkml:trace>
  <inkml:trace contextRef="#ctx0" brushRef="#br0" timeOffset="24831.4829">15961 5172,'184'4,"-22"4,-32 3</inkml:trace>
</inkml:ink>
</file>

<file path=ppt/ink/ink34.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7:13:36.769"/>
    </inkml:context>
    <inkml:brush xml:id="br0">
      <inkml:brushProperty name="width" value="0.05292" units="cm"/>
      <inkml:brushProperty name="height" value="0.05292" units="cm"/>
      <inkml:brushProperty name="color" value="#0070C0"/>
    </inkml:brush>
  </inkml:definitions>
  <inkml:trace contextRef="#ctx0" brushRef="#br0">19754 6650,'9'8,"-21"1,12-9,0 0,0 0,-40 3,40-3,0 0,-67-17,67 17,-61-3,0-2,4 4,1 3,-33-5,-24-8,-21-3,-8 8,-11 7,-2-3,-8 0,-12 0,-11-1,-13-3,-4-5,8 5,-9 2,10 5,0 5,-9-9,-1-1,21 6,9 7,31 21</inkml:trace>
</inkml:ink>
</file>

<file path=ppt/ink/ink35.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7:14:17.181"/>
    </inkml:context>
    <inkml:brush xml:id="br0">
      <inkml:brushProperty name="width" value="0.05292" units="cm"/>
      <inkml:brushProperty name="height" value="0.05292" units="cm"/>
      <inkml:brushProperty name="color" value="#0070C0"/>
    </inkml:brush>
  </inkml:definitions>
  <inkml:trace contextRef="#ctx0" brushRef="#br0">18181 7068,'-13'-17,"-19"-14,32 31,0 0,-55-41,55 41,-61-51,-13-10,-10-7</inkml:trace>
  <inkml:trace contextRef="#ctx0" brushRef="#br0" timeOffset="152.0152">17420 6457,'-21'-17,"12"11,9 6,0 0,-11-1,11 1</inkml:trace>
  <inkml:trace contextRef="#ctx0" brushRef="#br0" timeOffset="780.078">17748 6636,'117'74,"-15"-2,-39-10,-38-28,-23-28,-25-24,-33-23,-18-9,-25-10,-22-6,-7-6,21 5,30 8,40 22,31 17,14 13,1 7</inkml:trace>
  <inkml:trace contextRef="#ctx0" brushRef="#br0" timeOffset="1161.1161">17341 6395,'40'10,"5"9,-45-19,70 32,34 15,31 4,-14-16,-40-11,-71-23,-56-11,-48-12,-27-3,-13 6,23 19,43 26,46 23,35 29,13 7,-10-3</inkml:trace>
  <inkml:trace contextRef="#ctx0" brushRef="#br0" timeOffset="2122.2122">17517 7309,'-83'-8,"-25"-19,-36-16,-28-11,-42-8,-41-7,-31-1,-32-1,-23 0,-9 3,-10 7,-44 5,-18 16,8 5,25 14,22 7,35 11,26 2,22-6,23-2,28-11,31-5,44 3,44 3,41-2,22 7,34 5,25-3,34 1,43-5,29-1,36-14,-19 2,-47 5,-50 8,-44 6,-65-2,-41 6,-28 13,15 20,40 13,57 6,59 9,72 7,62 6,10 9,-34 12,-30 10</inkml:trace>
  <inkml:trace contextRef="#ctx0" brushRef="#br0" timeOffset="3514.3514">19613 8335,'1'-11,"-14"-18,13 29,0 0,-28-33,28 33,-36-54,-18-15,-27-25,-30-16,-16-10,1 11,20 23,40 28,41 34,31 22,51 30,49 23,45 24,-6-2,-40-19,-76-42,-45-19,-57-39,-46-31,-20-6,4 20,12 16,39 50,26 41,23 31,21 27,13-19,-9-26</inkml:trace>
  <inkml:trace contextRef="#ctx0" brushRef="#br0" timeOffset="4313.4313">19943 8196,'53'11,"-23"-17,-30 6,0 0,0 0,14-9,-14 9,0 0,4-27,-4 27,-17-37,-15-27,-36-20,-43-30,-59-35,-18-15,-7-7,16-3,-18 3,0 26,29 38,42 29,48 34,41 21,37 14,38 5,35 13,39 9,36 9,19 21,-49-15,-92-26,-68-13,-89-47,-43-18,-18-6,13 19,47 35,83 44,67 48,58 54,16 34,-55 20</inkml:trace>
  <inkml:trace contextRef="#ctx0" brushRef="#br0" timeOffset="7064.7064">16743 9566,'1'-3,"-5"-2,4 5,0 0,0 0,0 0,0 0,-3-13,3 13,0 0,0 0,0 0,-6-15,6 15,0 0,0 0,-11-31,11 31,0 0,-14-50,14 50,-27-69,-12-25,-17-33,-22-19,-14-26,-24-20,-3-4,11 27,9 17,10 23,23 29,24 33,44 31,47 16,53 23,13 9,-23-7,-47-8,-46-11,-65-31,-47-16,-21 1,12 27,43 48,61 62,71 64,47 43,-21-37,-48-47,-42-30</inkml:trace>
  <inkml:trace contextRef="#ctx0" brushRef="#br0" timeOffset="8135.8135">16089 9751,'-20'-30,"2"-24,18 54,-37-89,-4-34,3-35,13-32,35-36,7-27,-9 3,-26 2,-20-13,-23-8,15 14,15 17,7 23,9 35,-7 29,-14 33,13 21,0 30,25 41,2 24,7 22,22 42,22 31,11 21,-6 0,-15-24,-13-35,-31-42,-14-39,-57-62,-29-25,-23 0,5 24,3 15,-8 21,3 27,-12 29,-19 32,-28 32</inkml:trace>
</inkml:ink>
</file>

<file path=ppt/ink/ink36.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7:14:45.737"/>
    </inkml:context>
    <inkml:brush xml:id="br0">
      <inkml:brushProperty name="width" value="0.05292" units="cm"/>
      <inkml:brushProperty name="height" value="0.05292" units="cm"/>
      <inkml:brushProperty name="color" value="#0070C0"/>
    </inkml:brush>
  </inkml:definitions>
  <inkml:trace contextRef="#ctx0" brushRef="#br0">16392 5782,'-120'-14,"-29"5,-43 4,-31-1,-13 0,-24 8,-14-2,-26 8,-23-5,-30 7,-1 1,-13-6,1 1,-5-5,2-11,12 0,7 2,42-2,52 1,52 2,68 6</inkml:trace>
  <inkml:trace contextRef="#ctx0" brushRef="#br0" timeOffset="1732.1732">13309 7003,'18'-7,"-26"7,8 0,0 0,-55 2,55-2,-100 6,-36-3,-54-3,-55-3,-62-3,-59 6,-28-9,-21 8,-8 1,-12 2,2 5,13 6,34 5,52 2,86 2,89-3,95-8</inkml:trace>
  <inkml:trace contextRef="#ctx0" brushRef="#br0" timeOffset="2410.241">17910 6974,'20'-62,"-6"14,-14 48,9-33,-2 25,-11 13,-25 17,-39 4,-40-2,-54-6,-40-8,-45-3,-45-8,-30-8,-19 0,5-6,16 9,34 6,41 10,64 7</inkml:trace>
  <inkml:trace contextRef="#ctx0" brushRef="#br0" timeOffset="3545.3545">7717 8252,'70'-1,"41"4,48 5,37-1,32 1,36 3,23 0,22-7,33 2,-10-4,8 5,24 1,-36 2,-59 1,-42-1,-50-7,-28-3,-64 0</inkml:trace>
  <inkml:trace contextRef="#ctx0" brushRef="#br0" timeOffset="4115.4115">5301 8258,'66'-17,"-12"8,-54 9</inkml:trace>
  <inkml:trace contextRef="#ctx0" brushRef="#br0" timeOffset="4454.4454">5483 8294,'-49'9,"-39"-5,-33-2,-37-6,-28-1,-33 4,-19-4,-26-3,-16 6,-19-2,2 0,18 1,-6-11,68 15,62 1,66 1</inkml:trace>
</inkml:ink>
</file>

<file path=ppt/ink/ink37.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7:15:42.122"/>
    </inkml:context>
    <inkml:brush xml:id="br0">
      <inkml:brushProperty name="width" value="0.05292" units="cm"/>
      <inkml:brushProperty name="height" value="0.05292" units="cm"/>
      <inkml:brushProperty name="color" value="#0070C0"/>
    </inkml:brush>
  </inkml:definitions>
  <inkml:trace contextRef="#ctx0" brushRef="#br0">11666 4081,'2'-10,"-1"-5,-1 15,0 0,0 0,10-17,-10 17,0 0,41-5,-41 5,80 12,6 12,12 1,24 4,27-5,31 7,27-4,21-8,22-3,20 4,36-4,12-7,42-2,-26-8,6-3,13 1,-7 1,5-9,-4-7,3-3,3 1,8 8,0 3,-12 4,-22-8,-9 1,4-1,1 7,-6 5,-18-3,-15 2,-8 6,-7-1,10 0,-9 5,-14 4,3-10,-13 21,2-17,5 25,-7-1,1 1,-16-9,-1 29,-36 20</inkml:trace>
</inkml:ink>
</file>

<file path=ppt/ink/ink38.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7:16:14.352"/>
    </inkml:context>
    <inkml:brush xml:id="br0">
      <inkml:brushProperty name="width" value="0.05292" units="cm"/>
      <inkml:brushProperty name="height" value="0.05292" units="cm"/>
      <inkml:brushProperty name="color" value="#0070C0"/>
    </inkml:brush>
  </inkml:definitions>
  <inkml:trace contextRef="#ctx0" brushRef="#br0">4039 584,'19'-24,"-3"1,-16 23,0 0,0 0,0 0,0 0,15-12,-15 12,0 0,0 0,0 0,14-3,-14 3,0 0,0 0,12 4,-12-4,0 0,8 21,-8-21,-3 29,-25 6,28-35,0 0,0 0,-6 38,6-38,0 0,-26 53,26-53,-28 58,-21 10,-10 19,4 5,-13 22,17 23,2 26,14 26,-5 27,12 21,-9 22,-5 33,4 16,14 3,13 29,4 12,-6 4,-1-4,16 11,11-35,7-16,-11-8,-12-27,0-50,25-30,28-40,43-15,55-3,49-3,-35-23,-68-16</inkml:trace>
  <inkml:trace contextRef="#ctx0" brushRef="#br0" timeOffset="32666.2663">17523 3562,'-3'-17,"-23"-9,26 26,0 0,0 0,-33-22,33 22,0 0,-30-13,30 13,-21-6,-3 10,-1 4,-16-2,-13 0,1 0,1 13,-8-1,-24 0,1-2,-31-8,-18-6,-6 1,2 1,-17-1,0 4,-18 0,3-7,-14-2,2-3,-6 0,-1-1,-9 0,-9 0,1 4,1-2,2 6,16 0,-2 7,1-2,4-3,11-3,12 1,2-4,24-1,9-4,24 9,30 11,23 13</inkml:trace>
  <inkml:trace contextRef="#ctx0" brushRef="#br0" timeOffset="49102.9098">4034 5295,'8'-32,"10"1,-18 31,0 0,34-15,-34 15,58-23,18 3,14-6,14 0,19 2,0-1,1 6,16 15,0 8,17 10,-6 2,-13 6,-17 12,-20 10,-19 12,-5 10,-30 10,-17-1,-34-4,-36-1,-42-9,-38-10,-23-8,-33-14,-22-14,-24-14,-14-5,3-10,11-14,8-4,15-19,24 5,29-22,46-11,53-9,46-3,66-14,92 5,86 8,70 30,38 42,-7 45,-99 38</inkml:trace>
  <inkml:trace contextRef="#ctx0" brushRef="#br0" timeOffset="50964.0959">1019 12720,'-2'-7,"-4"10,6-3,0 0,0 0,-10 17,10-17,0 0,-3 44,3-44,0 67,4 28,-1 18,1-11,-2-10,2-22,-2-34,0-25,-3-5,0-8</inkml:trace>
  <inkml:trace contextRef="#ctx0" brushRef="#br0" timeOffset="51918.1913">1484 12859,'-9'0,"-25"2,34-2,0 0,-53 19,53-19,-62 26,0 16,19 5,24-16,22-13,29-3,32-9,14-17,10 19,-11 8,-19 24,-30 10,-19 11,-23 0,-16-21,-17-11,-2-13,13-26,10-16,24-7,12-31,23 1,8-30,-7 12,-20 16,-17 21,-28 3,-36 3</inkml:trace>
  <inkml:trace contextRef="#ctx0" brushRef="#br0" timeOffset="52629.2624">2040 12928,'6'-24,"-19"23,13 1,0 0,0 0,-25 4,25-4,0 0,-44 10,44-10,-63 7,3 1,24 8,25 6,18 3,18-14,13-8,3-1,-7-15,-3-10,-5 3,-4 6,-1 13,4 21,4 14,-8 20,-10-2,-5-2,-6 7,1-11,3-4,-1-10,-3-18,2-9</inkml:trace>
  <inkml:trace contextRef="#ctx0" brushRef="#br0" timeOffset="53312.3307">2673 12817,'-9'-3,"-28"7,37-4,0 0,0 0,-36 4,36-4,0 0,-52-1,52 1,-56 2,-8-17,17 5,23 7,19 5,0 19,3 28,-3 11,4-5,0-10,1-22,12-8,2-10,17-11,16-8,7 5,17 10,-4 19,-8 11,-18 8,-16 14,-35-10,-22 4,-38-12,-18-9,13-2,-3-2,-9-12,3 8</inkml:trace>
  <inkml:trace contextRef="#ctx0" brushRef="#br0" timeOffset="120300.0288">12722 8662,'30'8,"-21"19,-9-27,0 0,14 39,-14-39,4 78,0 25,-21 5,8 25,3 24,0 60,8 19,5 23,-4 15,-3 13,-19-16,-9 31,3-17,6-16,5-31,-10-29,-17-21,-5-39,14-35,17-56,12-26,2-22,-3-6,-7 4,-3 10</inkml:trace>
  <inkml:trace contextRef="#ctx0" brushRef="#br0" timeOffset="120991.0979">12654 12982,'56'-26,"-1"3,-55 23,52-19,-29-18,-8-17,-7-17,1 4,5 3,-3 19,-12 29,-4 20,-6 36,-13 27,-2 2,-13 5,-10-12,-3-7,-10-23,-20-23,-8-20,-22-29,-10-26,-20-22,9-8,35 12,34 18,28 13</inkml:trace>
  <inkml:trace contextRef="#ctx0" brushRef="#br0" timeOffset="122284.2272">24421 8883,'-22'-45,"-36"-6,58 51,-60-64,-18 20,-30-7,-29-13,-32-14,-21 23,-23-11,-1 20,-18 27,-23 8,-51-2,-34 18,-38-22,-19 14,-47-13,-20-22,-27-10,-33-12,-33 8,-11 12,6 9,9 18,14 1,10 17,32 20,71 12,67 2,56-7,31-5,27-5,26 1,70 3,42 2,51 11,21 6,11-1,12-2,5 7,-13 21,-30 21</inkml:trace>
  <inkml:trace contextRef="#ctx0" brushRef="#br0" timeOffset="123355.3343">12728 8603,'-62'-11,"-38"-4,17-2,-3-4,-1-11,-1-8,-18-11,-37-1,-37-5,-41-2,-27 1,-38-3,-34 6,-22 1,-32 8,-13 4,-19 7,-37 11,-14 9,-6 15,7 4,-3 6,-5 4,-7 12,-7-5,14 0,25-6,29-1,23-1,17-3,24 1,35 0,56-2,63-3,63 14,26 8,-18 24,-36 37,16 16,41 0,53-15,29 38,36-9,53 51</inkml:trace>
  <inkml:trace contextRef="#ctx0" brushRef="#br0" timeOffset="124967.4955">12529 13435,'-5'-28,"-1"-8,6 36,0 0,-2-39,2 39,3-45,-3 0,-12 10,0-5,0-5,-5-3,10 3,4 16,-5 10,8 11,0 2,2 3,2 4,6 5,5 15,-5 5,-4 7,-7 1,9 7,5 3,0-2,-2-10,-2-18,-2-10,-3-8,-4-14,-7-12,-10-16,-9-10,12-5,8 12,12 17,5 25,12 21,10 21,11 11,4-2,-5-4,-27-7,-22-6,-25-15,-14-15,-11-17,-1-19,-9-3,-7 10,11 23,0 24,-3 27,0 17,19 5,12 3,8 12</inkml:trace>
  <inkml:trace contextRef="#ctx0" brushRef="#br0" timeOffset="144114.41">23855 13076,'-63'-28,"-41"4,-45 16,-51-10,-53-2,-62 7,-483-28,314 23,-46-1,2-7,14 1,-11 10,32 13,6-2,17 8,30-2,38 0,57-3,52-9,39-5,42-2,50-3,29 10,28-1,32-1,33-6,36-3,42-2,52-7,37-14,29-7,-15 16,-29 22,-35 21,-56 17,-52 20,-50 7,-51 16,-15 13,1 12,35-2,52-4,57-29,57-10,68-12,20-7,-1 6,-24 9</inkml:trace>
  <inkml:trace contextRef="#ctx0" brushRef="#br0" timeOffset="144613.4599">17839 13167,'2'48,"1"29,-3-77,13 106,11 0,-3 6,-15-21,-15-34,0-31,11-29</inkml:trace>
  <inkml:trace contextRef="#ctx0" brushRef="#br0" timeOffset="145217.5203">18578 13306,'25'-20,"-37"13,12 7,0 0,0 0,-30-17,30 17,0 0,-60-28,60 28,-74-33,-6 5,22 23,14 37,23 23,21 17,27 8,0-11,-2-22,-5-21,-4-19,8-18,15-9,24 10,22 18,12 21,-17 19,-46 3,-42-8,-43-6,-40-11,-17-7,3 1,13-8,24-2</inkml:trace>
  <inkml:trace contextRef="#ctx0" brushRef="#br0" timeOffset="145917.5903">19096 13621,'25'-13,"-8"1,-17 12,0 0,0 0,16 6,-16-6,0 0,12 30,-12-30,13 54,10 5,-7-19,6-25,10-24,2-24,-3-26,0-3,-4 2,-4 35,17 25,15 36,4 36,-4 1,-39 10,-22-12,-32-17,-24-28,-21-15,-3-29,14-4</inkml:trace>
  <inkml:trace contextRef="#ctx0" brushRef="#br0" timeOffset="146382.6368">19740 13736,'28'-4,"-27"10,-1-6,0 0,0 0,0 0,-3 5,3-5,0 0,0 0,-5-3,5 3,0 0,-8-22,8 22,-2-30,9-21,-7 51,-3-37,-2 1,-3 10,10-4,2 9,12 3,-4 5,-4 8,-9 6,-8 3,-8-1,0 3</inkml:trace>
  <inkml:trace contextRef="#ctx0" brushRef="#br0" timeOffset="147134.712">20268 13609,'12'-44,"-14"6,2 38,0 0,-24-27,24 27,-69-17,-34 14,-4 15,37 14,57-3,48-2,48 12,21 12,19 20,-30 16,-52-18,-53 3,-52-37,-87-32,-36-23,-19-2</inkml:trace>
  <inkml:trace contextRef="#ctx0" brushRef="#br0" timeOffset="148408.8394">24412 12564,'4'-4,"-2"5,-2-1,0 0,0 0,5 24,-5-24,0 0,-2 64,2-64,-21 88,-1 13,12 12,1-32,-3-32</inkml:trace>
  <inkml:trace contextRef="#ctx0" brushRef="#br0" timeOffset="148954.894">24315 13345,'7'-3,"-9"28,2-25,0 0,-15 71,15-71,-13 93,2 2,15-22,6-24,22-21</inkml:trace>
  <inkml:trace contextRef="#ctx0" brushRef="#br0" timeOffset="149196.9182">24495 13386,'7'-12,"-28"8,21 4,0 0,0 0,-41 12,41-12,0 0,-56 9,56-9,-65 35,16-18,10 6,24-11</inkml:trace>
  <inkml:trace contextRef="#ctx0" brushRef="#br0" timeOffset="149578.9564">24564 13630,'6'-8,"-29"-3,23 11,0 0,0 0,0 0,-44 6,44-6,0 0,0 0,-39 20,39-20,0 0,-22 49,22-49,1 42,45 3,9-25,-11-20,-9-38,-31-18,-12-21,-13 33,11 11,3 24</inkml:trace>
  <inkml:trace contextRef="#ctx0" brushRef="#br0" timeOffset="150116.0101">24784 13489,'6'-6,"-22"1,16 5,0 0,0 0,-45-2,45 2,0 0,-55 23,55-23,-27 32,24 30,29-12,21-9,-8-29,0-13,-10-51,-22-18,-19-18,-11-22,12 16,-2 45,15 20,5 29,8 42,15 28,-6 39,-12-8,-12-15,4-28,-4-18</inkml:trace>
  <inkml:trace contextRef="#ctx0" brushRef="#br0" timeOffset="150589.0574">24951 13542,'3'-1,"-7"9,4-8,0 0,0 0,0 0,-10 23,10-23,0 0,0 0,-7 39,7-39,0 0,10 64,-10-64,23 38,16 2,-8-29,-10-16,-8-29,-5-24,-17 3,8 9,1 34,2 13,7 33,0 12,7-10,2-16,3 2,-7-20,-4-12,-12-12</inkml:trace>
  <inkml:trace contextRef="#ctx0" brushRef="#br0" timeOffset="151074.1059">25020 13311,'13'1,"3"20,-16-21,0 0,13 37,-13-37,36 63,10-7,-7-7,-13-29,-7-26,-13-31,-12-12,0-3,-3 29,12 25,14 51,15 47,-9 28,-20-3,-24-4,-36-46,-36-44,-20-27,-15-46</inkml:trace>
  <inkml:trace contextRef="#ctx0" brushRef="#br0" timeOffset="152704.2689">12935 13423,'-35'-10,"-29"9,64 1,-83 0,-25 2,-30-1,-48-1,-31 2,-38-8,-8 0,-35-1,-31 8,-16 2,4-1,22-2,21 0,29 3,12-1,24 8,23 2,50-4,61-5,47-8,18 0,-8 3,6-4,9-3,11 1,8-3,7 0,0 0,-9 1,4 0,5 2,5-1,22-9,23-8,20 4,3 0,1 3,-1 0,-34 6,-40 8,-36 6,-54 15,-32 14,-12 15,5 11,36 10,50 0,64 6,60 6,11-15,-27-8,-24 0</inkml:trace>
  <inkml:trace contextRef="#ctx0" brushRef="#br0" timeOffset="153261.3246">9580 12794,'8'6,"-2"60,-6-66,17 89,2 18,0-3,14-15</inkml:trace>
  <inkml:trace contextRef="#ctx0" brushRef="#br0" timeOffset="153785.377">10118 12876,'-23'-15,"-30"29,53-14,-65 37,7 7,22-4,29-13,24-7,21-9,16-1,17 5,1 11,-10 8,-23 1,-25-2,-26-6,-40-6,-27-3</inkml:trace>
  <inkml:trace contextRef="#ctx0" brushRef="#br0" timeOffset="154429.4414">10444 12961,'-6'17,"3"29,3-46,0 0,12 54,-12-54,29 54,19-7,4-19,-6-21,-18-15,-14-15,-9-26,-2-11,1 8,11 30,16 25,20 32,8 20,-10 13,-17-4,-28-8,-33-4,-41-20</inkml:trace>
  <inkml:trace contextRef="#ctx0" brushRef="#br0" timeOffset="155410.5395">7189 13398,'-13'-29,"-62"25,75 4,-121 3,-41 3,-47 2,-40-6,-27 2,-4 2,18-5,35 0,34-7,39 2,56-2,50-10,44-5,48-15,61-16,37 4,-11 6,-44 12,-68 13,-46 8,-71 11,-43 14,-12 19,9 18,62 14,69 5,60 13,38-3,-7-14,-24-17,-50-11</inkml:trace>
  <inkml:trace contextRef="#ctx0" brushRef="#br0" timeOffset="156123.6108">4049 13344,'22'-29,"-37"28,15 1,0 0,-76 2,76-2,-126 10,-27-4,-16-6,0 1,-108-5,206 4,52-12,28-1,60-9,49-11,21-12,-23 3,-41 17,-55 14,-31 10,-45 11,-47 27,-12 18,24 17,45 5,50-15,35-1,15-5,-10 2</inkml:trace>
  <inkml:trace contextRef="#ctx0" brushRef="#br0" timeOffset="156911.6896">2833 13449,'-19'-1,"-32"-7,51 8,-76 0,-36 7,-16 12,-26 1,19 4,3-2,21-4,28-10,40-4,42-6,29-7,63-12,29-15,-10-2,-32 6,-46 16,-30 9,-32 6,-49 13,-18 11,13 13,35 3,27 20,8 9,15 9,-7 0,-10-8</inkml:trace>
</inkml:ink>
</file>

<file path=ppt/ink/ink39.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7:19:09.702"/>
    </inkml:context>
    <inkml:brush xml:id="br0">
      <inkml:brushProperty name="width" value="0.05292" units="cm"/>
      <inkml:brushProperty name="height" value="0.05292" units="cm"/>
      <inkml:brushProperty name="color" value="#0070C0"/>
    </inkml:brush>
  </inkml:definitions>
  <inkml:trace contextRef="#ctx0" brushRef="#br0">2002 1098,'11'-22,"-16"8,5 14,0 0,0 0,0 0,-15-19,15 19,0 0,0 0,-24-24,24 24,0 0,-20-10,20 10,-41 1,-27 14,-36 6,-21 3,-5-4,30-6,17 23,41 3,20 26,3 24,-4 14,10 45,1-1,5 39,0 9,11 31,-13 41,-6 18,-5 36,8 8,6 17,7 2,-8 7,-11 32,-9 21,10 18,16-6,1 15,-18-24,-31 22,-1-3,9-21,30-31,19-7,4-6,-2-11,15-72,14-41,16-35,-3-36,-4-41,10-54,21-35,35-7,32-11,42-7,51 12,29 2,-18 28</inkml:trace>
  <inkml:trace contextRef="#ctx0" brushRef="#br0" timeOffset="1587.1587">1521 3848,'0'-29,"18"11,-18 18,0 0,62-19,-62 19,87 4,39 9,33-6,45 2,45-24,27 6,30 8,12 7,32-2,-35-2,2-17,7-2,17 0,4 12,-48 8,-41 20,-47 9</inkml:trace>
  <inkml:trace contextRef="#ctx0" brushRef="#br0" timeOffset="18610.8609">6828 7814,'-24'7,"-37"-4,61-3,-97-7,-21 2,-18-5,-42 0,-21-1,-32 12,-33-5,-24-4,-26 8,-8 2,-27-6,-21 8,-11-4,47-1,35 3,47 0,62 15,60-6</inkml:trace>
  <inkml:trace contextRef="#ctx0" brushRef="#br0" timeOffset="19701.97">8945 9177,'0'0,"-2"4,2-4,0 0,0 0,-4 10,4-10,0 0,-13 11,13-11,-23 8,-7-2,30-6,0 0,-39 7,39-7,-58 5,-18 3,-18 4,-21 3,-22-3,-27-12,-7-2,-6-8,3 1,20 1,42 3,47-2</inkml:trace>
  <inkml:trace contextRef="#ctx0" brushRef="#br0" timeOffset="20831.0829">11043 7808,'16'-6,"33"8,-49-2,0 0,69 8,-69-8,90 7,16 1,13 1,27-4,34 0,33-3,20-3,1 2,-8-12,2 0,3 0,7 14,7 12,10 8,10-2,26-5,-34-11,5-7,-17-6,25 4,-3 18,20 19,-8 7,-6-4,-26-20,-22-11,-21-10,-5-1,-40 17</inkml:trace>
</inkml:ink>
</file>

<file path=ppt/ink/ink4.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6:35:23.421"/>
    </inkml:context>
    <inkml:brush xml:id="br0">
      <inkml:brushProperty name="width" value="0.05292" units="cm"/>
      <inkml:brushProperty name="height" value="0.05292" units="cm"/>
      <inkml:brushProperty name="color" value="#0070C0"/>
    </inkml:brush>
  </inkml:definitions>
  <inkml:trace contextRef="#ctx0" brushRef="#br0">21039 6076,'-10'1,"-40"-15,50 14,-84-24,-20-8,-4 15,26 25,-11 14,-10-12,-24 3,-20-15,1-6,-13 10,-3-8,-15-3,-11 9,-5 5,0 3,-4 0,-4 0,-15 8,3-7,-5-9,-6-11,-19-11,-1-1,11 0,18 3,7-1,12 12</inkml:trace>
  <inkml:trace contextRef="#ctx0" brushRef="#br0" timeOffset="4822">12601 4589,'20'-2,"-13"-1,-7 3,0 0,0 0,-1-1,1 1,0 0,-10 7,10-7,-13 18,3 19,10-37,0 0,-12 44,12-44,-6 64,-6 8,-6 17,-5 15,13 16,14 10,18 14,30 4,2 11,-8-2,-27-2,-26-1,-3-3,-7-3,-18-11,-34 5,-22-12,19 0,45 5,35 10,30 11,16 6,-18 4,-24 5,-28-1,-22-4,-29-17,-25-11,22-4,79 0,98 7,61 16,-15 12</inkml:trace>
</inkml:ink>
</file>

<file path=ppt/ink/ink40.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7:19:49.064"/>
    </inkml:context>
    <inkml:brush xml:id="br0">
      <inkml:brushProperty name="width" value="0.05292" units="cm"/>
      <inkml:brushProperty name="height" value="0.05292" units="cm"/>
      <inkml:brushProperty name="color" value="#0070C0"/>
    </inkml:brush>
  </inkml:definitions>
  <inkml:trace contextRef="#ctx0" brushRef="#br0">17610 5133,'12'-1,"-4"-2,-8 3,0 0,0 0,0 0,0 0,0 0,0 0,0 0,0 0,0 0,0 0,0 0,-13 4,13-4,0 0,0 0,0 0,-21 7,21-7,0 0,0 0,-38 7,38-7,0 0,-62 4,62-4,-90 2,-21-4,-6 6,-12 3,-9 7,-14-3,-20-2,-2 0,-10-2,6-1,-8 1,-7-4,-10 0,-28-2,27-4,-9 7,36-1,15-5,32 0,28 0,58 8,47 14</inkml:trace>
  <inkml:trace contextRef="#ctx0" brushRef="#br0" timeOffset="12327.2326">22719 10760,'8'-23,"-17"9,9 14,0 0,0 0,-30-11,30 11,0 0,-44-4,44 4,-67 8,-14 4,-33 10,-25-11,-25-11,-16-6,-25-14,-1 9,3 9,18-2,-2 11,52 7,52 3,40 5,25 11</inkml:trace>
  <inkml:trace contextRef="#ctx0" brushRef="#br0" timeOffset="14647.4646">3463 10818,'-4'-8,"-13"8,17 0,0 0,0 0,-21 9,21-9,0 0,-33 23,33-23,-49 41,-10 20,-3 20,6 28,9 21,2 27,0 26,-1 29,4 21,17 14,32-1,31-7,24 4,7-34,95 128,-104-208,-33-25,-23-33</inkml:trace>
  <inkml:trace contextRef="#ctx0" brushRef="#br0" timeOffset="15587.5586">1653 11452,'-7'-22,"2"0,5 22,0 0,0 0,16-27,-16 27,0 0,46-29,-46 29,81-43,35 12,39 19,-9 22,-54 19,-37 24,-32 18,-20 11,-23 13,-24 3,-17-16,14 9,26-22,31 3,35 10</inkml:trace>
  <inkml:trace contextRef="#ctx0" brushRef="#br0" timeOffset="15860.5859">2529 12791,'-9'13,"-12"-2,21-11,0 0,0 0,0 0,0 0,0 0,0 0,-6 2,6-2,0 0,0 0,0 0,0 0,0 0,-1-12,1 12,0 0,0 0,0 0,0 0,12-31,-12 31,0 0,0 0,0 0,11-32,-11 32,0 0,0 0,4-24,-4 24,0 0,-14-18,14 18</inkml:trace>
</inkml:ink>
</file>

<file path=ppt/ink/ink41.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7:21:00.066"/>
    </inkml:context>
    <inkml:brush xml:id="br0">
      <inkml:brushProperty name="width" value="0.05292" units="cm"/>
      <inkml:brushProperty name="height" value="0.05292" units="cm"/>
      <inkml:brushProperty name="color" value="#0070C0"/>
    </inkml:brush>
  </inkml:definitions>
  <inkml:trace contextRef="#ctx0" brushRef="#br0">1942 10105,'6'-16,"-1"5,-5 11,0 0,0 0,12-12,-12 12,0 0,30-20,-30 20,65-26,32-2,36 3,23-3,25-9,19 6,19-4,19 5,31 15,10 5,24 23,-44 14,-16 28,-31 25,-31 18,-32 18,-61-1,-58 2,-62 2,-59-6,-63-6,-55-10,-40-11,-50-11,-32-15,-24-24,-1-12,23-24,17-22,11-33,34-18,47-26,78 7,53-28,56 13,46-26,49 5,63 0,55 11,74 17,83 19,39 27,-19 49,-75 31,-45 35</inkml:trace>
</inkml:ink>
</file>

<file path=ppt/ink/ink42.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7:21:15.265"/>
    </inkml:context>
    <inkml:brush xml:id="br0">
      <inkml:brushProperty name="width" value="0.05292" units="cm"/>
      <inkml:brushProperty name="height" value="0.05292" units="cm"/>
      <inkml:brushProperty name="color" value="#0070C0"/>
    </inkml:brush>
  </inkml:definitions>
  <inkml:trace contextRef="#ctx0" brushRef="#br0">2924 1094,'26'-33,"19"-5,-45 38,68-24,19-7,30 13,7 4,17-4,33 4,49-3,8 7,47 0,14 7,2 11,7 14,-7 14,-19 4,-61 25,-45 16,-53 10,-44 13,-30 7,-58 0,-48-8,-87-1,-59-21,-42-19,-47-7,-56-13,-46-19,-62-10,6-20,2-6,43-37,41-24,65-37,68-37,151 13,108 3,96-2</inkml:trace>
  <inkml:trace contextRef="#ctx0" brushRef="#br0" timeOffset="1069.1069">4630 1587,'21'15,"2"20,-23-35,0 0,21 60,-21-60,41 79,51 50,14 16,-23-36,-30-27,-39-8,-7-26,-13-23,-11-37,-22-52,-28-35,-35-40,-2-4,8 12,34 37,49 34,29 33,18 13,23 26,28 20,21 17,-39 4,-44-27,-21-24,-14-12,-45-21,-24-7,-1 8,9 16,25 18,6 15,-7 30,-11 32,24 16</inkml:trace>
  <inkml:trace contextRef="#ctx0" brushRef="#br0" timeOffset="5222.5222">9729 4022,'40'-41,"-5"-5,-35 46,37-42,9-5,36 13,35 8,13 8,49 7,13 7,36 10,19 17,12 13,-4 12,-14 20,-3 14,-53 13,-7 21,-36 7,-35 40,-46-69,-45 37,-46-9,-37 1,-49-4,-24-21,-43-6,-48-16,-31-18,0-23,-32-20,4-31,32-35,-10-27,31-21,28-19,17-27,46 6,39-14,31 3,37 2,54-9,61 12,90 17,104 17,69 39,79 44,10 51,60 65,-7 64,-12 71</inkml:trace>
  <inkml:trace contextRef="#ctx0" brushRef="#br0" timeOffset="22513.2511">13943 11145,'33'-14,"-2"-6,-31 20,0 0,34-19,-34 19,48-18,16 0,14 0,12-1,13 0,14-2,18 7,13 11,24 20,23 16,3 18,11 22,2 25,-27 7,-25 13,-26 17,-36 8,-49-4,-69 5,-52-20,-36-7,-40-10,-33-26,-48-32,-60-33,-15-31,-8-27,-26-22,41-20,39-17,37-28,77-9,57-29,68-7,80 20,79 23,102 32,84 63,85 70,21 66,-43 49,-96 31</inkml:trace>
</inkml:ink>
</file>

<file path=ppt/ink/ink43.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7:22:31.861"/>
    </inkml:context>
    <inkml:brush xml:id="br0">
      <inkml:brushProperty name="width" value="0.05292" units="cm"/>
      <inkml:brushProperty name="height" value="0.05292" units="cm"/>
      <inkml:brushProperty name="color" value="#0070C0"/>
    </inkml:brush>
  </inkml:definitions>
  <inkml:trace contextRef="#ctx0" brushRef="#br0">5731 5055,'-20'-9,"-31"1,51 8,-83 4,-32-6,-23 2,-17-1,-13 9,-43-4,-13 8,-17-5,-28 2,-2 3,-6 10,-17-9,16 6,35-13,38-8,59 1,68 3</inkml:trace>
</inkml:ink>
</file>

<file path=ppt/ink/ink44.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7:22:50.070"/>
    </inkml:context>
    <inkml:brush xml:id="br0">
      <inkml:brushProperty name="width" value="0.05292" units="cm"/>
      <inkml:brushProperty name="height" value="0.05292" units="cm"/>
      <inkml:brushProperty name="color" value="#0070C0"/>
    </inkml:brush>
  </inkml:definitions>
  <inkml:trace contextRef="#ctx0" brushRef="#br0">1339 3091,'-1'-4,"-8"6,9-2,-31 6,-30-6,61 0,-78 20,4-17,74-3,-66 26,9-5,-3 29,1-4,-8 15,3 16,11 15,16 7,16 0,-2 35,-12-1,11 8,0-6,11 12,-2 8,7-14,13 1,2-7,3-3,8-24,14-17,21-13,24-12,51-17,70-8,11-1,-34-17</inkml:trace>
  <inkml:trace contextRef="#ctx0" brushRef="#br0" timeOffset="35234.5231">1204 5677,'-2'-15,"-2"4,4 11,0 0,0 0,0 0,-3-14,3 14,0 0,0 0,-7-13,7 13,0 0,-11-4,11 4,-23 3,-6 0,29-3,0 0,-41 0,41 0,-44 3,4 11,9 3,12-7,1 25,0 8,-4-7,12 23,-4 11,3 8,0 12,1 9,12 12,5 18,12 9,-7-10,-13 20,-6 16,1-16,2 24,2-18,1 12,3 4,4-35,12 10,13-2,4-27,13 3,-2-8,-6 5,1 5,-4-26,4-7,2-4,7-15,8 4,-3-2,-15 2,-9-1,-4 2,1-27,4 0,9 8,-7-8,-5-15,-1 11,-2-18,1 3,1 5,-2 14</inkml:trace>
  <inkml:trace contextRef="#ctx0" brushRef="#br0" timeOffset="37208.7205">8895 8815,'-5'2,"-26"-2,31 0,0 0,-56-7,56 7,-82-14,-25-1,-20 7,9 22,5 34,8 9,-11-8,-19-9,-17-27,-40-32,-56-26,-11-6,10 10,8 20,26 23,19 10,-14 11,-2-2,-6-4,-17-13,-26-9,-44-18,4-1,14 10,-20 5,20-2,22 2,48-1,51-6,59 9,43 45</inkml:trace>
  <inkml:trace contextRef="#ctx0" brushRef="#br0" timeOffset="51701.1696">2288 8134,'-3'-9,"-5"-2,8 11,0 0,0 0,0 0,0 0,0 0,0 0,0 0,-9-13,9 13,0 0,0 0,0 0,0 0,0 0,0 0,-5-6,5 6,0 0,0 0,0 0,0 0,0 0,-5-1,5 1,0 0,0 0,0 0,0 0,-11 6,11-6,0 0,0 0,0 0,-21 11,21-11,0 0,0 0,-23 18,23-18,0 0,-22 28,22-28,-24 23,-1 12,3 15,-7-1,6 16,-9-1,3 5,11 13,3 6,3 1,-1 5,-4 4,0 6,4 0,-1 3,3 4,8 16,5-9,6-5,3-1,5 9,-4-35,-4-3,-8-9,5-3,7 2,40 19</inkml:trace>
  <inkml:trace contextRef="#ctx0" brushRef="#br0" timeOffset="54801.4796">12013 12076,'1'0,"-2"-3,1 3,0 0,0 0,0 0,-6-2,6 2,0 0,0 0,-30-5,30 5,0 0,-54-1,54 1,-78 0,-30 2,-7 1,-18 1,-29 1,-22-4,9 2,-25-2,1-3,-8 1,-8-1,-4-2,0 0,-18 3,11 6,12 0,0 4,30-3,40-7,25 10,45 0,36 9</inkml:trace>
</inkml:ink>
</file>

<file path=ppt/ink/ink45.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7:24:26.342"/>
    </inkml:context>
    <inkml:brush xml:id="br0">
      <inkml:brushProperty name="width" value="0.05292" units="cm"/>
      <inkml:brushProperty name="height" value="0.05292" units="cm"/>
      <inkml:brushProperty name="color" value="#0070C0"/>
    </inkml:brush>
  </inkml:definitions>
  <inkml:trace contextRef="#ctx0" brushRef="#br0">3548 13584,'88'-12,"-6"-3,10 3,-16-1,6 7,21 24,0 32,-38 22,-19 27,-37 5,-32 5,-39-16,-65-17,-59-45,-55-33,-18-33,-13-32,53-13,60-13,61-28,83 9,63-1,95 7,71 19,90 36,47 29,50 22,3 6</inkml:trace>
  <inkml:trace contextRef="#ctx0" brushRef="#br0" timeOffset="945.0945">12877 13463,'43'-69,"-14"-1,14 18,41 14,49 26,48 42,13 41,9 53,-51 25,-60 18,-67-3,-61-37,-36-8,-31-20,-12-84,-67-15,-71 0,-42-21,-6-65,14-19,70-2,55-3,77-19,120-5,101-2,68 26,35 45,20 56,46 66,10 68,-44 13,-121-57</inkml:trace>
  <inkml:trace contextRef="#ctx0" brushRef="#br0" timeOffset="2523.2523">4026 11323,'42'-44,"19"-3,27 1,30-3,-6-14,-27-16,15-32,-25-25,-16-39,22-21,26 22,49 18,52 4,13-5,-9-17,17-27,14-4,11-2,14-26,-25-2,-20-2,5-24,-30-4,-28-8,8-29,34 40,52 45,46 1,-16 7,-21 0,-1-30,-47-15,-72-34,-34-59,-12 10,35 43,58 19,17 43,1 20,20 2,6 31,9 36,13-4,-38 1,-53-29,-38-54,-28-20,12 11,60 15,26 53,0 31,-8 32,-78 21,-80 8</inkml:trace>
</inkml:ink>
</file>

<file path=ppt/ink/ink46.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7:25:04.107"/>
    </inkml:context>
    <inkml:brush xml:id="br0">
      <inkml:brushProperty name="width" value="0.05292" units="cm"/>
      <inkml:brushProperty name="height" value="0.05292" units="cm"/>
      <inkml:brushProperty name="color" value="#0070C0"/>
    </inkml:brush>
  </inkml:definitions>
  <inkml:trace contextRef="#ctx0" brushRef="#br0">12678 2277,'12'-8,"4"5,-16 3,0 0,0 0,0 0,10-2,-10 2,0 0,0 0,10 10,-10-10,0 0,5 16,-5-16,-29 21,-47-14,76-7,-104 4,-14-8,-3 13,-9 2,-19-4,-52-14,-6-15,25 0,6 5,29 12,-4 12,2 7,-10 2,-21-5,5-11,-9-6,-28-3,6-2,0 11,-8 9,27 5,23 7,23-3,17 5,25-5</inkml:trace>
  <inkml:trace contextRef="#ctx0" brushRef="#br0" timeOffset="3206">5370 6294,'6'-14,"-5"12,-1 2,0 0,0 0,5 0,-5 0,0 0,43 10,-43-10,85 16,33-4,31 7,10-11,11-10,15 1,11-2,42-5,16 9,10-1,38 0,-28-4,6-3,48 0,-1-8,-5-3,19 1,-16 7,9 12,44 3,-18 1,-5 1,17 7,-6 5,-4 0,26 4,-21-16,-35-1,23 3,4 9,2 16,35 3,-35-6,-31-7,16-4,-50-15,-30-10,-47-8,-13 13</inkml:trace>
  <inkml:trace contextRef="#ctx0" brushRef="#br0" timeOffset="4361">4394 6199,'-45'15,"-5"3,50-18,-63 19,-29 0,-20-1,-28-7,-20 4,-35-9,-6 7,-23 0,-31-7,6-1,6-3,-22-9,7 2,30 1,11-19,25 5,35 2,22 21,52 12</inkml:trace>
</inkml:ink>
</file>

<file path=ppt/ink/ink47.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7:26:02.420"/>
    </inkml:context>
    <inkml:brush xml:id="br0">
      <inkml:brushProperty name="width" value="0.05292" units="cm"/>
      <inkml:brushProperty name="height" value="0.05292" units="cm"/>
      <inkml:brushProperty name="color" value="#0070C0"/>
    </inkml:brush>
  </inkml:definitions>
  <inkml:trace contextRef="#ctx0" brushRef="#br0">3945 7059,'-7'-4,"-26"7,33-3,0 0,-48 4,48-4,-68 26,-14 9,-17 11,-15 21,22 9,24 21,24 15,28 18,47 18,41-6,43-15,13-22,23-14,0-29</inkml:trace>
  <inkml:trace contextRef="#ctx0" brushRef="#br0" timeOffset="1042">8396 7713,'-9'-2,"-16"0,25 2,0 0,0 0,-37 7,37-7,0 0,-40 11,40-11,-60 9,-10-1,-11-4,-25-6,-11-5,-8-1,-21 2,-10-4,-15-5,-16-1,-8 5,2-2,-30 4,3-1,10 8,-24 5,1 0,-3 0,-17 1,25-10,19 1,14-5,32-4,36 3,60 10</inkml:trace>
  <inkml:trace contextRef="#ctx0" brushRef="#br0" timeOffset="13600">5725 12121,'47'-71,"0"5,25 8,52-6,37 1,81-20,46-18,65-17,39-10,76-10,13-6,11 7,75-9,-20 11,-25 8,37-6,-8 14,-17 9,42 5,-41 19,-34 20,-3-1,-63 10,-39 7,11 3,-52 14,-48 7,-37 4,-60 1,-48 5,-22 9,-25 4,-25 14,-40 5,-39 18,-31 10,-28 16,-23 1,-19-13,-25 4,21-9,20-9,39-8,28-19,22-13,37-21,32-22,16-13,16-11,-42 14,-36 0,-28-3,-38-6,-51-9,-24-12,0 5,12 23,2 16,13 26,0 31,-37 37</inkml:trace>
</inkml:ink>
</file>

<file path=ppt/ink/ink48.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7:26:30.922"/>
    </inkml:context>
    <inkml:brush xml:id="br0">
      <inkml:brushProperty name="width" value="0.05292" units="cm"/>
      <inkml:brushProperty name="height" value="0.05292" units="cm"/>
      <inkml:brushProperty name="color" value="#0070C0"/>
    </inkml:brush>
  </inkml:definitions>
  <inkml:trace contextRef="#ctx0" brushRef="#br0">2182 6369,'-10'-17,"-19"-7,29 24,0 0,-35-20,35 20,-44-10,-23-3,-11 7,-2 9,-12 17,8-2,9 16,-2 15,9 26,-4 1,-9 40,8 20,5 16,17 20,24 35,23-17,17 10,6-1,11-20,15-31,28-39,25-36,28-38,49-35,36-4,-8-5,-22 0</inkml:trace>
  <inkml:trace contextRef="#ctx0" brushRef="#br0" timeOffset="1369">5792 6224,'25'-21,"-42"13,17 8,0 0,-62-6,62 6,-94 3,-33 1,-58 3,-57-2,-43-4,-74 6,-66 6,3 2,-27-3,30 1,23-6,62 3,97-14,105-6,116 7</inkml:trace>
</inkml:ink>
</file>

<file path=ppt/ink/ink49.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7:27:01.448"/>
    </inkml:context>
    <inkml:brush xml:id="br0">
      <inkml:brushProperty name="width" value="0.05292" units="cm"/>
      <inkml:brushProperty name="height" value="0.05292" units="cm"/>
      <inkml:brushProperty name="color" value="#0070C0"/>
    </inkml:brush>
  </inkml:definitions>
  <inkml:trace contextRef="#ctx0" brushRef="#br0">18121 5204,'10'-34,"-22"-8,12 42,0 0,-42-19,42 19,-71-14,-46-2,-23 15,-13 24,20 33,0 11,-56-20,-56-38,-3-16,-12-14,-11-10,-20-9,-18 10,58 55,23 32,-31 22,-48-23,-51-32,-54-31,6-28,-19-25,-37-13,28 13,-24 25,96 32,14 20,-27 7,-57-1,30-4,54-10,16-10,42-14,54 3,29 19,86 29</inkml:trace>
  <inkml:trace contextRef="#ctx0" brushRef="#br0" timeOffset="2488">10105 10210,'16'-38,"-16"19,0 19,0 0,0 0,-2-18,2 18,0 0,12-17,-12 17,52-24,45 0,27 1,41-4,27-3,33 0,70-4,17 9,25 9,43-3,6 2,1-6,64 7,-3 5,2 11,17 3,-15 4,-2-1,73 8,-44 14,-19 0,19 5,-27 4,1 5,33 7,-37-16,-36-13,17 9,-22-1,-15-10,6 7,-56-9,-43 0,-25-5,-48 2,-48 4,-55 12,-71 0,-55 12,-89 10,-102-8,-93-24,-154-36,-96-27,-83-31,-138-30,-44-5,-25 9,-106 26,21 47,44 23,-42 13,78 13,75 20,20 12,117-5,92-7,70 0,113-2,113 13</inkml:trace>
</inkml:ink>
</file>

<file path=ppt/ink/ink5.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6:39:53.272"/>
    </inkml:context>
    <inkml:brush xml:id="br0">
      <inkml:brushProperty name="width" value="0.05292" units="cm"/>
      <inkml:brushProperty name="height" value="0.05292" units="cm"/>
      <inkml:brushProperty name="color" value="#0070C0"/>
    </inkml:brush>
  </inkml:definitions>
  <inkml:trace contextRef="#ctx0" brushRef="#br0">18313 6826,'-3'-5,"-18"4,21 1,0 0,0 0,-37-1,37 1,0 0,-57-2,57 2,-63-2,-32-1,-32-13,-39-2,-48-2,19 7,0 10,29 0,22 9,12-1</inkml:trace>
  <inkml:trace contextRef="#ctx0" brushRef="#br0" timeOffset="1738">13601 12374,'-53'-5,"-20"6,73-1,-85 6,-19 3,-24-9,-26-1,-15-8,-21-6,-25-3,-19-3</inkml:trace>
  <inkml:trace contextRef="#ctx0" brushRef="#br0" timeOffset="6161">16655 5976,'-24'-15,"5"12,19 3,0 0,-40 2,40-2,-64 6,-27 11,-35-3,-21 1,-11-5,-4-2,5-5,-7-8,23-3,21 3</inkml:trace>
  <inkml:trace contextRef="#ctx0" brushRef="#br0" timeOffset="20941">4747 6690,'47'-26,"12"21,-59 5,81 0,31 22,43-6,41 3,47 26,19 23,-49-1,-62-15,-39-30,4-33,-2-25,15-17,26 8,43 30,64 42,30 32,-26 7,-61-23,-34-27,-15-26,9-21,16-7,-3-2,-15-1,16 17,35 27,31 23,-1 6,-34-15,-23-18,2-14,12-3,14 2,8 12,10 17,-7-4,-31-7,-17-5,13-1,11-2,-3 4,-30 24</inkml:trace>
  <inkml:trace contextRef="#ctx0" brushRef="#br0" timeOffset="32837">21087 11049,'44'-27,"-4"-9,-40 36,24-26,21-14,9 10,24 6,32 3,22 4,30 14,12 9,23 25,14 18,-18 3,-26 9,-28 18,-30 9,-20-8,-56 7,-51-4,-55-4,-60-5,-53-25,-23-13,-20-7,-18-10,-6-11,-5-30,5-17,30-16,32-11,51-12,58-4,33-8,44-9,48-11,61-6,56 15,72 24,66 31,435 141,-336 56,-74 62</inkml:trace>
</inkml:ink>
</file>

<file path=ppt/ink/ink50.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7:27:19.427"/>
    </inkml:context>
    <inkml:brush xml:id="br0">
      <inkml:brushProperty name="width" value="0.05292" units="cm"/>
      <inkml:brushProperty name="height" value="0.05292" units="cm"/>
      <inkml:brushProperty name="color" value="#0070C0"/>
    </inkml:brush>
  </inkml:definitions>
  <inkml:trace contextRef="#ctx0" brushRef="#br0">5842 6979,'26'-36,"-17"22,-9 14,0 0,0 0,13-9,-13 9,0 0,28-7,-28 7,62-7,22 1,29 1,40 4,4 1,9 0,27-2,7 0,1 2,25-2,8-2,-14-3,51-11,-28 1,3-2,26 8,-31 5,-51 13,-35 17</inkml:trace>
  <inkml:trace contextRef="#ctx0" brushRef="#br0" timeOffset="1368">9438 9938,'1'-11,"6"4,-7 7,0 0,0 0,30-5,-30 5,0 0,55-4,-55 4,76-1,11-1,17-2,25-2,24-1,13 2,38 0,1 3,-14-2,-11-9,-18-4,-24 1,9 5,-23 8,-26 4,-24 8,-32 11,-5 26</inkml:trace>
</inkml:ink>
</file>

<file path=ppt/ink/ink51.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7:27:34.954"/>
    </inkml:context>
    <inkml:brush xml:id="br0">
      <inkml:brushProperty name="width" value="0.05292" units="cm"/>
      <inkml:brushProperty name="height" value="0.05292" units="cm"/>
      <inkml:brushProperty name="color" value="#0070C0"/>
    </inkml:brush>
  </inkml:definitions>
  <inkml:trace contextRef="#ctx0" brushRef="#br0">9707 534,'-1'2,"-21"5,22-7,0 0,0 0,-39 7,39-7,0 0,-41 4,41-4,-54 16,22 3,8 16,7 10,4 9,-7 12,-14 18,-3 8,-2 12,-8 21,32 18,17 26,-7 29,-15 1,-20-6,35 18,50 3,29 0,-16-4</inkml:trace>
  <inkml:trace contextRef="#ctx0" brushRef="#br0" timeOffset="1497">19668 1674,'39'-21,"6"3,-45 18,75-16,25 4,46 3,20 5,24-1,52 7,7-5,6 8,32 1,15 10,-37 6,33 16,-17 14,-20 4</inkml:trace>
  <inkml:trace contextRef="#ctx0" brushRef="#br0" timeOffset="3708">9844 3687,'-35'-25,"0"6,35 19,0 0,0 0,0 0,-8-6,8 6,0 0,0 0,10-1,-10 1,0 0,60 4,-60-4,117 14,44-6,24-6,61-9,23-4,30 4,33 1,-29 7,-25-4,-18 0,-75-5,-62 16</inkml:trace>
  <inkml:trace contextRef="#ctx0" brushRef="#br0" timeOffset="4734">20733 2658,'-6'-21,"2"8,4 13,0 0,0 0,0 0,-3-6,3 6,0 0,0 0,0-5,0 5,0 0,9-8,-9 8,27-8,26 11,-53-3,89 7,26 7,40 0,28-4,20 7,34-5,-2-28,-4 19,31-12,-26 7,-6-14,1 30,-17 16,-29-1</inkml:trace>
  <inkml:trace contextRef="#ctx0" brushRef="#br0" timeOffset="11517">9942 4720,'103'-20,"18"6,36 10,44 5,20 3,22-1,39 2,12-7,14 1,41 1,-5 0,-8 7,41 1,-28-7,-26-8,4-8,-30 4,17 10,-4 10,-38 13,-70 14</inkml:trace>
  <inkml:trace contextRef="#ctx0" brushRef="#br0" timeOffset="12522">9385 5662,'29'-14,"7"0,-36 14,0 0,37-8,-37 8,51-10,28-5,33 6,24 0,34 1,51-4,27 2,30 5,44 8,5-2,8 6,33 7,-12-2,-15 2,-5-2,-41-2,-39-1,-12-5,-75 2,-62 4,-21 33</inkml:trace>
  <inkml:trace contextRef="#ctx0" brushRef="#br0" timeOffset="16743">9704 6745,'21'-30,"7"10,-28 20,0 0,41-17,-41 17,68-10,39 19,57 18,69 14,31-17,12-8,49-4,-4 3,4-6,3-2,-48-12,-34-7,23-11,-17 3,10 3,29 8,-1 17,-13 11,-18 12,-87 14</inkml:trace>
  <inkml:trace contextRef="#ctx0" brushRef="#br0" timeOffset="22519">14952 12947,'-11'6,"29"-3,-18-3,0 0,61 2,-61-2,90 3,20-6,28 3,17-4,28-2,61-2,2-1,13-1,16 0,3-1,16 3,41 10,-11-2,-6-2,-23-3,-13 4,-4 2,25 6,-16-7,-19 4,3 3,-17 0,0 0,-23 2,-7-3,-33 0,-20-5,3 3,-27-1,-23 4,-22 4,-24 9</inkml:trace>
</inkml:ink>
</file>

<file path=ppt/ink/ink52.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7:28:11.427"/>
    </inkml:context>
    <inkml:brush xml:id="br0">
      <inkml:brushProperty name="width" value="0.05292" units="cm"/>
      <inkml:brushProperty name="height" value="0.05292" units="cm"/>
      <inkml:brushProperty name="color" value="#0070C0"/>
    </inkml:brush>
  </inkml:definitions>
  <inkml:trace contextRef="#ctx0" brushRef="#br0">7630 3318,'57'-41,"-6"12,-51 29,102-21,60 3,23 6,37-1,45-3,12 0,1-11,43-10,24 8,30 6,55 18,13 5,-10 6,26 3,-6 9,-20 1,8-2,-52-2,-57 6,1 37</inkml:trace>
  <inkml:trace contextRef="#ctx0" brushRef="#br0" timeOffset="1219">3360 6162,'35'7,"22"-13,-57 6,91-14,26-2,31 1,60 1,113 1,32 16,28-8,11 3,11-8,-8-3,-37-7,-6 9,-50 13</inkml:trace>
  <inkml:trace contextRef="#ctx0" brushRef="#br0" timeOffset="11919">13833 9617,'67'-43,"18"2,34 14,18-1,39 5,25 12,26 12,59 4,34-3,27-3,51-4,-6-3,-13-6,13 6,-52-1,-62 10,-41 16</inkml:trace>
  <inkml:trace contextRef="#ctx0" brushRef="#br0" timeOffset="12998">12077 10511,'28'-17,"28"-1,-56 18,85-16,18-2,27-2,19 4,57 3,22-1,33 4,52 4,6 2,10 5,43 1,-9-6,-11-2,39-2,-2 5,13 3,38 4,-29 0,-18 2,20 0,-22 0,-20 8,8-1,-58-8,-51-3,-30 2,-68 12,-55 16</inkml:trace>
  <inkml:trace contextRef="#ctx0" brushRef="#br0" timeOffset="14713">6135 11586,'28'-18,"17"9,-45 9,86-5,41 3,15-1,29-2,51-5,39-2,25 2,52-3,4-2,19 5,37-2,-5 2,16 4,23 6,-9 0,26-2,-14-4,-23 5,9-3,-6 9,21-22,-26 10,-27 3,24-2,-23 5,-8-2,28 4,-11 3,-24 5,35 6,-22 5,-12 3,24-3,-27 0,-12-3,7 7,-14 0,-15 3,10-3,-26-12,-26-9,11 10,-30-5,-16-5,-1 5,-37-10,-26-6,1 3,-24 7,-31 3,7 31,-25 30</inkml:trace>
  <inkml:trace contextRef="#ctx0" brushRef="#br0" timeOffset="29603">11397 12218,'30'-59,"-1"-2,-29 61,30-64,31 4,37 18,41 17,54 18,11 15,-20 13,-20 23,-24 37,-1 39,12 53,2 33,-37 12,-51 12,-75-23,-56-1,-40-34,-36-30,-67-22,-36-56,-23-43,-31-35,19-39,36-32,22-56,40-27,59-21,39-34,51-11,44 4,57-5,83 26,92 49,124 38,42 58,-31 52,-23 43</inkml:trace>
  <inkml:trace contextRef="#ctx0" brushRef="#br0" timeOffset="30879">14976 12144,'40'-45,"-19"-2,-21 47,39-45,23 5,19 12,38 4,18 4,8 3,28 8,9 17,12 19,39 28,-39 8,-35 18,-8 31,-20 19,-23 17,-7 28,-33 4,-40 0,-49 16,-40-6,-23-5,-33 10,-25-28,-32-37,-58-30,-30-73,-16-19,-4-23,25-17,31-17,-18-40,23-21,25-23,3-30,46-4,28-5,22-18,29 1,20 9,38-6,41 22,52 21,55 9,37 23,32 21,54 17,34 35,43 32,50 33,2 35,-15 35,3 51,-39 44</inkml:trace>
</inkml:ink>
</file>

<file path=ppt/ink/ink53.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7:29:51.159"/>
    </inkml:context>
    <inkml:brush xml:id="br0">
      <inkml:brushProperty name="width" value="0.05292" units="cm"/>
      <inkml:brushProperty name="height" value="0.05292" units="cm"/>
      <inkml:brushProperty name="color" value="#0070C0"/>
    </inkml:brush>
  </inkml:definitions>
  <inkml:trace contextRef="#ctx0" brushRef="#br0">10997 7580,'246'-25,"14"11,53 6,57-2,19 0,40 2,56-1,24 6,4 5,58 0,-18-3,10 5,43-1,-31-14,-32-7,37-2,-14 21,10 23,35 22,-76-7,-84-6,-34 21,-73 5,-85 19</inkml:trace>
  <inkml:trace contextRef="#ctx0" brushRef="#br0" timeOffset="889">13814 9905,'144'-37,"46"8,52 6,57-4,27 6,26 7,70 4,20 12,61 11,62 20,-5 6,-8-2,32 1,-11 2,-32-12,18 8,-77 9,-85 1,-73 23,-140 5</inkml:trace>
  <inkml:trace contextRef="#ctx0" brushRef="#br0" timeOffset="1850">2057 11152,'90'22,"35"11,50-6,62-3,37-12,49-20,57-21,45-21,38-2,-46 25,-54 31,-20 39</inkml:trace>
</inkml:ink>
</file>

<file path=ppt/ink/ink54.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7:30:18.680"/>
    </inkml:context>
    <inkml:brush xml:id="br0">
      <inkml:brushProperty name="width" value="0.05292" units="cm"/>
      <inkml:brushProperty name="height" value="0.05292" units="cm"/>
      <inkml:brushProperty name="color" value="#0070C0"/>
    </inkml:brush>
  </inkml:definitions>
  <inkml:trace contextRef="#ctx0" brushRef="#br0">20361 6838,'16'-9,"-18"5,2 4,0 0,0 0,0-9,0 9,0 0,12-29,-12 29,33-39,36 0,35 25,17 16,36 39,50 27,7 11,-20-7,-14-37,-29-37,-40-43,1-38,12 12,16 24,41 15,19 37,-3 24,24 34,-20-32,-27-9,-25-2,-15-42,-3 9,20 13,-18-17,-4 31,19 18,6 39</inkml:trace>
  <inkml:trace contextRef="#ctx0" brushRef="#br0" timeOffset="12157">1398 7780,'9'-17</inkml:trace>
  <inkml:trace contextRef="#ctx0" brushRef="#br0" timeOffset="12836">1639 7806,'-8'13,"-19"-2,27-11,0 0,-60 8,60-8,-79 11,-15 20,-3 25,3 6,34 40,26 14,17 33,-2 18,5 10,6 6,9 31,5 9,9 4,10 16,17-1,11-23,6 28,-27 13,-33-11,-35-5,-42-14,-28 17,30-16,61-33,60-3,49-17,-4-1,-53 27,-71-14,-34-19,40-38,77-56,59-31,71 0</inkml:trace>
</inkml:ink>
</file>

<file path=ppt/ink/ink55.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7:30:47.060"/>
    </inkml:context>
    <inkml:brush xml:id="br0">
      <inkml:brushProperty name="width" value="0.05292" units="cm"/>
      <inkml:brushProperty name="height" value="0.05292" units="cm"/>
      <inkml:brushProperty name="color" value="#0070C0"/>
    </inkml:brush>
  </inkml:definitions>
  <inkml:trace contextRef="#ctx0" brushRef="#br0">13791 12205,'-23'-27,"-9"-9,32 36,0 0,-36-35,36 35,-18-21,46 17,58 27,55 19,56 6,21-14,3-17,-2-19,-20-14,0-10,11 0,11 9,13 12,39 8,11 4,5 4,16 1,0 2,-10 1,-6-10,-22-21,-8-4,38 13,22 23,19 22,41 13,-31-17,-29-18,9-25,-11-1,-9 0,26 5,-12 14,-23 10,1-15,-49 6,-21 3,12-5,-48 19,-35-8</inkml:trace>
  <inkml:trace contextRef="#ctx0" brushRef="#br0" timeOffset="1009">4755 11018,'-16'-16,"13"4,3 12,0 0,0 0,0 0,3-5,-3 5,0 0,0 0,34 1,-34-1,0 0,63 16,-63-16,89 16,30-6,18-10,21-1,21-6,41-7,18 5,-8 6,7 6,-27 3,3 3,-29 3,-41 20</inkml:trace>
</inkml:ink>
</file>

<file path=ppt/ink/ink56.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7:31:04.192"/>
    </inkml:context>
    <inkml:brush xml:id="br0">
      <inkml:brushProperty name="width" value="0.05292" units="cm"/>
      <inkml:brushProperty name="height" value="0.05292" units="cm"/>
      <inkml:brushProperty name="color" value="#0070C0"/>
    </inkml:brush>
  </inkml:definitions>
  <inkml:trace contextRef="#ctx0" brushRef="#br0">19768 6285,'23'-19,"-18"-1,-5 20,0 0,0 0,-19-39,19 39,0 0,-48-51,48 51,-73-46,-27 0,-45 0,-8 20,4 32,-13 34,4 17,0 7,7 5,18 1,7 18,7-1,-15-10,-20-4,-1-16,32-7,15-2,29-9,20-6,21-10,28-17,12-7,13-18,12-9,-14-7,-5-12,-8-3,11-4,20-10,9 1,5 30,3 17,-8 30,-32 23,-29 30,-30 16,-33 10,-36 11,11-6,73-32,63-29,81-10,65-2,30 2,-35 4</inkml:trace>
  <inkml:trace contextRef="#ctx0" brushRef="#br0" timeOffset="951">19423 7475,'45'-18,"-31"13,-14 5,0 0,0 0,0 0,-3-3,3 3,0 0,0 0,-39-28,39 28,0 0,-77-53,77 53,-97-67,-29-38,-30-20,-18-20,5-13,17-29,18-12,42-1,32-8,5 14,-13 17,-11 3,12 33,2 22,1 12,23 37,29 18,22 34,17 13,25 37,35 14,26 11,14-7,-12-22,-44-22,-77-30,-78-35,-76-21,-33-2,-4 11,17 33,73 46,48 38,52 28,35 16,11 6,-39-21,-21 0,-20 15</inkml:trace>
</inkml:ink>
</file>

<file path=ppt/ink/ink57.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7:31:37.602"/>
    </inkml:context>
    <inkml:brush xml:id="br0">
      <inkml:brushProperty name="width" value="0.05292" units="cm"/>
      <inkml:brushProperty name="height" value="0.05292" units="cm"/>
      <inkml:brushProperty name="color" value="#0070C0"/>
    </inkml:brush>
  </inkml:definitions>
  <inkml:trace contextRef="#ctx0" brushRef="#br0">12714 7157,'52'-28,"4"2,-56 26,71-19,4 0,19 6,17 13,17 5,27 6,7 0,18-10,25 5,13-3,4 2,24-6,-22 3,-17 0,1-3,-29 4,-15 14</inkml:trace>
  <inkml:trace contextRef="#ctx0" brushRef="#br0" timeOffset="5032">6945 11901,'89'-3,"13"2,14-4,43-6,38 1,37-7,63 1,13-6,28-1,38-1,20 3,22 11,43 11,-22 4,-23-7,12-2,-11 2,5 6,41 15,-42 3,-32-4,9-2,-30-3,-9 5,28 10,-34-4,-41-5,-12 3,-44 5,-35 4,-44 13</inkml:trace>
  <inkml:trace contextRef="#ctx0" brushRef="#br0" timeOffset="5672">13112 13106,'-152'-11</inkml:trace>
  <inkml:trace contextRef="#ctx0" brushRef="#br0" timeOffset="6844">1352 13044,'-16'-20,"18"13,-2 7,0 0,49 2,-49-2,118-6,80 16,53 3,50-8,76-2,27-12,30-9,80-3,3 11,-7 2,30 3,-26 2,-10-9,49-1,-18 4,-16 15,74 6,-102-2,3-3,36 4,-24 5,-30 6,-14-8,-69-9,-33-14,-1-9,-20 2,-33 2,-47 5,-51 11,-58 21</inkml:trace>
</inkml:ink>
</file>

<file path=ppt/ink/ink58.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7:32:17.415"/>
    </inkml:context>
    <inkml:brush xml:id="br0">
      <inkml:brushProperty name="width" value="0.05292" units="cm"/>
      <inkml:brushProperty name="height" value="0.05292" units="cm"/>
      <inkml:brushProperty name="color" value="#0070C0"/>
    </inkml:brush>
  </inkml:definitions>
  <inkml:trace contextRef="#ctx0" brushRef="#br0">6122 5260,'172'-65,"27"-13,12-4,30 1,-14 15,29 14,-23 34,-33 30,-2 31,-22 32,-14 35,17 39,-15 15,-14 14,2 32,-48 6,-51 4,-27 35,-24-15,-15 3,-35-21,-61-1,-53-33,-29-22,-37-19,-10-28,-42-18,-60-1,-8-16,-1-21,-17-25,54-33,48-29,21-36,25-28,22-28,6-38,47-34,49-10,42-46,55-10,57-9,63-32,60 30,49 26,68 13,36 29,6 41,29 12,-52 53,21 49,48 62,46 69,79 102,13 101</inkml:trace>
</inkml:ink>
</file>

<file path=ppt/ink/ink59.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7:32:49.323"/>
    </inkml:context>
    <inkml:brush xml:id="br0">
      <inkml:brushProperty name="width" value="0.05292" units="cm"/>
      <inkml:brushProperty name="height" value="0.05292" units="cm"/>
      <inkml:brushProperty name="color" value="#0070C0"/>
    </inkml:brush>
  </inkml:definitions>
  <inkml:trace contextRef="#ctx0" brushRef="#br0">6638 13545,'-85'-3,"-19"9,-29 1,-32 0,-15 5,-9-1,-38 6,-11-10,-19-1,-51-8,-15-5,-1 1,-25-1,5-11,15-4,-8-2,52 6,43 3,26-5,49 8,51 7</inkml:trace>
</inkml:ink>
</file>

<file path=ppt/ink/ink6.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6:41:10.813"/>
    </inkml:context>
    <inkml:brush xml:id="br0">
      <inkml:brushProperty name="width" value="0.05292" units="cm"/>
      <inkml:brushProperty name="height" value="0.05292" units="cm"/>
      <inkml:brushProperty name="color" value="#0070C0"/>
    </inkml:brush>
  </inkml:definitions>
  <inkml:trace contextRef="#ctx0" brushRef="#br0">16108 1852,'18'-7,"-18"3,0 4,0 0,0 0,-15-4,15 4,0 0,-35-11,35 11,-59-19,-15 3,-23 1</inkml:trace>
  <inkml:trace contextRef="#ctx0" brushRef="#br0" timeOffset="2338">22147 7009,'34'-52,"-16"16,-18 36,26-41,23 23,31 4,25 29,25-25,20 16,17-23,10-1,15 10,10 22,18-1,-7 40,-24-6,-38 6,-39 42,-31-9,-36 33,-36 5,-46-25,-55 19,-52-58,-53 18,-32-41,-24 11,-27-23,-30-24,-23-10,-1-49,31-15,42-34,57-8,59-9,58-9,74-13,85 19,83 15,111 40,110 53,81 61,54 103,-68 13</inkml:trace>
</inkml:ink>
</file>

<file path=ppt/ink/ink60.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7:33:02.670"/>
    </inkml:context>
    <inkml:brush xml:id="br0">
      <inkml:brushProperty name="width" value="0.05292" units="cm"/>
      <inkml:brushProperty name="height" value="0.05292" units="cm"/>
      <inkml:brushProperty name="color" value="#0070C0"/>
    </inkml:brush>
  </inkml:definitions>
  <inkml:trace contextRef="#ctx0" brushRef="#br0">1202 11094,'104'-27,"0"33,25 1,38 10,53-15,38-15,67-20,19 5,4-1,49-5,-10-8,5 9,1 12,4 5,9 4,-57 26,-63 6,-46-3,-77-5,-65-3,-49 6,-48 25</inkml:trace>
  <inkml:trace contextRef="#ctx0" brushRef="#br0" timeOffset="1416">22585 10915,'52'-41,"-19"15,-33 26,0 0,0 0,0 0,12-12,-12 12,0 0,0 0,-11 16,11-16,0 0,-43 28,43-28,-87 43,-41-11,-59-10,-33-5,-24-1,-60 0,-25-3,-26-12,-36 12,17 1,-3 7,-42-20,0-21,8-5,-12-7,30 0,9-1,-19-4,33-1,33 15,23 5,54 12,47 16,47 7,59-3,21 5,3-1</inkml:trace>
  <inkml:trace contextRef="#ctx0" brushRef="#br0" timeOffset="2214">15420 11376,'0'-18,"-17"8,17 10,0 0,0 0,-31 2,31-2,0 0,-51 15,51-15,-63 36,12 12,25 9,31-8,12-22,16-18,17-21,8-19,-6-4,-9 0,-19 7,-18 8,-6 16,13 21,17 35,6 24,-19-2,-24-8,-36-13,-36-26,-23-21,-3-14</inkml:trace>
  <inkml:trace contextRef="#ctx0" brushRef="#br0" timeOffset="2633">15741 11609,'54'-44,"-9"-4,-45 48,35-42,-10-5,-32-1,-30 9,-22 18,-31 25,16 31,30 27,52 20,51 2,34-15,2-16,-17-26,-20-26</inkml:trace>
  <inkml:trace contextRef="#ctx0" brushRef="#br0" timeOffset="2971">16230 11567,'9'-14,"-21"13,12 1,0 0,0 0,-35 8,35-8,0 0,-46 21,46-21,-28 42,47 6,52-10,27-14,-39-28,-38-17,-62-31,-42-15,1 13,31 31,25 27</inkml:trace>
  <inkml:trace contextRef="#ctx0" brushRef="#br0" timeOffset="3815">16499 11582,'32'23,"-5"36,-27-59,23 64,9-16,-12-37,-3-22,-2-36,-22-15,-1 2,16 17,16 37,28 40,-2 15,-12-3,-19-26,-10-20,5-24,1-27,7-1,3 26,8 28,0 44,-2 17,-5-5,13-14,11-22,22-27,13-31,-15-18,-32-4,-45 3,-45 14,-28 19,-11 24,28 29,52 17,44 22,56-1,17-14,11-11,-32-23,-32-31,-35-45</inkml:trace>
  <inkml:trace contextRef="#ctx0" brushRef="#br0" timeOffset="4043">17614 11227,'20'-35,"-10"30,10 55,-20-50,30 104,-1 34,-4-12,-2-29,11-23</inkml:trace>
  <inkml:trace contextRef="#ctx0" brushRef="#br0" timeOffset="4234">17850 11654,'-44'-47,"-28"21,-28 3,-19 3,11 13,50 3,58 2</inkml:trace>
  <inkml:trace contextRef="#ctx0" brushRef="#br0" timeOffset="4475">17950 11721,'70'24,"-45"-19,-25-5,0 0,0 0,0 0,6-5,-6 5,0 0,0 0,-1-30,1 30,0 0,1-57,-1 57,18-58,19 12,22 21</inkml:trace>
  <inkml:trace contextRef="#ctx0" brushRef="#br0" timeOffset="4666">18348 11519,'13'49,"-7"28,-6-77,8 74,7 8,16-22</inkml:trace>
  <inkml:trace contextRef="#ctx0" brushRef="#br0" timeOffset="4826">18345 11574,'-28'-70,"13"12,15 58,3-35,28 16</inkml:trace>
  <inkml:trace contextRef="#ctx0" brushRef="#br0" timeOffset="5117">18967 11472,'27'-24,"-70"-7,43 31,-102-20,-35 15,17 36,72 24,87 12,118 51,57 5,1-10,-19-15,-72-46</inkml:trace>
  <inkml:trace contextRef="#ctx0" brushRef="#br0" timeOffset="30672">2492 3999,'2'-8,"-15"29,13-21,0 0,-31 31,31-31,-62 68,-18 16,-16 13,-3 30,5 36,13 16,10 35,40 26,51-2,64-14,65-3,36-42,-11-45,-22-54,-68-50</inkml:trace>
  <inkml:trace contextRef="#ctx0" brushRef="#br0" timeOffset="33457">1095 8457,'42'-16,"16"11,-58 5,85 10,21-2,30-5,41 3,29-8,14 2,28-6,-6 4,9-5,31 1,21 14,7-11,12 12,-38-14,-12 4,24-3,-14 1,-26 21</inkml:trace>
</inkml:ink>
</file>

<file path=ppt/ink/ink61.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7:33:49.108"/>
    </inkml:context>
    <inkml:brush xml:id="br0">
      <inkml:brushProperty name="width" value="0.05292" units="cm"/>
      <inkml:brushProperty name="height" value="0.05292" units="cm"/>
      <inkml:brushProperty name="color" value="#0070C0"/>
    </inkml:brush>
  </inkml:definitions>
  <inkml:trace contextRef="#ctx0" brushRef="#br0">1051 1479,'26'-34,"-12"2,-14 32,0 0,0 0,0 0,15-20,-15 20,0 0,0 0,10-3,-10 3,0 0,-17 23,17-23,-50 31,-21 27,71-58,-63 71,26 23,3 18,-21 12,16 10,19 27,41-5,9 31,9 1,18 21,0 2,-29 20,-29 15,-14-22,16 46,29-28,9 15,-8-12,-30 24,-3-12,19-15,11 22,10-15,-7-3,-31 18,-36-15,-17-29,9-13,41-9,16-36,-2 2,-8-44,-8-15,9-43,10-8,20-29,48 12,44 4,45-9,53-10,-1-7,-27 9,2 24</inkml:trace>
  <inkml:trace contextRef="#ctx0" brushRef="#br0" timeOffset="1786">1460 8003,'20'-3,"5"6,-25-3,0 0,0 0,28 2,-28-2,0 0,28 2,-28-2,40-4,12-7,17-4,12 11,0 4,-1-5,7-8,0-8,4 14,26-5,8-2,16 5,18-5,9 6,16 5,32 9,28 36</inkml:trace>
  <inkml:trace contextRef="#ctx0" brushRef="#br0" timeOffset="15777">3670 10928,'4'-37,"14"11,-18 26,0 0,46-7,-46 7,94 6,55 16,40 9,20 0,44-2,-8-13,3-14,17-3,-6-12,4 6,9-3,2 0,-4 6,52-2,-23 6,-2 6,-13 5,1-4,-21-3,-4-5,12-9,-17-5,-15-12,13 5,-5 7,-17 7,-3 4,-33 17,-2 23</inkml:trace>
  <inkml:trace contextRef="#ctx0" brushRef="#br0" timeOffset="16997">1358 11982,'47'-36,"41"0,55 10,54 27,2 15</inkml:trace>
  <inkml:trace contextRef="#ctx0" brushRef="#br0" timeOffset="17936">12204 10924,'71'-10,"14"1,37 11,45 1,24-5,29 5,17-8,14-2,35-3,3 4,7 3,26 8,-24-10,4-1,-12-2,5 0,-7 3,21 0,-30 6,-16 9,-1 25,-43 24</inkml:trace>
</inkml:ink>
</file>

<file path=ppt/ink/ink62.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7:34:21.767"/>
    </inkml:context>
    <inkml:brush xml:id="br0">
      <inkml:brushProperty name="width" value="0.05292" units="cm"/>
      <inkml:brushProperty name="height" value="0.05292" units="cm"/>
      <inkml:brushProperty name="color" value="#0070C0"/>
    </inkml:brush>
  </inkml:definitions>
  <inkml:trace contextRef="#ctx0" brushRef="#br0">9718 7837,'11'-16,"12"0,-23 16,0 0,0 0,37-8,-37 8,0 0,53-8,-53 8,53-14,13 3,20 4,13 3,24 5,44-1,-13 1,-2-1,-1 0,-12 10</inkml:trace>
  <inkml:trace contextRef="#ctx0" brushRef="#br0" timeOffset="1852">1229 9735,'-6'-11,"5"4,1 7,0 0,0 0,0 0,3-5,-3 5,0 0,0 0,16-8,-16 8,0 0,53-5,-53 5,73 9,21 1,12-14,22-3,30-21,22 7,-1-1,5 3,-26 19,-18 7,-20 38</inkml:trace>
</inkml:ink>
</file>

<file path=ppt/ink/ink63.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7:34:38.124"/>
    </inkml:context>
    <inkml:brush xml:id="br0">
      <inkml:brushProperty name="width" value="0.05292" units="cm"/>
      <inkml:brushProperty name="height" value="0.05292" units="cm"/>
      <inkml:brushProperty name="color" value="#0070C0"/>
    </inkml:brush>
  </inkml:definitions>
  <inkml:trace contextRef="#ctx0" brushRef="#br0">15810 12454,'117'15,"7"1,11 4,0 1,16 25,-4 34,-23 24,-55 25,-76-4,-68-5,-73-8,-38-45,-38-26,-21-20,16-34,28-51,-6-75,49-41,89-18,120 4,103 28,33 72,40 87,-25 82</inkml:trace>
  <inkml:trace contextRef="#ctx0" brushRef="#br0" timeOffset="1249">1972 4445,'31'-40,"19"-12,-50 52,76-39,24-12,20-5,42 13,73-18,55 4,61 16,91 16,20 46,18 41,9 31,-63 55,-177 33,-97 23,-30 39,-57-25,-92-25,-114-1,-113-38,-107-28,-65-31,-96-17,4-48,30-28,-12-45,54-23,43-47,61-38,127-28,121-20,110-33,145 14,148-3,136 33,140 1,33 65,-8 63,38 61</inkml:trace>
  <inkml:trace contextRef="#ctx0" brushRef="#br0" timeOffset="2445">13265 4353,'27'-27,"0"-2,-27 29,0 0,39-30,-39 30,62-31,21 8,36 2,42 6,11 1,19 8,18-2,9 16,15 18,49 31,-15 13,-33 21,-27 44,-34 30,-15 34,-32 26,-72-11,-110-14,-102-50,-63-46,-71-40,-42-45,-27-43,-60-46,34-36,58-24,31-30,63-16,65-10,51-32,78-7,112 19,183 38,167 77,106 84,104 111,-83 102</inkml:trace>
</inkml:ink>
</file>

<file path=ppt/ink/ink64.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7:34:53.249"/>
    </inkml:context>
    <inkml:brush xml:id="br0">
      <inkml:brushProperty name="width" value="0.05292" units="cm"/>
      <inkml:brushProperty name="height" value="0.05292" units="cm"/>
      <inkml:brushProperty name="color" value="#0070C0"/>
    </inkml:brush>
  </inkml:definitions>
  <inkml:trace contextRef="#ctx0" brushRef="#br0">10297 1922,'-9'-7,"14"-10,-5 17,0 0,0 0,18-26,-18 26,0 0,22-33,-22 33,17-44,-1-21,3-15,9-16,-1-8,-25 10,-12 15,-18 26,17 22,8 27,3 13,20 55,-6 45,-23 14,-9 22,-1 8,6 0,0 10,-4 1,-7-10,-4-4,-6-13,-7-11,-1-13,3-17,13-13,18-33,2-33,9-19,17-31,2-35,2-30,13-16,-4-16,-2-27,-1-24,-3-15,-4-13,-6 18,-10 14,1 7,5 40,-3 32,-5 31,1 42,-5 25,5 74,27 106,3 70,-1 51,-18-12,-20-1,-11 31,-4 9,-24 22</inkml:trace>
  <inkml:trace contextRef="#ctx0" brushRef="#br0" timeOffset="2518">10483 1186,'-4'-14,"-2"-5,6 19,0 0,0 0,0 0,5-26,-5 26,0 0,0 0,-2-31,2 31,0 0,5-41,-5 41,-4-46,17-13,16-1,14-2,13 0,14 0,22 9,-5 14,-1 6,-9 5,-7 6,1 6,-4 10,-45 3,-29 4</inkml:trace>
  <inkml:trace contextRef="#ctx0" brushRef="#br0" timeOffset="5754">11188 651,'40'-31,"-41"12,1 19,0 0,0 0,-32-20,32 20,0 0,-67-34,67 34,-70-39,-5 7,1 15,24 26,47 37,72 41,55 28,-25 1,-95-24,-73-28,-62-34,-35-29,24-7,68 19,77 23,94 50,13 11,-38 13,-74-25,-54-36,-45-36,-31-34,4-7,-4 9,4 14,8 17</inkml:trace>
  <inkml:trace contextRef="#ctx0" brushRef="#br0" timeOffset="8173">10938 2056,'-17'-16,"2"6,15 10,0 0,0 0,-17-5,17 5,0 0,-26 11,26-11</inkml:trace>
  <inkml:trace contextRef="#ctx0" brushRef="#br0" timeOffset="8469">10759 2065,'17'-8,"20"6,2 9,-14 4,-26 4,-17-8,-33-15,4-5,5 0,0 11,17 17,29 4,45 13,27-9</inkml:trace>
  <inkml:trace contextRef="#ctx0" brushRef="#br0" timeOffset="9706">10910 2131,'5'-4,"-4"-2,-1 6,0 0,0 0,0 0,1-4,-1 4,0 0,0 0,1-4,-1 4,0 0,3-3,-3 3,1-2,-2 1,1 1,0 0,0 0,0 0,0 0,0 0,-10 2,10-2,0 0,0 0,0 0,0 0,-19-1,19 1,0 0,0 0,0 0,-31 1,31-1,0 0,0 0,-31-1,31 1,0 0,-37 3,37-3,-35 6,-2 5,-1 2,-10 6,-9 2,15 2,-5 6,9 8,1 1,-1 10,17 0,-4 3,2 6,0-2,1 5,6 3,0 1,-1 8,-2-4,8 0,9 17,3-6,1 8,1 0,-3 6,3 12,-7 2,-9-7,-12 2,-16-4,-6-7,-7 4,18-8,15-8</inkml:trace>
</inkml:ink>
</file>

<file path=ppt/ink/ink65.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7:35:48.676"/>
    </inkml:context>
    <inkml:brush xml:id="br0">
      <inkml:brushProperty name="width" value="0.05292" units="cm"/>
      <inkml:brushProperty name="height" value="0.05292" units="cm"/>
      <inkml:brushProperty name="color" value="#0070C0"/>
    </inkml:brush>
  </inkml:definitions>
  <inkml:trace contextRef="#ctx0" brushRef="#br0">6976 1905,'66'-20,"25"-8,67 1,28 16,28 16,58 16,26 5,41-18,44-5,4-11,19-10,22-5,6 4,38 17,-20 5,-16-10,15-4,-24-6,4 4,31 8,-44 1,-47 2,-11-2,-43-2,-27 10,10 17,-22 16,-24 20</inkml:trace>
  <inkml:trace contextRef="#ctx0" brushRef="#br0" timeOffset="39943">13390 9305,'-4'-7,"-4"1,8 6,0 0,0 0,0 0,0-1,0 1,0 0,0 0,1 1,-1-1,0 0,0 3,0-3,-2 8,-4 11,6-19,0 0,0 0,0 0,5 26,-5-26,0 0,0 0,7 35,-7-35,0 0,25 37,-25-37,23 24,-2-13,-20-21,-17-29,-18-8,3 18,18 23,2 19,10 29,28 17,-6-9,-2-21,2-22,-11-25,-14-24,-21 0,2 18,14 20,15 13,2 3,5-3,7-5,4-8,-10-6,-4-11</inkml:trace>
  <inkml:trace contextRef="#ctx0" brushRef="#br0" timeOffset="41463">16842 3423,'3'1,"0"-1,-3 0,0 0,0 0,0 0,7 3,-7-3,0 0,0 0,11 5,-11-5,0 0,17 8,-17-8,13 9,-9-1,-4-8,0 0,0 0,0 0,0 0,0 0,0 0,0 0,-7 8,7-8,0 0,0 0,0 0,0 0,0 0,0 0,-16 3,16-3,0 0,0 0,0 0,0 0,0 0,-21 2,21-2,0 0,0 0,0 0,0 0,-25 2,25-2,0 0,0 0,0 0,-24 5,24-5,0 0,0 0,-26 16,26-16,0 0,-20 22,20-22,-11 16,14 1,13-3,-4-12,-6-25,-6-12,-5-3,-3 10,-1 16,-1 13,7 31,23 21,4-19,-17-24,-24-20,-38-39,1-7,28 27,24 23</inkml:trace>
</inkml:ink>
</file>

<file path=ppt/ink/ink66.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7:37:13.299"/>
    </inkml:context>
    <inkml:brush xml:id="br0">
      <inkml:brushProperty name="width" value="0.05292" units="cm"/>
      <inkml:brushProperty name="height" value="0.05292" units="cm"/>
      <inkml:brushProperty name="color" value="#0070C0"/>
    </inkml:brush>
  </inkml:definitions>
  <inkml:trace contextRef="#ctx0" brushRef="#br0">8596 8606,'42'-45,"-2"-3,-40 48,22-49,14 10,23 7,19 23,29 21,33 32,2 23,-7 22,0 35,-36 11,-33-3,-31 12,-51-24,-52-33,-66-31,-27-47,-2-42,-8-45,11-35,27-21,4-39,37-8,57 28,68 40,82 45,99 67,104 73,26 57,-100 21</inkml:trace>
  <inkml:trace contextRef="#ctx0" brushRef="#br0" timeOffset="2281">9193 13223,'-1'-19,"-12"-9,13 28,0 0,0 0,-16-36,16 36,0 0,-18-43,18 43,-10-62,-1-13</inkml:trace>
  <inkml:trace contextRef="#ctx0" brushRef="#br0" timeOffset="2448">9094 11592,'17'-203</inkml:trace>
  <inkml:trace contextRef="#ctx0" brushRef="#br0" timeOffset="2603">9114 10782,'11'-190,"-18"8,-9 3,10 19,7 11,-6 7,-1 25</inkml:trace>
  <inkml:trace contextRef="#ctx0" brushRef="#br0" timeOffset="11838">3669 9397,'-2'-59,"8"32,-6 27,0 0,0 0,0 0,12-18,-12 18,0 0,0 0,15-3,-15 3,0 0,48 18,-48-18,106 80,17 30,-9 33,-26 19,7 44,-6 0,-20-12,-45 29,-63-11,-28-11,-39-11,-22-54,6-44,-6-48,-12-47,8-61,14-53,3-61,25-39,34-16,49-24,56 24,26 15,15 16,4 24,13 45,3 48,13 52,20 71,42 94</inkml:trace>
  <inkml:trace contextRef="#ctx0" brushRef="#br0" timeOffset="12760">4008 12860,'-1'3,"1"-2,0-1,0 0,0 0,0 0,0 0,0 0,0 0,0 0,0-8,0 8,0 0,-22-61,22 61,-20-93,22-30,8 1,-3 4,-1 3,-20-8,-6 9,0-13,13 12,15 7,4 18,8 30,-10 21,-9 32</inkml:trace>
  <inkml:trace contextRef="#ctx0" brushRef="#br0" timeOffset="24108">11392 2759,'5'-42,"12"-5,-17 47,63-66,44 8,34 8,42 12,42 0,39-2,22-10,19 9,-52-5,2 1,-12-6,6-1,37 2,-17 19,-24 7,-24 4,-20 2,-60-2,-54 10,-27 3,-28 5</inkml:trace>
  <inkml:trace contextRef="#ctx0" brushRef="#br0" timeOffset="24529">15276 2016,'-3'45,"-26"19,29-64,-68 62,-87 0,-42-26,-17-18,-16 6,13 31,16 38,-18 21,-66-36,-121-44,-5-53,69 0,56 21,40 26,51 14,56 4</inkml:trace>
</inkml:ink>
</file>

<file path=ppt/ink/ink67.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7:38:27.183"/>
    </inkml:context>
    <inkml:brush xml:id="br0">
      <inkml:brushProperty name="width" value="0.05292" units="cm"/>
      <inkml:brushProperty name="height" value="0.05292" units="cm"/>
      <inkml:brushProperty name="color" value="#0070C0"/>
    </inkml:brush>
  </inkml:definitions>
  <inkml:trace contextRef="#ctx0" brushRef="#br0">3860 6016,'279'-8,"3"-12,9-2,33 1,59-2,13 9,21 8,56-11,-8-6,-11 0,36 9,-2-3,17 15,2 1,16 6,-41-2,-11 1,34 4,-25-1,-28-1,15-2,-39 2,-11 3,40 13,-29-2,-37 0,-4-8,-17 6,-5 12,3 16,10 7,-38-10,-33-2,-2-12,-10 8,-15 4,-12-3,-57-9,-50 5</inkml:trace>
  <inkml:trace contextRef="#ctx0" brushRef="#br0" timeOffset="1288">2244 7539,'-1'-33,"-3"10,4 23,0 0,0 0,7-16,-7 16,0 0,72-6,-72 6,139 1,44 7,67-7,13-4,27-9,65 0,48 19,40 0,18-1,37-7,-12-6,24 4,50-2,4 9,-24-1,13-3,-39-3,-10-3,-15 5,9 0,-66 15,-69 6,-31 17,-119 14</inkml:trace>
</inkml:ink>
</file>

<file path=ppt/ink/ink68.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7:38:54.607"/>
    </inkml:context>
    <inkml:brush xml:id="br0">
      <inkml:brushProperty name="width" value="0.05292" units="cm"/>
      <inkml:brushProperty name="height" value="0.05292" units="cm"/>
      <inkml:brushProperty name="color" value="#0070C0"/>
    </inkml:brush>
  </inkml:definitions>
  <inkml:trace contextRef="#ctx0" brushRef="#br0">5817 5557,'-35'-23,"-36"6,71 17,-87-15,-26 15,-9-1,-16 1,-22 0,-36 1,-8 5,-15 3,-28 0,-7-10,-9 10,-38-8,15-10,11 6,-10-3,16-1,16-3,19 0,41-4,38 8,30-8,22 15,11-3,39 1,24 2,-6 1</inkml:trace>
</inkml:ink>
</file>

<file path=ppt/ink/ink69.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7:39:43.752"/>
    </inkml:context>
    <inkml:brush xml:id="br0">
      <inkml:brushProperty name="width" value="0.05292" units="cm"/>
      <inkml:brushProperty name="height" value="0.05292" units="cm"/>
      <inkml:brushProperty name="color" value="#0070C0"/>
    </inkml:brush>
  </inkml:definitions>
  <inkml:trace contextRef="#ctx0" brushRef="#br0">4008 12849,'44'-2,"12"11,-56-9,62 7,20 0,12-8,20 2,35-5,19-5,13-8,3 0,30-9,5 10,15 4,27 6,4 10,-3 2,2 6,-17 0,-8-4,-12-10,24 0,-13 4,-2 7,13 5,-45-1,-50 0,-40-2</inkml:trace>
  <inkml:trace contextRef="#ctx0" brushRef="#br0" timeOffset="17645">20792 8346,'16'-21,"-3"-12,-13 33,0 0,21-39,-21 39,22-45,0-14,3-16,28-22,5 7,10-6,2 1,-3-2,-9 6,1-15,-8 17,5-3,2 35,-15 23,0-9,-18 32,3-11,0 8,-5 11,-6 3,-10 6,-2 40,4 19,5 32,1 23,-5 9,-21-9,3-29,0-25,10-57,3-26,4-92,-20-38,-7-22,-25 16,-18 30,-27 12,-26 17,-15 33,3 33,12 56,-17 20</inkml:trace>
  <inkml:trace contextRef="#ctx0" brushRef="#br0" timeOffset="34831">9993 974,'-12'-16,"5"8,7 8,0 0,0 0,0 0,-7-2,7 2,0 0,0 0,-29 6,29-6,0 0,-72 19,72-19,-90 20,-6 7,3 3,17 0,18 15,7 19,8 14,13 9,-13 27,23 6,1 27,13 42,7 19,6-5,3 25,-14 18,-26 26,-3 32,32-18,23-5,16 22,-16-4,-25-15,17-43,17-26,7-43,20-52,41-38,64-44,71-17,45 1,33 26</inkml:trace>
  <inkml:trace contextRef="#ctx0" brushRef="#br0" timeOffset="125068">22322 8215,'25'-15,"-23"8,-2 7,0 0,0 0,-25-9,25 9,0 0,-74-11,74 11,-113-1,-51-19,-48-11,8-1,33 2,2 8,20 4,27 1,40 7,57 0,35 0,47 10,39 0,-7-21,-40 3,-36-15,-35 4,-35 3,-24 4,-3 11,23 18,32 19,18 25,36 18,58 42,49 11,19 18,-27 23,-50 17</inkml:trace>
  <inkml:trace contextRef="#ctx0" brushRef="#br0" timeOffset="126298">21975 12033,'-112'-2,"-16"10,14 5,16 3,31-5,6 0,10-10,7-3,13-11,13-2,13-7,16 12,12 5,29 3,5-2,-17-4,-18-12,-24 3,-17 12,-12 21,0 22,7 26,10 12,16 5,29 10</inkml:trace>
</inkml:ink>
</file>

<file path=ppt/ink/ink7.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6:42:04.672"/>
    </inkml:context>
    <inkml:brush xml:id="br0">
      <inkml:brushProperty name="width" value="0.05292" units="cm"/>
      <inkml:brushProperty name="height" value="0.05292" units="cm"/>
      <inkml:brushProperty name="color" value="#0070C0"/>
    </inkml:brush>
  </inkml:definitions>
  <inkml:trace contextRef="#ctx0" brushRef="#br0">16957 2639,'2'-4,"-11"-3,9 7,0 0,0 0,0 0,-30-13,30 13,0 0,0 0,-32-6,32 6,0 0,-54-3,54 3,-68 10,-40-5,-33 1,-32-5,-26-3,-36 3,-28 1,-33 2,-42-6,-38-5,-31-7,-29-8,-24 7,1 5,-19-2,-60 4,52-1,-28 5,26 6,24-4,15 7,23 1,32 3,45 0,54-2,109-2,92 2</inkml:trace>
  <inkml:trace contextRef="#ctx0" brushRef="#br0" timeOffset="2071">22514 6713,'-12'-3,"-13"3,25 0,0 0,0 0,-37 3,37-3,0 0,-55 7,55-7,-77-13,-16 8,-16-23,-17 2,-17 8,-10 0,-17-15,-11 8,-1 5,-9 5,-8-2,-2 7,-5-5,1 11,10 7,-5 3,-3-1,-1 0,-7-4,-6 1,-6 3,-7-4,-2 5,8 1,-9 3,-7-8,-6 9,-16-9,8 4,4 2,0-7,2 12,1-5,-6-5,21-4,2 3,-6-4,-2-1,-35 4,35-2,-21 1,24 3,-10-8,-1 7,3-1,6 24,18-23,22 15,26-6,23-4,23-5,23-7,22-6,19 6</inkml:trace>
  <inkml:trace contextRef="#ctx0" brushRef="#br0" timeOffset="27065">1460 13611,'14'-4,"6"4,-20 0,0 0,0 0,32 2,-32-2,0 0,64 16,-64-16,70 12,20 16,14-8,21-4,20-1,22-1,22 5,9-1,32-9,15-7,3-21,14 2,-13 0,-1 10,-9 4,14-6,-7-6,5 1,-2 1,-32 6,-43 1,-40-4,-22 6,0 0,13 15</inkml:trace>
  <inkml:trace contextRef="#ctx0" brushRef="#br0" timeOffset="43266">13342 13330,'-59'6,"-12"1,71-7,-89 7,-7 1,0-1,-16-3,-16-6,-48-9,-3-5,-14 3,16 3,-3 2,-12 2,-12-1,-25 1,-12-2,-6 7,3 2,3 6,0 2,-11 0,-15-9,-1-9,-5-8,26 2,17 0,36 3,46 5,24 4</inkml:trace>
  <inkml:trace contextRef="#ctx0" brushRef="#br0" timeOffset="55664">21955 13359,'-31'-3,"-109"3,38 10,-18 0,-11-3,-23 1,-27-4,-18-3,-31 8,-14-3,-21 5,-14 7,-22 5,-9-2,-16 8,-4-8,2-3,-2 4,-1 0,6-2,6-4,5-7,31-9,43-7,52-4,53-6,54 1,50 18</inkml:trace>
</inkml:ink>
</file>

<file path=ppt/ink/ink70.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7:42:04.837"/>
    </inkml:context>
    <inkml:brush xml:id="br0">
      <inkml:brushProperty name="width" value="0.05292" units="cm"/>
      <inkml:brushProperty name="height" value="0.05292" units="cm"/>
      <inkml:brushProperty name="color" value="#0070C0"/>
    </inkml:brush>
  </inkml:definitions>
  <inkml:trace contextRef="#ctx0" brushRef="#br0">14237 12287,'21'-55,"-3"-9,-18 64,7-72,0-15,8-1,9-6,10-16,-1-12,1-12,2-28,2-10,3 2,7-24,-3-7,-4-5,0-30,2 6,11 8,2-23,5 6,7 10,12-13,-2 7,-10-4,-12-24,-15 10,9 8,2-18,6 28,-10 0,13-11,0 26,3 21,10 7,1 24,1 21,10 2,1 23,-5 17,11 16,-15 36,4 11,-27 13,-15 2,-18 9,-3 4,-11 11,-3 8,-7 9,-7 11,-3 20,-6 8,-1 10,2-5,3-12,14-9,0-16,2-17,3-5,12-14,7-17,2-20,-8-3,-15 1,-20-3,-10 10,-15-5,-17-13,-6 17,18 23,-9 21,-46 13,-61 4</inkml:trace>
  <inkml:trace contextRef="#ctx0" brushRef="#br0" timeOffset="16798">21834 7952,'21'-49,"12"16,-33 33,65-25,30-1,33 22,28 1,31 5,31 1,3 19,13 10,27 8,6 42,-10 23,-15 25,-66 7,-55-11,-50 2,-70-32,-62-7,-68 0,-88-29,-44-12,-32-36,-27 2,-26-38,11-38,34-29,-1-21,61-17,75-19,86-6,77-19,91 14,78 20,96 24,34 32,22 32,23 61,-15 64</inkml:trace>
  <inkml:trace contextRef="#ctx0" brushRef="#br0" timeOffset="19634">21908 10041,'26'-23,"13"5,-39 18,60-17,17 3,37-7,17 13,17 11,24-3,4 0,7 1,33 25,17 14,-7 4,-5 37,-43 4,-46-1,-34 28,-62-14,-42-3,-46-5,-69 8,-53-34,-51-12,-66-42,-20 2,-5-38,-23-9,26-33,31-15,1-23,47-10,77 0,87-3,94 19,98 2,112 33,142 33,58 49,-45 36,-99 47</inkml:trace>
  <inkml:trace contextRef="#ctx0" brushRef="#br0" timeOffset="31259">17680 7697,'2'-35,"-16"-3,14 38,0 0,-32-28,32 28,-41-20,-27 6,-15 16,-59-1,-36 0,-33 2,-20 8,-26 8,18-3,42-11,59-14,35-6</inkml:trace>
  <inkml:trace contextRef="#ctx0" brushRef="#br0" timeOffset="36021">16789 4642,'38'-18,"17"0,-55 18,79-15,11-5,14 7,19-3,16 10,3 19,12 16,-21 30,-31 11,-13 23,-11 18,-25 16,-39-3,-53-11,-39-6,-43-30,-43-23,-70-28,-33-23,0-26,13-22,54-19,32-20,39-28,64-11,67-6,89-13,78 30,71 45,89 54,32 55,3 56</inkml:trace>
  <inkml:trace contextRef="#ctx0" brushRef="#br0" timeOffset="51469">17848 10777,'24'-35,"-12"5,-12 30,0 0,0 0,0 0,0 0,0 0,-4-27,4 27,0 0,0 0,0 0,0 0,-12-8,12 8,0 0,0 0,0 0,-17 11,17-11,0 0,0 0,-37 23,37-23,0 0,-61 36,61-36,-92 26,-35-12,-5-18,26 1,11 10,6 2,-21-8,-18-7,-7-5,-3-3,17 7,12 14,15 28,-5 8,-24-10,-44-29,-11-41,6-31,5-12,34 24,25 23,16 18,38 16,25 4,12 1,12-2</inkml:trace>
</inkml:ink>
</file>

<file path=ppt/ink/ink71.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7:43:53.872"/>
    </inkml:context>
    <inkml:brush xml:id="br0">
      <inkml:brushProperty name="width" value="0.05292" units="cm"/>
      <inkml:brushProperty name="height" value="0.05292" units="cm"/>
      <inkml:brushProperty name="color" value="#0070C0"/>
    </inkml:brush>
  </inkml:definitions>
  <inkml:trace contextRef="#ctx0" brushRef="#br0">1429 524,'15'-10,"-51"13,36-3,0 0,0 0,0 0,-45 8,45-8,0 0,0 0,-32 2,32-2,0 0,-18 15,18-15,-46 44,-27 3,-6 15,17 13,2 10,6 11,12 18,12 40,21-1,5 16,14 0,24-4,22-33,22-30,29-17,42-27,8-30,20-4,-55-4,-84 10</inkml:trace>
  <inkml:trace contextRef="#ctx0" brushRef="#br0" timeOffset="9874">9379 5669,'63'-17,"30"17,47 5,47 1,30-4,16 1,36 2,28 4,14 4,47 6,3-11,4 0,57-3,7 7,-17-4,12-4,-32-9,-19-9,18-7,-21-5,-43 14,-20 3,-27 23,-46 16,-43 24</inkml:trace>
  <inkml:trace contextRef="#ctx0" brushRef="#br0" timeOffset="11650">1383 6638,'67'-3,"-5"10,-62-7,96 11,39 2,67-11,37-4,29-5,73-10,40-14,43 5,65 5,3 15,-1 2,35 9,-13-6,15-3,19-5,36 0,-39 3,-34 3,26 2,-20-6,-18-11,36 0,-46-2,-21 4,18 4,-37 5,-22 1,-4-7,-52-1,-28 0,22 3,-42 12,-34-2,0 8,-31-6,-26 3,17 0,-25 8,-15 0,6 6,-17 5,-40-6,-16 6,-43 2,-24 25</inkml:trace>
  <inkml:trace contextRef="#ctx0" brushRef="#br0" timeOffset="14045">1861 8739,'0'-21,"-11"-1,11 22,0 0,0 0,-7-6,7 6,0 0,-10-5,10 5,-16-6,-11 11,27-5,0 0,-51 17,51-17,-75 26,-35 16,-24 9,33 12,28 13,6 20,5 26,-5 20,0 34,19 7,19 43,14 6,-4 3,-5 58,4 24,30-17,2 23,-9-15,-12-20,12 13,26-33,15-20,36-7,54-47,80-35,91-25,66-19</inkml:trace>
  <inkml:trace contextRef="#ctx0" brushRef="#br0" timeOffset="32946">7789 10829,'98'12,"13"0,31 3,5-12,-4-10,-10-6,-4-15,24-4,29 11,39 28,74 26,2 18,-39-4,-25-17,-7-18,-15-22,-22-14,13-13,-14 13,31 17,18 20,13 6,-23-6,-10-13,3-5,18-1,-9 7,-17-1,-11-4,-4-9,-9 5,-10-2,34 11,16 24,-4 11,-14-6,-48-23,-22-5</inkml:trace>
</inkml:ink>
</file>

<file path=ppt/ink/ink72.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7:44:54.459"/>
    </inkml:context>
    <inkml:brush xml:id="br0">
      <inkml:brushProperty name="width" value="0.05292" units="cm"/>
      <inkml:brushProperty name="height" value="0.05292" units="cm"/>
      <inkml:brushProperty name="color" value="#0070C0"/>
    </inkml:brush>
  </inkml:definitions>
  <inkml:trace contextRef="#ctx0" brushRef="#br0">1681 4410,'8'-24,"-13"3,5 21</inkml:trace>
  <inkml:trace contextRef="#ctx0" brushRef="#br0" timeOffset="798">1664 4345,'0'1,"-4"5,-3 8,-19 0,-13-10,-14-14,-8 2,-8-14,12 0,21 15,5 8,7 8,0 9,4 15,-3 24,1 26,-8 13,-1 36,8-5,16 29,6 19,-11 18,-6 16,2 22,17 27,18 12,-7 34,-16 0,3 8,8 12,19-1,3 12,-5 8,-14-29,-2-28,-26 14,-30-33,4-54,27-44,26-83,19-46,19-2,43-35,63 5,80-18,85-15,-7 21</inkml:trace>
</inkml:ink>
</file>

<file path=ppt/ink/ink8.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6:43:57.958"/>
    </inkml:context>
    <inkml:brush xml:id="br0">
      <inkml:brushProperty name="width" value="0.05292" units="cm"/>
      <inkml:brushProperty name="height" value="0.05292" units="cm"/>
      <inkml:brushProperty name="color" value="#0070C0"/>
    </inkml:brush>
  </inkml:definitions>
  <inkml:trace contextRef="#ctx0" brushRef="#br0">12653 7118,'5'-9,"-11"-1,6 10,0 0,0 0,0 0,-12-7,12 7,0 0,0 0,-21-5,21 5,0 0,-25 0,25 0,-31 0,-11 16,42-16,-46 14,-12 11,-7 5,-1 5,1 6,-4 18,5 12,-1 10,1 16,12 20,21 13,27 8,10 11,6 2,-2-1,6-5,27-14,39-11,27-12,20-15,-6-12,-20-14,-25 3</inkml:trace>
</inkml:ink>
</file>

<file path=ppt/ink/ink9.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4-22T16:45:37.793"/>
    </inkml:context>
    <inkml:brush xml:id="br0">
      <inkml:brushProperty name="width" value="0.05292" units="cm"/>
      <inkml:brushProperty name="height" value="0.05292" units="cm"/>
      <inkml:brushProperty name="color" value="#0070C0"/>
    </inkml:brush>
  </inkml:definitions>
  <inkml:trace contextRef="#ctx0" brushRef="#br0">13490 2430,'0'-14,"-3"-1,3 15,0 0,0 0,0 0,0 0,0 0,-1-8,1 8,0 0,0 0,0 0,0 0,-3-1,3 1,0 0,0 0,0 0,-14 9,14-9,0 0,0 0,-21 16,21-16,0 0,-42 24,42-24,-47 26,-12-3,-11 0,-16 2,-22 0,-8 0,-13 0,-9-9,-18-7,-12-8,-1-4,-16-3,-4 0,-2 0,-17-2,-1 2,1 0,8 5,-3-6,0-4,-2 6,17 6,29 8,40-5,37 2,37-2,14 3</inkml:trace>
  <inkml:trace contextRef="#ctx0" brushRef="#br0" timeOffset="970">14024 1755,'8'-21,"-7"4,-1 17,0 0,0 0,0 0,-11-9,11 9,0 0,0 0,-33-4,33 4,0 0,-51 6,51-6,-49 18,-28 0,-10 1,-17-2,-22-12,-21 4,-21-3,0-4,-7 4,-11 3,-6-1,-19-5,-11-4,4-5,-1-4,1 0,2 5,1 0,21-3,31 5,33 3,53 1,40 9</inkml:trace>
  <inkml:trace contextRef="#ctx0" brushRef="#br0" timeOffset="43047">3140 3373,'10'-8,"-11"10,1-2,0 0,0 0,-22 13,22-13,0 0,-30 34,30-34,-24 80,15 43,12 13,14-29,27 1,1-28,-10-18,1-28</inkml:trace>
  <inkml:trace contextRef="#ctx0" brushRef="#br0" timeOffset="43812">1774 1196,'-10'-1,"-29"2,39-1,0 0,-69 30,69-30,-70 28,15 30,4 9,9 25,16 26,29 19,52-1,45 17,27 11,-5-24,7-21,9 7,-20-33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31550EC-EE34-EF49-A4D8-147A804A9918}" type="datetimeFigureOut">
              <a:rPr lang="en-US" smtClean="0"/>
              <a:t>4/22/14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E5CA4EC-A822-3847-9594-6C0922482023}" type="slidenum">
              <a:rPr lang="en-US" smtClean="0"/>
              <a:t>‹#›</a:t>
            </a:fld>
            <a:endParaRPr lang="en-US"/>
          </a:p>
        </p:txBody>
      </p:sp>
    </p:spTree>
    <p:extLst>
      <p:ext uri="{BB962C8B-B14F-4D97-AF65-F5344CB8AC3E}">
        <p14:creationId xmlns:p14="http://schemas.microsoft.com/office/powerpoint/2010/main" val="107862986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8"/>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3 December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25408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3 December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3509356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3 December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1242078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3 December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32267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3 December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2461512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3 December 2013</a:t>
            </a:r>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3097010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3 December 2013</a:t>
            </a:r>
            <a:endParaRPr lang="en-US"/>
          </a:p>
        </p:txBody>
      </p:sp>
      <p:sp>
        <p:nvSpPr>
          <p:cNvPr id="8" name="Footer Placeholder 7"/>
          <p:cNvSpPr>
            <a:spLocks noGrp="1"/>
          </p:cNvSpPr>
          <p:nvPr>
            <p:ph type="ftr" sz="quarter" idx="11"/>
          </p:nvPr>
        </p:nvSpPr>
        <p:spPr/>
        <p:txBody>
          <a:bodyPr/>
          <a:lstStyle/>
          <a:p>
            <a:r>
              <a:rPr lang="en-US" smtClean="0"/>
              <a:t>University of Virginia cs4414</a:t>
            </a:r>
            <a:endParaRPr lang="en-US"/>
          </a:p>
        </p:txBody>
      </p:sp>
      <p:sp>
        <p:nvSpPr>
          <p:cNvPr id="9" name="Slide Number Placeholder 8"/>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1095258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3 December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2570113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3 December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279228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17"/>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3 December 2013</a:t>
            </a:r>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3243022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32"/>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3 December 2013</a:t>
            </a:r>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15643691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3 December 2013</a:t>
            </a:r>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University of Virginia cs4414</a:t>
            </a:r>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507B5A5-F0C2-644D-AEA7-E773B6B78F38}" type="slidenum">
              <a:rPr lang="en-US" smtClean="0"/>
              <a:t>‹#›</a:t>
            </a:fld>
            <a:endParaRPr lang="en-US"/>
          </a:p>
        </p:txBody>
      </p:sp>
    </p:spTree>
    <p:extLst>
      <p:ext uri="{BB962C8B-B14F-4D97-AF65-F5344CB8AC3E}">
        <p14:creationId xmlns:p14="http://schemas.microsoft.com/office/powerpoint/2010/main" val="21540116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5.png"/><Relationship Id="rId1" Type="http://schemas.microsoft.com/office/2007/relationships/media" Target="../media/media1.mp4"/><Relationship Id="rId2" Type="http://schemas.openxmlformats.org/officeDocument/2006/relationships/video" Target="../media/media1.mp4"/></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ustomXml" Target="../ink/ink5.xml"/><Relationship Id="rId3" Type="http://schemas.openxmlformats.org/officeDocument/2006/relationships/image" Target="../media/image20.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ustomXml" Target="../ink/ink6.xml"/><Relationship Id="rId3" Type="http://schemas.openxmlformats.org/officeDocument/2006/relationships/image" Target="../media/image21.emf"/></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customXml" Target="../ink/ink7.xml"/><Relationship Id="rId6" Type="http://schemas.openxmlformats.org/officeDocument/2006/relationships/image" Target="../media/image25.emf"/><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ustomXml" Target="../ink/ink8.xml"/><Relationship Id="rId3" Type="http://schemas.openxmlformats.org/officeDocument/2006/relationships/image" Target="../media/image26.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png"/><Relationship Id="rId3"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ustomXml" Target="../ink/ink9.xml"/><Relationship Id="rId3" Type="http://schemas.openxmlformats.org/officeDocument/2006/relationships/image" Target="../media/image29.emf"/></Relationships>
</file>

<file path=ppt/slides/_rels/slide19.xml.rels><?xml version="1.0" encoding="UTF-8" standalone="yes"?>
<Relationships xmlns="http://schemas.openxmlformats.org/package/2006/relationships"><Relationship Id="rId3" Type="http://schemas.openxmlformats.org/officeDocument/2006/relationships/customXml" Target="../ink/ink10.xml"/><Relationship Id="rId4" Type="http://schemas.openxmlformats.org/officeDocument/2006/relationships/image" Target="../media/image31.emf"/><Relationship Id="rId1" Type="http://schemas.openxmlformats.org/officeDocument/2006/relationships/slideLayout" Target="../slideLayouts/slideLayout6.xml"/><Relationship Id="rId2"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ustomXml" Target="../ink/ink1.xml"/><Relationship Id="rId3" Type="http://schemas.openxmlformats.org/officeDocument/2006/relationships/image" Target="../media/image4.emf"/></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customXml" Target="../ink/ink11.xml"/><Relationship Id="rId5" Type="http://schemas.openxmlformats.org/officeDocument/2006/relationships/image" Target="../media/image34.emf"/><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ustomXml" Target="../ink/ink12.xml"/><Relationship Id="rId3" Type="http://schemas.openxmlformats.org/officeDocument/2006/relationships/image" Target="../media/image35.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ustomXml" Target="../ink/ink13.xml"/><Relationship Id="rId3" Type="http://schemas.openxmlformats.org/officeDocument/2006/relationships/image" Target="../media/image37.emf"/></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customXml" Target="../ink/ink14.xml"/><Relationship Id="rId5" Type="http://schemas.openxmlformats.org/officeDocument/2006/relationships/image" Target="../media/image40.emf"/><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customXml" Target="../ink/ink15.xml"/><Relationship Id="rId5" Type="http://schemas.openxmlformats.org/officeDocument/2006/relationships/image" Target="../media/image43.emf"/><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 Id="rId3"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customXml" Target="../ink/ink16.xml"/><Relationship Id="rId4" Type="http://schemas.openxmlformats.org/officeDocument/2006/relationships/image" Target="../media/image46.emf"/><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ustomXml" Target="../ink/ink17.xml"/><Relationship Id="rId3" Type="http://schemas.openxmlformats.org/officeDocument/2006/relationships/image" Target="../media/image47.emf"/></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4" Type="http://schemas.microsoft.com/office/2007/relationships/hdphoto" Target="../media/hdphoto2.wdp"/><Relationship Id="rId5" Type="http://schemas.openxmlformats.org/officeDocument/2006/relationships/customXml" Target="../ink/ink18.xml"/><Relationship Id="rId6" Type="http://schemas.openxmlformats.org/officeDocument/2006/relationships/image" Target="../media/image50.emf"/><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ustomXml" Target="../ink/ink19.xml"/><Relationship Id="rId3" Type="http://schemas.openxmlformats.org/officeDocument/2006/relationships/image" Target="../media/image51.emf"/></Relationships>
</file>

<file path=ppt/slides/_rels/slide31.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customXml" Target="../ink/ink20.xml"/><Relationship Id="rId5" Type="http://schemas.openxmlformats.org/officeDocument/2006/relationships/image" Target="../media/image53.emf"/><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customXml" Target="../ink/ink21.xml"/><Relationship Id="rId5" Type="http://schemas.openxmlformats.org/officeDocument/2006/relationships/image" Target="../media/image55.emf"/><Relationship Id="rId1" Type="http://schemas.openxmlformats.org/officeDocument/2006/relationships/slideLayout" Target="../slideLayouts/slideLayout7.xml"/><Relationship Id="rId2" Type="http://schemas.openxmlformats.org/officeDocument/2006/relationships/chart" Target="../charts/chart2.xml"/></Relationships>
</file>

<file path=ppt/slides/_rels/slide33.xml.rels><?xml version="1.0" encoding="UTF-8" standalone="yes"?>
<Relationships xmlns="http://schemas.openxmlformats.org/package/2006/relationships"><Relationship Id="rId3" Type="http://schemas.openxmlformats.org/officeDocument/2006/relationships/hyperlink" Target="http://www.sciencemag.org/cgi/content/abstract/327/5961/78?ijkey=2cSK/YvTtuDSU&amp;keytype=ref" TargetMode="External"/><Relationship Id="rId4" Type="http://schemas.openxmlformats.org/officeDocument/2006/relationships/customXml" Target="../ink/ink22.xml"/><Relationship Id="rId5" Type="http://schemas.openxmlformats.org/officeDocument/2006/relationships/image" Target="../media/image57.emf"/><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 Id="rId3" Type="http://schemas.openxmlformats.org/officeDocument/2006/relationships/hyperlink" Target="http://www.sciencemag.org/cgi/content/abstract/327/5961/78?ijkey=2cSK/YvTtuDSU&amp;keytype=ref"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ustomXml" Target="../ink/ink23.xml"/><Relationship Id="rId3" Type="http://schemas.openxmlformats.org/officeDocument/2006/relationships/image" Target="../media/image59.emf"/></Relationships>
</file>

<file path=ppt/slides/_rels/slide38.xml.rels><?xml version="1.0" encoding="UTF-8" standalone="yes"?>
<Relationships xmlns="http://schemas.openxmlformats.org/package/2006/relationships"><Relationship Id="rId3" Type="http://schemas.openxmlformats.org/officeDocument/2006/relationships/customXml" Target="../ink/ink24.xml"/><Relationship Id="rId4" Type="http://schemas.openxmlformats.org/officeDocument/2006/relationships/image" Target="../media/image61.emf"/><Relationship Id="rId1" Type="http://schemas.openxmlformats.org/officeDocument/2006/relationships/slideLayout" Target="../slideLayouts/slideLayout7.xml"/><Relationship Id="rId2" Type="http://schemas.openxmlformats.org/officeDocument/2006/relationships/image" Target="../media/image37.png"/></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customXml" Target="../ink/ink25.xml"/><Relationship Id="rId5" Type="http://schemas.openxmlformats.org/officeDocument/2006/relationships/image" Target="../media/image63.emf"/><Relationship Id="rId1" Type="http://schemas.openxmlformats.org/officeDocument/2006/relationships/slideLayout" Target="../slideLayouts/slideLayout7.xml"/><Relationship Id="rId2"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customXml" Target="../ink/ink2.xml"/><Relationship Id="rId5" Type="http://schemas.openxmlformats.org/officeDocument/2006/relationships/image" Target="../media/image8.emf"/><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customXml" Target="../ink/ink26.xml"/><Relationship Id="rId4" Type="http://schemas.openxmlformats.org/officeDocument/2006/relationships/image" Target="../media/image65.emf"/><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customXml" Target="../ink/ink27.xml"/><Relationship Id="rId7" Type="http://schemas.openxmlformats.org/officeDocument/2006/relationships/image" Target="../media/image67.emf"/><Relationship Id="rId1" Type="http://schemas.openxmlformats.org/officeDocument/2006/relationships/slideLayout" Target="../slideLayouts/slideLayout7.xml"/><Relationship Id="rId2" Type="http://schemas.openxmlformats.org/officeDocument/2006/relationships/image" Target="../media/image40.png"/></Relationships>
</file>

<file path=ppt/slides/_rels/slide42.xml.rels><?xml version="1.0" encoding="UTF-8" standalone="yes"?>
<Relationships xmlns="http://schemas.openxmlformats.org/package/2006/relationships"><Relationship Id="rId3" Type="http://schemas.openxmlformats.org/officeDocument/2006/relationships/customXml" Target="../ink/ink28.xml"/><Relationship Id="rId4" Type="http://schemas.openxmlformats.org/officeDocument/2006/relationships/image" Target="../media/image69.emf"/><Relationship Id="rId1" Type="http://schemas.openxmlformats.org/officeDocument/2006/relationships/slideLayout" Target="../slideLayouts/slideLayout7.xml"/><Relationship Id="rId2" Type="http://schemas.openxmlformats.org/officeDocument/2006/relationships/image" Target="../media/image41.png"/></Relationships>
</file>

<file path=ppt/slides/_rels/slide43.xml.rels><?xml version="1.0" encoding="UTF-8" standalone="yes"?>
<Relationships xmlns="http://schemas.openxmlformats.org/package/2006/relationships"><Relationship Id="rId3" Type="http://schemas.openxmlformats.org/officeDocument/2006/relationships/customXml" Target="../ink/ink29.xml"/><Relationship Id="rId4" Type="http://schemas.openxmlformats.org/officeDocument/2006/relationships/image" Target="../media/image71.emf"/><Relationship Id="rId1" Type="http://schemas.openxmlformats.org/officeDocument/2006/relationships/slideLayout" Target="../slideLayouts/slideLayout2.xml"/><Relationship Id="rId2" Type="http://schemas.openxmlformats.org/officeDocument/2006/relationships/image" Target="../media/image42.jpeg"/></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customXml" Target="../ink/ink30.xml"/><Relationship Id="rId5" Type="http://schemas.openxmlformats.org/officeDocument/2006/relationships/image" Target="../media/image73.emf"/><Relationship Id="rId1" Type="http://schemas.openxmlformats.org/officeDocument/2006/relationships/slideLayout" Target="../slideLayouts/slideLayout6.xml"/><Relationship Id="rId2" Type="http://schemas.openxmlformats.org/officeDocument/2006/relationships/hyperlink" Target="http://www.theatlantic.com/magazine/archive/2013/11/innovations-list/309536/%23list"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customXml" Target="../ink/ink31.xml"/><Relationship Id="rId7" Type="http://schemas.openxmlformats.org/officeDocument/2006/relationships/image" Target="../media/image77.emf"/><Relationship Id="rId1" Type="http://schemas.openxmlformats.org/officeDocument/2006/relationships/slideLayout" Target="../slideLayouts/slideLayout6.xml"/><Relationship Id="rId2" Type="http://schemas.openxmlformats.org/officeDocument/2006/relationships/chart" Target="../charts/chart3.xml"/></Relationships>
</file>

<file path=ppt/slides/_rels/slide46.xml.rels><?xml version="1.0" encoding="UTF-8" standalone="yes"?>
<Relationships xmlns="http://schemas.openxmlformats.org/package/2006/relationships"><Relationship Id="rId3" Type="http://schemas.openxmlformats.org/officeDocument/2006/relationships/customXml" Target="../ink/ink32.xml"/><Relationship Id="rId4" Type="http://schemas.openxmlformats.org/officeDocument/2006/relationships/image" Target="../media/image78.emf"/><Relationship Id="rId1" Type="http://schemas.openxmlformats.org/officeDocument/2006/relationships/slideLayout" Target="../slideLayouts/slideLayout6.xml"/><Relationship Id="rId2" Type="http://schemas.openxmlformats.org/officeDocument/2006/relationships/chart" Target="../charts/chart4.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customXml" Target="../ink/ink33.xml"/><Relationship Id="rId5" Type="http://schemas.openxmlformats.org/officeDocument/2006/relationships/image" Target="../media/image80.emf"/><Relationship Id="rId1" Type="http://schemas.openxmlformats.org/officeDocument/2006/relationships/slideLayout" Target="../slideLayouts/slideLayout6.xml"/><Relationship Id="rId2" Type="http://schemas.openxmlformats.org/officeDocument/2006/relationships/chart" Target="../charts/chart5.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customXml" Target="../ink/ink34.xml"/><Relationship Id="rId5" Type="http://schemas.openxmlformats.org/officeDocument/2006/relationships/image" Target="../media/image82.emf"/><Relationship Id="rId1" Type="http://schemas.openxmlformats.org/officeDocument/2006/relationships/slideLayout" Target="../slideLayouts/slideLayout6.xml"/><Relationship Id="rId2" Type="http://schemas.openxmlformats.org/officeDocument/2006/relationships/chart" Target="../charts/chart6.xml"/></Relationships>
</file>

<file path=ppt/slides/_rels/slide49.xml.rels><?xml version="1.0" encoding="UTF-8" standalone="yes"?>
<Relationships xmlns="http://schemas.openxmlformats.org/package/2006/relationships"><Relationship Id="rId3" Type="http://schemas.openxmlformats.org/officeDocument/2006/relationships/customXml" Target="../ink/ink35.xml"/><Relationship Id="rId4" Type="http://schemas.openxmlformats.org/officeDocument/2006/relationships/image" Target="../media/image83.emf"/><Relationship Id="rId1" Type="http://schemas.openxmlformats.org/officeDocument/2006/relationships/slideLayout" Target="../slideLayouts/slideLayout6.xml"/><Relationship Id="rId2" Type="http://schemas.openxmlformats.org/officeDocument/2006/relationships/chart" Target="../charts/chart7.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8.png"/><Relationship Id="rId1" Type="http://schemas.openxmlformats.org/officeDocument/2006/relationships/slideLayout" Target="../slideLayouts/slideLayout6.xml"/><Relationship Id="rId2"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4" Type="http://schemas.microsoft.com/office/2007/relationships/hdphoto" Target="../media/hdphoto3.wdp"/><Relationship Id="rId5" Type="http://schemas.openxmlformats.org/officeDocument/2006/relationships/image" Target="../media/image51.png"/><Relationship Id="rId6" Type="http://schemas.openxmlformats.org/officeDocument/2006/relationships/image" Target="../media/image52.png"/><Relationship Id="rId7" Type="http://schemas.openxmlformats.org/officeDocument/2006/relationships/customXml" Target="../ink/ink36.xml"/><Relationship Id="rId8" Type="http://schemas.openxmlformats.org/officeDocument/2006/relationships/image" Target="../media/image88.emf"/><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51.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hyperlink" Target="http://www.cs.virginia.edu/cs200/readings/tyson.pdf" TargetMode="External"/><Relationship Id="rId5" Type="http://schemas.openxmlformats.org/officeDocument/2006/relationships/image" Target="../media/image55.png"/><Relationship Id="rId6" Type="http://schemas.openxmlformats.org/officeDocument/2006/relationships/customXml" Target="../ink/ink37.xml"/><Relationship Id="rId7" Type="http://schemas.openxmlformats.org/officeDocument/2006/relationships/image" Target="../media/image92.emf"/><Relationship Id="rId1" Type="http://schemas.openxmlformats.org/officeDocument/2006/relationships/slideLayout" Target="../slideLayouts/slideLayout7.xml"/><Relationship Id="rId2" Type="http://schemas.openxmlformats.org/officeDocument/2006/relationships/image" Target="../media/image53.jpeg"/></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customXml" Target="../ink/ink38.xml"/><Relationship Id="rId5" Type="http://schemas.openxmlformats.org/officeDocument/2006/relationships/image" Target="../media/image95.emf"/><Relationship Id="rId1" Type="http://schemas.openxmlformats.org/officeDocument/2006/relationships/slideLayout" Target="../slideLayouts/slideLayout7.xml"/><Relationship Id="rId2" Type="http://schemas.openxmlformats.org/officeDocument/2006/relationships/image" Target="../media/image5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ustomXml" Target="../ink/ink39.xml"/><Relationship Id="rId3" Type="http://schemas.openxmlformats.org/officeDocument/2006/relationships/image" Target="../media/image96.e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ustomXml" Target="../ink/ink40.xml"/><Relationship Id="rId3" Type="http://schemas.openxmlformats.org/officeDocument/2006/relationships/image" Target="../media/image97.emf"/></Relationships>
</file>

<file path=ppt/slides/_rels/slide55.xml.rels><?xml version="1.0" encoding="UTF-8" standalone="yes"?>
<Relationships xmlns="http://schemas.openxmlformats.org/package/2006/relationships"><Relationship Id="rId3" Type="http://schemas.openxmlformats.org/officeDocument/2006/relationships/customXml" Target="../ink/ink41.xml"/><Relationship Id="rId4" Type="http://schemas.openxmlformats.org/officeDocument/2006/relationships/image" Target="../media/image99.emf"/><Relationship Id="rId1" Type="http://schemas.openxmlformats.org/officeDocument/2006/relationships/slideLayout" Target="../slideLayouts/slideLayout7.xml"/><Relationship Id="rId2" Type="http://schemas.openxmlformats.org/officeDocument/2006/relationships/image" Target="../media/image58.png"/></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customXml" Target="../ink/ink42.xml"/><Relationship Id="rId7" Type="http://schemas.openxmlformats.org/officeDocument/2006/relationships/image" Target="../media/image103.emf"/><Relationship Id="rId1" Type="http://schemas.openxmlformats.org/officeDocument/2006/relationships/slideLayout" Target="../slideLayouts/slideLayout7.xml"/><Relationship Id="rId2" Type="http://schemas.openxmlformats.org/officeDocument/2006/relationships/image" Target="../media/image5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58.xml.rels><?xml version="1.0" encoding="UTF-8" standalone="yes"?>
<Relationships xmlns="http://schemas.openxmlformats.org/package/2006/relationships"><Relationship Id="rId3" Type="http://schemas.openxmlformats.org/officeDocument/2006/relationships/customXml" Target="../ink/ink43.xml"/><Relationship Id="rId4" Type="http://schemas.openxmlformats.org/officeDocument/2006/relationships/image" Target="../media/image106.emf"/><Relationship Id="rId1" Type="http://schemas.openxmlformats.org/officeDocument/2006/relationships/slideLayout" Target="../slideLayouts/slideLayout2.xml"/><Relationship Id="rId2" Type="http://schemas.openxmlformats.org/officeDocument/2006/relationships/image" Target="../media/image63.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ustomXml" Target="../ink/ink44.xml"/><Relationship Id="rId3" Type="http://schemas.openxmlformats.org/officeDocument/2006/relationships/image" Target="../media/image107.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hyperlink" Target="http://download.intel.com/pressroom/pdf/computertrendsrelease.pdf" TargetMode="External"/><Relationship Id="rId4" Type="http://schemas.openxmlformats.org/officeDocument/2006/relationships/customXml" Target="../ink/ink45.xml"/><Relationship Id="rId5" Type="http://schemas.openxmlformats.org/officeDocument/2006/relationships/image" Target="../media/image109.emf"/><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61.xml.rels><?xml version="1.0" encoding="UTF-8" standalone="yes"?>
<Relationships xmlns="http://schemas.openxmlformats.org/package/2006/relationships"><Relationship Id="rId3" Type="http://schemas.openxmlformats.org/officeDocument/2006/relationships/customXml" Target="../ink/ink46.xml"/><Relationship Id="rId4" Type="http://schemas.openxmlformats.org/officeDocument/2006/relationships/image" Target="../media/image111.emf"/><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62.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37.png"/><Relationship Id="rId5" Type="http://schemas.openxmlformats.org/officeDocument/2006/relationships/customXml" Target="../ink/ink47.xml"/><Relationship Id="rId6" Type="http://schemas.openxmlformats.org/officeDocument/2006/relationships/image" Target="../media/image113.emf"/><Relationship Id="rId1" Type="http://schemas.openxmlformats.org/officeDocument/2006/relationships/slideLayout" Target="../slideLayouts/slideLayout7.xml"/><Relationship Id="rId2" Type="http://schemas.openxmlformats.org/officeDocument/2006/relationships/image" Target="../media/image66.png"/></Relationships>
</file>

<file path=ppt/slides/_rels/slide63.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37.png"/><Relationship Id="rId5" Type="http://schemas.openxmlformats.org/officeDocument/2006/relationships/customXml" Target="../ink/ink48.xml"/><Relationship Id="rId6" Type="http://schemas.openxmlformats.org/officeDocument/2006/relationships/image" Target="../media/image114.emf"/><Relationship Id="rId1" Type="http://schemas.openxmlformats.org/officeDocument/2006/relationships/slideLayout" Target="../slideLayouts/slideLayout7.xml"/><Relationship Id="rId2" Type="http://schemas.openxmlformats.org/officeDocument/2006/relationships/image" Target="../media/image6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ustomXml" Target="../ink/ink49.xml"/><Relationship Id="rId3" Type="http://schemas.openxmlformats.org/officeDocument/2006/relationships/image" Target="../media/image115.emf"/></Relationships>
</file>

<file path=ppt/slides/_rels/slide65.xml.rels><?xml version="1.0" encoding="UTF-8" standalone="yes"?>
<Relationships xmlns="http://schemas.openxmlformats.org/package/2006/relationships"><Relationship Id="rId3" Type="http://schemas.openxmlformats.org/officeDocument/2006/relationships/customXml" Target="../ink/ink50.xml"/><Relationship Id="rId4" Type="http://schemas.openxmlformats.org/officeDocument/2006/relationships/image" Target="../media/image117.emf"/><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66.xml.rels><?xml version="1.0" encoding="UTF-8" standalone="yes"?>
<Relationships xmlns="http://schemas.openxmlformats.org/package/2006/relationships"><Relationship Id="rId3" Type="http://schemas.openxmlformats.org/officeDocument/2006/relationships/customXml" Target="../ink/ink51.xml"/><Relationship Id="rId4" Type="http://schemas.openxmlformats.org/officeDocument/2006/relationships/image" Target="../media/image119.emf"/><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ustomXml" Target="../ink/ink52.xml"/><Relationship Id="rId3" Type="http://schemas.openxmlformats.org/officeDocument/2006/relationships/image" Target="../media/image120.em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ustomXml" Target="../ink/ink53.xml"/><Relationship Id="rId3" Type="http://schemas.openxmlformats.org/officeDocument/2006/relationships/image" Target="../media/image122.emf"/></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customXml" Target="../ink/ink3.xml"/><Relationship Id="rId5" Type="http://schemas.openxmlformats.org/officeDocument/2006/relationships/image" Target="../media/image14.emf"/><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ustomXml" Target="../ink/ink54.xml"/><Relationship Id="rId3" Type="http://schemas.openxmlformats.org/officeDocument/2006/relationships/image" Target="../media/image123.emf"/></Relationships>
</file>

<file path=ppt/slides/_rels/slide71.xml.rels><?xml version="1.0" encoding="UTF-8" standalone="yes"?>
<Relationships xmlns="http://schemas.openxmlformats.org/package/2006/relationships"><Relationship Id="rId3" Type="http://schemas.openxmlformats.org/officeDocument/2006/relationships/image" Target="../media/image71.jpeg"/><Relationship Id="rId4" Type="http://schemas.openxmlformats.org/officeDocument/2006/relationships/customXml" Target="../ink/ink55.xml"/><Relationship Id="rId5" Type="http://schemas.openxmlformats.org/officeDocument/2006/relationships/image" Target="../media/image126.emf"/><Relationship Id="rId1" Type="http://schemas.openxmlformats.org/officeDocument/2006/relationships/slideLayout" Target="../slideLayouts/slideLayout2.xml"/><Relationship Id="rId2" Type="http://schemas.openxmlformats.org/officeDocument/2006/relationships/image" Target="../media/image70.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s>
</file>

<file path=ppt/slides/_rels/slide73.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customXml" Target="../ink/ink56.xml"/><Relationship Id="rId5" Type="http://schemas.openxmlformats.org/officeDocument/2006/relationships/image" Target="../media/image129.emf"/><Relationship Id="rId1" Type="http://schemas.openxmlformats.org/officeDocument/2006/relationships/slideLayout" Target="../slideLayouts/slideLayout2.xml"/><Relationship Id="rId2" Type="http://schemas.openxmlformats.org/officeDocument/2006/relationships/hyperlink" Target="https://www.wolframalpha.com/input/?i=corn+yield+china+vs.+us"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customXml" Target="../ink/ink57.xml"/><Relationship Id="rId5" Type="http://schemas.openxmlformats.org/officeDocument/2006/relationships/image" Target="../media/image130.emf"/><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75.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customXml" Target="../ink/ink58.xml"/><Relationship Id="rId5" Type="http://schemas.openxmlformats.org/officeDocument/2006/relationships/image" Target="../media/image133.emf"/><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ustomXml" Target="../ink/ink59.xml"/><Relationship Id="rId3" Type="http://schemas.openxmlformats.org/officeDocument/2006/relationships/image" Target="../media/image134.em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ustomXml" Target="../ink/ink60.xml"/><Relationship Id="rId3" Type="http://schemas.openxmlformats.org/officeDocument/2006/relationships/image" Target="../media/image135.emf"/></Relationships>
</file>

<file path=ppt/slides/_rels/slide78.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customXml" Target="../ink/ink61.xml"/><Relationship Id="rId5" Type="http://schemas.openxmlformats.org/officeDocument/2006/relationships/image" Target="../media/image136.emf"/><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79.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customXml" Target="../ink/ink62.xml"/><Relationship Id="rId5" Type="http://schemas.openxmlformats.org/officeDocument/2006/relationships/image" Target="../media/image137.emf"/><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customXml" Target="../ink/ink4.xml"/><Relationship Id="rId5" Type="http://schemas.openxmlformats.org/officeDocument/2006/relationships/image" Target="../media/image16.emf"/><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80.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customXml" Target="../ink/ink63.xml"/><Relationship Id="rId5" Type="http://schemas.openxmlformats.org/officeDocument/2006/relationships/image" Target="../media/image139.emf"/><Relationship Id="rId1" Type="http://schemas.openxmlformats.org/officeDocument/2006/relationships/slideLayout" Target="../slideLayouts/slideLayout7.xml"/><Relationship Id="rId2" Type="http://schemas.openxmlformats.org/officeDocument/2006/relationships/image" Target="../media/image76.png"/></Relationships>
</file>

<file path=ppt/slides/_rels/slide81.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customXml" Target="../ink/ink64.xml"/><Relationship Id="rId5" Type="http://schemas.openxmlformats.org/officeDocument/2006/relationships/image" Target="../media/image142.emf"/><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82.xml.rels><?xml version="1.0" encoding="UTF-8" standalone="yes"?>
<Relationships xmlns="http://schemas.openxmlformats.org/package/2006/relationships"><Relationship Id="rId3" Type="http://schemas.openxmlformats.org/officeDocument/2006/relationships/customXml" Target="../ink/ink65.xml"/><Relationship Id="rId4" Type="http://schemas.openxmlformats.org/officeDocument/2006/relationships/image" Target="../media/image144.emf"/><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83.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5" Type="http://schemas.openxmlformats.org/officeDocument/2006/relationships/customXml" Target="../ink/ink66.xml"/><Relationship Id="rId6" Type="http://schemas.openxmlformats.org/officeDocument/2006/relationships/image" Target="../media/image147.emf"/><Relationship Id="rId1" Type="http://schemas.openxmlformats.org/officeDocument/2006/relationships/slideLayout" Target="../slideLayouts/slideLayout7.xml"/><Relationship Id="rId2" Type="http://schemas.openxmlformats.org/officeDocument/2006/relationships/image" Target="../media/image79.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ustomXml" Target="../ink/ink67.xml"/><Relationship Id="rId3" Type="http://schemas.openxmlformats.org/officeDocument/2006/relationships/image" Target="../media/image148.emf"/></Relationships>
</file>

<file path=ppt/slides/_rels/slide85.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customXml" Target="../ink/ink68.xml"/><Relationship Id="rId5" Type="http://schemas.openxmlformats.org/officeDocument/2006/relationships/image" Target="../media/image151.emf"/><Relationship Id="rId1" Type="http://schemas.openxmlformats.org/officeDocument/2006/relationships/slideLayout" Target="../slideLayouts/slideLayout2.xml"/><Relationship Id="rId2" Type="http://schemas.openxmlformats.org/officeDocument/2006/relationships/image" Target="../media/image82.png"/></Relationships>
</file>

<file path=ppt/slides/_rels/slide86.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customXml" Target="../ink/ink69.xml"/><Relationship Id="rId5" Type="http://schemas.openxmlformats.org/officeDocument/2006/relationships/image" Target="../media/image154.emf"/><Relationship Id="rId1" Type="http://schemas.openxmlformats.org/officeDocument/2006/relationships/slideLayout" Target="../slideLayouts/slideLayout7.xml"/><Relationship Id="rId2" Type="http://schemas.openxmlformats.org/officeDocument/2006/relationships/image" Target="../media/image84.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ustomXml" Target="../ink/ink70.xml"/><Relationship Id="rId3" Type="http://schemas.openxmlformats.org/officeDocument/2006/relationships/image" Target="../media/image155.emf"/></Relationships>
</file>

<file path=ppt/slides/_rels/slide88.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customXml" Target="../ink/ink71.xml"/><Relationship Id="rId5" Type="http://schemas.openxmlformats.org/officeDocument/2006/relationships/image" Target="../media/image156.emf"/><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png"/><Relationship Id="rId3" Type="http://schemas.openxmlformats.org/officeDocument/2006/relationships/image" Target="../media/image14.png"/></Relationships>
</file>

<file path=ppt/slides/_rels/slide90.xml.rels><?xml version="1.0" encoding="UTF-8" standalone="yes"?>
<Relationships xmlns="http://schemas.openxmlformats.org/package/2006/relationships"><Relationship Id="rId3" Type="http://schemas.openxmlformats.org/officeDocument/2006/relationships/customXml" Target="../ink/ink72.xml"/><Relationship Id="rId4" Type="http://schemas.openxmlformats.org/officeDocument/2006/relationships/image" Target="../media/image159.emf"/><Relationship Id="rId1" Type="http://schemas.openxmlformats.org/officeDocument/2006/relationships/slideLayout" Target="../slideLayouts/slideLayout2.xml"/><Relationship Id="rId2" Type="http://schemas.openxmlformats.org/officeDocument/2006/relationships/image" Target="../media/image8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5132552" y="2187238"/>
            <a:ext cx="4011447" cy="2956262"/>
          </a:xfrm>
          <a:prstGeom prst="rect">
            <a:avLst/>
          </a:prstGeom>
        </p:spPr>
      </p:pic>
      <p:pic>
        <p:nvPicPr>
          <p:cNvPr id="6" name="Picture 5"/>
          <p:cNvPicPr>
            <a:picLocks noChangeAspect="1"/>
          </p:cNvPicPr>
          <p:nvPr/>
        </p:nvPicPr>
        <p:blipFill rotWithShape="1">
          <a:blip r:embed="rId3"/>
          <a:srcRect r="21266"/>
          <a:stretch/>
        </p:blipFill>
        <p:spPr>
          <a:xfrm>
            <a:off x="-1" y="-21765"/>
            <a:ext cx="5132553" cy="5189023"/>
          </a:xfrm>
          <a:prstGeom prst="rect">
            <a:avLst/>
          </a:prstGeom>
        </p:spPr>
      </p:pic>
      <p:sp>
        <p:nvSpPr>
          <p:cNvPr id="3" name="Subtitle 2"/>
          <p:cNvSpPr>
            <a:spLocks noGrp="1"/>
          </p:cNvSpPr>
          <p:nvPr>
            <p:ph type="subTitle" idx="1"/>
          </p:nvPr>
        </p:nvSpPr>
        <p:spPr>
          <a:xfrm>
            <a:off x="251822" y="3440662"/>
            <a:ext cx="2684707" cy="967937"/>
          </a:xfrm>
          <a:noFill/>
        </p:spPr>
        <p:txBody>
          <a:bodyPr>
            <a:noAutofit/>
          </a:bodyPr>
          <a:lstStyle/>
          <a:p>
            <a:pPr algn="l">
              <a:lnSpc>
                <a:spcPct val="90000"/>
              </a:lnSpc>
            </a:pPr>
            <a:r>
              <a:rPr lang="en-US" sz="1800" dirty="0" smtClean="0">
                <a:ln w="18415" cmpd="sng">
                  <a:solidFill>
                    <a:srgbClr val="FFFFFF"/>
                  </a:solidFill>
                  <a:prstDash val="solid"/>
                </a:ln>
                <a:solidFill>
                  <a:schemeClr val="accent6">
                    <a:lumMod val="75000"/>
                  </a:schemeClr>
                </a:solidFill>
                <a:effectLst>
                  <a:outerShdw blurRad="63500" dir="3600000" algn="tl" rotWithShape="0">
                    <a:srgbClr val="000000">
                      <a:alpha val="70000"/>
                    </a:srgbClr>
                  </a:outerShdw>
                </a:effectLst>
              </a:rPr>
              <a:t>cs4414 Spring 2014</a:t>
            </a:r>
          </a:p>
          <a:p>
            <a:pPr algn="l">
              <a:lnSpc>
                <a:spcPct val="90000"/>
              </a:lnSpc>
            </a:pPr>
            <a:r>
              <a:rPr lang="en-US" sz="1800" dirty="0" smtClean="0">
                <a:ln w="18415" cmpd="sng">
                  <a:solidFill>
                    <a:srgbClr val="FFFFFF"/>
                  </a:solidFill>
                  <a:prstDash val="solid"/>
                </a:ln>
                <a:solidFill>
                  <a:schemeClr val="accent6">
                    <a:lumMod val="75000"/>
                  </a:schemeClr>
                </a:solidFill>
                <a:effectLst>
                  <a:outerShdw blurRad="63500" dir="3600000" algn="tl" rotWithShape="0">
                    <a:srgbClr val="000000">
                      <a:alpha val="70000"/>
                    </a:srgbClr>
                  </a:outerShdw>
                </a:effectLst>
              </a:rPr>
              <a:t>University of Virginia</a:t>
            </a:r>
          </a:p>
          <a:p>
            <a:pPr algn="l">
              <a:lnSpc>
                <a:spcPct val="90000"/>
              </a:lnSpc>
            </a:pPr>
            <a:r>
              <a:rPr lang="en-US" sz="1800" dirty="0" smtClean="0">
                <a:ln w="18415" cmpd="sng">
                  <a:solidFill>
                    <a:srgbClr val="FFFFFF"/>
                  </a:solidFill>
                  <a:prstDash val="solid"/>
                </a:ln>
                <a:solidFill>
                  <a:schemeClr val="accent6">
                    <a:lumMod val="75000"/>
                  </a:schemeClr>
                </a:solidFill>
                <a:effectLst>
                  <a:outerShdw blurRad="63500" dir="3600000" algn="tl" rotWithShape="0">
                    <a:srgbClr val="000000">
                      <a:alpha val="70000"/>
                    </a:srgbClr>
                  </a:outerShdw>
                </a:effectLst>
              </a:rPr>
              <a:t>David Evans</a:t>
            </a:r>
            <a:endParaRPr lang="en-US" sz="1800" dirty="0">
              <a:ln w="18415" cmpd="sng">
                <a:solidFill>
                  <a:srgbClr val="FFFFFF"/>
                </a:solidFill>
                <a:prstDash val="solid"/>
              </a:ln>
              <a:solidFill>
                <a:schemeClr val="accent6">
                  <a:lumMod val="75000"/>
                </a:schemeClr>
              </a:solidFill>
              <a:effectLst>
                <a:outerShdw blurRad="63500" dir="3600000" algn="tl" rotWithShape="0">
                  <a:srgbClr val="000000">
                    <a:alpha val="70000"/>
                  </a:srgbClr>
                </a:outerShdw>
              </a:effectLst>
            </a:endParaRPr>
          </a:p>
        </p:txBody>
      </p:sp>
      <p:sp>
        <p:nvSpPr>
          <p:cNvPr id="9" name="Rectangle 8"/>
          <p:cNvSpPr/>
          <p:nvPr/>
        </p:nvSpPr>
        <p:spPr>
          <a:xfrm>
            <a:off x="6280727" y="2476534"/>
            <a:ext cx="4572000" cy="369332"/>
          </a:xfrm>
          <a:prstGeom prst="rect">
            <a:avLst/>
          </a:prstGeom>
        </p:spPr>
        <p:txBody>
          <a:bodyPr>
            <a:spAutoFit/>
          </a:bodyPr>
          <a:lstStyle/>
          <a:p>
            <a:endParaRPr lang="en-US" dirty="0"/>
          </a:p>
        </p:txBody>
      </p:sp>
      <p:sp>
        <p:nvSpPr>
          <p:cNvPr id="2" name="Title 1"/>
          <p:cNvSpPr>
            <a:spLocks noGrp="1"/>
          </p:cNvSpPr>
          <p:nvPr>
            <p:ph type="ctrTitle"/>
          </p:nvPr>
        </p:nvSpPr>
        <p:spPr>
          <a:xfrm>
            <a:off x="174817" y="142676"/>
            <a:ext cx="2680494" cy="3334496"/>
          </a:xfrm>
          <a:noFill/>
        </p:spPr>
        <p:txBody>
          <a:bodyPr>
            <a:noAutofit/>
          </a:bodyPr>
          <a:lstStyle/>
          <a:p>
            <a:pPr algn="l"/>
            <a:r>
              <a:rPr lang="en-US" sz="5400" dirty="0" smtClean="0">
                <a:ln w="18415" cmpd="sng">
                  <a:solidFill>
                    <a:srgbClr val="FFFFFF"/>
                  </a:solidFill>
                  <a:prstDash val="solid"/>
                </a:ln>
                <a:solidFill>
                  <a:srgbClr val="FFFF00"/>
                </a:solidFill>
                <a:effectLst>
                  <a:outerShdw blurRad="63500" dir="3600000" algn="tl" rotWithShape="0">
                    <a:srgbClr val="000000">
                      <a:alpha val="70000"/>
                    </a:srgbClr>
                  </a:outerShdw>
                </a:effectLst>
              </a:rPr>
              <a:t>Class 23:</a:t>
            </a:r>
            <a:br>
              <a:rPr lang="en-US" sz="5400" dirty="0" smtClean="0">
                <a:ln w="18415" cmpd="sng">
                  <a:solidFill>
                    <a:srgbClr val="FFFFFF"/>
                  </a:solidFill>
                  <a:prstDash val="solid"/>
                </a:ln>
                <a:solidFill>
                  <a:srgbClr val="FFFF00"/>
                </a:solidFill>
                <a:effectLst>
                  <a:outerShdw blurRad="63500" dir="3600000" algn="tl" rotWithShape="0">
                    <a:srgbClr val="000000">
                      <a:alpha val="70000"/>
                    </a:srgbClr>
                  </a:outerShdw>
                </a:effectLst>
              </a:rPr>
            </a:br>
            <a:r>
              <a:rPr lang="en-US" sz="5400" dirty="0" smtClean="0">
                <a:ln w="18415" cmpd="sng">
                  <a:solidFill>
                    <a:srgbClr val="FFFFFF"/>
                  </a:solidFill>
                  <a:prstDash val="solid"/>
                </a:ln>
                <a:solidFill>
                  <a:srgbClr val="FFFF00"/>
                </a:solidFill>
                <a:effectLst>
                  <a:outerShdw blurRad="63500" dir="3600000" algn="tl" rotWithShape="0">
                    <a:srgbClr val="000000">
                      <a:alpha val="70000"/>
                    </a:srgbClr>
                  </a:outerShdw>
                </a:effectLst>
              </a:rPr>
              <a:t>Invent the Future</a:t>
            </a:r>
            <a:endParaRPr lang="en-US" sz="5400" dirty="0">
              <a:ln w="18415" cmpd="sng">
                <a:solidFill>
                  <a:srgbClr val="FFFFFF"/>
                </a:solidFill>
                <a:prstDash val="solid"/>
              </a:ln>
              <a:solidFill>
                <a:srgbClr val="FFFF00"/>
              </a:solidFill>
              <a:effectLst>
                <a:outerShdw blurRad="63500" dir="3600000" algn="tl" rotWithShape="0">
                  <a:srgbClr val="000000">
                    <a:alpha val="70000"/>
                  </a:srgbClr>
                </a:outerShdw>
              </a:effectLst>
            </a:endParaRPr>
          </a:p>
        </p:txBody>
      </p:sp>
      <p:sp>
        <p:nvSpPr>
          <p:cNvPr id="5" name="TextBox 4"/>
          <p:cNvSpPr txBox="1"/>
          <p:nvPr/>
        </p:nvSpPr>
        <p:spPr>
          <a:xfrm>
            <a:off x="2989083" y="4410536"/>
            <a:ext cx="2082158" cy="646331"/>
          </a:xfrm>
          <a:prstGeom prst="rect">
            <a:avLst/>
          </a:prstGeom>
          <a:noFill/>
        </p:spPr>
        <p:txBody>
          <a:bodyPr wrap="none" rtlCol="0">
            <a:spAutoFit/>
          </a:bodyPr>
          <a:lstStyle/>
          <a:p>
            <a:pPr algn="ctr"/>
            <a:r>
              <a:rPr lang="en-US" dirty="0" smtClean="0">
                <a:solidFill>
                  <a:schemeClr val="bg1">
                    <a:lumMod val="85000"/>
                  </a:schemeClr>
                </a:solidFill>
              </a:rPr>
              <a:t>Back to the Future II</a:t>
            </a:r>
          </a:p>
          <a:p>
            <a:pPr algn="ctr"/>
            <a:r>
              <a:rPr lang="en-US" dirty="0" smtClean="0">
                <a:solidFill>
                  <a:schemeClr val="bg1">
                    <a:lumMod val="85000"/>
                  </a:schemeClr>
                </a:solidFill>
              </a:rPr>
              <a:t>(1989, set in 2015)</a:t>
            </a:r>
            <a:endParaRPr lang="en-US" dirty="0">
              <a:solidFill>
                <a:schemeClr val="bg1">
                  <a:lumMod val="85000"/>
                </a:schemeClr>
              </a:solidFill>
            </a:endParaRPr>
          </a:p>
        </p:txBody>
      </p:sp>
      <p:pic>
        <p:nvPicPr>
          <p:cNvPr id="10" name="Picture 9"/>
          <p:cNvPicPr>
            <a:picLocks noChangeAspect="1"/>
          </p:cNvPicPr>
          <p:nvPr/>
        </p:nvPicPr>
        <p:blipFill>
          <a:blip r:embed="rId4"/>
          <a:stretch>
            <a:fillRect/>
          </a:stretch>
        </p:blipFill>
        <p:spPr>
          <a:xfrm>
            <a:off x="5952165" y="-26268"/>
            <a:ext cx="3191834" cy="2502802"/>
          </a:xfrm>
          <a:prstGeom prst="rect">
            <a:avLst/>
          </a:prstGeom>
        </p:spPr>
      </p:pic>
      <p:sp>
        <p:nvSpPr>
          <p:cNvPr id="11" name="TextBox 10"/>
          <p:cNvSpPr txBox="1"/>
          <p:nvPr/>
        </p:nvSpPr>
        <p:spPr>
          <a:xfrm>
            <a:off x="5283979" y="1354780"/>
            <a:ext cx="1336371" cy="738664"/>
          </a:xfrm>
          <a:prstGeom prst="rect">
            <a:avLst/>
          </a:prstGeom>
          <a:noFill/>
        </p:spPr>
        <p:txBody>
          <a:bodyPr wrap="square" rtlCol="0">
            <a:spAutoFit/>
          </a:bodyPr>
          <a:lstStyle/>
          <a:p>
            <a:r>
              <a:rPr lang="en-US" sz="1400" dirty="0" smtClean="0"/>
              <a:t>Alan Kay’s </a:t>
            </a:r>
            <a:r>
              <a:rPr lang="en-US" sz="1400" dirty="0" err="1" smtClean="0"/>
              <a:t>Dynabook</a:t>
            </a:r>
            <a:r>
              <a:rPr lang="en-US" sz="1400" dirty="0" smtClean="0"/>
              <a:t> (1972)</a:t>
            </a:r>
            <a:endParaRPr lang="en-US" sz="1400" dirty="0"/>
          </a:p>
        </p:txBody>
      </p:sp>
      <p:sp>
        <p:nvSpPr>
          <p:cNvPr id="13" name="TextBox 12"/>
          <p:cNvSpPr txBox="1"/>
          <p:nvPr/>
        </p:nvSpPr>
        <p:spPr>
          <a:xfrm>
            <a:off x="5132552" y="4784125"/>
            <a:ext cx="1866066" cy="307777"/>
          </a:xfrm>
          <a:prstGeom prst="rect">
            <a:avLst/>
          </a:prstGeom>
          <a:noFill/>
        </p:spPr>
        <p:txBody>
          <a:bodyPr wrap="none" rtlCol="0">
            <a:spAutoFit/>
          </a:bodyPr>
          <a:lstStyle/>
          <a:p>
            <a:r>
              <a:rPr lang="en-US" sz="1400" dirty="0" smtClean="0">
                <a:solidFill>
                  <a:schemeClr val="bg2"/>
                </a:solidFill>
              </a:rPr>
              <a:t>Mechanical Dog (1939)</a:t>
            </a:r>
            <a:endParaRPr lang="en-US" sz="1400" dirty="0">
              <a:solidFill>
                <a:schemeClr val="bg2"/>
              </a:solidFill>
            </a:endParaRPr>
          </a:p>
        </p:txBody>
      </p:sp>
      <p:sp>
        <p:nvSpPr>
          <p:cNvPr id="14" name="TextBox 13"/>
          <p:cNvSpPr txBox="1"/>
          <p:nvPr/>
        </p:nvSpPr>
        <p:spPr>
          <a:xfrm>
            <a:off x="3380828" y="2748164"/>
            <a:ext cx="1903151" cy="1384995"/>
          </a:xfrm>
          <a:prstGeom prst="rect">
            <a:avLst/>
          </a:prstGeom>
          <a:noFill/>
        </p:spPr>
        <p:txBody>
          <a:bodyPr wrap="square" rtlCol="0">
            <a:spAutoFit/>
          </a:bodyPr>
          <a:lstStyle/>
          <a:p>
            <a:r>
              <a:rPr lang="en-US" sz="2800" b="1" dirty="0" smtClean="0">
                <a:solidFill>
                  <a:srgbClr val="FFFF00"/>
                </a:solidFill>
              </a:rPr>
              <a:t>Operating Systems </a:t>
            </a:r>
          </a:p>
          <a:p>
            <a:r>
              <a:rPr lang="en-US" sz="2800" b="1" dirty="0" smtClean="0">
                <a:solidFill>
                  <a:srgbClr val="FFFF00"/>
                </a:solidFill>
              </a:rPr>
              <a:t>in 2029</a:t>
            </a:r>
            <a:endParaRPr lang="en-US" sz="2800" b="1" dirty="0">
              <a:solidFill>
                <a:srgbClr val="FFFF00"/>
              </a:solidFill>
            </a:endParaRPr>
          </a:p>
        </p:txBody>
      </p:sp>
    </p:spTree>
    <p:extLst>
      <p:ext uri="{BB962C8B-B14F-4D97-AF65-F5344CB8AC3E}">
        <p14:creationId xmlns:p14="http://schemas.microsoft.com/office/powerpoint/2010/main" val="150017018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ATT-edited-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64933" y="0"/>
            <a:ext cx="6784986" cy="5088739"/>
          </a:xfrm>
          <a:prstGeom prst="rect">
            <a:avLst/>
          </a:prstGeom>
        </p:spPr>
      </p:pic>
    </p:spTree>
    <p:extLst>
      <p:ext uri="{BB962C8B-B14F-4D97-AF65-F5344CB8AC3E}">
        <p14:creationId xmlns:p14="http://schemas.microsoft.com/office/powerpoint/2010/main" val="31950546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6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grpSp>
        <p:nvGrpSpPr>
          <p:cNvPr id="32" name="Group 31"/>
          <p:cNvGrpSpPr/>
          <p:nvPr/>
        </p:nvGrpSpPr>
        <p:grpSpPr>
          <a:xfrm>
            <a:off x="128096" y="2775363"/>
            <a:ext cx="4798711" cy="1111703"/>
            <a:chOff x="8140367" y="4327076"/>
            <a:chExt cx="5566794" cy="1239033"/>
          </a:xfrm>
          <a:solidFill>
            <a:schemeClr val="accent2">
              <a:lumMod val="75000"/>
            </a:schemeClr>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chemeClr val="bg1"/>
                  </a:solidFill>
                  <a:ea typeface="Lucida Grande"/>
                  <a:cs typeface="Lucida Grande"/>
                </a:rPr>
                <a:t>opened doors </a:t>
              </a:r>
              <a:r>
                <a:rPr lang="en-US" dirty="0" smtClean="0">
                  <a:solidFill>
                    <a:schemeClr val="bg1"/>
                  </a:solidFill>
                  <a:ea typeface="Lucida Grande"/>
                  <a:cs typeface="Lucida Grande"/>
                </a:rPr>
                <a:t>with </a:t>
              </a:r>
              <a:r>
                <a:rPr lang="en-US" dirty="0">
                  <a:solidFill>
                    <a:schemeClr val="bg1"/>
                  </a:solidFill>
                  <a:ea typeface="Lucida Grande"/>
                  <a:cs typeface="Lucida Grande"/>
                </a:rPr>
                <a:t>your </a:t>
              </a:r>
              <a:r>
                <a:rPr lang="en-US" dirty="0" smtClean="0">
                  <a:solidFill>
                    <a:schemeClr val="bg1"/>
                  </a:solidFill>
                  <a:ea typeface="Lucida Grande"/>
                  <a:cs typeface="Lucida Grande"/>
                </a:rPr>
                <a:t>voice</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kept </a:t>
              </a:r>
              <a:r>
                <a:rPr lang="en-US" dirty="0">
                  <a:solidFill>
                    <a:schemeClr val="bg1"/>
                  </a:solidFill>
                  <a:ea typeface="Lucida Grande"/>
                  <a:cs typeface="Lucida Grande"/>
                </a:rPr>
                <a:t>an eye on your home when you’re </a:t>
              </a:r>
              <a:r>
                <a:rPr lang="en-US" dirty="0" smtClean="0">
                  <a:solidFill>
                    <a:schemeClr val="bg1"/>
                  </a:solidFill>
                  <a:ea typeface="Lucida Grande"/>
                  <a:cs typeface="Lucida Grande"/>
                </a:rPr>
                <a:t>not</a:t>
              </a:r>
            </a:p>
            <a:p>
              <a:pPr algn="ctr"/>
              <a:r>
                <a:rPr lang="en-US" dirty="0">
                  <a:solidFill>
                    <a:schemeClr val="bg1"/>
                  </a:solidFill>
                  <a:ea typeface="Lucida Grande"/>
                  <a:cs typeface="Lucida Grande"/>
                </a:rPr>
                <a:t>carried your medical history in your </a:t>
              </a:r>
              <a:r>
                <a:rPr lang="en-US" dirty="0" smtClean="0">
                  <a:solidFill>
                    <a:schemeClr val="bg1"/>
                  </a:solidFill>
                  <a:ea typeface="Lucida Grande"/>
                  <a:cs typeface="Lucida Grande"/>
                </a:rPr>
                <a:t>wallet</a:t>
              </a:r>
              <a:endParaRPr lang="en-US" dirty="0">
                <a:solidFill>
                  <a:schemeClr val="bg1"/>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tx1"/>
                  </a:solidFill>
                </a:rPr>
                <a:t>Security</a:t>
              </a:r>
              <a:endParaRPr lang="en-US" b="1" dirty="0">
                <a:solidFill>
                  <a:schemeClr val="tx1"/>
                </a:solidFill>
              </a:endParaRPr>
            </a:p>
          </p:txBody>
        </p:sp>
      </p:grpSp>
      <p:sp>
        <p:nvSpPr>
          <p:cNvPr id="5" name="Slide Number Placeholder 4"/>
          <p:cNvSpPr>
            <a:spLocks noGrp="1"/>
          </p:cNvSpPr>
          <p:nvPr>
            <p:ph type="sldNum" sz="quarter" idx="12"/>
          </p:nvPr>
        </p:nvSpPr>
        <p:spPr/>
        <p:txBody>
          <a:bodyPr/>
          <a:lstStyle/>
          <a:p>
            <a:fld id="{6507B5A5-F0C2-644D-AEA7-E773B6B78F38}" type="slidenum">
              <a:rPr lang="en-US" smtClean="0"/>
              <a:pPr/>
              <a:t>10</a:t>
            </a:fld>
            <a:endParaRPr lang="en-US" dirty="0"/>
          </a:p>
        </p:txBody>
      </p:sp>
      <p:grpSp>
        <p:nvGrpSpPr>
          <p:cNvPr id="31" name="Group 30"/>
          <p:cNvGrpSpPr/>
          <p:nvPr/>
        </p:nvGrpSpPr>
        <p:grpSpPr>
          <a:xfrm>
            <a:off x="152348" y="85819"/>
            <a:ext cx="5295378" cy="1371576"/>
            <a:chOff x="297256" y="1309738"/>
            <a:chExt cx="5295378" cy="1558030"/>
          </a:xfrm>
        </p:grpSpPr>
        <p:sp>
          <p:nvSpPr>
            <p:cNvPr id="8" name="Rounded Rectangle 7"/>
            <p:cNvSpPr/>
            <p:nvPr/>
          </p:nvSpPr>
          <p:spPr>
            <a:xfrm>
              <a:off x="297256" y="1570810"/>
              <a:ext cx="5295378" cy="1296958"/>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t> </a:t>
              </a:r>
              <a:r>
                <a:rPr lang="en-US" dirty="0" smtClean="0"/>
                <a:t>renewed </a:t>
              </a:r>
              <a:r>
                <a:rPr lang="en-US" dirty="0"/>
                <a:t>your driver’s license at a cash </a:t>
              </a:r>
              <a:r>
                <a:rPr lang="en-US" dirty="0" smtClean="0"/>
                <a:t>machine</a:t>
              </a:r>
              <a:endParaRPr lang="en-US" dirty="0"/>
            </a:p>
            <a:p>
              <a:pPr algn="ctr"/>
              <a:r>
                <a:rPr lang="en-US" dirty="0" smtClean="0"/>
                <a:t>bought </a:t>
              </a:r>
              <a:r>
                <a:rPr lang="en-US" dirty="0"/>
                <a:t>concert tickets from a cash </a:t>
              </a:r>
              <a:r>
                <a:rPr lang="en-US" dirty="0" smtClean="0"/>
                <a:t>machine</a:t>
              </a:r>
              <a:endParaRPr lang="en-US" dirty="0"/>
            </a:p>
            <a:p>
              <a:pPr algn="ctr"/>
              <a:r>
                <a:rPr lang="en-US" dirty="0" smtClean="0"/>
                <a:t>checked </a:t>
              </a:r>
              <a:r>
                <a:rPr lang="en-US" dirty="0"/>
                <a:t>out of a supermarket a whole cart at a </a:t>
              </a:r>
              <a:r>
                <a:rPr lang="en-US" dirty="0" smtClean="0"/>
                <a:t>time</a:t>
              </a:r>
            </a:p>
            <a:p>
              <a:pPr algn="ctr"/>
              <a:r>
                <a:rPr lang="en-US" dirty="0">
                  <a:solidFill>
                    <a:schemeClr val="bg1"/>
                  </a:solidFill>
                  <a:ea typeface="Lucida Grande"/>
                  <a:cs typeface="Lucida Grande"/>
                </a:rPr>
                <a:t>sent someone a fax from the </a:t>
              </a:r>
              <a:r>
                <a:rPr lang="en-US" dirty="0" smtClean="0">
                  <a:solidFill>
                    <a:schemeClr val="bg1"/>
                  </a:solidFill>
                  <a:ea typeface="Lucida Grande"/>
                  <a:cs typeface="Lucida Grande"/>
                </a:rPr>
                <a:t>beach</a:t>
              </a:r>
              <a:endParaRPr lang="en-US" dirty="0"/>
            </a:p>
          </p:txBody>
        </p:sp>
        <p:sp>
          <p:nvSpPr>
            <p:cNvPr id="20" name="Snip Single Corner Rectangle 19"/>
            <p:cNvSpPr/>
            <p:nvPr/>
          </p:nvSpPr>
          <p:spPr>
            <a:xfrm>
              <a:off x="297256" y="1309738"/>
              <a:ext cx="1310629" cy="419538"/>
            </a:xfrm>
            <a:prstGeom prst="snip1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a:solidFill>
                    <a:schemeClr val="tx1"/>
                  </a:solidFill>
                </a:rPr>
                <a:t>Commerce</a:t>
              </a:r>
            </a:p>
          </p:txBody>
        </p:sp>
      </p:grpSp>
      <p:grpSp>
        <p:nvGrpSpPr>
          <p:cNvPr id="15" name="Group 14"/>
          <p:cNvGrpSpPr/>
          <p:nvPr/>
        </p:nvGrpSpPr>
        <p:grpSpPr>
          <a:xfrm>
            <a:off x="135455" y="3937307"/>
            <a:ext cx="5076941" cy="1103801"/>
            <a:chOff x="9144000" y="2514247"/>
            <a:chExt cx="5076941" cy="1252295"/>
          </a:xfrm>
          <a:solidFill>
            <a:schemeClr val="bg2">
              <a:lumMod val="50000"/>
            </a:schemeClr>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t> </a:t>
              </a:r>
              <a:r>
                <a:rPr lang="en-US" dirty="0" smtClean="0"/>
                <a:t>learned </a:t>
              </a:r>
              <a:r>
                <a:rPr lang="en-US" dirty="0"/>
                <a:t>special things from faraway </a:t>
              </a:r>
              <a:r>
                <a:rPr lang="en-US" dirty="0" smtClean="0"/>
                <a:t>places</a:t>
              </a:r>
              <a:endParaRPr lang="en-US" dirty="0"/>
            </a:p>
            <a:p>
              <a:pPr algn="ctr"/>
              <a:r>
                <a:rPr lang="en-US" dirty="0" smtClean="0"/>
                <a:t>had </a:t>
              </a:r>
              <a:r>
                <a:rPr lang="en-US" dirty="0"/>
                <a:t>a classmate who is thousands of miles </a:t>
              </a:r>
              <a:r>
                <a:rPr lang="en-US" dirty="0" smtClean="0"/>
                <a:t>away</a:t>
              </a:r>
            </a:p>
            <a:p>
              <a:pPr algn="ctr"/>
              <a:r>
                <a:rPr lang="en-US" dirty="0">
                  <a:solidFill>
                    <a:schemeClr val="bg1"/>
                  </a:solidFill>
                  <a:ea typeface="Lucida Grande"/>
                  <a:cs typeface="Lucida Grande"/>
                </a:rPr>
                <a:t>fixed your car with a </a:t>
              </a:r>
              <a:r>
                <a:rPr lang="en-US" dirty="0" smtClean="0">
                  <a:solidFill>
                    <a:schemeClr val="bg1"/>
                  </a:solidFill>
                  <a:ea typeface="Lucida Grande"/>
                  <a:cs typeface="Lucida Grande"/>
                </a:rPr>
                <a:t>television</a:t>
              </a:r>
              <a:endParaRPr lang="en-US" dirty="0">
                <a:solidFill>
                  <a:schemeClr val="bg1"/>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tx1"/>
                  </a:solidFill>
                </a:rPr>
                <a:t>Education</a:t>
              </a:r>
              <a:endParaRPr lang="en-US" b="1" dirty="0">
                <a:solidFill>
                  <a:schemeClr val="tx1"/>
                </a:solidFill>
              </a:endParaRPr>
            </a:p>
          </p:txBody>
        </p:sp>
      </p:grpSp>
      <p:grpSp>
        <p:nvGrpSpPr>
          <p:cNvPr id="14" name="Group 13"/>
          <p:cNvGrpSpPr/>
          <p:nvPr/>
        </p:nvGrpSpPr>
        <p:grpSpPr>
          <a:xfrm>
            <a:off x="4517660" y="1000970"/>
            <a:ext cx="4546882" cy="872983"/>
            <a:chOff x="4517659" y="1257501"/>
            <a:chExt cx="4546882" cy="1163976"/>
          </a:xfrm>
        </p:grpSpPr>
        <p:sp>
          <p:nvSpPr>
            <p:cNvPr id="16" name="Rounded Rectangle 15"/>
            <p:cNvSpPr/>
            <p:nvPr/>
          </p:nvSpPr>
          <p:spPr>
            <a:xfrm>
              <a:off x="4517659" y="1553282"/>
              <a:ext cx="4546882" cy="868195"/>
            </a:xfrm>
            <a:prstGeom prst="roundRect">
              <a:avLst/>
            </a:prstGeom>
            <a:solidFill>
              <a:schemeClr val="accent4">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smtClean="0">
                  <a:solidFill>
                    <a:schemeClr val="bg1"/>
                  </a:solidFill>
                </a:rPr>
                <a:t>crossed </a:t>
              </a:r>
              <a:r>
                <a:rPr lang="en-US" dirty="0">
                  <a:solidFill>
                    <a:schemeClr val="bg1"/>
                  </a:solidFill>
                </a:rPr>
                <a:t>the country without </a:t>
              </a:r>
              <a:r>
                <a:rPr lang="en-US" dirty="0" smtClean="0">
                  <a:solidFill>
                    <a:schemeClr val="bg1"/>
                  </a:solidFill>
                </a:rPr>
                <a:t>directions</a:t>
              </a:r>
            </a:p>
            <a:p>
              <a:pPr algn="ctr"/>
              <a:r>
                <a:rPr lang="en-US" dirty="0" smtClean="0">
                  <a:solidFill>
                    <a:schemeClr val="bg1"/>
                  </a:solidFill>
                </a:rPr>
                <a:t>paid </a:t>
              </a:r>
              <a:r>
                <a:rPr lang="en-US" dirty="0">
                  <a:solidFill>
                    <a:schemeClr val="bg1"/>
                  </a:solidFill>
                </a:rPr>
                <a:t>a toll without slowing down</a:t>
              </a:r>
            </a:p>
          </p:txBody>
        </p:sp>
        <p:sp>
          <p:nvSpPr>
            <p:cNvPr id="30" name="Snip Single Corner Rectangle 29"/>
            <p:cNvSpPr/>
            <p:nvPr/>
          </p:nvSpPr>
          <p:spPr>
            <a:xfrm>
              <a:off x="7780936" y="1257501"/>
              <a:ext cx="1283605" cy="419538"/>
            </a:xfrm>
            <a:prstGeom prst="snip1Rect">
              <a:avLst/>
            </a:prstGeom>
            <a:solidFill>
              <a:schemeClr val="accent4">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tx1"/>
                  </a:solidFill>
                </a:rPr>
                <a:t>Travel</a:t>
              </a:r>
              <a:endParaRPr lang="en-US" b="1" dirty="0">
                <a:solidFill>
                  <a:schemeClr val="tx1"/>
                </a:solidFill>
              </a:endParaRPr>
            </a:p>
          </p:txBody>
        </p:sp>
      </p:grpSp>
      <p:grpSp>
        <p:nvGrpSpPr>
          <p:cNvPr id="23" name="Group 22"/>
          <p:cNvGrpSpPr/>
          <p:nvPr/>
        </p:nvGrpSpPr>
        <p:grpSpPr>
          <a:xfrm>
            <a:off x="169550" y="1620899"/>
            <a:ext cx="6007416" cy="874652"/>
            <a:chOff x="-1224296" y="4943640"/>
            <a:chExt cx="6007416" cy="1033877"/>
          </a:xfrm>
          <a:solidFill>
            <a:schemeClr val="accent5">
              <a:lumMod val="75000"/>
            </a:schemeClr>
          </a:solidFill>
        </p:grpSpPr>
        <p:sp>
          <p:nvSpPr>
            <p:cNvPr id="11" name="Rounded Rectangle 10"/>
            <p:cNvSpPr/>
            <p:nvPr/>
          </p:nvSpPr>
          <p:spPr>
            <a:xfrm>
              <a:off x="-1224296" y="5214121"/>
              <a:ext cx="6007416" cy="76339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t> </a:t>
              </a:r>
              <a:r>
                <a:rPr lang="en-US" dirty="0" smtClean="0"/>
                <a:t>borrowed </a:t>
              </a:r>
              <a:r>
                <a:rPr lang="en-US" dirty="0"/>
                <a:t>a book from thousands of miles </a:t>
              </a:r>
              <a:r>
                <a:rPr lang="en-US" dirty="0" smtClean="0"/>
                <a:t>away  </a:t>
              </a:r>
            </a:p>
            <a:p>
              <a:pPr algn="ctr"/>
              <a:r>
                <a:rPr lang="en-US" dirty="0" smtClean="0"/>
                <a:t>watched </a:t>
              </a:r>
              <a:r>
                <a:rPr lang="en-US" dirty="0"/>
                <a:t>the movie you wanted to the minute you wanted </a:t>
              </a:r>
              <a:r>
                <a:rPr lang="en-US" dirty="0" smtClean="0"/>
                <a:t>to</a:t>
              </a:r>
              <a:endParaRPr lang="en-US" dirty="0"/>
            </a:p>
          </p:txBody>
        </p:sp>
        <p:sp>
          <p:nvSpPr>
            <p:cNvPr id="22" name="Snip Single Corner Rectangle 21"/>
            <p:cNvSpPr/>
            <p:nvPr/>
          </p:nvSpPr>
          <p:spPr>
            <a:xfrm>
              <a:off x="-1224296" y="4943640"/>
              <a:ext cx="221064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tx1"/>
                  </a:solidFill>
                </a:rPr>
                <a:t>Media Consumption</a:t>
              </a:r>
              <a:endParaRPr lang="en-US" b="1" dirty="0">
                <a:solidFill>
                  <a:schemeClr val="tx1"/>
                </a:solidFill>
              </a:endParaRPr>
            </a:p>
          </p:txBody>
        </p:sp>
      </p:grpSp>
      <p:grpSp>
        <p:nvGrpSpPr>
          <p:cNvPr id="7" name="Group 6"/>
          <p:cNvGrpSpPr/>
          <p:nvPr/>
        </p:nvGrpSpPr>
        <p:grpSpPr>
          <a:xfrm>
            <a:off x="4031064" y="2241060"/>
            <a:ext cx="5000488" cy="1036525"/>
            <a:chOff x="2761553" y="3223091"/>
            <a:chExt cx="5000488" cy="1382033"/>
          </a:xfrm>
          <a:solidFill>
            <a:schemeClr val="accent6">
              <a:lumMod val="75000"/>
            </a:schemeClr>
          </a:solidFill>
        </p:grpSpPr>
        <p:sp>
          <p:nvSpPr>
            <p:cNvPr id="12" name="Rounded Rectangle 11"/>
            <p:cNvSpPr/>
            <p:nvPr/>
          </p:nvSpPr>
          <p:spPr>
            <a:xfrm>
              <a:off x="2761553" y="3464378"/>
              <a:ext cx="5000488" cy="114074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chemeClr val="bg1"/>
                  </a:solidFill>
                  <a:ea typeface="Lucida Grande"/>
                  <a:cs typeface="Lucida Grande"/>
                </a:rPr>
                <a:t> </a:t>
              </a:r>
              <a:r>
                <a:rPr lang="en-US" dirty="0" smtClean="0">
                  <a:solidFill>
                    <a:schemeClr val="bg1"/>
                  </a:solidFill>
                  <a:ea typeface="Lucida Grande"/>
                  <a:cs typeface="Lucida Grande"/>
                </a:rPr>
                <a:t>tucked </a:t>
              </a:r>
              <a:r>
                <a:rPr lang="en-US" dirty="0">
                  <a:solidFill>
                    <a:schemeClr val="bg1"/>
                  </a:solidFill>
                  <a:ea typeface="Lucida Grande"/>
                  <a:cs typeface="Lucida Grande"/>
                </a:rPr>
                <a:t>your baby in from a phone </a:t>
              </a:r>
              <a:r>
                <a:rPr lang="en-US" dirty="0" smtClean="0">
                  <a:solidFill>
                    <a:schemeClr val="bg1"/>
                  </a:solidFill>
                  <a:ea typeface="Lucida Grande"/>
                  <a:cs typeface="Lucida Grande"/>
                </a:rPr>
                <a:t>booth</a:t>
              </a:r>
            </a:p>
            <a:p>
              <a:pPr algn="ctr"/>
              <a:r>
                <a:rPr lang="en-US" dirty="0" smtClean="0">
                  <a:solidFill>
                    <a:schemeClr val="bg1"/>
                  </a:solidFill>
                  <a:ea typeface="Lucida Grande"/>
                  <a:cs typeface="Lucida Grande"/>
                </a:rPr>
                <a:t>put </a:t>
              </a:r>
              <a:r>
                <a:rPr lang="en-US" dirty="0">
                  <a:solidFill>
                    <a:schemeClr val="bg1"/>
                  </a:solidFill>
                  <a:ea typeface="Lucida Grande"/>
                  <a:cs typeface="Lucida Grande"/>
                </a:rPr>
                <a:t>your heads together when you’re not </a:t>
              </a:r>
              <a:r>
                <a:rPr lang="en-US" dirty="0" smtClean="0">
                  <a:solidFill>
                    <a:schemeClr val="bg1"/>
                  </a:solidFill>
                  <a:ea typeface="Lucida Grande"/>
                  <a:cs typeface="Lucida Grande"/>
                </a:rPr>
                <a:t>together</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attended </a:t>
              </a:r>
              <a:r>
                <a:rPr lang="en-US" dirty="0">
                  <a:solidFill>
                    <a:schemeClr val="bg1"/>
                  </a:solidFill>
                  <a:ea typeface="Lucida Grande"/>
                  <a:cs typeface="Lucida Grande"/>
                </a:rPr>
                <a:t>a meeting in your bare </a:t>
              </a:r>
              <a:r>
                <a:rPr lang="en-US" dirty="0" smtClean="0">
                  <a:solidFill>
                    <a:schemeClr val="bg1"/>
                  </a:solidFill>
                  <a:ea typeface="Lucida Grande"/>
                  <a:cs typeface="Lucida Grande"/>
                </a:rPr>
                <a:t>feet</a:t>
              </a:r>
              <a:endParaRPr lang="en-US" dirty="0">
                <a:solidFill>
                  <a:schemeClr val="bg1"/>
                </a:solidFill>
              </a:endParaRPr>
            </a:p>
          </p:txBody>
        </p:sp>
        <p:sp>
          <p:nvSpPr>
            <p:cNvPr id="26" name="Snip Single Corner Rectangle 25"/>
            <p:cNvSpPr/>
            <p:nvPr/>
          </p:nvSpPr>
          <p:spPr>
            <a:xfrm>
              <a:off x="5929638" y="3223091"/>
              <a:ext cx="1832403"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tx1"/>
                  </a:solidFill>
                </a:rPr>
                <a:t>Communication</a:t>
              </a:r>
              <a:endParaRPr lang="en-US" b="1" dirty="0">
                <a:solidFill>
                  <a:schemeClr val="tx1"/>
                </a:solidFill>
              </a:endParaRPr>
            </a:p>
          </p:txBody>
        </p:sp>
      </p:grpSp>
      <p:sp>
        <p:nvSpPr>
          <p:cNvPr id="13" name="Rounded Rectangle 12"/>
          <p:cNvSpPr/>
          <p:nvPr/>
        </p:nvSpPr>
        <p:spPr>
          <a:xfrm>
            <a:off x="5071712" y="3614632"/>
            <a:ext cx="3942431" cy="1152632"/>
          </a:xfrm>
          <a:prstGeom prst="roundRect">
            <a:avLst/>
          </a:prstGeom>
          <a:solidFill>
            <a:schemeClr val="accent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chemeClr val="bg1"/>
                </a:solidFill>
                <a:ea typeface="Lucida Grande"/>
                <a:cs typeface="Lucida Grande"/>
              </a:rPr>
              <a:t> </a:t>
            </a:r>
            <a:r>
              <a:rPr lang="en-US" dirty="0" smtClean="0">
                <a:solidFill>
                  <a:schemeClr val="bg1"/>
                </a:solidFill>
                <a:ea typeface="Lucida Grande"/>
                <a:cs typeface="Lucida Grande"/>
              </a:rPr>
              <a:t>conducted </a:t>
            </a:r>
            <a:r>
              <a:rPr lang="en-US" dirty="0">
                <a:solidFill>
                  <a:schemeClr val="bg1"/>
                </a:solidFill>
                <a:ea typeface="Lucida Grande"/>
                <a:cs typeface="Lucida Grande"/>
              </a:rPr>
              <a:t>business in a language you don’t </a:t>
            </a:r>
            <a:r>
              <a:rPr lang="en-US" dirty="0" smtClean="0">
                <a:solidFill>
                  <a:schemeClr val="bg1"/>
                </a:solidFill>
                <a:ea typeface="Lucida Grande"/>
                <a:cs typeface="Lucida Grande"/>
              </a:rPr>
              <a:t>understand</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had </a:t>
            </a:r>
            <a:r>
              <a:rPr lang="en-US" dirty="0">
                <a:solidFill>
                  <a:schemeClr val="bg1"/>
                </a:solidFill>
                <a:ea typeface="Lucida Grande"/>
                <a:cs typeface="Lucida Grande"/>
              </a:rPr>
              <a:t>an assistant who lived in your </a:t>
            </a:r>
            <a:r>
              <a:rPr lang="en-US" dirty="0" smtClean="0">
                <a:solidFill>
                  <a:schemeClr val="bg1"/>
                </a:solidFill>
                <a:ea typeface="Lucida Grande"/>
                <a:cs typeface="Lucida Grande"/>
              </a:rPr>
              <a:t>computer</a:t>
            </a:r>
            <a:endParaRPr lang="en-US" dirty="0">
              <a:solidFill>
                <a:schemeClr val="bg1"/>
              </a:solidFill>
            </a:endParaRPr>
          </a:p>
        </p:txBody>
      </p:sp>
      <p:sp>
        <p:nvSpPr>
          <p:cNvPr id="27" name="Snip Single Corner Rectangle 26"/>
          <p:cNvSpPr/>
          <p:nvPr/>
        </p:nvSpPr>
        <p:spPr>
          <a:xfrm>
            <a:off x="8061371" y="3395692"/>
            <a:ext cx="951591" cy="319058"/>
          </a:xfrm>
          <a:prstGeom prst="snip1Rect">
            <a:avLst/>
          </a:prstGeom>
          <a:solidFill>
            <a:schemeClr val="accent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tx1"/>
                </a:solidFill>
              </a:rPr>
              <a:t>Agents</a:t>
            </a:r>
            <a:endParaRPr lang="en-US" b="1" dirty="0">
              <a:solidFill>
                <a:schemeClr val="tx1"/>
              </a:solidFill>
            </a:endParaRPr>
          </a:p>
        </p:txBody>
      </p:sp>
    </p:spTree>
    <p:extLst>
      <p:ext uri="{BB962C8B-B14F-4D97-AF65-F5344CB8AC3E}">
        <p14:creationId xmlns:p14="http://schemas.microsoft.com/office/powerpoint/2010/main" val="110641970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grpSp>
        <p:nvGrpSpPr>
          <p:cNvPr id="32" name="Group 31"/>
          <p:cNvGrpSpPr/>
          <p:nvPr/>
        </p:nvGrpSpPr>
        <p:grpSpPr>
          <a:xfrm>
            <a:off x="128096" y="2775363"/>
            <a:ext cx="4798711" cy="1111703"/>
            <a:chOff x="8140367" y="4327076"/>
            <a:chExt cx="5566794" cy="1239033"/>
          </a:xfrm>
          <a:solidFill>
            <a:schemeClr val="accent2">
              <a:lumMod val="75000"/>
            </a:schemeClr>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chemeClr val="bg1"/>
                  </a:solidFill>
                  <a:ea typeface="Lucida Grande"/>
                  <a:cs typeface="Lucida Grande"/>
                </a:rPr>
                <a:t>opened doors </a:t>
              </a:r>
              <a:r>
                <a:rPr lang="en-US" dirty="0" smtClean="0">
                  <a:solidFill>
                    <a:schemeClr val="bg1"/>
                  </a:solidFill>
                  <a:ea typeface="Lucida Grande"/>
                  <a:cs typeface="Lucida Grande"/>
                </a:rPr>
                <a:t>with </a:t>
              </a:r>
              <a:r>
                <a:rPr lang="en-US" dirty="0">
                  <a:solidFill>
                    <a:schemeClr val="bg1"/>
                  </a:solidFill>
                  <a:ea typeface="Lucida Grande"/>
                  <a:cs typeface="Lucida Grande"/>
                </a:rPr>
                <a:t>your </a:t>
              </a:r>
              <a:r>
                <a:rPr lang="en-US" dirty="0" smtClean="0">
                  <a:solidFill>
                    <a:schemeClr val="bg1"/>
                  </a:solidFill>
                  <a:ea typeface="Lucida Grande"/>
                  <a:cs typeface="Lucida Grande"/>
                </a:rPr>
                <a:t>voice (</a:t>
              </a:r>
              <a:r>
                <a:rPr lang="en-US" b="1" dirty="0" smtClean="0">
                  <a:solidFill>
                    <a:srgbClr val="FF0000"/>
                  </a:solidFill>
                  <a:ea typeface="Lucida Grande"/>
                  <a:cs typeface="Lucida Grande"/>
                </a:rPr>
                <a:t>6%</a:t>
              </a:r>
              <a:r>
                <a:rPr lang="en-US" dirty="0" smtClean="0">
                  <a:solidFill>
                    <a:schemeClr val="bg1"/>
                  </a:solidFill>
                  <a:ea typeface="Lucida Grande"/>
                  <a:cs typeface="Lucida Grande"/>
                </a:rPr>
                <a:t>)</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kept eye </a:t>
              </a:r>
              <a:r>
                <a:rPr lang="en-US" dirty="0">
                  <a:solidFill>
                    <a:schemeClr val="bg1"/>
                  </a:solidFill>
                  <a:ea typeface="Lucida Grande"/>
                  <a:cs typeface="Lucida Grande"/>
                </a:rPr>
                <a:t>on your home when you’re </a:t>
              </a:r>
              <a:r>
                <a:rPr lang="en-US" dirty="0" smtClean="0">
                  <a:solidFill>
                    <a:schemeClr val="bg1"/>
                  </a:solidFill>
                  <a:ea typeface="Lucida Grande"/>
                  <a:cs typeface="Lucida Grande"/>
                </a:rPr>
                <a:t>not (</a:t>
              </a:r>
              <a:r>
                <a:rPr lang="en-US" b="1" dirty="0" smtClean="0">
                  <a:solidFill>
                    <a:schemeClr val="bg1"/>
                  </a:solidFill>
                  <a:ea typeface="Lucida Grande"/>
                  <a:cs typeface="Lucida Grande"/>
                </a:rPr>
                <a:t>20%</a:t>
              </a:r>
              <a:r>
                <a:rPr lang="en-US" dirty="0" smtClean="0">
                  <a:solidFill>
                    <a:schemeClr val="bg1"/>
                  </a:solidFill>
                  <a:ea typeface="Lucida Grande"/>
                  <a:cs typeface="Lucida Grande"/>
                </a:rPr>
                <a:t>)</a:t>
              </a:r>
            </a:p>
            <a:p>
              <a:pPr algn="ctr"/>
              <a:r>
                <a:rPr lang="en-US" dirty="0">
                  <a:solidFill>
                    <a:schemeClr val="bg1"/>
                  </a:solidFill>
                  <a:ea typeface="Lucida Grande"/>
                  <a:cs typeface="Lucida Grande"/>
                </a:rPr>
                <a:t>carried your medical history in your </a:t>
              </a:r>
              <a:r>
                <a:rPr lang="en-US" dirty="0" smtClean="0">
                  <a:solidFill>
                    <a:schemeClr val="bg1"/>
                  </a:solidFill>
                  <a:ea typeface="Lucida Grande"/>
                  <a:cs typeface="Lucida Grande"/>
                </a:rPr>
                <a:t>wallet (</a:t>
              </a:r>
              <a:r>
                <a:rPr lang="en-US" b="1" dirty="0" smtClean="0">
                  <a:solidFill>
                    <a:schemeClr val="bg1"/>
                  </a:solidFill>
                  <a:ea typeface="Lucida Grande"/>
                  <a:cs typeface="Lucida Grande"/>
                </a:rPr>
                <a:t>20%</a:t>
              </a:r>
              <a:r>
                <a:rPr lang="en-US" dirty="0" smtClean="0">
                  <a:solidFill>
                    <a:schemeClr val="bg1"/>
                  </a:solidFill>
                  <a:ea typeface="Lucida Grande"/>
                  <a:cs typeface="Lucida Grande"/>
                </a:rPr>
                <a:t>)</a:t>
              </a:r>
              <a:endParaRPr lang="en-US" dirty="0">
                <a:solidFill>
                  <a:schemeClr val="bg1"/>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tx1"/>
                  </a:solidFill>
                </a:rPr>
                <a:t>Security</a:t>
              </a:r>
              <a:endParaRPr lang="en-US" b="1" dirty="0">
                <a:solidFill>
                  <a:schemeClr val="tx1"/>
                </a:solidFill>
              </a:endParaRPr>
            </a:p>
          </p:txBody>
        </p:sp>
      </p:grpSp>
      <p:sp>
        <p:nvSpPr>
          <p:cNvPr id="5" name="Slide Number Placeholder 4"/>
          <p:cNvSpPr>
            <a:spLocks noGrp="1"/>
          </p:cNvSpPr>
          <p:nvPr>
            <p:ph type="sldNum" sz="quarter" idx="12"/>
          </p:nvPr>
        </p:nvSpPr>
        <p:spPr/>
        <p:txBody>
          <a:bodyPr/>
          <a:lstStyle/>
          <a:p>
            <a:fld id="{6507B5A5-F0C2-644D-AEA7-E773B6B78F38}" type="slidenum">
              <a:rPr lang="en-US" smtClean="0"/>
              <a:pPr/>
              <a:t>11</a:t>
            </a:fld>
            <a:endParaRPr lang="en-US" dirty="0"/>
          </a:p>
        </p:txBody>
      </p:sp>
      <p:grpSp>
        <p:nvGrpSpPr>
          <p:cNvPr id="31" name="Group 30"/>
          <p:cNvGrpSpPr/>
          <p:nvPr/>
        </p:nvGrpSpPr>
        <p:grpSpPr>
          <a:xfrm>
            <a:off x="152347" y="85819"/>
            <a:ext cx="6138282" cy="1371576"/>
            <a:chOff x="297256" y="1309738"/>
            <a:chExt cx="5295378" cy="1558030"/>
          </a:xfrm>
        </p:grpSpPr>
        <p:sp>
          <p:nvSpPr>
            <p:cNvPr id="8" name="Rounded Rectangle 7"/>
            <p:cNvSpPr/>
            <p:nvPr/>
          </p:nvSpPr>
          <p:spPr>
            <a:xfrm>
              <a:off x="297256" y="1570810"/>
              <a:ext cx="5295378" cy="1296958"/>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t> </a:t>
              </a:r>
              <a:r>
                <a:rPr lang="en-US" dirty="0" smtClean="0"/>
                <a:t>renewed </a:t>
              </a:r>
              <a:r>
                <a:rPr lang="en-US" dirty="0"/>
                <a:t>your driver’s license at a cash </a:t>
              </a:r>
              <a:r>
                <a:rPr lang="en-US" dirty="0" smtClean="0"/>
                <a:t>machine (</a:t>
              </a:r>
              <a:r>
                <a:rPr lang="en-US" b="1" dirty="0" smtClean="0">
                  <a:solidFill>
                    <a:srgbClr val="FF0000"/>
                  </a:solidFill>
                </a:rPr>
                <a:t>13%</a:t>
              </a:r>
              <a:r>
                <a:rPr lang="en-US" dirty="0" smtClean="0"/>
                <a:t>)</a:t>
              </a:r>
              <a:endParaRPr lang="en-US" dirty="0"/>
            </a:p>
            <a:p>
              <a:pPr algn="ctr"/>
              <a:r>
                <a:rPr lang="en-US" dirty="0" smtClean="0"/>
                <a:t>bought </a:t>
              </a:r>
              <a:r>
                <a:rPr lang="en-US" dirty="0"/>
                <a:t>concert tickets from a cash </a:t>
              </a:r>
              <a:r>
                <a:rPr lang="en-US" dirty="0" smtClean="0"/>
                <a:t>machine (</a:t>
              </a:r>
              <a:r>
                <a:rPr lang="en-US" b="1" dirty="0" smtClean="0"/>
                <a:t>37%</a:t>
              </a:r>
              <a:r>
                <a:rPr lang="en-US" dirty="0" smtClean="0"/>
                <a:t>)</a:t>
              </a:r>
              <a:endParaRPr lang="en-US" dirty="0"/>
            </a:p>
            <a:p>
              <a:pPr algn="ctr"/>
              <a:r>
                <a:rPr lang="en-US" dirty="0" smtClean="0"/>
                <a:t>checked </a:t>
              </a:r>
              <a:r>
                <a:rPr lang="en-US" dirty="0"/>
                <a:t>out of a supermarket a whole cart at a time (</a:t>
              </a:r>
              <a:r>
                <a:rPr lang="en-US" b="1" dirty="0">
                  <a:solidFill>
                    <a:srgbClr val="FF0000"/>
                  </a:solidFill>
                </a:rPr>
                <a:t>13%</a:t>
              </a:r>
              <a:r>
                <a:rPr lang="en-US" dirty="0"/>
                <a:t>)</a:t>
              </a:r>
              <a:endParaRPr lang="en-US" dirty="0" smtClean="0"/>
            </a:p>
            <a:p>
              <a:pPr algn="ctr"/>
              <a:r>
                <a:rPr lang="en-US" dirty="0">
                  <a:solidFill>
                    <a:schemeClr val="bg1"/>
                  </a:solidFill>
                  <a:ea typeface="Lucida Grande"/>
                  <a:cs typeface="Lucida Grande"/>
                </a:rPr>
                <a:t>sent someone a fax from the </a:t>
              </a:r>
              <a:r>
                <a:rPr lang="en-US" dirty="0" smtClean="0">
                  <a:solidFill>
                    <a:schemeClr val="bg1"/>
                  </a:solidFill>
                  <a:ea typeface="Lucida Grande"/>
                  <a:cs typeface="Lucida Grande"/>
                </a:rPr>
                <a:t>beach (</a:t>
              </a:r>
              <a:r>
                <a:rPr lang="en-US" b="1" dirty="0" smtClean="0">
                  <a:solidFill>
                    <a:schemeClr val="bg1"/>
                  </a:solidFill>
                  <a:ea typeface="Lucida Grande"/>
                  <a:cs typeface="Lucida Grande"/>
                </a:rPr>
                <a:t>31%</a:t>
              </a:r>
              <a:r>
                <a:rPr lang="en-US" dirty="0" smtClean="0">
                  <a:solidFill>
                    <a:schemeClr val="bg1"/>
                  </a:solidFill>
                  <a:ea typeface="Lucida Grande"/>
                  <a:cs typeface="Lucida Grande"/>
                </a:rPr>
                <a:t>)</a:t>
              </a:r>
              <a:endParaRPr lang="en-US" dirty="0"/>
            </a:p>
          </p:txBody>
        </p:sp>
        <p:sp>
          <p:nvSpPr>
            <p:cNvPr id="20" name="Snip Single Corner Rectangle 19"/>
            <p:cNvSpPr/>
            <p:nvPr/>
          </p:nvSpPr>
          <p:spPr>
            <a:xfrm>
              <a:off x="297256" y="1309738"/>
              <a:ext cx="1310629" cy="419538"/>
            </a:xfrm>
            <a:prstGeom prst="snip1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a:solidFill>
                    <a:schemeClr val="tx1"/>
                  </a:solidFill>
                </a:rPr>
                <a:t>Commerce</a:t>
              </a:r>
            </a:p>
          </p:txBody>
        </p:sp>
      </p:grpSp>
      <p:grpSp>
        <p:nvGrpSpPr>
          <p:cNvPr id="15" name="Group 14"/>
          <p:cNvGrpSpPr/>
          <p:nvPr/>
        </p:nvGrpSpPr>
        <p:grpSpPr>
          <a:xfrm>
            <a:off x="135455" y="3937307"/>
            <a:ext cx="5076941" cy="1103801"/>
            <a:chOff x="9144000" y="2514247"/>
            <a:chExt cx="5076941" cy="1252295"/>
          </a:xfrm>
          <a:solidFill>
            <a:schemeClr val="bg2">
              <a:lumMod val="50000"/>
            </a:schemeClr>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t> </a:t>
              </a:r>
              <a:r>
                <a:rPr lang="en-US" dirty="0" smtClean="0"/>
                <a:t>learned </a:t>
              </a:r>
              <a:r>
                <a:rPr lang="en-US" dirty="0"/>
                <a:t>special things from faraway </a:t>
              </a:r>
              <a:r>
                <a:rPr lang="en-US" dirty="0" smtClean="0"/>
                <a:t>places (</a:t>
              </a:r>
              <a:r>
                <a:rPr lang="en-US" b="1" dirty="0" smtClean="0">
                  <a:solidFill>
                    <a:srgbClr val="0000FF"/>
                  </a:solidFill>
                </a:rPr>
                <a:t>92%</a:t>
              </a:r>
              <a:r>
                <a:rPr lang="en-US" dirty="0" smtClean="0"/>
                <a:t>)</a:t>
              </a:r>
              <a:endParaRPr lang="en-US" dirty="0"/>
            </a:p>
            <a:p>
              <a:pPr algn="ctr"/>
              <a:r>
                <a:rPr lang="en-US" dirty="0" smtClean="0"/>
                <a:t>had </a:t>
              </a:r>
              <a:r>
                <a:rPr lang="en-US" dirty="0"/>
                <a:t>a </a:t>
              </a:r>
              <a:r>
                <a:rPr lang="en-US" dirty="0" smtClean="0"/>
                <a:t>classmate </a:t>
              </a:r>
              <a:r>
                <a:rPr lang="en-US" dirty="0"/>
                <a:t>thousands of miles </a:t>
              </a:r>
              <a:r>
                <a:rPr lang="en-US" dirty="0" smtClean="0"/>
                <a:t>away (</a:t>
              </a:r>
              <a:r>
                <a:rPr lang="en-US" b="1" dirty="0" smtClean="0"/>
                <a:t>74%</a:t>
              </a:r>
              <a:r>
                <a:rPr lang="en-US" dirty="0" smtClean="0"/>
                <a:t>)</a:t>
              </a:r>
            </a:p>
            <a:p>
              <a:pPr algn="ctr"/>
              <a:r>
                <a:rPr lang="en-US" dirty="0">
                  <a:solidFill>
                    <a:schemeClr val="bg1"/>
                  </a:solidFill>
                  <a:ea typeface="Lucida Grande"/>
                  <a:cs typeface="Lucida Grande"/>
                </a:rPr>
                <a:t>fixed your car with a </a:t>
              </a:r>
              <a:r>
                <a:rPr lang="en-US" dirty="0" smtClean="0">
                  <a:solidFill>
                    <a:schemeClr val="bg1"/>
                  </a:solidFill>
                  <a:ea typeface="Lucida Grande"/>
                  <a:cs typeface="Lucida Grande"/>
                </a:rPr>
                <a:t>television (</a:t>
              </a:r>
              <a:r>
                <a:rPr lang="en-US" b="1" dirty="0" smtClean="0">
                  <a:solidFill>
                    <a:schemeClr val="bg1"/>
                  </a:solidFill>
                  <a:ea typeface="Lucida Grande"/>
                  <a:cs typeface="Lucida Grande"/>
                </a:rPr>
                <a:t>18%</a:t>
              </a:r>
              <a:r>
                <a:rPr lang="en-US" dirty="0" smtClean="0">
                  <a:solidFill>
                    <a:schemeClr val="bg1"/>
                  </a:solidFill>
                  <a:ea typeface="Lucida Grande"/>
                  <a:cs typeface="Lucida Grande"/>
                </a:rPr>
                <a:t>)</a:t>
              </a:r>
              <a:endParaRPr lang="en-US" dirty="0">
                <a:solidFill>
                  <a:schemeClr val="bg1"/>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tx1"/>
                  </a:solidFill>
                </a:rPr>
                <a:t>Education</a:t>
              </a:r>
              <a:endParaRPr lang="en-US" b="1" dirty="0">
                <a:solidFill>
                  <a:schemeClr val="tx1"/>
                </a:solidFill>
              </a:endParaRPr>
            </a:p>
          </p:txBody>
        </p:sp>
      </p:grpSp>
      <p:grpSp>
        <p:nvGrpSpPr>
          <p:cNvPr id="14" name="Group 13"/>
          <p:cNvGrpSpPr/>
          <p:nvPr/>
        </p:nvGrpSpPr>
        <p:grpSpPr>
          <a:xfrm>
            <a:off x="6060484" y="213070"/>
            <a:ext cx="3004058" cy="1660883"/>
            <a:chOff x="3902482" y="1257501"/>
            <a:chExt cx="5162061" cy="1163976"/>
          </a:xfrm>
        </p:grpSpPr>
        <p:sp>
          <p:nvSpPr>
            <p:cNvPr id="30" name="Snip Single Corner Rectangle 29"/>
            <p:cNvSpPr/>
            <p:nvPr/>
          </p:nvSpPr>
          <p:spPr>
            <a:xfrm>
              <a:off x="7340733" y="1257501"/>
              <a:ext cx="1723810" cy="400185"/>
            </a:xfrm>
            <a:prstGeom prst="snip1Rect">
              <a:avLst/>
            </a:prstGeom>
            <a:solidFill>
              <a:schemeClr val="accent4">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tx1"/>
                  </a:solidFill>
                </a:rPr>
                <a:t>Travel</a:t>
              </a:r>
              <a:endParaRPr lang="en-US" b="1" dirty="0">
                <a:solidFill>
                  <a:schemeClr val="tx1"/>
                </a:solidFill>
              </a:endParaRPr>
            </a:p>
          </p:txBody>
        </p:sp>
        <p:sp>
          <p:nvSpPr>
            <p:cNvPr id="16" name="Rounded Rectangle 15"/>
            <p:cNvSpPr/>
            <p:nvPr/>
          </p:nvSpPr>
          <p:spPr>
            <a:xfrm>
              <a:off x="3902482" y="1553282"/>
              <a:ext cx="5162060" cy="868195"/>
            </a:xfrm>
            <a:prstGeom prst="roundRect">
              <a:avLst/>
            </a:prstGeom>
            <a:solidFill>
              <a:schemeClr val="accent4">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smtClean="0">
                  <a:solidFill>
                    <a:schemeClr val="bg1"/>
                  </a:solidFill>
                </a:rPr>
                <a:t>crossed </a:t>
              </a:r>
              <a:r>
                <a:rPr lang="en-US" dirty="0">
                  <a:solidFill>
                    <a:schemeClr val="bg1"/>
                  </a:solidFill>
                </a:rPr>
                <a:t>the country without </a:t>
              </a:r>
              <a:r>
                <a:rPr lang="en-US" dirty="0" smtClean="0">
                  <a:solidFill>
                    <a:schemeClr val="bg1"/>
                  </a:solidFill>
                </a:rPr>
                <a:t>directions (</a:t>
              </a:r>
              <a:r>
                <a:rPr lang="en-US" b="1" dirty="0" smtClean="0">
                  <a:solidFill>
                    <a:schemeClr val="bg1"/>
                  </a:solidFill>
                </a:rPr>
                <a:t>72%</a:t>
              </a:r>
              <a:r>
                <a:rPr lang="en-US" dirty="0" smtClean="0">
                  <a:solidFill>
                    <a:schemeClr val="bg1"/>
                  </a:solidFill>
                </a:rPr>
                <a:t>)</a:t>
              </a:r>
            </a:p>
            <a:p>
              <a:pPr algn="ctr"/>
              <a:r>
                <a:rPr lang="en-US" dirty="0" smtClean="0">
                  <a:solidFill>
                    <a:schemeClr val="bg1"/>
                  </a:solidFill>
                </a:rPr>
                <a:t>paid </a:t>
              </a:r>
              <a:r>
                <a:rPr lang="en-US" dirty="0">
                  <a:solidFill>
                    <a:schemeClr val="bg1"/>
                  </a:solidFill>
                </a:rPr>
                <a:t>a toll without slowing </a:t>
              </a:r>
              <a:r>
                <a:rPr lang="en-US" dirty="0" smtClean="0">
                  <a:solidFill>
                    <a:schemeClr val="bg1"/>
                  </a:solidFill>
                </a:rPr>
                <a:t>down (</a:t>
              </a:r>
              <a:r>
                <a:rPr lang="en-US" b="1" dirty="0" smtClean="0">
                  <a:solidFill>
                    <a:schemeClr val="bg1"/>
                  </a:solidFill>
                </a:rPr>
                <a:t>64%</a:t>
              </a:r>
              <a:r>
                <a:rPr lang="en-US" dirty="0" smtClean="0">
                  <a:solidFill>
                    <a:schemeClr val="bg1"/>
                  </a:solidFill>
                </a:rPr>
                <a:t>)</a:t>
              </a:r>
              <a:endParaRPr lang="en-US" dirty="0">
                <a:solidFill>
                  <a:schemeClr val="bg1"/>
                </a:solidFill>
              </a:endParaRPr>
            </a:p>
          </p:txBody>
        </p:sp>
      </p:grpSp>
      <p:grpSp>
        <p:nvGrpSpPr>
          <p:cNvPr id="23" name="Group 22"/>
          <p:cNvGrpSpPr/>
          <p:nvPr/>
        </p:nvGrpSpPr>
        <p:grpSpPr>
          <a:xfrm>
            <a:off x="169549" y="1620899"/>
            <a:ext cx="6555797" cy="874652"/>
            <a:chOff x="-1224296" y="4943640"/>
            <a:chExt cx="6007416" cy="1033877"/>
          </a:xfrm>
          <a:solidFill>
            <a:schemeClr val="accent5">
              <a:lumMod val="75000"/>
            </a:schemeClr>
          </a:solidFill>
        </p:grpSpPr>
        <p:sp>
          <p:nvSpPr>
            <p:cNvPr id="11" name="Rounded Rectangle 10"/>
            <p:cNvSpPr/>
            <p:nvPr/>
          </p:nvSpPr>
          <p:spPr>
            <a:xfrm>
              <a:off x="-1224296" y="5214121"/>
              <a:ext cx="6007416" cy="76339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t> </a:t>
              </a:r>
              <a:r>
                <a:rPr lang="en-US" dirty="0" smtClean="0"/>
                <a:t>borrowed </a:t>
              </a:r>
              <a:r>
                <a:rPr lang="en-US" dirty="0"/>
                <a:t>a book from thousands of miles </a:t>
              </a:r>
              <a:r>
                <a:rPr lang="en-US" dirty="0" smtClean="0"/>
                <a:t>away (</a:t>
              </a:r>
              <a:r>
                <a:rPr lang="en-US" b="1" dirty="0" smtClean="0"/>
                <a:t>79%</a:t>
              </a:r>
              <a:r>
                <a:rPr lang="en-US" dirty="0" smtClean="0"/>
                <a:t>)  </a:t>
              </a:r>
            </a:p>
            <a:p>
              <a:pPr algn="ctr"/>
              <a:r>
                <a:rPr lang="en-US" dirty="0" smtClean="0"/>
                <a:t>watched </a:t>
              </a:r>
              <a:r>
                <a:rPr lang="en-US" dirty="0"/>
                <a:t>the movie you wanted to the minute you wanted </a:t>
              </a:r>
              <a:r>
                <a:rPr lang="en-US" dirty="0" smtClean="0"/>
                <a:t>to (</a:t>
              </a:r>
              <a:r>
                <a:rPr lang="en-US" b="1" dirty="0" smtClean="0"/>
                <a:t>96%</a:t>
              </a:r>
              <a:r>
                <a:rPr lang="en-US" dirty="0" smtClean="0"/>
                <a:t>)</a:t>
              </a:r>
              <a:endParaRPr lang="en-US" dirty="0"/>
            </a:p>
          </p:txBody>
        </p:sp>
        <p:sp>
          <p:nvSpPr>
            <p:cNvPr id="22" name="Snip Single Corner Rectangle 21"/>
            <p:cNvSpPr/>
            <p:nvPr/>
          </p:nvSpPr>
          <p:spPr>
            <a:xfrm>
              <a:off x="-1224296" y="4943640"/>
              <a:ext cx="221064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tx1"/>
                  </a:solidFill>
                </a:rPr>
                <a:t>Media Consumption</a:t>
              </a:r>
              <a:endParaRPr lang="en-US" b="1" dirty="0">
                <a:solidFill>
                  <a:schemeClr val="tx1"/>
                </a:solidFill>
              </a:endParaRPr>
            </a:p>
          </p:txBody>
        </p:sp>
      </p:grpSp>
      <p:grpSp>
        <p:nvGrpSpPr>
          <p:cNvPr id="7" name="Group 6"/>
          <p:cNvGrpSpPr/>
          <p:nvPr/>
        </p:nvGrpSpPr>
        <p:grpSpPr>
          <a:xfrm>
            <a:off x="4261944" y="2189922"/>
            <a:ext cx="4769607" cy="1188724"/>
            <a:chOff x="2875091" y="3177635"/>
            <a:chExt cx="4886950" cy="1427489"/>
          </a:xfrm>
          <a:solidFill>
            <a:schemeClr val="accent6">
              <a:lumMod val="75000"/>
            </a:schemeClr>
          </a:solidFill>
        </p:grpSpPr>
        <p:sp>
          <p:nvSpPr>
            <p:cNvPr id="12" name="Rounded Rectangle 11"/>
            <p:cNvSpPr/>
            <p:nvPr/>
          </p:nvSpPr>
          <p:spPr>
            <a:xfrm>
              <a:off x="2875091" y="3464378"/>
              <a:ext cx="4886950" cy="114074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chemeClr val="bg1"/>
                  </a:solidFill>
                  <a:ea typeface="Lucida Grande"/>
                  <a:cs typeface="Lucida Grande"/>
                </a:rPr>
                <a:t> </a:t>
              </a:r>
              <a:r>
                <a:rPr lang="en-US" dirty="0" smtClean="0">
                  <a:solidFill>
                    <a:schemeClr val="bg1"/>
                  </a:solidFill>
                  <a:ea typeface="Lucida Grande"/>
                  <a:cs typeface="Lucida Grande"/>
                </a:rPr>
                <a:t>tucked </a:t>
              </a:r>
              <a:r>
                <a:rPr lang="en-US" dirty="0">
                  <a:solidFill>
                    <a:schemeClr val="bg1"/>
                  </a:solidFill>
                  <a:ea typeface="Lucida Grande"/>
                  <a:cs typeface="Lucida Grande"/>
                </a:rPr>
                <a:t>your baby in from a phone </a:t>
              </a:r>
              <a:r>
                <a:rPr lang="en-US" dirty="0" smtClean="0">
                  <a:solidFill>
                    <a:schemeClr val="bg1"/>
                  </a:solidFill>
                  <a:ea typeface="Lucida Grande"/>
                  <a:cs typeface="Lucida Grande"/>
                </a:rPr>
                <a:t>booth (</a:t>
              </a:r>
              <a:r>
                <a:rPr lang="en-US" b="1" dirty="0" smtClean="0">
                  <a:solidFill>
                    <a:srgbClr val="FF0000"/>
                  </a:solidFill>
                  <a:ea typeface="Lucida Grande"/>
                  <a:cs typeface="Lucida Grande"/>
                </a:rPr>
                <a:t>10%</a:t>
              </a:r>
              <a:r>
                <a:rPr lang="en-US" dirty="0" smtClean="0">
                  <a:solidFill>
                    <a:schemeClr val="bg1"/>
                  </a:solidFill>
                  <a:ea typeface="Lucida Grande"/>
                  <a:cs typeface="Lucida Grande"/>
                </a:rPr>
                <a:t>)</a:t>
              </a:r>
            </a:p>
            <a:p>
              <a:pPr algn="ctr"/>
              <a:r>
                <a:rPr lang="en-US" dirty="0" smtClean="0">
                  <a:solidFill>
                    <a:schemeClr val="bg1"/>
                  </a:solidFill>
                  <a:ea typeface="Lucida Grande"/>
                  <a:cs typeface="Lucida Grande"/>
                </a:rPr>
                <a:t>put </a:t>
              </a:r>
              <a:r>
                <a:rPr lang="en-US" dirty="0">
                  <a:solidFill>
                    <a:schemeClr val="bg1"/>
                  </a:solidFill>
                  <a:ea typeface="Lucida Grande"/>
                  <a:cs typeface="Lucida Grande"/>
                </a:rPr>
                <a:t>heads </a:t>
              </a:r>
              <a:r>
                <a:rPr lang="en-US" dirty="0" smtClean="0">
                  <a:solidFill>
                    <a:schemeClr val="bg1"/>
                  </a:solidFill>
                  <a:ea typeface="Lucida Grande"/>
                  <a:cs typeface="Lucida Grande"/>
                </a:rPr>
                <a:t>together when not together (</a:t>
              </a:r>
              <a:r>
                <a:rPr lang="en-US" b="1" dirty="0" smtClean="0">
                  <a:solidFill>
                    <a:schemeClr val="bg1"/>
                  </a:solidFill>
                  <a:ea typeface="Lucida Grande"/>
                  <a:cs typeface="Lucida Grande"/>
                </a:rPr>
                <a:t>87%</a:t>
              </a:r>
              <a:r>
                <a:rPr lang="en-US" dirty="0" smtClean="0">
                  <a:solidFill>
                    <a:schemeClr val="bg1"/>
                  </a:solidFill>
                  <a:ea typeface="Lucida Grande"/>
                  <a:cs typeface="Lucida Grande"/>
                </a:rPr>
                <a:t>)</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attended </a:t>
              </a:r>
              <a:r>
                <a:rPr lang="en-US" dirty="0">
                  <a:solidFill>
                    <a:schemeClr val="bg1"/>
                  </a:solidFill>
                  <a:ea typeface="Lucida Grande"/>
                  <a:cs typeface="Lucida Grande"/>
                </a:rPr>
                <a:t>a meeting in your bare </a:t>
              </a:r>
              <a:r>
                <a:rPr lang="en-US" dirty="0" smtClean="0">
                  <a:solidFill>
                    <a:schemeClr val="bg1"/>
                  </a:solidFill>
                  <a:ea typeface="Lucida Grande"/>
                  <a:cs typeface="Lucida Grande"/>
                </a:rPr>
                <a:t>feet (</a:t>
              </a:r>
              <a:r>
                <a:rPr lang="en-US" b="1" dirty="0" smtClean="0">
                  <a:solidFill>
                    <a:schemeClr val="bg1"/>
                  </a:solidFill>
                  <a:ea typeface="Lucida Grande"/>
                  <a:cs typeface="Lucida Grande"/>
                </a:rPr>
                <a:t>71%</a:t>
              </a:r>
              <a:r>
                <a:rPr lang="en-US" dirty="0" smtClean="0">
                  <a:solidFill>
                    <a:schemeClr val="bg1"/>
                  </a:solidFill>
                  <a:ea typeface="Lucida Grande"/>
                  <a:cs typeface="Lucida Grande"/>
                </a:rPr>
                <a:t>)</a:t>
              </a:r>
              <a:endParaRPr lang="en-US" dirty="0">
                <a:solidFill>
                  <a:schemeClr val="bg1"/>
                </a:solidFill>
              </a:endParaRPr>
            </a:p>
          </p:txBody>
        </p:sp>
        <p:sp>
          <p:nvSpPr>
            <p:cNvPr id="26" name="Snip Single Corner Rectangle 25"/>
            <p:cNvSpPr/>
            <p:nvPr/>
          </p:nvSpPr>
          <p:spPr>
            <a:xfrm>
              <a:off x="5929638" y="3177635"/>
              <a:ext cx="1832403" cy="419539"/>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tx1"/>
                  </a:solidFill>
                </a:rPr>
                <a:t>Communication</a:t>
              </a:r>
              <a:endParaRPr lang="en-US" b="1" dirty="0">
                <a:solidFill>
                  <a:schemeClr val="tx1"/>
                </a:solidFill>
              </a:endParaRPr>
            </a:p>
          </p:txBody>
        </p:sp>
      </p:grpSp>
      <p:sp>
        <p:nvSpPr>
          <p:cNvPr id="13" name="Rounded Rectangle 12"/>
          <p:cNvSpPr/>
          <p:nvPr/>
        </p:nvSpPr>
        <p:spPr>
          <a:xfrm>
            <a:off x="5097285" y="3579569"/>
            <a:ext cx="3916858" cy="1187695"/>
          </a:xfrm>
          <a:prstGeom prst="roundRect">
            <a:avLst/>
          </a:prstGeom>
          <a:solidFill>
            <a:schemeClr val="accent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chemeClr val="bg1"/>
                </a:solidFill>
                <a:ea typeface="Lucida Grande"/>
                <a:cs typeface="Lucida Grande"/>
              </a:rPr>
              <a:t> </a:t>
            </a:r>
            <a:r>
              <a:rPr lang="en-US" dirty="0" smtClean="0">
                <a:solidFill>
                  <a:schemeClr val="bg1"/>
                </a:solidFill>
                <a:ea typeface="Lucida Grande"/>
                <a:cs typeface="Lucida Grande"/>
              </a:rPr>
              <a:t>conducted </a:t>
            </a:r>
            <a:r>
              <a:rPr lang="en-US" dirty="0">
                <a:solidFill>
                  <a:schemeClr val="bg1"/>
                </a:solidFill>
                <a:ea typeface="Lucida Grande"/>
                <a:cs typeface="Lucida Grande"/>
              </a:rPr>
              <a:t>business in a language you don’t </a:t>
            </a:r>
            <a:r>
              <a:rPr lang="en-US" dirty="0" smtClean="0">
                <a:solidFill>
                  <a:schemeClr val="bg1"/>
                </a:solidFill>
                <a:ea typeface="Lucida Grande"/>
                <a:cs typeface="Lucida Grande"/>
              </a:rPr>
              <a:t>understand (</a:t>
            </a:r>
            <a:r>
              <a:rPr lang="en-US" b="1" dirty="0" smtClean="0">
                <a:solidFill>
                  <a:schemeClr val="bg1"/>
                </a:solidFill>
                <a:ea typeface="Lucida Grande"/>
                <a:cs typeface="Lucida Grande"/>
              </a:rPr>
              <a:t>17%</a:t>
            </a:r>
            <a:r>
              <a:rPr lang="en-US" dirty="0" smtClean="0">
                <a:solidFill>
                  <a:schemeClr val="bg1"/>
                </a:solidFill>
                <a:ea typeface="Lucida Grande"/>
                <a:cs typeface="Lucida Grande"/>
              </a:rPr>
              <a:t>)</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had </a:t>
            </a:r>
            <a:r>
              <a:rPr lang="en-US" dirty="0">
                <a:solidFill>
                  <a:schemeClr val="bg1"/>
                </a:solidFill>
                <a:ea typeface="Lucida Grande"/>
                <a:cs typeface="Lucida Grande"/>
              </a:rPr>
              <a:t>an assistant who lived in your </a:t>
            </a:r>
            <a:r>
              <a:rPr lang="en-US" dirty="0" smtClean="0">
                <a:solidFill>
                  <a:schemeClr val="bg1"/>
                </a:solidFill>
                <a:ea typeface="Lucida Grande"/>
                <a:cs typeface="Lucida Grande"/>
              </a:rPr>
              <a:t>computer (</a:t>
            </a:r>
            <a:r>
              <a:rPr lang="en-US" b="1" dirty="0" smtClean="0">
                <a:solidFill>
                  <a:schemeClr val="bg1"/>
                </a:solidFill>
                <a:ea typeface="Lucida Grande"/>
                <a:cs typeface="Lucida Grande"/>
              </a:rPr>
              <a:t>68%</a:t>
            </a:r>
            <a:r>
              <a:rPr lang="en-US" dirty="0" smtClean="0">
                <a:solidFill>
                  <a:schemeClr val="bg1"/>
                </a:solidFill>
                <a:ea typeface="Lucida Grande"/>
                <a:cs typeface="Lucida Grande"/>
              </a:rPr>
              <a:t>)</a:t>
            </a:r>
            <a:endParaRPr lang="en-US" dirty="0">
              <a:solidFill>
                <a:schemeClr val="bg1"/>
              </a:solidFill>
            </a:endParaRPr>
          </a:p>
        </p:txBody>
      </p:sp>
      <p:sp>
        <p:nvSpPr>
          <p:cNvPr id="27" name="Snip Single Corner Rectangle 26"/>
          <p:cNvSpPr/>
          <p:nvPr/>
        </p:nvSpPr>
        <p:spPr>
          <a:xfrm>
            <a:off x="8061371" y="3395692"/>
            <a:ext cx="951591" cy="319058"/>
          </a:xfrm>
          <a:prstGeom prst="snip1Rect">
            <a:avLst/>
          </a:prstGeom>
          <a:solidFill>
            <a:schemeClr val="accent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tx1"/>
                </a:solidFill>
              </a:rPr>
              <a:t>Agents</a:t>
            </a:r>
            <a:endParaRPr lang="en-US" b="1" dirty="0">
              <a:solidFill>
                <a:schemeClr val="tx1"/>
              </a:solidFill>
            </a:endParaRPr>
          </a:p>
        </p:txBody>
      </p:sp>
      <p:sp>
        <p:nvSpPr>
          <p:cNvPr id="2" name="TextBox 1"/>
          <p:cNvSpPr txBox="1"/>
          <p:nvPr/>
        </p:nvSpPr>
        <p:spPr>
          <a:xfrm>
            <a:off x="5642095" y="28404"/>
            <a:ext cx="2419277" cy="369332"/>
          </a:xfrm>
          <a:prstGeom prst="rect">
            <a:avLst/>
          </a:prstGeom>
          <a:solidFill>
            <a:schemeClr val="bg2">
              <a:lumMod val="25000"/>
            </a:schemeClr>
          </a:solidFill>
        </p:spPr>
        <p:txBody>
          <a:bodyPr wrap="none" rtlCol="0">
            <a:spAutoFit/>
          </a:bodyPr>
          <a:lstStyle/>
          <a:p>
            <a:r>
              <a:rPr lang="en-US" dirty="0" smtClean="0">
                <a:solidFill>
                  <a:schemeClr val="bg1"/>
                </a:solidFill>
              </a:rPr>
              <a:t>78 responses from class</a:t>
            </a:r>
            <a:endParaRPr lang="en-US" dirty="0">
              <a:solidFill>
                <a:schemeClr val="bg1"/>
              </a:solidFill>
            </a:endParaRPr>
          </a:p>
        </p:txBody>
      </p:sp>
      <mc:AlternateContent xmlns:mc="http://schemas.openxmlformats.org/markup-compatibility/2006" xmlns:p14="http://schemas.microsoft.com/office/powerpoint/2010/main">
        <mc:Choice Requires="p14">
          <p:contentPart p14:bwMode="auto" r:id="rId2">
            <p14:nvContentPartPr>
              <p14:cNvPr id="3" name="Ink 2"/>
              <p14:cNvContentPartPr/>
              <p14:nvPr/>
            </p14:nvContentPartPr>
            <p14:xfrm>
              <a:off x="1708920" y="2144880"/>
              <a:ext cx="6603120" cy="2314080"/>
            </p14:xfrm>
          </p:contentPart>
        </mc:Choice>
        <mc:Fallback xmlns="">
          <p:pic>
            <p:nvPicPr>
              <p:cNvPr id="3" name="Ink 2"/>
              <p:cNvPicPr/>
              <p:nvPr/>
            </p:nvPicPr>
            <p:blipFill>
              <a:blip r:embed="rId3"/>
              <a:stretch>
                <a:fillRect/>
              </a:stretch>
            </p:blipFill>
            <p:spPr>
              <a:xfrm>
                <a:off x="1699560" y="2135520"/>
                <a:ext cx="6621840" cy="2332800"/>
              </a:xfrm>
              <a:prstGeom prst="rect">
                <a:avLst/>
              </a:prstGeom>
            </p:spPr>
          </p:pic>
        </mc:Fallback>
      </mc:AlternateContent>
    </p:spTree>
    <p:extLst>
      <p:ext uri="{BB962C8B-B14F-4D97-AF65-F5344CB8AC3E}">
        <p14:creationId xmlns:p14="http://schemas.microsoft.com/office/powerpoint/2010/main" val="181742307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grpSp>
        <p:nvGrpSpPr>
          <p:cNvPr id="32" name="Group 31"/>
          <p:cNvGrpSpPr/>
          <p:nvPr/>
        </p:nvGrpSpPr>
        <p:grpSpPr>
          <a:xfrm>
            <a:off x="128096" y="2775363"/>
            <a:ext cx="4798711" cy="1111703"/>
            <a:chOff x="8140367" y="4327076"/>
            <a:chExt cx="5566794" cy="1239033"/>
          </a:xfrm>
          <a:solidFill>
            <a:schemeClr val="accent2">
              <a:lumMod val="75000"/>
            </a:schemeClr>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chemeClr val="bg1"/>
                  </a:solidFill>
                  <a:ea typeface="Lucida Grande"/>
                  <a:cs typeface="Lucida Grande"/>
                </a:rPr>
                <a:t>opened doors </a:t>
              </a:r>
              <a:r>
                <a:rPr lang="en-US" dirty="0" smtClean="0">
                  <a:solidFill>
                    <a:schemeClr val="bg1"/>
                  </a:solidFill>
                  <a:ea typeface="Lucida Grande"/>
                  <a:cs typeface="Lucida Grande"/>
                </a:rPr>
                <a:t>with </a:t>
              </a:r>
              <a:r>
                <a:rPr lang="en-US" dirty="0">
                  <a:solidFill>
                    <a:schemeClr val="bg1"/>
                  </a:solidFill>
                  <a:ea typeface="Lucida Grande"/>
                  <a:cs typeface="Lucida Grande"/>
                </a:rPr>
                <a:t>your </a:t>
              </a:r>
              <a:r>
                <a:rPr lang="en-US" dirty="0" smtClean="0">
                  <a:solidFill>
                    <a:schemeClr val="bg1"/>
                  </a:solidFill>
                  <a:ea typeface="Lucida Grande"/>
                  <a:cs typeface="Lucida Grande"/>
                </a:rPr>
                <a:t>voice (</a:t>
              </a:r>
              <a:r>
                <a:rPr lang="en-US" b="1" dirty="0" smtClean="0">
                  <a:solidFill>
                    <a:srgbClr val="FF0000"/>
                  </a:solidFill>
                  <a:ea typeface="Lucida Grande"/>
                  <a:cs typeface="Lucida Grande"/>
                </a:rPr>
                <a:t>6; 18</a:t>
              </a:r>
              <a:r>
                <a:rPr lang="en-US" dirty="0" smtClean="0">
                  <a:solidFill>
                    <a:schemeClr val="bg1"/>
                  </a:solidFill>
                  <a:ea typeface="Lucida Grande"/>
                  <a:cs typeface="Lucida Grande"/>
                </a:rPr>
                <a:t>)</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kept eye </a:t>
              </a:r>
              <a:r>
                <a:rPr lang="en-US" dirty="0">
                  <a:solidFill>
                    <a:schemeClr val="bg1"/>
                  </a:solidFill>
                  <a:ea typeface="Lucida Grande"/>
                  <a:cs typeface="Lucida Grande"/>
                </a:rPr>
                <a:t>on your home when you’re </a:t>
              </a:r>
              <a:r>
                <a:rPr lang="en-US" dirty="0" smtClean="0">
                  <a:solidFill>
                    <a:schemeClr val="bg1"/>
                  </a:solidFill>
                  <a:ea typeface="Lucida Grande"/>
                  <a:cs typeface="Lucida Grande"/>
                </a:rPr>
                <a:t>not (</a:t>
              </a:r>
              <a:r>
                <a:rPr lang="en-US" b="1" dirty="0" smtClean="0">
                  <a:solidFill>
                    <a:schemeClr val="bg1"/>
                  </a:solidFill>
                  <a:ea typeface="Lucida Grande"/>
                  <a:cs typeface="Lucida Grande"/>
                </a:rPr>
                <a:t>20; 24</a:t>
              </a:r>
              <a:r>
                <a:rPr lang="en-US" dirty="0" smtClean="0">
                  <a:solidFill>
                    <a:schemeClr val="bg1"/>
                  </a:solidFill>
                  <a:ea typeface="Lucida Grande"/>
                  <a:cs typeface="Lucida Grande"/>
                </a:rPr>
                <a:t>)</a:t>
              </a:r>
            </a:p>
            <a:p>
              <a:pPr algn="ctr"/>
              <a:r>
                <a:rPr lang="en-US" dirty="0">
                  <a:solidFill>
                    <a:schemeClr val="bg1"/>
                  </a:solidFill>
                  <a:ea typeface="Lucida Grande"/>
                  <a:cs typeface="Lucida Grande"/>
                </a:rPr>
                <a:t>carried your medical history </a:t>
              </a:r>
              <a:r>
                <a:rPr lang="en-US" dirty="0" smtClean="0">
                  <a:solidFill>
                    <a:schemeClr val="bg1"/>
                  </a:solidFill>
                  <a:ea typeface="Lucida Grande"/>
                  <a:cs typeface="Lucida Grande"/>
                </a:rPr>
                <a:t>in wallet (</a:t>
              </a:r>
              <a:r>
                <a:rPr lang="en-US" b="1" dirty="0" smtClean="0">
                  <a:solidFill>
                    <a:schemeClr val="bg1"/>
                  </a:solidFill>
                  <a:ea typeface="Lucida Grande"/>
                  <a:cs typeface="Lucida Grande"/>
                </a:rPr>
                <a:t>20; 20</a:t>
              </a:r>
              <a:r>
                <a:rPr lang="en-US" dirty="0" smtClean="0">
                  <a:solidFill>
                    <a:schemeClr val="bg1"/>
                  </a:solidFill>
                  <a:ea typeface="Lucida Grande"/>
                  <a:cs typeface="Lucida Grande"/>
                </a:rPr>
                <a:t>)</a:t>
              </a:r>
              <a:endParaRPr lang="en-US" dirty="0">
                <a:solidFill>
                  <a:schemeClr val="bg1"/>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tx1"/>
                  </a:solidFill>
                </a:rPr>
                <a:t>Security</a:t>
              </a:r>
              <a:endParaRPr lang="en-US" b="1" dirty="0">
                <a:solidFill>
                  <a:schemeClr val="tx1"/>
                </a:solidFill>
              </a:endParaRPr>
            </a:p>
          </p:txBody>
        </p:sp>
      </p:grpSp>
      <p:sp>
        <p:nvSpPr>
          <p:cNvPr id="5" name="Slide Number Placeholder 4"/>
          <p:cNvSpPr>
            <a:spLocks noGrp="1"/>
          </p:cNvSpPr>
          <p:nvPr>
            <p:ph type="sldNum" sz="quarter" idx="12"/>
          </p:nvPr>
        </p:nvSpPr>
        <p:spPr/>
        <p:txBody>
          <a:bodyPr/>
          <a:lstStyle/>
          <a:p>
            <a:fld id="{6507B5A5-F0C2-644D-AEA7-E773B6B78F38}" type="slidenum">
              <a:rPr lang="en-US" smtClean="0"/>
              <a:pPr/>
              <a:t>12</a:t>
            </a:fld>
            <a:endParaRPr lang="en-US" dirty="0"/>
          </a:p>
        </p:txBody>
      </p:sp>
      <p:grpSp>
        <p:nvGrpSpPr>
          <p:cNvPr id="31" name="Group 30"/>
          <p:cNvGrpSpPr/>
          <p:nvPr/>
        </p:nvGrpSpPr>
        <p:grpSpPr>
          <a:xfrm>
            <a:off x="152347" y="85819"/>
            <a:ext cx="6138282" cy="1371576"/>
            <a:chOff x="297256" y="1309738"/>
            <a:chExt cx="5295378" cy="1558030"/>
          </a:xfrm>
        </p:grpSpPr>
        <p:sp>
          <p:nvSpPr>
            <p:cNvPr id="8" name="Rounded Rectangle 7"/>
            <p:cNvSpPr/>
            <p:nvPr/>
          </p:nvSpPr>
          <p:spPr>
            <a:xfrm>
              <a:off x="297256" y="1570810"/>
              <a:ext cx="5295378" cy="1296958"/>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t> </a:t>
              </a:r>
              <a:r>
                <a:rPr lang="en-US" dirty="0" smtClean="0"/>
                <a:t>renewed </a:t>
              </a:r>
              <a:r>
                <a:rPr lang="en-US" dirty="0"/>
                <a:t>your driver’s license at a cash </a:t>
              </a:r>
              <a:r>
                <a:rPr lang="en-US" dirty="0" smtClean="0"/>
                <a:t>machine (</a:t>
              </a:r>
              <a:r>
                <a:rPr lang="en-US" b="1" dirty="0" smtClean="0">
                  <a:solidFill>
                    <a:srgbClr val="FF0000"/>
                  </a:solidFill>
                </a:rPr>
                <a:t>13; 16</a:t>
              </a:r>
              <a:r>
                <a:rPr lang="en-US" dirty="0" smtClean="0"/>
                <a:t>)</a:t>
              </a:r>
              <a:endParaRPr lang="en-US" dirty="0"/>
            </a:p>
            <a:p>
              <a:pPr algn="ctr"/>
              <a:r>
                <a:rPr lang="en-US" dirty="0" smtClean="0"/>
                <a:t>bought </a:t>
              </a:r>
              <a:r>
                <a:rPr lang="en-US" dirty="0"/>
                <a:t>concert tickets from a cash </a:t>
              </a:r>
              <a:r>
                <a:rPr lang="en-US" dirty="0" smtClean="0"/>
                <a:t>machine (</a:t>
              </a:r>
              <a:r>
                <a:rPr lang="en-US" b="1" dirty="0" smtClean="0"/>
                <a:t>37; 56</a:t>
              </a:r>
              <a:r>
                <a:rPr lang="en-US" dirty="0" smtClean="0"/>
                <a:t>)</a:t>
              </a:r>
              <a:endParaRPr lang="en-US" dirty="0"/>
            </a:p>
            <a:p>
              <a:pPr algn="ctr"/>
              <a:r>
                <a:rPr lang="en-US" dirty="0" smtClean="0"/>
                <a:t>checked </a:t>
              </a:r>
              <a:r>
                <a:rPr lang="en-US" dirty="0"/>
                <a:t>out of a supermarket a whole cart at a time (</a:t>
              </a:r>
              <a:r>
                <a:rPr lang="en-US" b="1" dirty="0" smtClean="0">
                  <a:solidFill>
                    <a:srgbClr val="FF0000"/>
                  </a:solidFill>
                </a:rPr>
                <a:t>13; 11</a:t>
              </a:r>
              <a:r>
                <a:rPr lang="en-US" dirty="0" smtClean="0"/>
                <a:t>)</a:t>
              </a:r>
            </a:p>
            <a:p>
              <a:pPr algn="ctr"/>
              <a:r>
                <a:rPr lang="en-US" dirty="0">
                  <a:solidFill>
                    <a:schemeClr val="bg1"/>
                  </a:solidFill>
                  <a:ea typeface="Lucida Grande"/>
                  <a:cs typeface="Lucida Grande"/>
                </a:rPr>
                <a:t>sent someone a fax from the </a:t>
              </a:r>
              <a:r>
                <a:rPr lang="en-US" dirty="0" smtClean="0">
                  <a:solidFill>
                    <a:schemeClr val="bg1"/>
                  </a:solidFill>
                  <a:ea typeface="Lucida Grande"/>
                  <a:cs typeface="Lucida Grande"/>
                </a:rPr>
                <a:t>beach (</a:t>
              </a:r>
              <a:r>
                <a:rPr lang="en-US" b="1" dirty="0" smtClean="0">
                  <a:solidFill>
                    <a:schemeClr val="bg1"/>
                  </a:solidFill>
                  <a:ea typeface="Lucida Grande"/>
                  <a:cs typeface="Lucida Grande"/>
                </a:rPr>
                <a:t>31; 44</a:t>
              </a:r>
              <a:r>
                <a:rPr lang="en-US" dirty="0" smtClean="0">
                  <a:solidFill>
                    <a:schemeClr val="bg1"/>
                  </a:solidFill>
                  <a:ea typeface="Lucida Grande"/>
                  <a:cs typeface="Lucida Grande"/>
                </a:rPr>
                <a:t>)</a:t>
              </a:r>
              <a:endParaRPr lang="en-US" dirty="0"/>
            </a:p>
          </p:txBody>
        </p:sp>
        <p:sp>
          <p:nvSpPr>
            <p:cNvPr id="20" name="Snip Single Corner Rectangle 19"/>
            <p:cNvSpPr/>
            <p:nvPr/>
          </p:nvSpPr>
          <p:spPr>
            <a:xfrm>
              <a:off x="297256" y="1309738"/>
              <a:ext cx="1310629" cy="419538"/>
            </a:xfrm>
            <a:prstGeom prst="snip1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a:solidFill>
                    <a:schemeClr val="tx1"/>
                  </a:solidFill>
                </a:rPr>
                <a:t>Commerce</a:t>
              </a:r>
            </a:p>
          </p:txBody>
        </p:sp>
      </p:grpSp>
      <p:grpSp>
        <p:nvGrpSpPr>
          <p:cNvPr id="15" name="Group 14"/>
          <p:cNvGrpSpPr/>
          <p:nvPr/>
        </p:nvGrpSpPr>
        <p:grpSpPr>
          <a:xfrm>
            <a:off x="135455" y="3937307"/>
            <a:ext cx="5076941" cy="1103801"/>
            <a:chOff x="9144000" y="2514247"/>
            <a:chExt cx="5076941" cy="1252295"/>
          </a:xfrm>
          <a:solidFill>
            <a:schemeClr val="bg2">
              <a:lumMod val="50000"/>
            </a:schemeClr>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t> </a:t>
              </a:r>
              <a:r>
                <a:rPr lang="en-US" dirty="0" smtClean="0"/>
                <a:t>learned </a:t>
              </a:r>
              <a:r>
                <a:rPr lang="en-US" dirty="0"/>
                <a:t>special things from faraway </a:t>
              </a:r>
              <a:r>
                <a:rPr lang="en-US" dirty="0" smtClean="0"/>
                <a:t>places (</a:t>
              </a:r>
              <a:r>
                <a:rPr lang="en-US" b="1" dirty="0" smtClean="0">
                  <a:solidFill>
                    <a:srgbClr val="0000FF"/>
                  </a:solidFill>
                </a:rPr>
                <a:t>92; 87</a:t>
              </a:r>
              <a:r>
                <a:rPr lang="en-US" dirty="0" smtClean="0"/>
                <a:t>)</a:t>
              </a:r>
              <a:endParaRPr lang="en-US" dirty="0"/>
            </a:p>
            <a:p>
              <a:pPr algn="ctr"/>
              <a:r>
                <a:rPr lang="en-US" dirty="0" smtClean="0"/>
                <a:t>had </a:t>
              </a:r>
              <a:r>
                <a:rPr lang="en-US" dirty="0"/>
                <a:t>a </a:t>
              </a:r>
              <a:r>
                <a:rPr lang="en-US" dirty="0" smtClean="0"/>
                <a:t>classmate </a:t>
              </a:r>
              <a:r>
                <a:rPr lang="en-US" dirty="0"/>
                <a:t>thousands of miles </a:t>
              </a:r>
              <a:r>
                <a:rPr lang="en-US" dirty="0" smtClean="0"/>
                <a:t>away (</a:t>
              </a:r>
              <a:r>
                <a:rPr lang="en-US" b="1" dirty="0" smtClean="0"/>
                <a:t>74; 73</a:t>
              </a:r>
              <a:r>
                <a:rPr lang="en-US" dirty="0" smtClean="0"/>
                <a:t>)</a:t>
              </a:r>
            </a:p>
            <a:p>
              <a:pPr algn="ctr"/>
              <a:r>
                <a:rPr lang="en-US" dirty="0">
                  <a:solidFill>
                    <a:schemeClr val="bg1"/>
                  </a:solidFill>
                  <a:ea typeface="Lucida Grande"/>
                  <a:cs typeface="Lucida Grande"/>
                </a:rPr>
                <a:t>fixed your car with a </a:t>
              </a:r>
              <a:r>
                <a:rPr lang="en-US" dirty="0" smtClean="0">
                  <a:solidFill>
                    <a:schemeClr val="bg1"/>
                  </a:solidFill>
                  <a:ea typeface="Lucida Grande"/>
                  <a:cs typeface="Lucida Grande"/>
                </a:rPr>
                <a:t>television (</a:t>
              </a:r>
              <a:r>
                <a:rPr lang="en-US" b="1" dirty="0" smtClean="0">
                  <a:solidFill>
                    <a:schemeClr val="bg1"/>
                  </a:solidFill>
                  <a:ea typeface="Lucida Grande"/>
                  <a:cs typeface="Lucida Grande"/>
                </a:rPr>
                <a:t>18; 29</a:t>
              </a:r>
              <a:r>
                <a:rPr lang="en-US" dirty="0" smtClean="0">
                  <a:solidFill>
                    <a:schemeClr val="bg1"/>
                  </a:solidFill>
                  <a:ea typeface="Lucida Grande"/>
                  <a:cs typeface="Lucida Grande"/>
                </a:rPr>
                <a:t>)</a:t>
              </a:r>
              <a:endParaRPr lang="en-US" dirty="0">
                <a:solidFill>
                  <a:schemeClr val="bg1"/>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tx1"/>
                  </a:solidFill>
                </a:rPr>
                <a:t>Education</a:t>
              </a:r>
              <a:endParaRPr lang="en-US" b="1" dirty="0">
                <a:solidFill>
                  <a:schemeClr val="tx1"/>
                </a:solidFill>
              </a:endParaRPr>
            </a:p>
          </p:txBody>
        </p:sp>
      </p:grpSp>
      <p:grpSp>
        <p:nvGrpSpPr>
          <p:cNvPr id="14" name="Group 13"/>
          <p:cNvGrpSpPr/>
          <p:nvPr/>
        </p:nvGrpSpPr>
        <p:grpSpPr>
          <a:xfrm>
            <a:off x="6060484" y="213070"/>
            <a:ext cx="3004058" cy="1660883"/>
            <a:chOff x="3902482" y="1257501"/>
            <a:chExt cx="5162061" cy="1163976"/>
          </a:xfrm>
        </p:grpSpPr>
        <p:sp>
          <p:nvSpPr>
            <p:cNvPr id="30" name="Snip Single Corner Rectangle 29"/>
            <p:cNvSpPr/>
            <p:nvPr/>
          </p:nvSpPr>
          <p:spPr>
            <a:xfrm>
              <a:off x="7340733" y="1257501"/>
              <a:ext cx="1723810" cy="400185"/>
            </a:xfrm>
            <a:prstGeom prst="snip1Rect">
              <a:avLst/>
            </a:prstGeom>
            <a:solidFill>
              <a:schemeClr val="accent4">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tx1"/>
                  </a:solidFill>
                </a:rPr>
                <a:t>Travel</a:t>
              </a:r>
              <a:endParaRPr lang="en-US" b="1" dirty="0">
                <a:solidFill>
                  <a:schemeClr val="tx1"/>
                </a:solidFill>
              </a:endParaRPr>
            </a:p>
          </p:txBody>
        </p:sp>
        <p:sp>
          <p:nvSpPr>
            <p:cNvPr id="16" name="Rounded Rectangle 15"/>
            <p:cNvSpPr/>
            <p:nvPr/>
          </p:nvSpPr>
          <p:spPr>
            <a:xfrm>
              <a:off x="3902482" y="1553282"/>
              <a:ext cx="5162060" cy="868195"/>
            </a:xfrm>
            <a:prstGeom prst="roundRect">
              <a:avLst/>
            </a:prstGeom>
            <a:solidFill>
              <a:schemeClr val="accent4">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smtClean="0">
                  <a:solidFill>
                    <a:schemeClr val="bg1"/>
                  </a:solidFill>
                </a:rPr>
                <a:t>crossed </a:t>
              </a:r>
              <a:r>
                <a:rPr lang="en-US" dirty="0">
                  <a:solidFill>
                    <a:schemeClr val="bg1"/>
                  </a:solidFill>
                </a:rPr>
                <a:t>the country without </a:t>
              </a:r>
              <a:r>
                <a:rPr lang="en-US" dirty="0" smtClean="0">
                  <a:solidFill>
                    <a:schemeClr val="bg1"/>
                  </a:solidFill>
                </a:rPr>
                <a:t>directions (</a:t>
              </a:r>
              <a:r>
                <a:rPr lang="en-US" b="1" dirty="0" smtClean="0">
                  <a:solidFill>
                    <a:schemeClr val="bg1"/>
                  </a:solidFill>
                </a:rPr>
                <a:t>72; 82</a:t>
              </a:r>
              <a:r>
                <a:rPr lang="en-US" dirty="0" smtClean="0">
                  <a:solidFill>
                    <a:schemeClr val="bg1"/>
                  </a:solidFill>
                </a:rPr>
                <a:t>)</a:t>
              </a:r>
            </a:p>
            <a:p>
              <a:pPr algn="ctr"/>
              <a:r>
                <a:rPr lang="en-US" dirty="0" smtClean="0">
                  <a:solidFill>
                    <a:schemeClr val="bg1"/>
                  </a:solidFill>
                </a:rPr>
                <a:t>paid </a:t>
              </a:r>
              <a:r>
                <a:rPr lang="en-US" dirty="0">
                  <a:solidFill>
                    <a:schemeClr val="bg1"/>
                  </a:solidFill>
                </a:rPr>
                <a:t>a toll without slowing </a:t>
              </a:r>
              <a:r>
                <a:rPr lang="en-US" dirty="0" smtClean="0">
                  <a:solidFill>
                    <a:schemeClr val="bg1"/>
                  </a:solidFill>
                </a:rPr>
                <a:t>down (</a:t>
              </a:r>
              <a:r>
                <a:rPr lang="en-US" b="1" dirty="0" smtClean="0">
                  <a:solidFill>
                    <a:schemeClr val="bg1"/>
                  </a:solidFill>
                </a:rPr>
                <a:t>64; 64</a:t>
              </a:r>
              <a:r>
                <a:rPr lang="en-US" dirty="0" smtClean="0">
                  <a:solidFill>
                    <a:schemeClr val="bg1"/>
                  </a:solidFill>
                </a:rPr>
                <a:t>)</a:t>
              </a:r>
              <a:endParaRPr lang="en-US" dirty="0">
                <a:solidFill>
                  <a:schemeClr val="bg1"/>
                </a:solidFill>
              </a:endParaRPr>
            </a:p>
          </p:txBody>
        </p:sp>
      </p:grpSp>
      <p:grpSp>
        <p:nvGrpSpPr>
          <p:cNvPr id="23" name="Group 22"/>
          <p:cNvGrpSpPr/>
          <p:nvPr/>
        </p:nvGrpSpPr>
        <p:grpSpPr>
          <a:xfrm>
            <a:off x="169549" y="1620899"/>
            <a:ext cx="6555797" cy="874652"/>
            <a:chOff x="-1224296" y="4943640"/>
            <a:chExt cx="6007416" cy="1033877"/>
          </a:xfrm>
          <a:solidFill>
            <a:schemeClr val="accent5">
              <a:lumMod val="75000"/>
            </a:schemeClr>
          </a:solidFill>
        </p:grpSpPr>
        <p:sp>
          <p:nvSpPr>
            <p:cNvPr id="11" name="Rounded Rectangle 10"/>
            <p:cNvSpPr/>
            <p:nvPr/>
          </p:nvSpPr>
          <p:spPr>
            <a:xfrm>
              <a:off x="-1224296" y="5214121"/>
              <a:ext cx="6007416" cy="76339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t> </a:t>
              </a:r>
              <a:r>
                <a:rPr lang="en-US" dirty="0" smtClean="0"/>
                <a:t>borrowed </a:t>
              </a:r>
              <a:r>
                <a:rPr lang="en-US" dirty="0"/>
                <a:t>a book from thousands of miles </a:t>
              </a:r>
              <a:r>
                <a:rPr lang="en-US" dirty="0" smtClean="0"/>
                <a:t>away (</a:t>
              </a:r>
              <a:r>
                <a:rPr lang="en-US" b="1" dirty="0" smtClean="0"/>
                <a:t>79; 73</a:t>
              </a:r>
              <a:r>
                <a:rPr lang="en-US" dirty="0" smtClean="0"/>
                <a:t>)  </a:t>
              </a:r>
            </a:p>
            <a:p>
              <a:pPr algn="ctr"/>
              <a:r>
                <a:rPr lang="en-US" dirty="0" smtClean="0"/>
                <a:t>watched movie </a:t>
              </a:r>
              <a:r>
                <a:rPr lang="en-US" dirty="0"/>
                <a:t>you wanted to the minute you wanted </a:t>
              </a:r>
              <a:r>
                <a:rPr lang="en-US" dirty="0" smtClean="0"/>
                <a:t>to (</a:t>
              </a:r>
              <a:r>
                <a:rPr lang="en-US" b="1" dirty="0" smtClean="0"/>
                <a:t>96; 98</a:t>
              </a:r>
              <a:r>
                <a:rPr lang="en-US" dirty="0" smtClean="0"/>
                <a:t>)</a:t>
              </a:r>
              <a:endParaRPr lang="en-US" dirty="0"/>
            </a:p>
          </p:txBody>
        </p:sp>
        <p:sp>
          <p:nvSpPr>
            <p:cNvPr id="22" name="Snip Single Corner Rectangle 21"/>
            <p:cNvSpPr/>
            <p:nvPr/>
          </p:nvSpPr>
          <p:spPr>
            <a:xfrm>
              <a:off x="-1224296" y="4943640"/>
              <a:ext cx="221064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tx1"/>
                  </a:solidFill>
                </a:rPr>
                <a:t>Media Consumption</a:t>
              </a:r>
              <a:endParaRPr lang="en-US" b="1" dirty="0">
                <a:solidFill>
                  <a:schemeClr val="tx1"/>
                </a:solidFill>
              </a:endParaRPr>
            </a:p>
          </p:txBody>
        </p:sp>
      </p:grpSp>
      <p:grpSp>
        <p:nvGrpSpPr>
          <p:cNvPr id="7" name="Group 6"/>
          <p:cNvGrpSpPr/>
          <p:nvPr/>
        </p:nvGrpSpPr>
        <p:grpSpPr>
          <a:xfrm>
            <a:off x="4261944" y="2189922"/>
            <a:ext cx="4769607" cy="1188724"/>
            <a:chOff x="2875091" y="3177635"/>
            <a:chExt cx="4886950" cy="1427489"/>
          </a:xfrm>
          <a:solidFill>
            <a:schemeClr val="accent6">
              <a:lumMod val="75000"/>
            </a:schemeClr>
          </a:solidFill>
        </p:grpSpPr>
        <p:sp>
          <p:nvSpPr>
            <p:cNvPr id="12" name="Rounded Rectangle 11"/>
            <p:cNvSpPr/>
            <p:nvPr/>
          </p:nvSpPr>
          <p:spPr>
            <a:xfrm>
              <a:off x="2875091" y="3464378"/>
              <a:ext cx="4886950" cy="114074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chemeClr val="bg1"/>
                  </a:solidFill>
                  <a:ea typeface="Lucida Grande"/>
                  <a:cs typeface="Lucida Grande"/>
                </a:rPr>
                <a:t> </a:t>
              </a:r>
              <a:r>
                <a:rPr lang="en-US" dirty="0" smtClean="0">
                  <a:solidFill>
                    <a:schemeClr val="bg1"/>
                  </a:solidFill>
                  <a:ea typeface="Lucida Grande"/>
                  <a:cs typeface="Lucida Grande"/>
                </a:rPr>
                <a:t>tucked baby </a:t>
              </a:r>
              <a:r>
                <a:rPr lang="en-US" dirty="0">
                  <a:solidFill>
                    <a:schemeClr val="bg1"/>
                  </a:solidFill>
                  <a:ea typeface="Lucida Grande"/>
                  <a:cs typeface="Lucida Grande"/>
                </a:rPr>
                <a:t>in from a phone </a:t>
              </a:r>
              <a:r>
                <a:rPr lang="en-US" dirty="0" smtClean="0">
                  <a:solidFill>
                    <a:schemeClr val="bg1"/>
                  </a:solidFill>
                  <a:ea typeface="Lucida Grande"/>
                  <a:cs typeface="Lucida Grande"/>
                </a:rPr>
                <a:t>booth (</a:t>
              </a:r>
              <a:r>
                <a:rPr lang="en-US" b="1" dirty="0" smtClean="0">
                  <a:solidFill>
                    <a:srgbClr val="FF0000"/>
                  </a:solidFill>
                  <a:ea typeface="Lucida Grande"/>
                  <a:cs typeface="Lucida Grande"/>
                </a:rPr>
                <a:t>10; 58</a:t>
              </a:r>
              <a:r>
                <a:rPr lang="en-US" dirty="0" smtClean="0">
                  <a:solidFill>
                    <a:schemeClr val="bg1"/>
                  </a:solidFill>
                  <a:ea typeface="Lucida Grande"/>
                  <a:cs typeface="Lucida Grande"/>
                </a:rPr>
                <a:t>)</a:t>
              </a:r>
            </a:p>
            <a:p>
              <a:pPr algn="ctr"/>
              <a:r>
                <a:rPr lang="en-US" dirty="0" smtClean="0">
                  <a:solidFill>
                    <a:schemeClr val="bg1"/>
                  </a:solidFill>
                  <a:ea typeface="Lucida Grande"/>
                  <a:cs typeface="Lucida Grande"/>
                </a:rPr>
                <a:t>put </a:t>
              </a:r>
              <a:r>
                <a:rPr lang="en-US" dirty="0">
                  <a:solidFill>
                    <a:schemeClr val="bg1"/>
                  </a:solidFill>
                  <a:ea typeface="Lucida Grande"/>
                  <a:cs typeface="Lucida Grande"/>
                </a:rPr>
                <a:t>heads </a:t>
              </a:r>
              <a:r>
                <a:rPr lang="en-US" dirty="0" smtClean="0">
                  <a:solidFill>
                    <a:schemeClr val="bg1"/>
                  </a:solidFill>
                  <a:ea typeface="Lucida Grande"/>
                  <a:cs typeface="Lucida Grande"/>
                </a:rPr>
                <a:t>together when not together (</a:t>
              </a:r>
              <a:r>
                <a:rPr lang="en-US" b="1" dirty="0" smtClean="0">
                  <a:solidFill>
                    <a:schemeClr val="bg1"/>
                  </a:solidFill>
                  <a:ea typeface="Lucida Grande"/>
                  <a:cs typeface="Lucida Grande"/>
                </a:rPr>
                <a:t>87; 84</a:t>
              </a:r>
              <a:r>
                <a:rPr lang="en-US" dirty="0" smtClean="0">
                  <a:solidFill>
                    <a:schemeClr val="bg1"/>
                  </a:solidFill>
                  <a:ea typeface="Lucida Grande"/>
                  <a:cs typeface="Lucida Grande"/>
                </a:rPr>
                <a:t>)</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attended </a:t>
              </a:r>
              <a:r>
                <a:rPr lang="en-US" dirty="0">
                  <a:solidFill>
                    <a:schemeClr val="bg1"/>
                  </a:solidFill>
                  <a:ea typeface="Lucida Grande"/>
                  <a:cs typeface="Lucida Grande"/>
                </a:rPr>
                <a:t>a meeting in your bare </a:t>
              </a:r>
              <a:r>
                <a:rPr lang="en-US" dirty="0" smtClean="0">
                  <a:solidFill>
                    <a:schemeClr val="bg1"/>
                  </a:solidFill>
                  <a:ea typeface="Lucida Grande"/>
                  <a:cs typeface="Lucida Grande"/>
                </a:rPr>
                <a:t>feet (</a:t>
              </a:r>
              <a:r>
                <a:rPr lang="en-US" b="1" dirty="0" smtClean="0">
                  <a:solidFill>
                    <a:schemeClr val="bg1"/>
                  </a:solidFill>
                  <a:ea typeface="Lucida Grande"/>
                  <a:cs typeface="Lucida Grande"/>
                </a:rPr>
                <a:t>71; 67</a:t>
              </a:r>
              <a:r>
                <a:rPr lang="en-US" dirty="0" smtClean="0">
                  <a:solidFill>
                    <a:schemeClr val="bg1"/>
                  </a:solidFill>
                  <a:ea typeface="Lucida Grande"/>
                  <a:cs typeface="Lucida Grande"/>
                </a:rPr>
                <a:t>)</a:t>
              </a:r>
              <a:endParaRPr lang="en-US" dirty="0">
                <a:solidFill>
                  <a:schemeClr val="bg1"/>
                </a:solidFill>
              </a:endParaRPr>
            </a:p>
          </p:txBody>
        </p:sp>
        <p:sp>
          <p:nvSpPr>
            <p:cNvPr id="26" name="Snip Single Corner Rectangle 25"/>
            <p:cNvSpPr/>
            <p:nvPr/>
          </p:nvSpPr>
          <p:spPr>
            <a:xfrm>
              <a:off x="5929638" y="3177635"/>
              <a:ext cx="1832403" cy="419539"/>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tx1"/>
                  </a:solidFill>
                </a:rPr>
                <a:t>Communication</a:t>
              </a:r>
              <a:endParaRPr lang="en-US" b="1" dirty="0">
                <a:solidFill>
                  <a:schemeClr val="tx1"/>
                </a:solidFill>
              </a:endParaRPr>
            </a:p>
          </p:txBody>
        </p:sp>
      </p:grpSp>
      <p:sp>
        <p:nvSpPr>
          <p:cNvPr id="13" name="Rounded Rectangle 12"/>
          <p:cNvSpPr/>
          <p:nvPr/>
        </p:nvSpPr>
        <p:spPr>
          <a:xfrm>
            <a:off x="5097285" y="3579569"/>
            <a:ext cx="3916858" cy="1187695"/>
          </a:xfrm>
          <a:prstGeom prst="roundRect">
            <a:avLst/>
          </a:prstGeom>
          <a:solidFill>
            <a:schemeClr val="accent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chemeClr val="bg1"/>
                </a:solidFill>
                <a:ea typeface="Lucida Grande"/>
                <a:cs typeface="Lucida Grande"/>
              </a:rPr>
              <a:t> </a:t>
            </a:r>
            <a:r>
              <a:rPr lang="en-US" dirty="0" smtClean="0">
                <a:solidFill>
                  <a:schemeClr val="bg1"/>
                </a:solidFill>
                <a:ea typeface="Lucida Grande"/>
                <a:cs typeface="Lucida Grande"/>
              </a:rPr>
              <a:t>conducted </a:t>
            </a:r>
            <a:r>
              <a:rPr lang="en-US" dirty="0">
                <a:solidFill>
                  <a:schemeClr val="bg1"/>
                </a:solidFill>
                <a:ea typeface="Lucida Grande"/>
                <a:cs typeface="Lucida Grande"/>
              </a:rPr>
              <a:t>business in a language you don’t </a:t>
            </a:r>
            <a:r>
              <a:rPr lang="en-US" dirty="0" smtClean="0">
                <a:solidFill>
                  <a:schemeClr val="bg1"/>
                </a:solidFill>
                <a:ea typeface="Lucida Grande"/>
                <a:cs typeface="Lucida Grande"/>
              </a:rPr>
              <a:t>understand (</a:t>
            </a:r>
            <a:r>
              <a:rPr lang="en-US" b="1" dirty="0" smtClean="0">
                <a:solidFill>
                  <a:schemeClr val="bg1"/>
                </a:solidFill>
                <a:ea typeface="Lucida Grande"/>
                <a:cs typeface="Lucida Grande"/>
              </a:rPr>
              <a:t>17; 13</a:t>
            </a:r>
            <a:r>
              <a:rPr lang="en-US" dirty="0" smtClean="0">
                <a:solidFill>
                  <a:schemeClr val="bg1"/>
                </a:solidFill>
                <a:ea typeface="Lucida Grande"/>
                <a:cs typeface="Lucida Grande"/>
              </a:rPr>
              <a:t>)</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had </a:t>
            </a:r>
            <a:r>
              <a:rPr lang="en-US" dirty="0">
                <a:solidFill>
                  <a:schemeClr val="bg1"/>
                </a:solidFill>
                <a:ea typeface="Lucida Grande"/>
                <a:cs typeface="Lucida Grande"/>
              </a:rPr>
              <a:t>an assistant who lived in your </a:t>
            </a:r>
            <a:r>
              <a:rPr lang="en-US" dirty="0" smtClean="0">
                <a:solidFill>
                  <a:schemeClr val="bg1"/>
                </a:solidFill>
                <a:ea typeface="Lucida Grande"/>
                <a:cs typeface="Lucida Grande"/>
              </a:rPr>
              <a:t>computer (</a:t>
            </a:r>
            <a:r>
              <a:rPr lang="en-US" b="1" dirty="0" smtClean="0">
                <a:solidFill>
                  <a:schemeClr val="bg1"/>
                </a:solidFill>
                <a:ea typeface="Lucida Grande"/>
                <a:cs typeface="Lucida Grande"/>
              </a:rPr>
              <a:t>68; 56</a:t>
            </a:r>
            <a:r>
              <a:rPr lang="en-US" dirty="0" smtClean="0">
                <a:solidFill>
                  <a:schemeClr val="bg1"/>
                </a:solidFill>
                <a:ea typeface="Lucida Grande"/>
                <a:cs typeface="Lucida Grande"/>
              </a:rPr>
              <a:t>)</a:t>
            </a:r>
            <a:endParaRPr lang="en-US" dirty="0">
              <a:solidFill>
                <a:schemeClr val="bg1"/>
              </a:solidFill>
            </a:endParaRPr>
          </a:p>
        </p:txBody>
      </p:sp>
      <p:sp>
        <p:nvSpPr>
          <p:cNvPr id="27" name="Snip Single Corner Rectangle 26"/>
          <p:cNvSpPr/>
          <p:nvPr/>
        </p:nvSpPr>
        <p:spPr>
          <a:xfrm>
            <a:off x="8061371" y="3395692"/>
            <a:ext cx="951591" cy="319058"/>
          </a:xfrm>
          <a:prstGeom prst="snip1Rect">
            <a:avLst/>
          </a:prstGeom>
          <a:solidFill>
            <a:schemeClr val="accent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tx1"/>
                </a:solidFill>
              </a:rPr>
              <a:t>Agents</a:t>
            </a:r>
            <a:endParaRPr lang="en-US" b="1" dirty="0">
              <a:solidFill>
                <a:schemeClr val="tx1"/>
              </a:solidFill>
            </a:endParaRPr>
          </a:p>
        </p:txBody>
      </p:sp>
      <p:sp>
        <p:nvSpPr>
          <p:cNvPr id="2" name="TextBox 1"/>
          <p:cNvSpPr txBox="1"/>
          <p:nvPr/>
        </p:nvSpPr>
        <p:spPr>
          <a:xfrm>
            <a:off x="6460389" y="88655"/>
            <a:ext cx="1437112" cy="369332"/>
          </a:xfrm>
          <a:prstGeom prst="rect">
            <a:avLst/>
          </a:prstGeom>
          <a:solidFill>
            <a:schemeClr val="bg2">
              <a:lumMod val="25000"/>
            </a:schemeClr>
          </a:solidFill>
        </p:spPr>
        <p:txBody>
          <a:bodyPr wrap="none" rtlCol="0">
            <a:spAutoFit/>
          </a:bodyPr>
          <a:lstStyle/>
          <a:p>
            <a:r>
              <a:rPr lang="en-US" dirty="0" smtClean="0">
                <a:solidFill>
                  <a:schemeClr val="bg1"/>
                </a:solidFill>
              </a:rPr>
              <a:t>S2014; F2013</a:t>
            </a:r>
            <a:endParaRPr lang="en-US" dirty="0">
              <a:solidFill>
                <a:schemeClr val="bg1"/>
              </a:solidFill>
            </a:endParaRPr>
          </a:p>
        </p:txBody>
      </p:sp>
      <mc:AlternateContent xmlns:mc="http://schemas.openxmlformats.org/markup-compatibility/2006" xmlns:p14="http://schemas.microsoft.com/office/powerpoint/2010/main">
        <mc:Choice Requires="p14">
          <p:contentPart p14:bwMode="auto" r:id="rId2">
            <p14:nvContentPartPr>
              <p14:cNvPr id="3" name="Ink 2"/>
              <p14:cNvContentPartPr/>
              <p14:nvPr/>
            </p14:nvContentPartPr>
            <p14:xfrm>
              <a:off x="5704560" y="639360"/>
              <a:ext cx="3114720" cy="2199960"/>
            </p14:xfrm>
          </p:contentPart>
        </mc:Choice>
        <mc:Fallback xmlns="">
          <p:pic>
            <p:nvPicPr>
              <p:cNvPr id="3" name="Ink 2"/>
              <p:cNvPicPr/>
              <p:nvPr/>
            </p:nvPicPr>
            <p:blipFill>
              <a:blip r:embed="rId3"/>
              <a:stretch>
                <a:fillRect/>
              </a:stretch>
            </p:blipFill>
            <p:spPr>
              <a:xfrm>
                <a:off x="5695200" y="630000"/>
                <a:ext cx="3133440" cy="2218680"/>
              </a:xfrm>
              <a:prstGeom prst="rect">
                <a:avLst/>
              </a:prstGeom>
            </p:spPr>
          </p:pic>
        </mc:Fallback>
      </mc:AlternateContent>
    </p:spTree>
    <p:extLst>
      <p:ext uri="{BB962C8B-B14F-4D97-AF65-F5344CB8AC3E}">
        <p14:creationId xmlns:p14="http://schemas.microsoft.com/office/powerpoint/2010/main" val="186265730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Prediction #1</a:t>
            </a:r>
            <a:endParaRPr lang="en-US" b="1"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13</a:t>
            </a:fld>
            <a:endParaRPr lang="en-US"/>
          </a:p>
        </p:txBody>
      </p:sp>
      <p:sp>
        <p:nvSpPr>
          <p:cNvPr id="7" name="TextBox 6"/>
          <p:cNvSpPr txBox="1"/>
          <p:nvPr/>
        </p:nvSpPr>
        <p:spPr>
          <a:xfrm>
            <a:off x="323908" y="1066333"/>
            <a:ext cx="8362891" cy="138499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2800" dirty="0" smtClean="0"/>
              <a:t>Amazon, </a:t>
            </a:r>
            <a:r>
              <a:rPr lang="en-US" sz="2800" dirty="0"/>
              <a:t>Facebook</a:t>
            </a:r>
            <a:r>
              <a:rPr lang="en-US" sz="2800" dirty="0" smtClean="0"/>
              <a:t>, Google</a:t>
            </a:r>
            <a:r>
              <a:rPr lang="en-US" sz="2800" dirty="0"/>
              <a:t>, </a:t>
            </a:r>
            <a:r>
              <a:rPr lang="en-US" sz="2800" dirty="0" smtClean="0"/>
              <a:t>and </a:t>
            </a:r>
            <a:r>
              <a:rPr lang="en-US" sz="2800" dirty="0"/>
              <a:t>Microsoft combined </a:t>
            </a:r>
            <a:r>
              <a:rPr lang="en-US" sz="2800" dirty="0" smtClean="0"/>
              <a:t>will contribute less valuable </a:t>
            </a:r>
            <a:r>
              <a:rPr lang="en-US" sz="2800" dirty="0"/>
              <a:t>technological innovation to society in 1990-2030 than Bell </a:t>
            </a:r>
            <a:r>
              <a:rPr lang="en-US" sz="2800" dirty="0" smtClean="0"/>
              <a:t>Labs did </a:t>
            </a:r>
            <a:r>
              <a:rPr lang="en-US" sz="2800" dirty="0"/>
              <a:t>in </a:t>
            </a:r>
            <a:r>
              <a:rPr lang="en-US" sz="2800" dirty="0" smtClean="0"/>
              <a:t>1944-1949.</a:t>
            </a:r>
            <a:endParaRPr lang="en-US" sz="2800" dirty="0"/>
          </a:p>
        </p:txBody>
      </p:sp>
      <p:pic>
        <p:nvPicPr>
          <p:cNvPr id="8" name="Picture 7"/>
          <p:cNvPicPr>
            <a:picLocks noChangeAspect="1"/>
          </p:cNvPicPr>
          <p:nvPr/>
        </p:nvPicPr>
        <p:blipFill>
          <a:blip r:embed="rId2"/>
          <a:stretch>
            <a:fillRect/>
          </a:stretch>
        </p:blipFill>
        <p:spPr>
          <a:xfrm>
            <a:off x="323908" y="2572717"/>
            <a:ext cx="2174176" cy="1946876"/>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457200" y="4567209"/>
            <a:ext cx="1921169" cy="400110"/>
          </a:xfrm>
          <a:prstGeom prst="rect">
            <a:avLst/>
          </a:prstGeom>
          <a:noFill/>
        </p:spPr>
        <p:txBody>
          <a:bodyPr wrap="none" rtlCol="0">
            <a:spAutoFit/>
          </a:bodyPr>
          <a:lstStyle/>
          <a:p>
            <a:pPr algn="ctr"/>
            <a:r>
              <a:rPr lang="en-US" sz="2000" dirty="0" smtClean="0"/>
              <a:t>transistor (1947)</a:t>
            </a:r>
            <a:endParaRPr lang="en-US" sz="2000" dirty="0"/>
          </a:p>
        </p:txBody>
      </p:sp>
      <p:pic>
        <p:nvPicPr>
          <p:cNvPr id="10" name="Picture 9" descr="Screen Shot 2013-12-02 at 7.20.3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8026" y="3153209"/>
            <a:ext cx="2462065" cy="911876"/>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2723265" y="4065085"/>
            <a:ext cx="2306641" cy="707886"/>
          </a:xfrm>
          <a:prstGeom prst="rect">
            <a:avLst/>
          </a:prstGeom>
          <a:noFill/>
        </p:spPr>
        <p:txBody>
          <a:bodyPr wrap="none" rtlCol="0">
            <a:spAutoFit/>
          </a:bodyPr>
          <a:lstStyle/>
          <a:p>
            <a:pPr algn="ctr"/>
            <a:r>
              <a:rPr lang="en-US" sz="2000" dirty="0" smtClean="0"/>
              <a:t>information theory,</a:t>
            </a:r>
          </a:p>
          <a:p>
            <a:pPr algn="ctr"/>
            <a:r>
              <a:rPr lang="en-US" sz="2000" dirty="0" smtClean="0"/>
              <a:t>cryptography (1945)</a:t>
            </a:r>
            <a:endParaRPr lang="en-US" sz="2000" dirty="0"/>
          </a:p>
        </p:txBody>
      </p:sp>
      <p:pic>
        <p:nvPicPr>
          <p:cNvPr id="12" name="Picture 11"/>
          <p:cNvPicPr>
            <a:picLocks noChangeAspect="1"/>
          </p:cNvPicPr>
          <p:nvPr/>
        </p:nvPicPr>
        <p:blipFill>
          <a:blip r:embed="rId4">
            <a:duotone>
              <a:schemeClr val="accent4">
                <a:shade val="45000"/>
                <a:satMod val="135000"/>
              </a:schemeClr>
              <a:prstClr val="white"/>
            </a:duotone>
          </a:blip>
          <a:stretch>
            <a:fillRect/>
          </a:stretch>
        </p:blipFill>
        <p:spPr>
          <a:xfrm>
            <a:off x="5362264" y="2717488"/>
            <a:ext cx="2633142" cy="1682642"/>
          </a:xfrm>
          <a:prstGeom prst="rect">
            <a:avLst/>
          </a:prstGeom>
        </p:spPr>
      </p:pic>
      <p:sp>
        <p:nvSpPr>
          <p:cNvPr id="13" name="TextBox 12"/>
          <p:cNvSpPr txBox="1"/>
          <p:nvPr/>
        </p:nvSpPr>
        <p:spPr>
          <a:xfrm>
            <a:off x="5294072" y="4423931"/>
            <a:ext cx="2791424" cy="400110"/>
          </a:xfrm>
          <a:prstGeom prst="rect">
            <a:avLst/>
          </a:prstGeom>
          <a:noFill/>
        </p:spPr>
        <p:txBody>
          <a:bodyPr wrap="none" rtlCol="0">
            <a:spAutoFit/>
          </a:bodyPr>
          <a:lstStyle/>
          <a:p>
            <a:r>
              <a:rPr lang="en-US" sz="2000" dirty="0" smtClean="0"/>
              <a:t>cellular telephony (1947)</a:t>
            </a:r>
            <a:endParaRPr lang="en-US" sz="2000" dirty="0"/>
          </a:p>
        </p:txBody>
      </p:sp>
      <mc:AlternateContent xmlns:mc="http://schemas.openxmlformats.org/markup-compatibility/2006" xmlns:p14="http://schemas.microsoft.com/office/powerpoint/2010/main">
        <mc:Choice Requires="p14">
          <p:contentPart p14:bwMode="auto" r:id="rId5">
            <p14:nvContentPartPr>
              <p14:cNvPr id="3" name="Ink 2"/>
              <p14:cNvContentPartPr/>
              <p14:nvPr/>
            </p14:nvContentPartPr>
            <p14:xfrm>
              <a:off x="525600" y="910800"/>
              <a:ext cx="7579800" cy="4049640"/>
            </p14:xfrm>
          </p:contentPart>
        </mc:Choice>
        <mc:Fallback xmlns="">
          <p:pic>
            <p:nvPicPr>
              <p:cNvPr id="3" name="Ink 2"/>
              <p:cNvPicPr/>
              <p:nvPr/>
            </p:nvPicPr>
            <p:blipFill>
              <a:blip r:embed="rId6"/>
              <a:stretch>
                <a:fillRect/>
              </a:stretch>
            </p:blipFill>
            <p:spPr>
              <a:xfrm>
                <a:off x="516240" y="901440"/>
                <a:ext cx="7598520" cy="4068360"/>
              </a:xfrm>
              <a:prstGeom prst="rect">
                <a:avLst/>
              </a:prstGeom>
            </p:spPr>
          </p:pic>
        </mc:Fallback>
      </mc:AlternateContent>
    </p:spTree>
    <p:extLst>
      <p:ext uri="{BB962C8B-B14F-4D97-AF65-F5344CB8AC3E}">
        <p14:creationId xmlns:p14="http://schemas.microsoft.com/office/powerpoint/2010/main" val="335504330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grpSp>
        <p:nvGrpSpPr>
          <p:cNvPr id="32" name="Group 31"/>
          <p:cNvGrpSpPr/>
          <p:nvPr/>
        </p:nvGrpSpPr>
        <p:grpSpPr>
          <a:xfrm>
            <a:off x="128096" y="2775363"/>
            <a:ext cx="4798711" cy="1111703"/>
            <a:chOff x="8140367" y="4327076"/>
            <a:chExt cx="5566794" cy="1239033"/>
          </a:xfrm>
          <a:solidFill>
            <a:schemeClr val="accent2">
              <a:lumMod val="75000"/>
            </a:schemeClr>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chemeClr val="bg1"/>
                  </a:solidFill>
                  <a:ea typeface="Lucida Grande"/>
                  <a:cs typeface="Lucida Grande"/>
                </a:rPr>
                <a:t>opened doors </a:t>
              </a:r>
              <a:r>
                <a:rPr lang="en-US" dirty="0" smtClean="0">
                  <a:solidFill>
                    <a:schemeClr val="bg1"/>
                  </a:solidFill>
                  <a:ea typeface="Lucida Grande"/>
                  <a:cs typeface="Lucida Grande"/>
                </a:rPr>
                <a:t>with </a:t>
              </a:r>
              <a:r>
                <a:rPr lang="en-US" dirty="0">
                  <a:solidFill>
                    <a:schemeClr val="bg1"/>
                  </a:solidFill>
                  <a:ea typeface="Lucida Grande"/>
                  <a:cs typeface="Lucida Grande"/>
                </a:rPr>
                <a:t>your </a:t>
              </a:r>
              <a:r>
                <a:rPr lang="en-US" dirty="0" smtClean="0">
                  <a:solidFill>
                    <a:schemeClr val="bg1"/>
                  </a:solidFill>
                  <a:ea typeface="Lucida Grande"/>
                  <a:cs typeface="Lucida Grande"/>
                </a:rPr>
                <a:t>voice (</a:t>
              </a:r>
              <a:r>
                <a:rPr lang="en-US" b="1" dirty="0" smtClean="0">
                  <a:solidFill>
                    <a:srgbClr val="FF0000"/>
                  </a:solidFill>
                  <a:ea typeface="Lucida Grande"/>
                  <a:cs typeface="Lucida Grande"/>
                </a:rPr>
                <a:t>6; 18</a:t>
              </a:r>
              <a:r>
                <a:rPr lang="en-US" dirty="0" smtClean="0">
                  <a:solidFill>
                    <a:schemeClr val="bg1"/>
                  </a:solidFill>
                  <a:ea typeface="Lucida Grande"/>
                  <a:cs typeface="Lucida Grande"/>
                </a:rPr>
                <a:t>)</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kept eye </a:t>
              </a:r>
              <a:r>
                <a:rPr lang="en-US" dirty="0">
                  <a:solidFill>
                    <a:schemeClr val="bg1"/>
                  </a:solidFill>
                  <a:ea typeface="Lucida Grande"/>
                  <a:cs typeface="Lucida Grande"/>
                </a:rPr>
                <a:t>on your home when you’re </a:t>
              </a:r>
              <a:r>
                <a:rPr lang="en-US" dirty="0" smtClean="0">
                  <a:solidFill>
                    <a:schemeClr val="bg1"/>
                  </a:solidFill>
                  <a:ea typeface="Lucida Grande"/>
                  <a:cs typeface="Lucida Grande"/>
                </a:rPr>
                <a:t>not (</a:t>
              </a:r>
              <a:r>
                <a:rPr lang="en-US" b="1" dirty="0" smtClean="0">
                  <a:solidFill>
                    <a:schemeClr val="bg1"/>
                  </a:solidFill>
                  <a:ea typeface="Lucida Grande"/>
                  <a:cs typeface="Lucida Grande"/>
                </a:rPr>
                <a:t>20; 24</a:t>
              </a:r>
              <a:r>
                <a:rPr lang="en-US" dirty="0" smtClean="0">
                  <a:solidFill>
                    <a:schemeClr val="bg1"/>
                  </a:solidFill>
                  <a:ea typeface="Lucida Grande"/>
                  <a:cs typeface="Lucida Grande"/>
                </a:rPr>
                <a:t>)</a:t>
              </a:r>
            </a:p>
            <a:p>
              <a:pPr algn="ctr"/>
              <a:r>
                <a:rPr lang="en-US" dirty="0">
                  <a:solidFill>
                    <a:schemeClr val="bg1"/>
                  </a:solidFill>
                  <a:ea typeface="Lucida Grande"/>
                  <a:cs typeface="Lucida Grande"/>
                </a:rPr>
                <a:t>carried your medical history </a:t>
              </a:r>
              <a:r>
                <a:rPr lang="en-US" dirty="0" smtClean="0">
                  <a:solidFill>
                    <a:schemeClr val="bg1"/>
                  </a:solidFill>
                  <a:ea typeface="Lucida Grande"/>
                  <a:cs typeface="Lucida Grande"/>
                </a:rPr>
                <a:t>in wallet (</a:t>
              </a:r>
              <a:r>
                <a:rPr lang="en-US" b="1" dirty="0" smtClean="0">
                  <a:solidFill>
                    <a:schemeClr val="bg1"/>
                  </a:solidFill>
                  <a:ea typeface="Lucida Grande"/>
                  <a:cs typeface="Lucida Grande"/>
                </a:rPr>
                <a:t>20; 20</a:t>
              </a:r>
              <a:r>
                <a:rPr lang="en-US" dirty="0" smtClean="0">
                  <a:solidFill>
                    <a:schemeClr val="bg1"/>
                  </a:solidFill>
                  <a:ea typeface="Lucida Grande"/>
                  <a:cs typeface="Lucida Grande"/>
                </a:rPr>
                <a:t>)</a:t>
              </a:r>
              <a:endParaRPr lang="en-US" dirty="0">
                <a:solidFill>
                  <a:schemeClr val="bg1"/>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tx1"/>
                  </a:solidFill>
                </a:rPr>
                <a:t>Security</a:t>
              </a:r>
              <a:endParaRPr lang="en-US" b="1" dirty="0">
                <a:solidFill>
                  <a:schemeClr val="tx1"/>
                </a:solidFill>
              </a:endParaRPr>
            </a:p>
          </p:txBody>
        </p:sp>
      </p:grpSp>
      <p:sp>
        <p:nvSpPr>
          <p:cNvPr id="5" name="Slide Number Placeholder 4"/>
          <p:cNvSpPr>
            <a:spLocks noGrp="1"/>
          </p:cNvSpPr>
          <p:nvPr>
            <p:ph type="sldNum" sz="quarter" idx="12"/>
          </p:nvPr>
        </p:nvSpPr>
        <p:spPr/>
        <p:txBody>
          <a:bodyPr/>
          <a:lstStyle/>
          <a:p>
            <a:fld id="{6507B5A5-F0C2-644D-AEA7-E773B6B78F38}" type="slidenum">
              <a:rPr lang="en-US" smtClean="0"/>
              <a:pPr/>
              <a:t>14</a:t>
            </a:fld>
            <a:endParaRPr lang="en-US" dirty="0"/>
          </a:p>
        </p:txBody>
      </p:sp>
      <p:grpSp>
        <p:nvGrpSpPr>
          <p:cNvPr id="31" name="Group 30"/>
          <p:cNvGrpSpPr/>
          <p:nvPr/>
        </p:nvGrpSpPr>
        <p:grpSpPr>
          <a:xfrm>
            <a:off x="152347" y="85819"/>
            <a:ext cx="6138282" cy="1371576"/>
            <a:chOff x="297256" y="1309738"/>
            <a:chExt cx="5295378" cy="1558030"/>
          </a:xfrm>
        </p:grpSpPr>
        <p:sp>
          <p:nvSpPr>
            <p:cNvPr id="8" name="Rounded Rectangle 7"/>
            <p:cNvSpPr/>
            <p:nvPr/>
          </p:nvSpPr>
          <p:spPr>
            <a:xfrm>
              <a:off x="297256" y="1570810"/>
              <a:ext cx="5295378" cy="1296958"/>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t> </a:t>
              </a:r>
              <a:r>
                <a:rPr lang="en-US" dirty="0" smtClean="0"/>
                <a:t>renewed </a:t>
              </a:r>
              <a:r>
                <a:rPr lang="en-US" dirty="0"/>
                <a:t>your driver’s license at a cash </a:t>
              </a:r>
              <a:r>
                <a:rPr lang="en-US" dirty="0" smtClean="0"/>
                <a:t>machine (</a:t>
              </a:r>
              <a:r>
                <a:rPr lang="en-US" b="1" dirty="0" smtClean="0">
                  <a:solidFill>
                    <a:srgbClr val="FF0000"/>
                  </a:solidFill>
                </a:rPr>
                <a:t>13; 16</a:t>
              </a:r>
              <a:r>
                <a:rPr lang="en-US" dirty="0" smtClean="0"/>
                <a:t>)</a:t>
              </a:r>
              <a:endParaRPr lang="en-US" dirty="0"/>
            </a:p>
            <a:p>
              <a:pPr algn="ctr"/>
              <a:r>
                <a:rPr lang="en-US" dirty="0" smtClean="0"/>
                <a:t>bought </a:t>
              </a:r>
              <a:r>
                <a:rPr lang="en-US" dirty="0"/>
                <a:t>concert tickets from a cash </a:t>
              </a:r>
              <a:r>
                <a:rPr lang="en-US" dirty="0" smtClean="0"/>
                <a:t>machine (</a:t>
              </a:r>
              <a:r>
                <a:rPr lang="en-US" b="1" dirty="0" smtClean="0"/>
                <a:t>37; 56</a:t>
              </a:r>
              <a:r>
                <a:rPr lang="en-US" dirty="0" smtClean="0"/>
                <a:t>)</a:t>
              </a:r>
              <a:endParaRPr lang="en-US" dirty="0"/>
            </a:p>
            <a:p>
              <a:pPr algn="ctr"/>
              <a:r>
                <a:rPr lang="en-US" dirty="0" smtClean="0"/>
                <a:t>checked </a:t>
              </a:r>
              <a:r>
                <a:rPr lang="en-US" dirty="0"/>
                <a:t>out of a supermarket a whole cart at a time (</a:t>
              </a:r>
              <a:r>
                <a:rPr lang="en-US" b="1" dirty="0" smtClean="0">
                  <a:solidFill>
                    <a:srgbClr val="FF0000"/>
                  </a:solidFill>
                </a:rPr>
                <a:t>13; 11</a:t>
              </a:r>
              <a:r>
                <a:rPr lang="en-US" dirty="0" smtClean="0"/>
                <a:t>)</a:t>
              </a:r>
            </a:p>
            <a:p>
              <a:pPr algn="ctr"/>
              <a:r>
                <a:rPr lang="en-US" dirty="0">
                  <a:solidFill>
                    <a:schemeClr val="bg1"/>
                  </a:solidFill>
                  <a:ea typeface="Lucida Grande"/>
                  <a:cs typeface="Lucida Grande"/>
                </a:rPr>
                <a:t>sent someone a fax from the </a:t>
              </a:r>
              <a:r>
                <a:rPr lang="en-US" dirty="0" smtClean="0">
                  <a:solidFill>
                    <a:schemeClr val="bg1"/>
                  </a:solidFill>
                  <a:ea typeface="Lucida Grande"/>
                  <a:cs typeface="Lucida Grande"/>
                </a:rPr>
                <a:t>beach (</a:t>
              </a:r>
              <a:r>
                <a:rPr lang="en-US" b="1" dirty="0" smtClean="0">
                  <a:solidFill>
                    <a:schemeClr val="bg1"/>
                  </a:solidFill>
                  <a:ea typeface="Lucida Grande"/>
                  <a:cs typeface="Lucida Grande"/>
                </a:rPr>
                <a:t>31; 44</a:t>
              </a:r>
              <a:r>
                <a:rPr lang="en-US" dirty="0" smtClean="0">
                  <a:solidFill>
                    <a:schemeClr val="bg1"/>
                  </a:solidFill>
                  <a:ea typeface="Lucida Grande"/>
                  <a:cs typeface="Lucida Grande"/>
                </a:rPr>
                <a:t>)</a:t>
              </a:r>
              <a:endParaRPr lang="en-US" dirty="0"/>
            </a:p>
          </p:txBody>
        </p:sp>
        <p:sp>
          <p:nvSpPr>
            <p:cNvPr id="20" name="Snip Single Corner Rectangle 19"/>
            <p:cNvSpPr/>
            <p:nvPr/>
          </p:nvSpPr>
          <p:spPr>
            <a:xfrm>
              <a:off x="297256" y="1309738"/>
              <a:ext cx="1310629" cy="419538"/>
            </a:xfrm>
            <a:prstGeom prst="snip1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a:solidFill>
                    <a:schemeClr val="tx1"/>
                  </a:solidFill>
                </a:rPr>
                <a:t>Commerce</a:t>
              </a:r>
            </a:p>
          </p:txBody>
        </p:sp>
      </p:grpSp>
      <p:grpSp>
        <p:nvGrpSpPr>
          <p:cNvPr id="15" name="Group 14"/>
          <p:cNvGrpSpPr/>
          <p:nvPr/>
        </p:nvGrpSpPr>
        <p:grpSpPr>
          <a:xfrm>
            <a:off x="135455" y="3937307"/>
            <a:ext cx="5076941" cy="1103801"/>
            <a:chOff x="9144000" y="2514247"/>
            <a:chExt cx="5076941" cy="1252295"/>
          </a:xfrm>
          <a:solidFill>
            <a:schemeClr val="bg2">
              <a:lumMod val="50000"/>
            </a:schemeClr>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t> </a:t>
              </a:r>
              <a:r>
                <a:rPr lang="en-US" dirty="0" smtClean="0"/>
                <a:t>learned </a:t>
              </a:r>
              <a:r>
                <a:rPr lang="en-US" dirty="0"/>
                <a:t>special things from faraway </a:t>
              </a:r>
              <a:r>
                <a:rPr lang="en-US" dirty="0" smtClean="0"/>
                <a:t>places (</a:t>
              </a:r>
              <a:r>
                <a:rPr lang="en-US" b="1" dirty="0" smtClean="0">
                  <a:solidFill>
                    <a:srgbClr val="0000FF"/>
                  </a:solidFill>
                </a:rPr>
                <a:t>92; 87</a:t>
              </a:r>
              <a:r>
                <a:rPr lang="en-US" dirty="0" smtClean="0"/>
                <a:t>)</a:t>
              </a:r>
              <a:endParaRPr lang="en-US" dirty="0"/>
            </a:p>
            <a:p>
              <a:pPr algn="ctr"/>
              <a:r>
                <a:rPr lang="en-US" dirty="0" smtClean="0"/>
                <a:t>had </a:t>
              </a:r>
              <a:r>
                <a:rPr lang="en-US" dirty="0"/>
                <a:t>a </a:t>
              </a:r>
              <a:r>
                <a:rPr lang="en-US" dirty="0" smtClean="0"/>
                <a:t>classmate </a:t>
              </a:r>
              <a:r>
                <a:rPr lang="en-US" dirty="0"/>
                <a:t>thousands of miles </a:t>
              </a:r>
              <a:r>
                <a:rPr lang="en-US" dirty="0" smtClean="0"/>
                <a:t>away (</a:t>
              </a:r>
              <a:r>
                <a:rPr lang="en-US" b="1" dirty="0" smtClean="0"/>
                <a:t>74; 73</a:t>
              </a:r>
              <a:r>
                <a:rPr lang="en-US" dirty="0" smtClean="0"/>
                <a:t>)</a:t>
              </a:r>
            </a:p>
            <a:p>
              <a:pPr algn="ctr"/>
              <a:r>
                <a:rPr lang="en-US" dirty="0">
                  <a:solidFill>
                    <a:schemeClr val="bg1"/>
                  </a:solidFill>
                  <a:ea typeface="Lucida Grande"/>
                  <a:cs typeface="Lucida Grande"/>
                </a:rPr>
                <a:t>fixed your car with a </a:t>
              </a:r>
              <a:r>
                <a:rPr lang="en-US" dirty="0" smtClean="0">
                  <a:solidFill>
                    <a:schemeClr val="bg1"/>
                  </a:solidFill>
                  <a:ea typeface="Lucida Grande"/>
                  <a:cs typeface="Lucida Grande"/>
                </a:rPr>
                <a:t>television (</a:t>
              </a:r>
              <a:r>
                <a:rPr lang="en-US" b="1" dirty="0" smtClean="0">
                  <a:solidFill>
                    <a:schemeClr val="bg1"/>
                  </a:solidFill>
                  <a:ea typeface="Lucida Grande"/>
                  <a:cs typeface="Lucida Grande"/>
                </a:rPr>
                <a:t>18; 29</a:t>
              </a:r>
              <a:r>
                <a:rPr lang="en-US" dirty="0" smtClean="0">
                  <a:solidFill>
                    <a:schemeClr val="bg1"/>
                  </a:solidFill>
                  <a:ea typeface="Lucida Grande"/>
                  <a:cs typeface="Lucida Grande"/>
                </a:rPr>
                <a:t>)</a:t>
              </a:r>
              <a:endParaRPr lang="en-US" dirty="0">
                <a:solidFill>
                  <a:schemeClr val="bg1"/>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tx1"/>
                  </a:solidFill>
                </a:rPr>
                <a:t>Education</a:t>
              </a:r>
              <a:endParaRPr lang="en-US" b="1" dirty="0">
                <a:solidFill>
                  <a:schemeClr val="tx1"/>
                </a:solidFill>
              </a:endParaRPr>
            </a:p>
          </p:txBody>
        </p:sp>
      </p:grpSp>
      <p:grpSp>
        <p:nvGrpSpPr>
          <p:cNvPr id="14" name="Group 13"/>
          <p:cNvGrpSpPr/>
          <p:nvPr/>
        </p:nvGrpSpPr>
        <p:grpSpPr>
          <a:xfrm>
            <a:off x="6060484" y="213070"/>
            <a:ext cx="3004058" cy="1660883"/>
            <a:chOff x="3902482" y="1257501"/>
            <a:chExt cx="5162061" cy="1163976"/>
          </a:xfrm>
        </p:grpSpPr>
        <p:sp>
          <p:nvSpPr>
            <p:cNvPr id="30" name="Snip Single Corner Rectangle 29"/>
            <p:cNvSpPr/>
            <p:nvPr/>
          </p:nvSpPr>
          <p:spPr>
            <a:xfrm>
              <a:off x="7340733" y="1257501"/>
              <a:ext cx="1723810" cy="400185"/>
            </a:xfrm>
            <a:prstGeom prst="snip1Rect">
              <a:avLst/>
            </a:prstGeom>
            <a:solidFill>
              <a:schemeClr val="accent4">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tx1"/>
                  </a:solidFill>
                </a:rPr>
                <a:t>Travel</a:t>
              </a:r>
              <a:endParaRPr lang="en-US" b="1" dirty="0">
                <a:solidFill>
                  <a:schemeClr val="tx1"/>
                </a:solidFill>
              </a:endParaRPr>
            </a:p>
          </p:txBody>
        </p:sp>
        <p:sp>
          <p:nvSpPr>
            <p:cNvPr id="16" name="Rounded Rectangle 15"/>
            <p:cNvSpPr/>
            <p:nvPr/>
          </p:nvSpPr>
          <p:spPr>
            <a:xfrm>
              <a:off x="3902482" y="1553282"/>
              <a:ext cx="5162060" cy="868195"/>
            </a:xfrm>
            <a:prstGeom prst="roundRect">
              <a:avLst/>
            </a:prstGeom>
            <a:solidFill>
              <a:schemeClr val="accent4">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smtClean="0">
                  <a:solidFill>
                    <a:schemeClr val="bg1"/>
                  </a:solidFill>
                </a:rPr>
                <a:t>crossed </a:t>
              </a:r>
              <a:r>
                <a:rPr lang="en-US" dirty="0">
                  <a:solidFill>
                    <a:schemeClr val="bg1"/>
                  </a:solidFill>
                </a:rPr>
                <a:t>the country without </a:t>
              </a:r>
              <a:r>
                <a:rPr lang="en-US" dirty="0" smtClean="0">
                  <a:solidFill>
                    <a:schemeClr val="bg1"/>
                  </a:solidFill>
                </a:rPr>
                <a:t>directions (</a:t>
              </a:r>
              <a:r>
                <a:rPr lang="en-US" b="1" dirty="0" smtClean="0">
                  <a:solidFill>
                    <a:schemeClr val="bg1"/>
                  </a:solidFill>
                </a:rPr>
                <a:t>72; 82</a:t>
              </a:r>
              <a:r>
                <a:rPr lang="en-US" dirty="0" smtClean="0">
                  <a:solidFill>
                    <a:schemeClr val="bg1"/>
                  </a:solidFill>
                </a:rPr>
                <a:t>)</a:t>
              </a:r>
            </a:p>
            <a:p>
              <a:pPr algn="ctr"/>
              <a:r>
                <a:rPr lang="en-US" dirty="0" smtClean="0">
                  <a:solidFill>
                    <a:schemeClr val="bg1"/>
                  </a:solidFill>
                </a:rPr>
                <a:t>paid </a:t>
              </a:r>
              <a:r>
                <a:rPr lang="en-US" dirty="0">
                  <a:solidFill>
                    <a:schemeClr val="bg1"/>
                  </a:solidFill>
                </a:rPr>
                <a:t>a toll without slowing </a:t>
              </a:r>
              <a:r>
                <a:rPr lang="en-US" dirty="0" smtClean="0">
                  <a:solidFill>
                    <a:schemeClr val="bg1"/>
                  </a:solidFill>
                </a:rPr>
                <a:t>down (</a:t>
              </a:r>
              <a:r>
                <a:rPr lang="en-US" b="1" dirty="0" smtClean="0">
                  <a:solidFill>
                    <a:schemeClr val="bg1"/>
                  </a:solidFill>
                </a:rPr>
                <a:t>64; 64</a:t>
              </a:r>
              <a:r>
                <a:rPr lang="en-US" dirty="0" smtClean="0">
                  <a:solidFill>
                    <a:schemeClr val="bg1"/>
                  </a:solidFill>
                </a:rPr>
                <a:t>)</a:t>
              </a:r>
              <a:endParaRPr lang="en-US" dirty="0">
                <a:solidFill>
                  <a:schemeClr val="bg1"/>
                </a:solidFill>
              </a:endParaRPr>
            </a:p>
          </p:txBody>
        </p:sp>
      </p:grpSp>
      <p:grpSp>
        <p:nvGrpSpPr>
          <p:cNvPr id="23" name="Group 22"/>
          <p:cNvGrpSpPr/>
          <p:nvPr/>
        </p:nvGrpSpPr>
        <p:grpSpPr>
          <a:xfrm>
            <a:off x="169549" y="1620899"/>
            <a:ext cx="6555797" cy="874652"/>
            <a:chOff x="-1224296" y="4943640"/>
            <a:chExt cx="6007416" cy="1033877"/>
          </a:xfrm>
          <a:solidFill>
            <a:schemeClr val="accent5">
              <a:lumMod val="75000"/>
            </a:schemeClr>
          </a:solidFill>
        </p:grpSpPr>
        <p:sp>
          <p:nvSpPr>
            <p:cNvPr id="11" name="Rounded Rectangle 10"/>
            <p:cNvSpPr/>
            <p:nvPr/>
          </p:nvSpPr>
          <p:spPr>
            <a:xfrm>
              <a:off x="-1224296" y="5214121"/>
              <a:ext cx="6007416" cy="76339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t> </a:t>
              </a:r>
              <a:r>
                <a:rPr lang="en-US" dirty="0" smtClean="0"/>
                <a:t>borrowed </a:t>
              </a:r>
              <a:r>
                <a:rPr lang="en-US" dirty="0"/>
                <a:t>a book from thousands of miles </a:t>
              </a:r>
              <a:r>
                <a:rPr lang="en-US" dirty="0" smtClean="0"/>
                <a:t>away (</a:t>
              </a:r>
              <a:r>
                <a:rPr lang="en-US" b="1" dirty="0" smtClean="0"/>
                <a:t>79; 73</a:t>
              </a:r>
              <a:r>
                <a:rPr lang="en-US" dirty="0" smtClean="0"/>
                <a:t>)  </a:t>
              </a:r>
            </a:p>
            <a:p>
              <a:pPr algn="ctr"/>
              <a:r>
                <a:rPr lang="en-US" dirty="0" smtClean="0"/>
                <a:t>watched movie </a:t>
              </a:r>
              <a:r>
                <a:rPr lang="en-US" dirty="0"/>
                <a:t>you wanted to the minute you wanted </a:t>
              </a:r>
              <a:r>
                <a:rPr lang="en-US" dirty="0" smtClean="0"/>
                <a:t>to (</a:t>
              </a:r>
              <a:r>
                <a:rPr lang="en-US" b="1" dirty="0" smtClean="0"/>
                <a:t>96; 98</a:t>
              </a:r>
              <a:r>
                <a:rPr lang="en-US" dirty="0" smtClean="0"/>
                <a:t>)</a:t>
              </a:r>
              <a:endParaRPr lang="en-US" dirty="0"/>
            </a:p>
          </p:txBody>
        </p:sp>
        <p:sp>
          <p:nvSpPr>
            <p:cNvPr id="22" name="Snip Single Corner Rectangle 21"/>
            <p:cNvSpPr/>
            <p:nvPr/>
          </p:nvSpPr>
          <p:spPr>
            <a:xfrm>
              <a:off x="-1224296" y="4943640"/>
              <a:ext cx="221064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tx1"/>
                  </a:solidFill>
                </a:rPr>
                <a:t>Media Consumption</a:t>
              </a:r>
              <a:endParaRPr lang="en-US" b="1" dirty="0">
                <a:solidFill>
                  <a:schemeClr val="tx1"/>
                </a:solidFill>
              </a:endParaRPr>
            </a:p>
          </p:txBody>
        </p:sp>
      </p:grpSp>
      <p:grpSp>
        <p:nvGrpSpPr>
          <p:cNvPr id="7" name="Group 6"/>
          <p:cNvGrpSpPr/>
          <p:nvPr/>
        </p:nvGrpSpPr>
        <p:grpSpPr>
          <a:xfrm>
            <a:off x="4261944" y="2189922"/>
            <a:ext cx="4769607" cy="1188724"/>
            <a:chOff x="2875091" y="3177635"/>
            <a:chExt cx="4886950" cy="1427489"/>
          </a:xfrm>
          <a:solidFill>
            <a:schemeClr val="accent6">
              <a:lumMod val="75000"/>
            </a:schemeClr>
          </a:solidFill>
        </p:grpSpPr>
        <p:sp>
          <p:nvSpPr>
            <p:cNvPr id="12" name="Rounded Rectangle 11"/>
            <p:cNvSpPr/>
            <p:nvPr/>
          </p:nvSpPr>
          <p:spPr>
            <a:xfrm>
              <a:off x="2875091" y="3464378"/>
              <a:ext cx="4886950" cy="114074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chemeClr val="bg1"/>
                  </a:solidFill>
                  <a:ea typeface="Lucida Grande"/>
                  <a:cs typeface="Lucida Grande"/>
                </a:rPr>
                <a:t> </a:t>
              </a:r>
              <a:r>
                <a:rPr lang="en-US" dirty="0" smtClean="0">
                  <a:solidFill>
                    <a:schemeClr val="bg1"/>
                  </a:solidFill>
                  <a:ea typeface="Lucida Grande"/>
                  <a:cs typeface="Lucida Grande"/>
                </a:rPr>
                <a:t>tucked baby </a:t>
              </a:r>
              <a:r>
                <a:rPr lang="en-US" dirty="0">
                  <a:solidFill>
                    <a:schemeClr val="bg1"/>
                  </a:solidFill>
                  <a:ea typeface="Lucida Grande"/>
                  <a:cs typeface="Lucida Grande"/>
                </a:rPr>
                <a:t>in from a phone </a:t>
              </a:r>
              <a:r>
                <a:rPr lang="en-US" dirty="0" smtClean="0">
                  <a:solidFill>
                    <a:schemeClr val="bg1"/>
                  </a:solidFill>
                  <a:ea typeface="Lucida Grande"/>
                  <a:cs typeface="Lucida Grande"/>
                </a:rPr>
                <a:t>booth (</a:t>
              </a:r>
              <a:r>
                <a:rPr lang="en-US" b="1" dirty="0" smtClean="0">
                  <a:solidFill>
                    <a:srgbClr val="FF0000"/>
                  </a:solidFill>
                  <a:ea typeface="Lucida Grande"/>
                  <a:cs typeface="Lucida Grande"/>
                </a:rPr>
                <a:t>10; 58</a:t>
              </a:r>
              <a:r>
                <a:rPr lang="en-US" dirty="0" smtClean="0">
                  <a:solidFill>
                    <a:schemeClr val="bg1"/>
                  </a:solidFill>
                  <a:ea typeface="Lucida Grande"/>
                  <a:cs typeface="Lucida Grande"/>
                </a:rPr>
                <a:t>)</a:t>
              </a:r>
            </a:p>
            <a:p>
              <a:pPr algn="ctr"/>
              <a:r>
                <a:rPr lang="en-US" dirty="0" smtClean="0">
                  <a:solidFill>
                    <a:schemeClr val="bg1"/>
                  </a:solidFill>
                  <a:ea typeface="Lucida Grande"/>
                  <a:cs typeface="Lucida Grande"/>
                </a:rPr>
                <a:t>put </a:t>
              </a:r>
              <a:r>
                <a:rPr lang="en-US" dirty="0">
                  <a:solidFill>
                    <a:schemeClr val="bg1"/>
                  </a:solidFill>
                  <a:ea typeface="Lucida Grande"/>
                  <a:cs typeface="Lucida Grande"/>
                </a:rPr>
                <a:t>heads </a:t>
              </a:r>
              <a:r>
                <a:rPr lang="en-US" dirty="0" smtClean="0">
                  <a:solidFill>
                    <a:schemeClr val="bg1"/>
                  </a:solidFill>
                  <a:ea typeface="Lucida Grande"/>
                  <a:cs typeface="Lucida Grande"/>
                </a:rPr>
                <a:t>together when not together (</a:t>
              </a:r>
              <a:r>
                <a:rPr lang="en-US" b="1" dirty="0" smtClean="0">
                  <a:solidFill>
                    <a:schemeClr val="bg1"/>
                  </a:solidFill>
                  <a:ea typeface="Lucida Grande"/>
                  <a:cs typeface="Lucida Grande"/>
                </a:rPr>
                <a:t>87; 84</a:t>
              </a:r>
              <a:r>
                <a:rPr lang="en-US" dirty="0" smtClean="0">
                  <a:solidFill>
                    <a:schemeClr val="bg1"/>
                  </a:solidFill>
                  <a:ea typeface="Lucida Grande"/>
                  <a:cs typeface="Lucida Grande"/>
                </a:rPr>
                <a:t>)</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attended </a:t>
              </a:r>
              <a:r>
                <a:rPr lang="en-US" dirty="0">
                  <a:solidFill>
                    <a:schemeClr val="bg1"/>
                  </a:solidFill>
                  <a:ea typeface="Lucida Grande"/>
                  <a:cs typeface="Lucida Grande"/>
                </a:rPr>
                <a:t>a meeting in your bare </a:t>
              </a:r>
              <a:r>
                <a:rPr lang="en-US" dirty="0" smtClean="0">
                  <a:solidFill>
                    <a:schemeClr val="bg1"/>
                  </a:solidFill>
                  <a:ea typeface="Lucida Grande"/>
                  <a:cs typeface="Lucida Grande"/>
                </a:rPr>
                <a:t>feet (</a:t>
              </a:r>
              <a:r>
                <a:rPr lang="en-US" b="1" dirty="0" smtClean="0">
                  <a:solidFill>
                    <a:schemeClr val="bg1"/>
                  </a:solidFill>
                  <a:ea typeface="Lucida Grande"/>
                  <a:cs typeface="Lucida Grande"/>
                </a:rPr>
                <a:t>71; 67</a:t>
              </a:r>
              <a:r>
                <a:rPr lang="en-US" dirty="0" smtClean="0">
                  <a:solidFill>
                    <a:schemeClr val="bg1"/>
                  </a:solidFill>
                  <a:ea typeface="Lucida Grande"/>
                  <a:cs typeface="Lucida Grande"/>
                </a:rPr>
                <a:t>)</a:t>
              </a:r>
              <a:endParaRPr lang="en-US" dirty="0">
                <a:solidFill>
                  <a:schemeClr val="bg1"/>
                </a:solidFill>
              </a:endParaRPr>
            </a:p>
          </p:txBody>
        </p:sp>
        <p:sp>
          <p:nvSpPr>
            <p:cNvPr id="26" name="Snip Single Corner Rectangle 25"/>
            <p:cNvSpPr/>
            <p:nvPr/>
          </p:nvSpPr>
          <p:spPr>
            <a:xfrm>
              <a:off x="5929638" y="3177635"/>
              <a:ext cx="1832403" cy="419539"/>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tx1"/>
                  </a:solidFill>
                </a:rPr>
                <a:t>Communication</a:t>
              </a:r>
              <a:endParaRPr lang="en-US" b="1" dirty="0">
                <a:solidFill>
                  <a:schemeClr val="tx1"/>
                </a:solidFill>
              </a:endParaRPr>
            </a:p>
          </p:txBody>
        </p:sp>
      </p:grpSp>
      <p:sp>
        <p:nvSpPr>
          <p:cNvPr id="13" name="Rounded Rectangle 12"/>
          <p:cNvSpPr/>
          <p:nvPr/>
        </p:nvSpPr>
        <p:spPr>
          <a:xfrm>
            <a:off x="5097285" y="3579569"/>
            <a:ext cx="3916858" cy="1187695"/>
          </a:xfrm>
          <a:prstGeom prst="roundRect">
            <a:avLst/>
          </a:prstGeom>
          <a:solidFill>
            <a:schemeClr val="accent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chemeClr val="bg1"/>
                </a:solidFill>
                <a:ea typeface="Lucida Grande"/>
                <a:cs typeface="Lucida Grande"/>
              </a:rPr>
              <a:t> </a:t>
            </a:r>
            <a:r>
              <a:rPr lang="en-US" dirty="0" smtClean="0">
                <a:solidFill>
                  <a:schemeClr val="bg1"/>
                </a:solidFill>
                <a:ea typeface="Lucida Grande"/>
                <a:cs typeface="Lucida Grande"/>
              </a:rPr>
              <a:t>conducted </a:t>
            </a:r>
            <a:r>
              <a:rPr lang="en-US" dirty="0">
                <a:solidFill>
                  <a:schemeClr val="bg1"/>
                </a:solidFill>
                <a:ea typeface="Lucida Grande"/>
                <a:cs typeface="Lucida Grande"/>
              </a:rPr>
              <a:t>business in a language you don’t </a:t>
            </a:r>
            <a:r>
              <a:rPr lang="en-US" dirty="0" smtClean="0">
                <a:solidFill>
                  <a:schemeClr val="bg1"/>
                </a:solidFill>
                <a:ea typeface="Lucida Grande"/>
                <a:cs typeface="Lucida Grande"/>
              </a:rPr>
              <a:t>understand (</a:t>
            </a:r>
            <a:r>
              <a:rPr lang="en-US" b="1" dirty="0" smtClean="0">
                <a:solidFill>
                  <a:schemeClr val="bg1"/>
                </a:solidFill>
                <a:ea typeface="Lucida Grande"/>
                <a:cs typeface="Lucida Grande"/>
              </a:rPr>
              <a:t>17; 13</a:t>
            </a:r>
            <a:r>
              <a:rPr lang="en-US" dirty="0" smtClean="0">
                <a:solidFill>
                  <a:schemeClr val="bg1"/>
                </a:solidFill>
                <a:ea typeface="Lucida Grande"/>
                <a:cs typeface="Lucida Grande"/>
              </a:rPr>
              <a:t>)</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had </a:t>
            </a:r>
            <a:r>
              <a:rPr lang="en-US" dirty="0">
                <a:solidFill>
                  <a:schemeClr val="bg1"/>
                </a:solidFill>
                <a:ea typeface="Lucida Grande"/>
                <a:cs typeface="Lucida Grande"/>
              </a:rPr>
              <a:t>an assistant who lived in your </a:t>
            </a:r>
            <a:r>
              <a:rPr lang="en-US" dirty="0" smtClean="0">
                <a:solidFill>
                  <a:schemeClr val="bg1"/>
                </a:solidFill>
                <a:ea typeface="Lucida Grande"/>
                <a:cs typeface="Lucida Grande"/>
              </a:rPr>
              <a:t>computer (</a:t>
            </a:r>
            <a:r>
              <a:rPr lang="en-US" b="1" dirty="0" smtClean="0">
                <a:solidFill>
                  <a:schemeClr val="bg1"/>
                </a:solidFill>
                <a:ea typeface="Lucida Grande"/>
                <a:cs typeface="Lucida Grande"/>
              </a:rPr>
              <a:t>68; 56</a:t>
            </a:r>
            <a:r>
              <a:rPr lang="en-US" dirty="0" smtClean="0">
                <a:solidFill>
                  <a:schemeClr val="bg1"/>
                </a:solidFill>
                <a:ea typeface="Lucida Grande"/>
                <a:cs typeface="Lucida Grande"/>
              </a:rPr>
              <a:t>)</a:t>
            </a:r>
            <a:endParaRPr lang="en-US" dirty="0">
              <a:solidFill>
                <a:schemeClr val="bg1"/>
              </a:solidFill>
            </a:endParaRPr>
          </a:p>
        </p:txBody>
      </p:sp>
      <p:sp>
        <p:nvSpPr>
          <p:cNvPr id="27" name="Snip Single Corner Rectangle 26"/>
          <p:cNvSpPr/>
          <p:nvPr/>
        </p:nvSpPr>
        <p:spPr>
          <a:xfrm>
            <a:off x="8061371" y="3395692"/>
            <a:ext cx="951591" cy="319058"/>
          </a:xfrm>
          <a:prstGeom prst="snip1Rect">
            <a:avLst/>
          </a:prstGeom>
          <a:solidFill>
            <a:schemeClr val="accent1">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tx1"/>
                </a:solidFill>
              </a:rPr>
              <a:t>Agents</a:t>
            </a:r>
            <a:endParaRPr lang="en-US" b="1" dirty="0">
              <a:solidFill>
                <a:schemeClr val="tx1"/>
              </a:solidFill>
            </a:endParaRPr>
          </a:p>
        </p:txBody>
      </p:sp>
      <p:sp>
        <p:nvSpPr>
          <p:cNvPr id="2" name="TextBox 1"/>
          <p:cNvSpPr txBox="1"/>
          <p:nvPr/>
        </p:nvSpPr>
        <p:spPr>
          <a:xfrm>
            <a:off x="6460389" y="88655"/>
            <a:ext cx="1437112" cy="369332"/>
          </a:xfrm>
          <a:prstGeom prst="rect">
            <a:avLst/>
          </a:prstGeom>
          <a:solidFill>
            <a:schemeClr val="bg2">
              <a:lumMod val="25000"/>
            </a:schemeClr>
          </a:solidFill>
        </p:spPr>
        <p:txBody>
          <a:bodyPr wrap="none" rtlCol="0">
            <a:spAutoFit/>
          </a:bodyPr>
          <a:lstStyle/>
          <a:p>
            <a:r>
              <a:rPr lang="en-US" dirty="0" smtClean="0">
                <a:solidFill>
                  <a:schemeClr val="bg1"/>
                </a:solidFill>
              </a:rPr>
              <a:t>S2014; F2013</a:t>
            </a:r>
            <a:endParaRPr lang="en-US" dirty="0">
              <a:solidFill>
                <a:schemeClr val="bg1"/>
              </a:solidFill>
            </a:endParaRPr>
          </a:p>
        </p:txBody>
      </p:sp>
    </p:spTree>
    <p:extLst>
      <p:ext uri="{BB962C8B-B14F-4D97-AF65-F5344CB8AC3E}">
        <p14:creationId xmlns:p14="http://schemas.microsoft.com/office/powerpoint/2010/main" val="254570929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grpSp>
        <p:nvGrpSpPr>
          <p:cNvPr id="32" name="Group 31"/>
          <p:cNvGrpSpPr/>
          <p:nvPr/>
        </p:nvGrpSpPr>
        <p:grpSpPr>
          <a:xfrm>
            <a:off x="128096" y="2775363"/>
            <a:ext cx="4798711" cy="1111703"/>
            <a:chOff x="8140367" y="4327076"/>
            <a:chExt cx="5566794" cy="1239033"/>
          </a:xfrm>
          <a:solidFill>
            <a:srgbClr val="BFBFBF"/>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ea typeface="Lucida Grande"/>
                  <a:cs typeface="Lucida Grande"/>
                </a:rPr>
                <a:t>opened doors </a:t>
              </a:r>
              <a:r>
                <a:rPr lang="en-US" dirty="0" smtClean="0">
                  <a:solidFill>
                    <a:srgbClr val="FFFFFF"/>
                  </a:solidFill>
                  <a:ea typeface="Lucida Grande"/>
                  <a:cs typeface="Lucida Grande"/>
                </a:rPr>
                <a:t>with </a:t>
              </a:r>
              <a:r>
                <a:rPr lang="en-US" dirty="0">
                  <a:solidFill>
                    <a:srgbClr val="FFFFFF"/>
                  </a:solidFill>
                  <a:ea typeface="Lucida Grande"/>
                  <a:cs typeface="Lucida Grande"/>
                </a:rPr>
                <a:t>your </a:t>
              </a:r>
              <a:r>
                <a:rPr lang="en-US" dirty="0" smtClean="0">
                  <a:solidFill>
                    <a:srgbClr val="FFFFFF"/>
                  </a:solidFill>
                  <a:ea typeface="Lucida Grande"/>
                  <a:cs typeface="Lucida Grande"/>
                </a:rPr>
                <a:t>voice (</a:t>
              </a:r>
              <a:r>
                <a:rPr lang="en-US" b="1" dirty="0" smtClean="0">
                  <a:solidFill>
                    <a:srgbClr val="FFFFFF"/>
                  </a:solidFill>
                  <a:ea typeface="Lucida Grande"/>
                  <a:cs typeface="Lucida Grande"/>
                </a:rPr>
                <a:t>6; 18</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a:p>
              <a:pPr algn="ctr"/>
              <a:r>
                <a:rPr lang="en-US" dirty="0" smtClean="0">
                  <a:solidFill>
                    <a:srgbClr val="FFFFFF"/>
                  </a:solidFill>
                  <a:ea typeface="Lucida Grande"/>
                  <a:cs typeface="Lucida Grande"/>
                </a:rPr>
                <a:t>kept eye </a:t>
              </a:r>
              <a:r>
                <a:rPr lang="en-US" dirty="0">
                  <a:solidFill>
                    <a:srgbClr val="FFFFFF"/>
                  </a:solidFill>
                  <a:ea typeface="Lucida Grande"/>
                  <a:cs typeface="Lucida Grande"/>
                </a:rPr>
                <a:t>on your home when you’re </a:t>
              </a:r>
              <a:r>
                <a:rPr lang="en-US" dirty="0" smtClean="0">
                  <a:solidFill>
                    <a:srgbClr val="FFFFFF"/>
                  </a:solidFill>
                  <a:ea typeface="Lucida Grande"/>
                  <a:cs typeface="Lucida Grande"/>
                </a:rPr>
                <a:t>not (</a:t>
              </a:r>
              <a:r>
                <a:rPr lang="en-US" b="1" dirty="0" smtClean="0">
                  <a:solidFill>
                    <a:srgbClr val="FFFFFF"/>
                  </a:solidFill>
                  <a:ea typeface="Lucida Grande"/>
                  <a:cs typeface="Lucida Grande"/>
                </a:rPr>
                <a:t>20; 24</a:t>
              </a:r>
              <a:r>
                <a:rPr lang="en-US" dirty="0" smtClean="0">
                  <a:solidFill>
                    <a:srgbClr val="FFFFFF"/>
                  </a:solidFill>
                  <a:ea typeface="Lucida Grande"/>
                  <a:cs typeface="Lucida Grande"/>
                </a:rPr>
                <a:t>)</a:t>
              </a:r>
            </a:p>
            <a:p>
              <a:pPr algn="ctr"/>
              <a:r>
                <a:rPr lang="en-US" dirty="0">
                  <a:solidFill>
                    <a:srgbClr val="FFFFFF"/>
                  </a:solidFill>
                  <a:ea typeface="Lucida Grande"/>
                  <a:cs typeface="Lucida Grande"/>
                </a:rPr>
                <a:t>carried your medical history </a:t>
              </a:r>
              <a:r>
                <a:rPr lang="en-US" dirty="0" smtClean="0">
                  <a:solidFill>
                    <a:srgbClr val="FFFFFF"/>
                  </a:solidFill>
                  <a:ea typeface="Lucida Grande"/>
                  <a:cs typeface="Lucida Grande"/>
                </a:rPr>
                <a:t>in wallet (</a:t>
              </a:r>
              <a:r>
                <a:rPr lang="en-US" b="1" dirty="0" smtClean="0">
                  <a:solidFill>
                    <a:srgbClr val="FFFFFF"/>
                  </a:solidFill>
                  <a:ea typeface="Lucida Grande"/>
                  <a:cs typeface="Lucida Grande"/>
                </a:rPr>
                <a:t>20; 20</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Security</a:t>
              </a:r>
              <a:endParaRPr lang="en-US" b="1" dirty="0">
                <a:solidFill>
                  <a:srgbClr val="FFFFFF"/>
                </a:solidFill>
              </a:endParaRPr>
            </a:p>
          </p:txBody>
        </p:sp>
      </p:grpSp>
      <p:sp>
        <p:nvSpPr>
          <p:cNvPr id="5" name="Slide Number Placeholder 4"/>
          <p:cNvSpPr>
            <a:spLocks noGrp="1"/>
          </p:cNvSpPr>
          <p:nvPr>
            <p:ph type="sldNum" sz="quarter" idx="12"/>
          </p:nvPr>
        </p:nvSpPr>
        <p:spPr/>
        <p:txBody>
          <a:bodyPr/>
          <a:lstStyle/>
          <a:p>
            <a:fld id="{6507B5A5-F0C2-644D-AEA7-E773B6B78F38}" type="slidenum">
              <a:rPr lang="en-US" smtClean="0"/>
              <a:pPr/>
              <a:t>15</a:t>
            </a:fld>
            <a:endParaRPr lang="en-US" dirty="0"/>
          </a:p>
        </p:txBody>
      </p:sp>
      <p:grpSp>
        <p:nvGrpSpPr>
          <p:cNvPr id="31" name="Group 30"/>
          <p:cNvGrpSpPr/>
          <p:nvPr/>
        </p:nvGrpSpPr>
        <p:grpSpPr>
          <a:xfrm>
            <a:off x="152347" y="85819"/>
            <a:ext cx="6138282" cy="1371576"/>
            <a:chOff x="297256" y="1309738"/>
            <a:chExt cx="5295378" cy="1558030"/>
          </a:xfrm>
          <a:solidFill>
            <a:schemeClr val="bg1">
              <a:lumMod val="75000"/>
            </a:schemeClr>
          </a:solidFill>
        </p:grpSpPr>
        <p:sp>
          <p:nvSpPr>
            <p:cNvPr id="8" name="Rounded Rectangle 7"/>
            <p:cNvSpPr/>
            <p:nvPr/>
          </p:nvSpPr>
          <p:spPr>
            <a:xfrm>
              <a:off x="297256" y="1570810"/>
              <a:ext cx="5295378" cy="1296958"/>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rPr>
                <a:t> </a:t>
              </a:r>
              <a:r>
                <a:rPr lang="en-US" dirty="0" smtClean="0">
                  <a:solidFill>
                    <a:srgbClr val="FFFFFF"/>
                  </a:solidFill>
                </a:rPr>
                <a:t>renewed </a:t>
              </a:r>
              <a:r>
                <a:rPr lang="en-US" dirty="0">
                  <a:solidFill>
                    <a:srgbClr val="FFFFFF"/>
                  </a:solidFill>
                </a:rPr>
                <a:t>your driver’s license at a cash </a:t>
              </a:r>
              <a:r>
                <a:rPr lang="en-US" dirty="0" smtClean="0">
                  <a:solidFill>
                    <a:srgbClr val="FFFFFF"/>
                  </a:solidFill>
                </a:rPr>
                <a:t>machine (</a:t>
              </a:r>
              <a:r>
                <a:rPr lang="en-US" b="1" dirty="0" smtClean="0">
                  <a:solidFill>
                    <a:srgbClr val="FFFFFF"/>
                  </a:solidFill>
                </a:rPr>
                <a:t>13; 16</a:t>
              </a:r>
              <a:r>
                <a:rPr lang="en-US" dirty="0" smtClean="0">
                  <a:solidFill>
                    <a:srgbClr val="FFFFFF"/>
                  </a:solidFill>
                </a:rPr>
                <a:t>)</a:t>
              </a:r>
              <a:endParaRPr lang="en-US" dirty="0">
                <a:solidFill>
                  <a:srgbClr val="FFFFFF"/>
                </a:solidFill>
              </a:endParaRPr>
            </a:p>
            <a:p>
              <a:pPr algn="ctr"/>
              <a:r>
                <a:rPr lang="en-US" dirty="0" smtClean="0">
                  <a:solidFill>
                    <a:srgbClr val="FFFFFF"/>
                  </a:solidFill>
                </a:rPr>
                <a:t>bought </a:t>
              </a:r>
              <a:r>
                <a:rPr lang="en-US" dirty="0">
                  <a:solidFill>
                    <a:srgbClr val="FFFFFF"/>
                  </a:solidFill>
                </a:rPr>
                <a:t>concert tickets from a cash </a:t>
              </a:r>
              <a:r>
                <a:rPr lang="en-US" dirty="0" smtClean="0">
                  <a:solidFill>
                    <a:srgbClr val="FFFFFF"/>
                  </a:solidFill>
                </a:rPr>
                <a:t>machine (</a:t>
              </a:r>
              <a:r>
                <a:rPr lang="en-US" b="1" dirty="0" smtClean="0">
                  <a:solidFill>
                    <a:srgbClr val="FFFFFF"/>
                  </a:solidFill>
                </a:rPr>
                <a:t>37; 56</a:t>
              </a:r>
              <a:r>
                <a:rPr lang="en-US" dirty="0" smtClean="0">
                  <a:solidFill>
                    <a:srgbClr val="FFFFFF"/>
                  </a:solidFill>
                </a:rPr>
                <a:t>)</a:t>
              </a:r>
              <a:endParaRPr lang="en-US" dirty="0">
                <a:solidFill>
                  <a:srgbClr val="FFFFFF"/>
                </a:solidFill>
              </a:endParaRPr>
            </a:p>
            <a:p>
              <a:pPr algn="ctr"/>
              <a:r>
                <a:rPr lang="en-US" dirty="0" smtClean="0">
                  <a:solidFill>
                    <a:srgbClr val="FFFFFF"/>
                  </a:solidFill>
                </a:rPr>
                <a:t>checked </a:t>
              </a:r>
              <a:r>
                <a:rPr lang="en-US" dirty="0">
                  <a:solidFill>
                    <a:srgbClr val="FFFFFF"/>
                  </a:solidFill>
                </a:rPr>
                <a:t>out of a supermarket a whole cart at a time (</a:t>
              </a:r>
              <a:r>
                <a:rPr lang="en-US" b="1" dirty="0" smtClean="0">
                  <a:solidFill>
                    <a:srgbClr val="FFFFFF"/>
                  </a:solidFill>
                </a:rPr>
                <a:t>13; 11</a:t>
              </a:r>
              <a:r>
                <a:rPr lang="en-US" dirty="0" smtClean="0">
                  <a:solidFill>
                    <a:srgbClr val="FFFFFF"/>
                  </a:solidFill>
                </a:rPr>
                <a:t>)</a:t>
              </a:r>
            </a:p>
            <a:p>
              <a:pPr algn="ctr"/>
              <a:r>
                <a:rPr lang="en-US" dirty="0">
                  <a:solidFill>
                    <a:srgbClr val="FFFFFF"/>
                  </a:solidFill>
                  <a:ea typeface="Lucida Grande"/>
                  <a:cs typeface="Lucida Grande"/>
                </a:rPr>
                <a:t>sent someone a fax from the </a:t>
              </a:r>
              <a:r>
                <a:rPr lang="en-US" dirty="0" smtClean="0">
                  <a:solidFill>
                    <a:srgbClr val="FFFFFF"/>
                  </a:solidFill>
                  <a:ea typeface="Lucida Grande"/>
                  <a:cs typeface="Lucida Grande"/>
                </a:rPr>
                <a:t>beach (</a:t>
              </a:r>
              <a:r>
                <a:rPr lang="en-US" b="1" dirty="0" smtClean="0">
                  <a:solidFill>
                    <a:srgbClr val="FFFFFF"/>
                  </a:solidFill>
                  <a:ea typeface="Lucida Grande"/>
                  <a:cs typeface="Lucida Grande"/>
                </a:rPr>
                <a:t>31; 44</a:t>
              </a:r>
              <a:r>
                <a:rPr lang="en-US" dirty="0" smtClean="0">
                  <a:solidFill>
                    <a:srgbClr val="FFFFFF"/>
                  </a:solidFill>
                  <a:ea typeface="Lucida Grande"/>
                  <a:cs typeface="Lucida Grande"/>
                </a:rPr>
                <a:t>)</a:t>
              </a:r>
              <a:endParaRPr lang="en-US" dirty="0">
                <a:solidFill>
                  <a:srgbClr val="FFFFFF"/>
                </a:solidFill>
              </a:endParaRPr>
            </a:p>
          </p:txBody>
        </p:sp>
        <p:sp>
          <p:nvSpPr>
            <p:cNvPr id="20" name="Snip Single Corner Rectangle 19"/>
            <p:cNvSpPr/>
            <p:nvPr/>
          </p:nvSpPr>
          <p:spPr>
            <a:xfrm>
              <a:off x="297256" y="1309738"/>
              <a:ext cx="1310629"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a:solidFill>
                    <a:srgbClr val="FFFFFF"/>
                  </a:solidFill>
                </a:rPr>
                <a:t>Commerce</a:t>
              </a:r>
            </a:p>
          </p:txBody>
        </p:sp>
      </p:grpSp>
      <p:grpSp>
        <p:nvGrpSpPr>
          <p:cNvPr id="15" name="Group 14"/>
          <p:cNvGrpSpPr/>
          <p:nvPr/>
        </p:nvGrpSpPr>
        <p:grpSpPr>
          <a:xfrm>
            <a:off x="135455" y="3937307"/>
            <a:ext cx="5076941" cy="1103801"/>
            <a:chOff x="9144000" y="2514247"/>
            <a:chExt cx="5076941" cy="1252295"/>
          </a:xfrm>
          <a:solidFill>
            <a:srgbClr val="BFBFBF"/>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rPr>
                <a:t> </a:t>
              </a:r>
              <a:r>
                <a:rPr lang="en-US" dirty="0" smtClean="0">
                  <a:solidFill>
                    <a:srgbClr val="FFFFFF"/>
                  </a:solidFill>
                </a:rPr>
                <a:t>learned </a:t>
              </a:r>
              <a:r>
                <a:rPr lang="en-US" dirty="0">
                  <a:solidFill>
                    <a:srgbClr val="FFFFFF"/>
                  </a:solidFill>
                </a:rPr>
                <a:t>special things from faraway </a:t>
              </a:r>
              <a:r>
                <a:rPr lang="en-US" dirty="0" smtClean="0">
                  <a:solidFill>
                    <a:srgbClr val="FFFFFF"/>
                  </a:solidFill>
                </a:rPr>
                <a:t>places (</a:t>
              </a:r>
              <a:r>
                <a:rPr lang="en-US" b="1" dirty="0" smtClean="0">
                  <a:solidFill>
                    <a:srgbClr val="FFFFFF"/>
                  </a:solidFill>
                </a:rPr>
                <a:t>92; 87</a:t>
              </a:r>
              <a:r>
                <a:rPr lang="en-US" dirty="0" smtClean="0">
                  <a:solidFill>
                    <a:srgbClr val="FFFFFF"/>
                  </a:solidFill>
                </a:rPr>
                <a:t>)</a:t>
              </a:r>
              <a:endParaRPr lang="en-US" dirty="0">
                <a:solidFill>
                  <a:srgbClr val="FFFFFF"/>
                </a:solidFill>
              </a:endParaRPr>
            </a:p>
            <a:p>
              <a:pPr algn="ctr"/>
              <a:r>
                <a:rPr lang="en-US" dirty="0" smtClean="0">
                  <a:solidFill>
                    <a:srgbClr val="FFFFFF"/>
                  </a:solidFill>
                </a:rPr>
                <a:t>had </a:t>
              </a:r>
              <a:r>
                <a:rPr lang="en-US" dirty="0">
                  <a:solidFill>
                    <a:srgbClr val="FFFFFF"/>
                  </a:solidFill>
                </a:rPr>
                <a:t>a </a:t>
              </a:r>
              <a:r>
                <a:rPr lang="en-US" dirty="0" smtClean="0">
                  <a:solidFill>
                    <a:srgbClr val="FFFFFF"/>
                  </a:solidFill>
                </a:rPr>
                <a:t>classmate </a:t>
              </a:r>
              <a:r>
                <a:rPr lang="en-US" dirty="0">
                  <a:solidFill>
                    <a:srgbClr val="FFFFFF"/>
                  </a:solidFill>
                </a:rPr>
                <a:t>thousands of miles </a:t>
              </a:r>
              <a:r>
                <a:rPr lang="en-US" dirty="0" smtClean="0">
                  <a:solidFill>
                    <a:srgbClr val="FFFFFF"/>
                  </a:solidFill>
                </a:rPr>
                <a:t>away (</a:t>
              </a:r>
              <a:r>
                <a:rPr lang="en-US" b="1" dirty="0" smtClean="0">
                  <a:solidFill>
                    <a:srgbClr val="FFFFFF"/>
                  </a:solidFill>
                </a:rPr>
                <a:t>74; 73</a:t>
              </a:r>
              <a:r>
                <a:rPr lang="en-US" dirty="0" smtClean="0">
                  <a:solidFill>
                    <a:srgbClr val="FFFFFF"/>
                  </a:solidFill>
                </a:rPr>
                <a:t>)</a:t>
              </a:r>
            </a:p>
            <a:p>
              <a:pPr algn="ctr"/>
              <a:r>
                <a:rPr lang="en-US" dirty="0">
                  <a:solidFill>
                    <a:srgbClr val="FFFFFF"/>
                  </a:solidFill>
                  <a:ea typeface="Lucida Grande"/>
                  <a:cs typeface="Lucida Grande"/>
                </a:rPr>
                <a:t>fixed your car with a </a:t>
              </a:r>
              <a:r>
                <a:rPr lang="en-US" dirty="0" smtClean="0">
                  <a:solidFill>
                    <a:srgbClr val="FFFFFF"/>
                  </a:solidFill>
                  <a:ea typeface="Lucida Grande"/>
                  <a:cs typeface="Lucida Grande"/>
                </a:rPr>
                <a:t>television (</a:t>
              </a:r>
              <a:r>
                <a:rPr lang="en-US" b="1" dirty="0" smtClean="0">
                  <a:solidFill>
                    <a:srgbClr val="FFFFFF"/>
                  </a:solidFill>
                  <a:ea typeface="Lucida Grande"/>
                  <a:cs typeface="Lucida Grande"/>
                </a:rPr>
                <a:t>18; 29</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Education</a:t>
              </a:r>
              <a:endParaRPr lang="en-US" b="1" dirty="0">
                <a:solidFill>
                  <a:srgbClr val="FFFFFF"/>
                </a:solidFill>
              </a:endParaRPr>
            </a:p>
          </p:txBody>
        </p:sp>
      </p:grpSp>
      <p:grpSp>
        <p:nvGrpSpPr>
          <p:cNvPr id="14" name="Group 13"/>
          <p:cNvGrpSpPr/>
          <p:nvPr/>
        </p:nvGrpSpPr>
        <p:grpSpPr>
          <a:xfrm>
            <a:off x="6060484" y="213070"/>
            <a:ext cx="3004058" cy="1660883"/>
            <a:chOff x="3902482" y="1257501"/>
            <a:chExt cx="5162061" cy="1163976"/>
          </a:xfrm>
          <a:solidFill>
            <a:schemeClr val="bg1">
              <a:lumMod val="75000"/>
            </a:schemeClr>
          </a:solidFill>
        </p:grpSpPr>
        <p:sp>
          <p:nvSpPr>
            <p:cNvPr id="30" name="Snip Single Corner Rectangle 29"/>
            <p:cNvSpPr/>
            <p:nvPr/>
          </p:nvSpPr>
          <p:spPr>
            <a:xfrm>
              <a:off x="7340733" y="1257501"/>
              <a:ext cx="1723810" cy="400185"/>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Travel</a:t>
              </a:r>
              <a:endParaRPr lang="en-US" b="1" dirty="0">
                <a:solidFill>
                  <a:srgbClr val="FFFFFF"/>
                </a:solidFill>
              </a:endParaRPr>
            </a:p>
          </p:txBody>
        </p:sp>
        <p:sp>
          <p:nvSpPr>
            <p:cNvPr id="16" name="Rounded Rectangle 15"/>
            <p:cNvSpPr/>
            <p:nvPr/>
          </p:nvSpPr>
          <p:spPr>
            <a:xfrm>
              <a:off x="3902482" y="1553282"/>
              <a:ext cx="5162060" cy="868195"/>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smtClean="0">
                  <a:solidFill>
                    <a:srgbClr val="FFFFFF"/>
                  </a:solidFill>
                </a:rPr>
                <a:t>crossed </a:t>
              </a:r>
              <a:r>
                <a:rPr lang="en-US" dirty="0">
                  <a:solidFill>
                    <a:srgbClr val="FFFFFF"/>
                  </a:solidFill>
                </a:rPr>
                <a:t>the country without </a:t>
              </a:r>
              <a:r>
                <a:rPr lang="en-US" dirty="0" smtClean="0">
                  <a:solidFill>
                    <a:srgbClr val="FFFFFF"/>
                  </a:solidFill>
                </a:rPr>
                <a:t>directions (</a:t>
              </a:r>
              <a:r>
                <a:rPr lang="en-US" b="1" dirty="0" smtClean="0">
                  <a:solidFill>
                    <a:srgbClr val="FFFFFF"/>
                  </a:solidFill>
                </a:rPr>
                <a:t>72; 82</a:t>
              </a:r>
              <a:r>
                <a:rPr lang="en-US" dirty="0" smtClean="0">
                  <a:solidFill>
                    <a:srgbClr val="FFFFFF"/>
                  </a:solidFill>
                </a:rPr>
                <a:t>)</a:t>
              </a:r>
            </a:p>
            <a:p>
              <a:pPr algn="ctr"/>
              <a:r>
                <a:rPr lang="en-US" dirty="0" smtClean="0">
                  <a:solidFill>
                    <a:srgbClr val="FFFFFF"/>
                  </a:solidFill>
                </a:rPr>
                <a:t>paid </a:t>
              </a:r>
              <a:r>
                <a:rPr lang="en-US" dirty="0">
                  <a:solidFill>
                    <a:srgbClr val="FFFFFF"/>
                  </a:solidFill>
                </a:rPr>
                <a:t>a toll without slowing </a:t>
              </a:r>
              <a:r>
                <a:rPr lang="en-US" dirty="0" smtClean="0">
                  <a:solidFill>
                    <a:srgbClr val="FFFFFF"/>
                  </a:solidFill>
                </a:rPr>
                <a:t>down (</a:t>
              </a:r>
              <a:r>
                <a:rPr lang="en-US" b="1" dirty="0" smtClean="0">
                  <a:solidFill>
                    <a:srgbClr val="FFFFFF"/>
                  </a:solidFill>
                </a:rPr>
                <a:t>64; 64</a:t>
              </a:r>
              <a:r>
                <a:rPr lang="en-US" dirty="0" smtClean="0">
                  <a:solidFill>
                    <a:srgbClr val="FFFFFF"/>
                  </a:solidFill>
                </a:rPr>
                <a:t>)</a:t>
              </a:r>
              <a:endParaRPr lang="en-US" dirty="0">
                <a:solidFill>
                  <a:srgbClr val="FFFFFF"/>
                </a:solidFill>
              </a:endParaRPr>
            </a:p>
          </p:txBody>
        </p:sp>
      </p:grpSp>
      <p:grpSp>
        <p:nvGrpSpPr>
          <p:cNvPr id="23" name="Group 22"/>
          <p:cNvGrpSpPr/>
          <p:nvPr/>
        </p:nvGrpSpPr>
        <p:grpSpPr>
          <a:xfrm>
            <a:off x="169549" y="1620899"/>
            <a:ext cx="6555797" cy="874652"/>
            <a:chOff x="-1224296" y="4943640"/>
            <a:chExt cx="6007416" cy="1033877"/>
          </a:xfrm>
          <a:solidFill>
            <a:srgbClr val="BFBFBF"/>
          </a:solidFill>
        </p:grpSpPr>
        <p:sp>
          <p:nvSpPr>
            <p:cNvPr id="11" name="Rounded Rectangle 10"/>
            <p:cNvSpPr/>
            <p:nvPr/>
          </p:nvSpPr>
          <p:spPr>
            <a:xfrm>
              <a:off x="-1224296" y="5214121"/>
              <a:ext cx="6007416" cy="76339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rPr>
                <a:t> </a:t>
              </a:r>
              <a:r>
                <a:rPr lang="en-US" dirty="0" smtClean="0">
                  <a:solidFill>
                    <a:srgbClr val="FFFFFF"/>
                  </a:solidFill>
                </a:rPr>
                <a:t>borrowed </a:t>
              </a:r>
              <a:r>
                <a:rPr lang="en-US" dirty="0">
                  <a:solidFill>
                    <a:srgbClr val="FFFFFF"/>
                  </a:solidFill>
                </a:rPr>
                <a:t>a book from thousands of miles </a:t>
              </a:r>
              <a:r>
                <a:rPr lang="en-US" dirty="0" smtClean="0">
                  <a:solidFill>
                    <a:srgbClr val="FFFFFF"/>
                  </a:solidFill>
                </a:rPr>
                <a:t>away (</a:t>
              </a:r>
              <a:r>
                <a:rPr lang="en-US" b="1" dirty="0" smtClean="0">
                  <a:solidFill>
                    <a:srgbClr val="FFFFFF"/>
                  </a:solidFill>
                </a:rPr>
                <a:t>79; 73</a:t>
              </a:r>
              <a:r>
                <a:rPr lang="en-US" dirty="0" smtClean="0">
                  <a:solidFill>
                    <a:srgbClr val="FFFFFF"/>
                  </a:solidFill>
                </a:rPr>
                <a:t>)  </a:t>
              </a:r>
            </a:p>
            <a:p>
              <a:pPr algn="ctr"/>
              <a:r>
                <a:rPr lang="en-US" dirty="0" smtClean="0">
                  <a:solidFill>
                    <a:srgbClr val="FFFFFF"/>
                  </a:solidFill>
                </a:rPr>
                <a:t>watched movie </a:t>
              </a:r>
              <a:r>
                <a:rPr lang="en-US" dirty="0">
                  <a:solidFill>
                    <a:srgbClr val="FFFFFF"/>
                  </a:solidFill>
                </a:rPr>
                <a:t>you wanted to the minute you wanted </a:t>
              </a:r>
              <a:r>
                <a:rPr lang="en-US" dirty="0" smtClean="0">
                  <a:solidFill>
                    <a:srgbClr val="FFFFFF"/>
                  </a:solidFill>
                </a:rPr>
                <a:t>to (</a:t>
              </a:r>
              <a:r>
                <a:rPr lang="en-US" b="1" dirty="0" smtClean="0">
                  <a:solidFill>
                    <a:srgbClr val="FFFFFF"/>
                  </a:solidFill>
                </a:rPr>
                <a:t>96; 98</a:t>
              </a:r>
              <a:r>
                <a:rPr lang="en-US" dirty="0" smtClean="0">
                  <a:solidFill>
                    <a:srgbClr val="FFFFFF"/>
                  </a:solidFill>
                </a:rPr>
                <a:t>)</a:t>
              </a:r>
              <a:endParaRPr lang="en-US" dirty="0">
                <a:solidFill>
                  <a:srgbClr val="FFFFFF"/>
                </a:solidFill>
              </a:endParaRPr>
            </a:p>
          </p:txBody>
        </p:sp>
        <p:sp>
          <p:nvSpPr>
            <p:cNvPr id="22" name="Snip Single Corner Rectangle 21"/>
            <p:cNvSpPr/>
            <p:nvPr/>
          </p:nvSpPr>
          <p:spPr>
            <a:xfrm>
              <a:off x="-1224296" y="4943640"/>
              <a:ext cx="221064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Media Consumption</a:t>
              </a:r>
              <a:endParaRPr lang="en-US" b="1" dirty="0">
                <a:solidFill>
                  <a:srgbClr val="FFFFFF"/>
                </a:solidFill>
              </a:endParaRPr>
            </a:p>
          </p:txBody>
        </p:sp>
      </p:grpSp>
      <p:grpSp>
        <p:nvGrpSpPr>
          <p:cNvPr id="7" name="Group 6"/>
          <p:cNvGrpSpPr/>
          <p:nvPr/>
        </p:nvGrpSpPr>
        <p:grpSpPr>
          <a:xfrm>
            <a:off x="4261944" y="2189922"/>
            <a:ext cx="4769607" cy="1188724"/>
            <a:chOff x="2875091" y="3177635"/>
            <a:chExt cx="4886950" cy="1427489"/>
          </a:xfrm>
          <a:solidFill>
            <a:schemeClr val="accent6">
              <a:lumMod val="75000"/>
            </a:schemeClr>
          </a:solidFill>
        </p:grpSpPr>
        <p:sp>
          <p:nvSpPr>
            <p:cNvPr id="12" name="Rounded Rectangle 11"/>
            <p:cNvSpPr/>
            <p:nvPr/>
          </p:nvSpPr>
          <p:spPr>
            <a:xfrm>
              <a:off x="2875091" y="3464378"/>
              <a:ext cx="4886950" cy="114074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chemeClr val="bg1"/>
                  </a:solidFill>
                  <a:ea typeface="Lucida Grande"/>
                  <a:cs typeface="Lucida Grande"/>
                </a:rPr>
                <a:t> </a:t>
              </a:r>
              <a:r>
                <a:rPr lang="en-US" dirty="0" smtClean="0">
                  <a:solidFill>
                    <a:schemeClr val="bg1"/>
                  </a:solidFill>
                  <a:ea typeface="Lucida Grande"/>
                  <a:cs typeface="Lucida Grande"/>
                </a:rPr>
                <a:t>tucked baby </a:t>
              </a:r>
              <a:r>
                <a:rPr lang="en-US" dirty="0">
                  <a:solidFill>
                    <a:schemeClr val="bg1"/>
                  </a:solidFill>
                  <a:ea typeface="Lucida Grande"/>
                  <a:cs typeface="Lucida Grande"/>
                </a:rPr>
                <a:t>in from a phone </a:t>
              </a:r>
              <a:r>
                <a:rPr lang="en-US" dirty="0" smtClean="0">
                  <a:solidFill>
                    <a:schemeClr val="bg1"/>
                  </a:solidFill>
                  <a:ea typeface="Lucida Grande"/>
                  <a:cs typeface="Lucida Grande"/>
                </a:rPr>
                <a:t>booth (</a:t>
              </a:r>
              <a:r>
                <a:rPr lang="en-US" b="1" dirty="0" smtClean="0">
                  <a:solidFill>
                    <a:srgbClr val="FFFFFF"/>
                  </a:solidFill>
                  <a:ea typeface="Lucida Grande"/>
                  <a:cs typeface="Lucida Grande"/>
                </a:rPr>
                <a:t>10; 58</a:t>
              </a:r>
              <a:r>
                <a:rPr lang="en-US" dirty="0" smtClean="0">
                  <a:solidFill>
                    <a:schemeClr val="bg1"/>
                  </a:solidFill>
                  <a:ea typeface="Lucida Grande"/>
                  <a:cs typeface="Lucida Grande"/>
                </a:rPr>
                <a:t>)</a:t>
              </a:r>
            </a:p>
            <a:p>
              <a:pPr algn="ctr"/>
              <a:r>
                <a:rPr lang="en-US" dirty="0" smtClean="0">
                  <a:solidFill>
                    <a:schemeClr val="bg1"/>
                  </a:solidFill>
                  <a:ea typeface="Lucida Grande"/>
                  <a:cs typeface="Lucida Grande"/>
                </a:rPr>
                <a:t>put </a:t>
              </a:r>
              <a:r>
                <a:rPr lang="en-US" dirty="0">
                  <a:solidFill>
                    <a:schemeClr val="bg1"/>
                  </a:solidFill>
                  <a:ea typeface="Lucida Grande"/>
                  <a:cs typeface="Lucida Grande"/>
                </a:rPr>
                <a:t>heads </a:t>
              </a:r>
              <a:r>
                <a:rPr lang="en-US" dirty="0" smtClean="0">
                  <a:solidFill>
                    <a:schemeClr val="bg1"/>
                  </a:solidFill>
                  <a:ea typeface="Lucida Grande"/>
                  <a:cs typeface="Lucida Grande"/>
                </a:rPr>
                <a:t>together when not together (</a:t>
              </a:r>
              <a:r>
                <a:rPr lang="en-US" b="1" dirty="0" smtClean="0">
                  <a:solidFill>
                    <a:schemeClr val="bg1"/>
                  </a:solidFill>
                  <a:ea typeface="Lucida Grande"/>
                  <a:cs typeface="Lucida Grande"/>
                </a:rPr>
                <a:t>87; 84</a:t>
              </a:r>
              <a:r>
                <a:rPr lang="en-US" dirty="0" smtClean="0">
                  <a:solidFill>
                    <a:schemeClr val="bg1"/>
                  </a:solidFill>
                  <a:ea typeface="Lucida Grande"/>
                  <a:cs typeface="Lucida Grande"/>
                </a:rPr>
                <a:t>)</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attended </a:t>
              </a:r>
              <a:r>
                <a:rPr lang="en-US" dirty="0">
                  <a:solidFill>
                    <a:schemeClr val="bg1"/>
                  </a:solidFill>
                  <a:ea typeface="Lucida Grande"/>
                  <a:cs typeface="Lucida Grande"/>
                </a:rPr>
                <a:t>a meeting in your bare </a:t>
              </a:r>
              <a:r>
                <a:rPr lang="en-US" dirty="0" smtClean="0">
                  <a:solidFill>
                    <a:schemeClr val="bg1"/>
                  </a:solidFill>
                  <a:ea typeface="Lucida Grande"/>
                  <a:cs typeface="Lucida Grande"/>
                </a:rPr>
                <a:t>feet (</a:t>
              </a:r>
              <a:r>
                <a:rPr lang="en-US" b="1" dirty="0" smtClean="0">
                  <a:solidFill>
                    <a:schemeClr val="bg1"/>
                  </a:solidFill>
                  <a:ea typeface="Lucida Grande"/>
                  <a:cs typeface="Lucida Grande"/>
                </a:rPr>
                <a:t>71; 67</a:t>
              </a:r>
              <a:r>
                <a:rPr lang="en-US" dirty="0" smtClean="0">
                  <a:solidFill>
                    <a:schemeClr val="bg1"/>
                  </a:solidFill>
                  <a:ea typeface="Lucida Grande"/>
                  <a:cs typeface="Lucida Grande"/>
                </a:rPr>
                <a:t>)</a:t>
              </a:r>
              <a:endParaRPr lang="en-US" dirty="0">
                <a:solidFill>
                  <a:schemeClr val="bg1"/>
                </a:solidFill>
              </a:endParaRPr>
            </a:p>
          </p:txBody>
        </p:sp>
        <p:sp>
          <p:nvSpPr>
            <p:cNvPr id="26" name="Snip Single Corner Rectangle 25"/>
            <p:cNvSpPr/>
            <p:nvPr/>
          </p:nvSpPr>
          <p:spPr>
            <a:xfrm>
              <a:off x="5929638" y="3177635"/>
              <a:ext cx="1832403" cy="419539"/>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tx1"/>
                  </a:solidFill>
                </a:rPr>
                <a:t>Communication</a:t>
              </a:r>
              <a:endParaRPr lang="en-US" b="1" dirty="0">
                <a:solidFill>
                  <a:schemeClr val="tx1"/>
                </a:solidFill>
              </a:endParaRPr>
            </a:p>
          </p:txBody>
        </p:sp>
      </p:grpSp>
      <p:sp>
        <p:nvSpPr>
          <p:cNvPr id="13" name="Rounded Rectangle 12"/>
          <p:cNvSpPr/>
          <p:nvPr/>
        </p:nvSpPr>
        <p:spPr>
          <a:xfrm>
            <a:off x="5097285" y="3579569"/>
            <a:ext cx="3916858" cy="1187695"/>
          </a:xfrm>
          <a:prstGeom prst="roundRect">
            <a:avLst/>
          </a:prstGeom>
          <a:solidFill>
            <a:srgbClr val="BFBFBF"/>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ea typeface="Lucida Grande"/>
                <a:cs typeface="Lucida Grande"/>
              </a:rPr>
              <a:t> </a:t>
            </a:r>
            <a:r>
              <a:rPr lang="en-US" dirty="0" smtClean="0">
                <a:solidFill>
                  <a:srgbClr val="FFFFFF"/>
                </a:solidFill>
                <a:ea typeface="Lucida Grande"/>
                <a:cs typeface="Lucida Grande"/>
              </a:rPr>
              <a:t>conducted </a:t>
            </a:r>
            <a:r>
              <a:rPr lang="en-US" dirty="0">
                <a:solidFill>
                  <a:srgbClr val="FFFFFF"/>
                </a:solidFill>
                <a:ea typeface="Lucida Grande"/>
                <a:cs typeface="Lucida Grande"/>
              </a:rPr>
              <a:t>business in a language you don’t </a:t>
            </a:r>
            <a:r>
              <a:rPr lang="en-US" dirty="0" smtClean="0">
                <a:solidFill>
                  <a:srgbClr val="FFFFFF"/>
                </a:solidFill>
                <a:ea typeface="Lucida Grande"/>
                <a:cs typeface="Lucida Grande"/>
              </a:rPr>
              <a:t>understand (</a:t>
            </a:r>
            <a:r>
              <a:rPr lang="en-US" b="1" dirty="0" smtClean="0">
                <a:solidFill>
                  <a:srgbClr val="FFFFFF"/>
                </a:solidFill>
                <a:ea typeface="Lucida Grande"/>
                <a:cs typeface="Lucida Grande"/>
              </a:rPr>
              <a:t>17; 13</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a:p>
            <a:pPr algn="ctr"/>
            <a:r>
              <a:rPr lang="en-US" dirty="0" smtClean="0">
                <a:solidFill>
                  <a:srgbClr val="FFFFFF"/>
                </a:solidFill>
                <a:ea typeface="Lucida Grande"/>
                <a:cs typeface="Lucida Grande"/>
              </a:rPr>
              <a:t>had </a:t>
            </a:r>
            <a:r>
              <a:rPr lang="en-US" dirty="0">
                <a:solidFill>
                  <a:srgbClr val="FFFFFF"/>
                </a:solidFill>
                <a:ea typeface="Lucida Grande"/>
                <a:cs typeface="Lucida Grande"/>
              </a:rPr>
              <a:t>an assistant who lived in your </a:t>
            </a:r>
            <a:r>
              <a:rPr lang="en-US" dirty="0" smtClean="0">
                <a:solidFill>
                  <a:srgbClr val="FFFFFF"/>
                </a:solidFill>
                <a:ea typeface="Lucida Grande"/>
                <a:cs typeface="Lucida Grande"/>
              </a:rPr>
              <a:t>computer (</a:t>
            </a:r>
            <a:r>
              <a:rPr lang="en-US" b="1" dirty="0" smtClean="0">
                <a:solidFill>
                  <a:srgbClr val="FFFFFF"/>
                </a:solidFill>
                <a:ea typeface="Lucida Grande"/>
                <a:cs typeface="Lucida Grande"/>
              </a:rPr>
              <a:t>68; 56</a:t>
            </a:r>
            <a:r>
              <a:rPr lang="en-US" dirty="0" smtClean="0">
                <a:solidFill>
                  <a:srgbClr val="FFFFFF"/>
                </a:solidFill>
                <a:ea typeface="Lucida Grande"/>
                <a:cs typeface="Lucida Grande"/>
              </a:rPr>
              <a:t>)</a:t>
            </a:r>
            <a:endParaRPr lang="en-US" dirty="0">
              <a:solidFill>
                <a:srgbClr val="FFFFFF"/>
              </a:solidFill>
            </a:endParaRPr>
          </a:p>
        </p:txBody>
      </p:sp>
      <p:sp>
        <p:nvSpPr>
          <p:cNvPr id="27" name="Snip Single Corner Rectangle 26"/>
          <p:cNvSpPr/>
          <p:nvPr/>
        </p:nvSpPr>
        <p:spPr>
          <a:xfrm>
            <a:off x="8061371" y="3395692"/>
            <a:ext cx="951591" cy="319058"/>
          </a:xfrm>
          <a:prstGeom prst="snip1Rect">
            <a:avLst/>
          </a:prstGeom>
          <a:solidFill>
            <a:srgbClr val="BFBFBF"/>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Agents</a:t>
            </a:r>
            <a:endParaRPr lang="en-US" b="1" dirty="0">
              <a:solidFill>
                <a:srgbClr val="FFFFFF"/>
              </a:solidFill>
            </a:endParaRPr>
          </a:p>
        </p:txBody>
      </p:sp>
      <p:sp>
        <p:nvSpPr>
          <p:cNvPr id="2" name="TextBox 1"/>
          <p:cNvSpPr txBox="1"/>
          <p:nvPr/>
        </p:nvSpPr>
        <p:spPr>
          <a:xfrm>
            <a:off x="6460389" y="88655"/>
            <a:ext cx="1437112" cy="369332"/>
          </a:xfrm>
          <a:prstGeom prst="rect">
            <a:avLst/>
          </a:prstGeom>
          <a:solidFill>
            <a:schemeClr val="bg1">
              <a:lumMod val="75000"/>
            </a:schemeClr>
          </a:solidFill>
        </p:spPr>
        <p:txBody>
          <a:bodyPr wrap="none" rtlCol="0">
            <a:spAutoFit/>
          </a:bodyPr>
          <a:lstStyle/>
          <a:p>
            <a:r>
              <a:rPr lang="en-US" dirty="0" smtClean="0">
                <a:solidFill>
                  <a:srgbClr val="FFFFFF"/>
                </a:solidFill>
              </a:rPr>
              <a:t>S2014; F2013</a:t>
            </a:r>
            <a:endParaRPr lang="en-US" dirty="0">
              <a:solidFill>
                <a:srgbClr val="FFFFFF"/>
              </a:solidFill>
            </a:endParaRPr>
          </a:p>
        </p:txBody>
      </p:sp>
      <mc:AlternateContent xmlns:mc="http://schemas.openxmlformats.org/markup-compatibility/2006" xmlns:p14="http://schemas.microsoft.com/office/powerpoint/2010/main">
        <mc:Choice Requires="p14">
          <p:contentPart p14:bwMode="auto" r:id="rId2">
            <p14:nvContentPartPr>
              <p14:cNvPr id="3" name="Ink 2"/>
              <p14:cNvContentPartPr/>
              <p14:nvPr/>
            </p14:nvContentPartPr>
            <p14:xfrm>
              <a:off x="4273920" y="2551320"/>
              <a:ext cx="283320" cy="763200"/>
            </p14:xfrm>
          </p:contentPart>
        </mc:Choice>
        <mc:Fallback xmlns="">
          <p:pic>
            <p:nvPicPr>
              <p:cNvPr id="3" name="Ink 2"/>
              <p:cNvPicPr/>
              <p:nvPr/>
            </p:nvPicPr>
            <p:blipFill>
              <a:blip r:embed="rId3"/>
              <a:stretch>
                <a:fillRect/>
              </a:stretch>
            </p:blipFill>
            <p:spPr>
              <a:xfrm>
                <a:off x="4264560" y="2541960"/>
                <a:ext cx="302040" cy="781920"/>
              </a:xfrm>
              <a:prstGeom prst="rect">
                <a:avLst/>
              </a:prstGeom>
            </p:spPr>
          </p:pic>
        </mc:Fallback>
      </mc:AlternateContent>
    </p:spTree>
    <p:extLst>
      <p:ext uri="{BB962C8B-B14F-4D97-AF65-F5344CB8AC3E}">
        <p14:creationId xmlns:p14="http://schemas.microsoft.com/office/powerpoint/2010/main" val="265345779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grpSp>
        <p:nvGrpSpPr>
          <p:cNvPr id="32" name="Group 31"/>
          <p:cNvGrpSpPr/>
          <p:nvPr/>
        </p:nvGrpSpPr>
        <p:grpSpPr>
          <a:xfrm>
            <a:off x="128096" y="2775363"/>
            <a:ext cx="4798711" cy="1111703"/>
            <a:chOff x="8140367" y="4327076"/>
            <a:chExt cx="5566794" cy="1239033"/>
          </a:xfrm>
          <a:solidFill>
            <a:srgbClr val="BFBFBF"/>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ea typeface="Lucida Grande"/>
                  <a:cs typeface="Lucida Grande"/>
                </a:rPr>
                <a:t>opened doors </a:t>
              </a:r>
              <a:r>
                <a:rPr lang="en-US" dirty="0" smtClean="0">
                  <a:solidFill>
                    <a:srgbClr val="FFFFFF"/>
                  </a:solidFill>
                  <a:ea typeface="Lucida Grande"/>
                  <a:cs typeface="Lucida Grande"/>
                </a:rPr>
                <a:t>with </a:t>
              </a:r>
              <a:r>
                <a:rPr lang="en-US" dirty="0">
                  <a:solidFill>
                    <a:srgbClr val="FFFFFF"/>
                  </a:solidFill>
                  <a:ea typeface="Lucida Grande"/>
                  <a:cs typeface="Lucida Grande"/>
                </a:rPr>
                <a:t>your </a:t>
              </a:r>
              <a:r>
                <a:rPr lang="en-US" dirty="0" smtClean="0">
                  <a:solidFill>
                    <a:srgbClr val="FFFFFF"/>
                  </a:solidFill>
                  <a:ea typeface="Lucida Grande"/>
                  <a:cs typeface="Lucida Grande"/>
                </a:rPr>
                <a:t>voice (</a:t>
              </a:r>
              <a:r>
                <a:rPr lang="en-US" b="1" dirty="0" smtClean="0">
                  <a:solidFill>
                    <a:srgbClr val="FFFFFF"/>
                  </a:solidFill>
                  <a:ea typeface="Lucida Grande"/>
                  <a:cs typeface="Lucida Grande"/>
                </a:rPr>
                <a:t>6; 18</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a:p>
              <a:pPr algn="ctr"/>
              <a:r>
                <a:rPr lang="en-US" dirty="0" smtClean="0">
                  <a:solidFill>
                    <a:srgbClr val="FFFFFF"/>
                  </a:solidFill>
                  <a:ea typeface="Lucida Grande"/>
                  <a:cs typeface="Lucida Grande"/>
                </a:rPr>
                <a:t>kept eye </a:t>
              </a:r>
              <a:r>
                <a:rPr lang="en-US" dirty="0">
                  <a:solidFill>
                    <a:srgbClr val="FFFFFF"/>
                  </a:solidFill>
                  <a:ea typeface="Lucida Grande"/>
                  <a:cs typeface="Lucida Grande"/>
                </a:rPr>
                <a:t>on your home when you’re </a:t>
              </a:r>
              <a:r>
                <a:rPr lang="en-US" dirty="0" smtClean="0">
                  <a:solidFill>
                    <a:srgbClr val="FFFFFF"/>
                  </a:solidFill>
                  <a:ea typeface="Lucida Grande"/>
                  <a:cs typeface="Lucida Grande"/>
                </a:rPr>
                <a:t>not (</a:t>
              </a:r>
              <a:r>
                <a:rPr lang="en-US" b="1" dirty="0" smtClean="0">
                  <a:solidFill>
                    <a:srgbClr val="FFFFFF"/>
                  </a:solidFill>
                  <a:ea typeface="Lucida Grande"/>
                  <a:cs typeface="Lucida Grande"/>
                </a:rPr>
                <a:t>20; 24</a:t>
              </a:r>
              <a:r>
                <a:rPr lang="en-US" dirty="0" smtClean="0">
                  <a:solidFill>
                    <a:srgbClr val="FFFFFF"/>
                  </a:solidFill>
                  <a:ea typeface="Lucida Grande"/>
                  <a:cs typeface="Lucida Grande"/>
                </a:rPr>
                <a:t>)</a:t>
              </a:r>
            </a:p>
            <a:p>
              <a:pPr algn="ctr"/>
              <a:r>
                <a:rPr lang="en-US" dirty="0">
                  <a:solidFill>
                    <a:srgbClr val="FFFFFF"/>
                  </a:solidFill>
                  <a:ea typeface="Lucida Grande"/>
                  <a:cs typeface="Lucida Grande"/>
                </a:rPr>
                <a:t>carried your medical history </a:t>
              </a:r>
              <a:r>
                <a:rPr lang="en-US" dirty="0" smtClean="0">
                  <a:solidFill>
                    <a:srgbClr val="FFFFFF"/>
                  </a:solidFill>
                  <a:ea typeface="Lucida Grande"/>
                  <a:cs typeface="Lucida Grande"/>
                </a:rPr>
                <a:t>in wallet (</a:t>
              </a:r>
              <a:r>
                <a:rPr lang="en-US" b="1" dirty="0" smtClean="0">
                  <a:solidFill>
                    <a:srgbClr val="FFFFFF"/>
                  </a:solidFill>
                  <a:ea typeface="Lucida Grande"/>
                  <a:cs typeface="Lucida Grande"/>
                </a:rPr>
                <a:t>20; 20</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Security</a:t>
              </a:r>
              <a:endParaRPr lang="en-US" b="1" dirty="0">
                <a:solidFill>
                  <a:srgbClr val="FFFFFF"/>
                </a:solidFill>
              </a:endParaRPr>
            </a:p>
          </p:txBody>
        </p:sp>
      </p:grpSp>
      <p:sp>
        <p:nvSpPr>
          <p:cNvPr id="5" name="Slide Number Placeholder 4"/>
          <p:cNvSpPr>
            <a:spLocks noGrp="1"/>
          </p:cNvSpPr>
          <p:nvPr>
            <p:ph type="sldNum" sz="quarter" idx="12"/>
          </p:nvPr>
        </p:nvSpPr>
        <p:spPr/>
        <p:txBody>
          <a:bodyPr/>
          <a:lstStyle/>
          <a:p>
            <a:fld id="{6507B5A5-F0C2-644D-AEA7-E773B6B78F38}" type="slidenum">
              <a:rPr lang="en-US" smtClean="0"/>
              <a:pPr/>
              <a:t>16</a:t>
            </a:fld>
            <a:endParaRPr lang="en-US" dirty="0"/>
          </a:p>
        </p:txBody>
      </p:sp>
      <p:grpSp>
        <p:nvGrpSpPr>
          <p:cNvPr id="31" name="Group 30"/>
          <p:cNvGrpSpPr/>
          <p:nvPr/>
        </p:nvGrpSpPr>
        <p:grpSpPr>
          <a:xfrm>
            <a:off x="152347" y="85819"/>
            <a:ext cx="6138282" cy="1371576"/>
            <a:chOff x="297256" y="1309738"/>
            <a:chExt cx="5295378" cy="1558030"/>
          </a:xfrm>
          <a:solidFill>
            <a:schemeClr val="bg1">
              <a:lumMod val="75000"/>
            </a:schemeClr>
          </a:solidFill>
        </p:grpSpPr>
        <p:sp>
          <p:nvSpPr>
            <p:cNvPr id="8" name="Rounded Rectangle 7"/>
            <p:cNvSpPr/>
            <p:nvPr/>
          </p:nvSpPr>
          <p:spPr>
            <a:xfrm>
              <a:off x="297256" y="1570810"/>
              <a:ext cx="5295378" cy="1296958"/>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rPr>
                <a:t> </a:t>
              </a:r>
              <a:r>
                <a:rPr lang="en-US" dirty="0" smtClean="0">
                  <a:solidFill>
                    <a:srgbClr val="FFFFFF"/>
                  </a:solidFill>
                </a:rPr>
                <a:t>renewed </a:t>
              </a:r>
              <a:r>
                <a:rPr lang="en-US" dirty="0">
                  <a:solidFill>
                    <a:srgbClr val="FFFFFF"/>
                  </a:solidFill>
                </a:rPr>
                <a:t>your driver’s license at a cash </a:t>
              </a:r>
              <a:r>
                <a:rPr lang="en-US" dirty="0" smtClean="0">
                  <a:solidFill>
                    <a:srgbClr val="FFFFFF"/>
                  </a:solidFill>
                </a:rPr>
                <a:t>machine (</a:t>
              </a:r>
              <a:r>
                <a:rPr lang="en-US" b="1" dirty="0" smtClean="0">
                  <a:solidFill>
                    <a:srgbClr val="FFFFFF"/>
                  </a:solidFill>
                </a:rPr>
                <a:t>13; 16</a:t>
              </a:r>
              <a:r>
                <a:rPr lang="en-US" dirty="0" smtClean="0">
                  <a:solidFill>
                    <a:srgbClr val="FFFFFF"/>
                  </a:solidFill>
                </a:rPr>
                <a:t>)</a:t>
              </a:r>
              <a:endParaRPr lang="en-US" dirty="0">
                <a:solidFill>
                  <a:srgbClr val="FFFFFF"/>
                </a:solidFill>
              </a:endParaRPr>
            </a:p>
            <a:p>
              <a:pPr algn="ctr"/>
              <a:r>
                <a:rPr lang="en-US" dirty="0" smtClean="0">
                  <a:solidFill>
                    <a:srgbClr val="FFFFFF"/>
                  </a:solidFill>
                </a:rPr>
                <a:t>bought </a:t>
              </a:r>
              <a:r>
                <a:rPr lang="en-US" dirty="0">
                  <a:solidFill>
                    <a:srgbClr val="FFFFFF"/>
                  </a:solidFill>
                </a:rPr>
                <a:t>concert tickets from a cash </a:t>
              </a:r>
              <a:r>
                <a:rPr lang="en-US" dirty="0" smtClean="0">
                  <a:solidFill>
                    <a:srgbClr val="FFFFFF"/>
                  </a:solidFill>
                </a:rPr>
                <a:t>machine (</a:t>
              </a:r>
              <a:r>
                <a:rPr lang="en-US" b="1" dirty="0" smtClean="0">
                  <a:solidFill>
                    <a:srgbClr val="FFFFFF"/>
                  </a:solidFill>
                </a:rPr>
                <a:t>37; 56</a:t>
              </a:r>
              <a:r>
                <a:rPr lang="en-US" dirty="0" smtClean="0">
                  <a:solidFill>
                    <a:srgbClr val="FFFFFF"/>
                  </a:solidFill>
                </a:rPr>
                <a:t>)</a:t>
              </a:r>
              <a:endParaRPr lang="en-US" dirty="0">
                <a:solidFill>
                  <a:srgbClr val="FFFFFF"/>
                </a:solidFill>
              </a:endParaRPr>
            </a:p>
            <a:p>
              <a:pPr algn="ctr"/>
              <a:r>
                <a:rPr lang="en-US" dirty="0" smtClean="0">
                  <a:solidFill>
                    <a:srgbClr val="FFFFFF"/>
                  </a:solidFill>
                </a:rPr>
                <a:t>checked </a:t>
              </a:r>
              <a:r>
                <a:rPr lang="en-US" dirty="0">
                  <a:solidFill>
                    <a:srgbClr val="FFFFFF"/>
                  </a:solidFill>
                </a:rPr>
                <a:t>out of a supermarket a whole cart at a time (</a:t>
              </a:r>
              <a:r>
                <a:rPr lang="en-US" b="1" dirty="0" smtClean="0">
                  <a:solidFill>
                    <a:srgbClr val="FFFFFF"/>
                  </a:solidFill>
                </a:rPr>
                <a:t>13; 11</a:t>
              </a:r>
              <a:r>
                <a:rPr lang="en-US" dirty="0" smtClean="0">
                  <a:solidFill>
                    <a:srgbClr val="FFFFFF"/>
                  </a:solidFill>
                </a:rPr>
                <a:t>)</a:t>
              </a:r>
            </a:p>
            <a:p>
              <a:pPr algn="ctr"/>
              <a:r>
                <a:rPr lang="en-US" dirty="0">
                  <a:solidFill>
                    <a:srgbClr val="FFFFFF"/>
                  </a:solidFill>
                  <a:ea typeface="Lucida Grande"/>
                  <a:cs typeface="Lucida Grande"/>
                </a:rPr>
                <a:t>sent someone a fax from the </a:t>
              </a:r>
              <a:r>
                <a:rPr lang="en-US" dirty="0" smtClean="0">
                  <a:solidFill>
                    <a:srgbClr val="FFFFFF"/>
                  </a:solidFill>
                  <a:ea typeface="Lucida Grande"/>
                  <a:cs typeface="Lucida Grande"/>
                </a:rPr>
                <a:t>beach (</a:t>
              </a:r>
              <a:r>
                <a:rPr lang="en-US" b="1" dirty="0" smtClean="0">
                  <a:solidFill>
                    <a:srgbClr val="FFFFFF"/>
                  </a:solidFill>
                  <a:ea typeface="Lucida Grande"/>
                  <a:cs typeface="Lucida Grande"/>
                </a:rPr>
                <a:t>31; 44</a:t>
              </a:r>
              <a:r>
                <a:rPr lang="en-US" dirty="0" smtClean="0">
                  <a:solidFill>
                    <a:srgbClr val="FFFFFF"/>
                  </a:solidFill>
                  <a:ea typeface="Lucida Grande"/>
                  <a:cs typeface="Lucida Grande"/>
                </a:rPr>
                <a:t>)</a:t>
              </a:r>
              <a:endParaRPr lang="en-US" dirty="0">
                <a:solidFill>
                  <a:srgbClr val="FFFFFF"/>
                </a:solidFill>
              </a:endParaRPr>
            </a:p>
          </p:txBody>
        </p:sp>
        <p:sp>
          <p:nvSpPr>
            <p:cNvPr id="20" name="Snip Single Corner Rectangle 19"/>
            <p:cNvSpPr/>
            <p:nvPr/>
          </p:nvSpPr>
          <p:spPr>
            <a:xfrm>
              <a:off x="297256" y="1309738"/>
              <a:ext cx="1310629"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a:solidFill>
                    <a:srgbClr val="FFFFFF"/>
                  </a:solidFill>
                </a:rPr>
                <a:t>Commerce</a:t>
              </a:r>
            </a:p>
          </p:txBody>
        </p:sp>
      </p:grpSp>
      <p:grpSp>
        <p:nvGrpSpPr>
          <p:cNvPr id="15" name="Group 14"/>
          <p:cNvGrpSpPr/>
          <p:nvPr/>
        </p:nvGrpSpPr>
        <p:grpSpPr>
          <a:xfrm>
            <a:off x="135455" y="3937307"/>
            <a:ext cx="5076941" cy="1103801"/>
            <a:chOff x="9144000" y="2514247"/>
            <a:chExt cx="5076941" cy="1252295"/>
          </a:xfrm>
          <a:solidFill>
            <a:srgbClr val="BFBFBF"/>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rPr>
                <a:t> </a:t>
              </a:r>
              <a:r>
                <a:rPr lang="en-US" dirty="0" smtClean="0">
                  <a:solidFill>
                    <a:srgbClr val="FFFFFF"/>
                  </a:solidFill>
                </a:rPr>
                <a:t>learned </a:t>
              </a:r>
              <a:r>
                <a:rPr lang="en-US" dirty="0">
                  <a:solidFill>
                    <a:srgbClr val="FFFFFF"/>
                  </a:solidFill>
                </a:rPr>
                <a:t>special things from faraway </a:t>
              </a:r>
              <a:r>
                <a:rPr lang="en-US" dirty="0" smtClean="0">
                  <a:solidFill>
                    <a:srgbClr val="FFFFFF"/>
                  </a:solidFill>
                </a:rPr>
                <a:t>places (</a:t>
              </a:r>
              <a:r>
                <a:rPr lang="en-US" b="1" dirty="0" smtClean="0">
                  <a:solidFill>
                    <a:srgbClr val="FFFFFF"/>
                  </a:solidFill>
                </a:rPr>
                <a:t>92; 87</a:t>
              </a:r>
              <a:r>
                <a:rPr lang="en-US" dirty="0" smtClean="0">
                  <a:solidFill>
                    <a:srgbClr val="FFFFFF"/>
                  </a:solidFill>
                </a:rPr>
                <a:t>)</a:t>
              </a:r>
              <a:endParaRPr lang="en-US" dirty="0">
                <a:solidFill>
                  <a:srgbClr val="FFFFFF"/>
                </a:solidFill>
              </a:endParaRPr>
            </a:p>
            <a:p>
              <a:pPr algn="ctr"/>
              <a:r>
                <a:rPr lang="en-US" dirty="0" smtClean="0">
                  <a:solidFill>
                    <a:srgbClr val="FFFFFF"/>
                  </a:solidFill>
                </a:rPr>
                <a:t>had </a:t>
              </a:r>
              <a:r>
                <a:rPr lang="en-US" dirty="0">
                  <a:solidFill>
                    <a:srgbClr val="FFFFFF"/>
                  </a:solidFill>
                </a:rPr>
                <a:t>a </a:t>
              </a:r>
              <a:r>
                <a:rPr lang="en-US" dirty="0" smtClean="0">
                  <a:solidFill>
                    <a:srgbClr val="FFFFFF"/>
                  </a:solidFill>
                </a:rPr>
                <a:t>classmate </a:t>
              </a:r>
              <a:r>
                <a:rPr lang="en-US" dirty="0">
                  <a:solidFill>
                    <a:srgbClr val="FFFFFF"/>
                  </a:solidFill>
                </a:rPr>
                <a:t>thousands of miles </a:t>
              </a:r>
              <a:r>
                <a:rPr lang="en-US" dirty="0" smtClean="0">
                  <a:solidFill>
                    <a:srgbClr val="FFFFFF"/>
                  </a:solidFill>
                </a:rPr>
                <a:t>away (</a:t>
              </a:r>
              <a:r>
                <a:rPr lang="en-US" b="1" dirty="0" smtClean="0">
                  <a:solidFill>
                    <a:srgbClr val="FFFFFF"/>
                  </a:solidFill>
                </a:rPr>
                <a:t>74; 73</a:t>
              </a:r>
              <a:r>
                <a:rPr lang="en-US" dirty="0" smtClean="0">
                  <a:solidFill>
                    <a:srgbClr val="FFFFFF"/>
                  </a:solidFill>
                </a:rPr>
                <a:t>)</a:t>
              </a:r>
            </a:p>
            <a:p>
              <a:pPr algn="ctr"/>
              <a:r>
                <a:rPr lang="en-US" dirty="0">
                  <a:solidFill>
                    <a:srgbClr val="FFFFFF"/>
                  </a:solidFill>
                  <a:ea typeface="Lucida Grande"/>
                  <a:cs typeface="Lucida Grande"/>
                </a:rPr>
                <a:t>fixed your car with a </a:t>
              </a:r>
              <a:r>
                <a:rPr lang="en-US" dirty="0" smtClean="0">
                  <a:solidFill>
                    <a:srgbClr val="FFFFFF"/>
                  </a:solidFill>
                  <a:ea typeface="Lucida Grande"/>
                  <a:cs typeface="Lucida Grande"/>
                </a:rPr>
                <a:t>television (</a:t>
              </a:r>
              <a:r>
                <a:rPr lang="en-US" b="1" dirty="0" smtClean="0">
                  <a:solidFill>
                    <a:srgbClr val="FFFFFF"/>
                  </a:solidFill>
                  <a:ea typeface="Lucida Grande"/>
                  <a:cs typeface="Lucida Grande"/>
                </a:rPr>
                <a:t>18; 29</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Education</a:t>
              </a:r>
              <a:endParaRPr lang="en-US" b="1" dirty="0">
                <a:solidFill>
                  <a:srgbClr val="FFFFFF"/>
                </a:solidFill>
              </a:endParaRPr>
            </a:p>
          </p:txBody>
        </p:sp>
      </p:grpSp>
      <p:grpSp>
        <p:nvGrpSpPr>
          <p:cNvPr id="14" name="Group 13"/>
          <p:cNvGrpSpPr/>
          <p:nvPr/>
        </p:nvGrpSpPr>
        <p:grpSpPr>
          <a:xfrm>
            <a:off x="6060484" y="213070"/>
            <a:ext cx="3004058" cy="1660883"/>
            <a:chOff x="3902482" y="1257501"/>
            <a:chExt cx="5162061" cy="1163976"/>
          </a:xfrm>
          <a:solidFill>
            <a:schemeClr val="bg1">
              <a:lumMod val="75000"/>
            </a:schemeClr>
          </a:solidFill>
        </p:grpSpPr>
        <p:sp>
          <p:nvSpPr>
            <p:cNvPr id="30" name="Snip Single Corner Rectangle 29"/>
            <p:cNvSpPr/>
            <p:nvPr/>
          </p:nvSpPr>
          <p:spPr>
            <a:xfrm>
              <a:off x="7340733" y="1257501"/>
              <a:ext cx="1723810" cy="400185"/>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Travel</a:t>
              </a:r>
              <a:endParaRPr lang="en-US" b="1" dirty="0">
                <a:solidFill>
                  <a:srgbClr val="FFFFFF"/>
                </a:solidFill>
              </a:endParaRPr>
            </a:p>
          </p:txBody>
        </p:sp>
        <p:sp>
          <p:nvSpPr>
            <p:cNvPr id="16" name="Rounded Rectangle 15"/>
            <p:cNvSpPr/>
            <p:nvPr/>
          </p:nvSpPr>
          <p:spPr>
            <a:xfrm>
              <a:off x="3902482" y="1553282"/>
              <a:ext cx="5162060" cy="868195"/>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smtClean="0">
                  <a:solidFill>
                    <a:srgbClr val="FFFFFF"/>
                  </a:solidFill>
                </a:rPr>
                <a:t>crossed </a:t>
              </a:r>
              <a:r>
                <a:rPr lang="en-US" dirty="0">
                  <a:solidFill>
                    <a:srgbClr val="FFFFFF"/>
                  </a:solidFill>
                </a:rPr>
                <a:t>the country without </a:t>
              </a:r>
              <a:r>
                <a:rPr lang="en-US" dirty="0" smtClean="0">
                  <a:solidFill>
                    <a:srgbClr val="FFFFFF"/>
                  </a:solidFill>
                </a:rPr>
                <a:t>directions (</a:t>
              </a:r>
              <a:r>
                <a:rPr lang="en-US" b="1" dirty="0" smtClean="0">
                  <a:solidFill>
                    <a:srgbClr val="FFFFFF"/>
                  </a:solidFill>
                </a:rPr>
                <a:t>72; 82</a:t>
              </a:r>
              <a:r>
                <a:rPr lang="en-US" dirty="0" smtClean="0">
                  <a:solidFill>
                    <a:srgbClr val="FFFFFF"/>
                  </a:solidFill>
                </a:rPr>
                <a:t>)</a:t>
              </a:r>
            </a:p>
            <a:p>
              <a:pPr algn="ctr"/>
              <a:r>
                <a:rPr lang="en-US" dirty="0" smtClean="0">
                  <a:solidFill>
                    <a:srgbClr val="FFFFFF"/>
                  </a:solidFill>
                </a:rPr>
                <a:t>paid </a:t>
              </a:r>
              <a:r>
                <a:rPr lang="en-US" dirty="0">
                  <a:solidFill>
                    <a:srgbClr val="FFFFFF"/>
                  </a:solidFill>
                </a:rPr>
                <a:t>a toll without slowing </a:t>
              </a:r>
              <a:r>
                <a:rPr lang="en-US" dirty="0" smtClean="0">
                  <a:solidFill>
                    <a:srgbClr val="FFFFFF"/>
                  </a:solidFill>
                </a:rPr>
                <a:t>down (</a:t>
              </a:r>
              <a:r>
                <a:rPr lang="en-US" b="1" dirty="0" smtClean="0">
                  <a:solidFill>
                    <a:srgbClr val="FFFFFF"/>
                  </a:solidFill>
                </a:rPr>
                <a:t>64; 64</a:t>
              </a:r>
              <a:r>
                <a:rPr lang="en-US" dirty="0" smtClean="0">
                  <a:solidFill>
                    <a:srgbClr val="FFFFFF"/>
                  </a:solidFill>
                </a:rPr>
                <a:t>)</a:t>
              </a:r>
              <a:endParaRPr lang="en-US" dirty="0">
                <a:solidFill>
                  <a:srgbClr val="FFFFFF"/>
                </a:solidFill>
              </a:endParaRPr>
            </a:p>
          </p:txBody>
        </p:sp>
      </p:grpSp>
      <p:grpSp>
        <p:nvGrpSpPr>
          <p:cNvPr id="23" name="Group 22"/>
          <p:cNvGrpSpPr/>
          <p:nvPr/>
        </p:nvGrpSpPr>
        <p:grpSpPr>
          <a:xfrm>
            <a:off x="169549" y="1620899"/>
            <a:ext cx="6555797" cy="874652"/>
            <a:chOff x="-1224296" y="4943640"/>
            <a:chExt cx="6007416" cy="1033877"/>
          </a:xfrm>
          <a:solidFill>
            <a:srgbClr val="BFBFBF"/>
          </a:solidFill>
        </p:grpSpPr>
        <p:sp>
          <p:nvSpPr>
            <p:cNvPr id="11" name="Rounded Rectangle 10"/>
            <p:cNvSpPr/>
            <p:nvPr/>
          </p:nvSpPr>
          <p:spPr>
            <a:xfrm>
              <a:off x="-1224296" y="5214121"/>
              <a:ext cx="6007416" cy="76339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rPr>
                <a:t> </a:t>
              </a:r>
              <a:r>
                <a:rPr lang="en-US" dirty="0" smtClean="0">
                  <a:solidFill>
                    <a:srgbClr val="FFFFFF"/>
                  </a:solidFill>
                </a:rPr>
                <a:t>borrowed </a:t>
              </a:r>
              <a:r>
                <a:rPr lang="en-US" dirty="0">
                  <a:solidFill>
                    <a:srgbClr val="FFFFFF"/>
                  </a:solidFill>
                </a:rPr>
                <a:t>a book from thousands of miles </a:t>
              </a:r>
              <a:r>
                <a:rPr lang="en-US" dirty="0" smtClean="0">
                  <a:solidFill>
                    <a:srgbClr val="FFFFFF"/>
                  </a:solidFill>
                </a:rPr>
                <a:t>away (</a:t>
              </a:r>
              <a:r>
                <a:rPr lang="en-US" b="1" dirty="0" smtClean="0">
                  <a:solidFill>
                    <a:srgbClr val="FFFFFF"/>
                  </a:solidFill>
                </a:rPr>
                <a:t>79; 73</a:t>
              </a:r>
              <a:r>
                <a:rPr lang="en-US" dirty="0" smtClean="0">
                  <a:solidFill>
                    <a:srgbClr val="FFFFFF"/>
                  </a:solidFill>
                </a:rPr>
                <a:t>)  </a:t>
              </a:r>
            </a:p>
            <a:p>
              <a:pPr algn="ctr"/>
              <a:r>
                <a:rPr lang="en-US" dirty="0" smtClean="0">
                  <a:solidFill>
                    <a:srgbClr val="FFFFFF"/>
                  </a:solidFill>
                </a:rPr>
                <a:t>watched movie </a:t>
              </a:r>
              <a:r>
                <a:rPr lang="en-US" dirty="0">
                  <a:solidFill>
                    <a:srgbClr val="FFFFFF"/>
                  </a:solidFill>
                </a:rPr>
                <a:t>you wanted to the minute you wanted </a:t>
              </a:r>
              <a:r>
                <a:rPr lang="en-US" dirty="0" smtClean="0">
                  <a:solidFill>
                    <a:srgbClr val="FFFFFF"/>
                  </a:solidFill>
                </a:rPr>
                <a:t>to (</a:t>
              </a:r>
              <a:r>
                <a:rPr lang="en-US" b="1" dirty="0" smtClean="0">
                  <a:solidFill>
                    <a:srgbClr val="FFFFFF"/>
                  </a:solidFill>
                </a:rPr>
                <a:t>96; 98</a:t>
              </a:r>
              <a:r>
                <a:rPr lang="en-US" dirty="0" smtClean="0">
                  <a:solidFill>
                    <a:srgbClr val="FFFFFF"/>
                  </a:solidFill>
                </a:rPr>
                <a:t>)</a:t>
              </a:r>
              <a:endParaRPr lang="en-US" dirty="0">
                <a:solidFill>
                  <a:srgbClr val="FFFFFF"/>
                </a:solidFill>
              </a:endParaRPr>
            </a:p>
          </p:txBody>
        </p:sp>
        <p:sp>
          <p:nvSpPr>
            <p:cNvPr id="22" name="Snip Single Corner Rectangle 21"/>
            <p:cNvSpPr/>
            <p:nvPr/>
          </p:nvSpPr>
          <p:spPr>
            <a:xfrm>
              <a:off x="-1224296" y="4943640"/>
              <a:ext cx="221064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Media Consumption</a:t>
              </a:r>
              <a:endParaRPr lang="en-US" b="1" dirty="0">
                <a:solidFill>
                  <a:srgbClr val="FFFFFF"/>
                </a:solidFill>
              </a:endParaRPr>
            </a:p>
          </p:txBody>
        </p:sp>
      </p:grpSp>
      <p:grpSp>
        <p:nvGrpSpPr>
          <p:cNvPr id="7" name="Group 6"/>
          <p:cNvGrpSpPr/>
          <p:nvPr/>
        </p:nvGrpSpPr>
        <p:grpSpPr>
          <a:xfrm>
            <a:off x="4261944" y="2189922"/>
            <a:ext cx="4769607" cy="1188724"/>
            <a:chOff x="2875091" y="3177635"/>
            <a:chExt cx="4886950" cy="1427489"/>
          </a:xfrm>
          <a:solidFill>
            <a:schemeClr val="accent6">
              <a:lumMod val="75000"/>
            </a:schemeClr>
          </a:solidFill>
        </p:grpSpPr>
        <p:sp>
          <p:nvSpPr>
            <p:cNvPr id="12" name="Rounded Rectangle 11"/>
            <p:cNvSpPr/>
            <p:nvPr/>
          </p:nvSpPr>
          <p:spPr>
            <a:xfrm>
              <a:off x="2875091" y="3464378"/>
              <a:ext cx="4886950" cy="114074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chemeClr val="bg1"/>
                  </a:solidFill>
                  <a:ea typeface="Lucida Grande"/>
                  <a:cs typeface="Lucida Grande"/>
                </a:rPr>
                <a:t> </a:t>
              </a:r>
              <a:r>
                <a:rPr lang="en-US" dirty="0" smtClean="0">
                  <a:solidFill>
                    <a:schemeClr val="bg1"/>
                  </a:solidFill>
                  <a:ea typeface="Lucida Grande"/>
                  <a:cs typeface="Lucida Grande"/>
                </a:rPr>
                <a:t>tucked baby </a:t>
              </a:r>
              <a:r>
                <a:rPr lang="en-US" dirty="0">
                  <a:solidFill>
                    <a:schemeClr val="bg1"/>
                  </a:solidFill>
                  <a:ea typeface="Lucida Grande"/>
                  <a:cs typeface="Lucida Grande"/>
                </a:rPr>
                <a:t>in from a phone </a:t>
              </a:r>
              <a:r>
                <a:rPr lang="en-US" dirty="0" smtClean="0">
                  <a:solidFill>
                    <a:schemeClr val="bg1"/>
                  </a:solidFill>
                  <a:ea typeface="Lucida Grande"/>
                  <a:cs typeface="Lucida Grande"/>
                </a:rPr>
                <a:t>booth (</a:t>
              </a:r>
              <a:r>
                <a:rPr lang="en-US" b="1" dirty="0" smtClean="0">
                  <a:solidFill>
                    <a:srgbClr val="FFFFFF"/>
                  </a:solidFill>
                  <a:ea typeface="Lucida Grande"/>
                  <a:cs typeface="Lucida Grande"/>
                </a:rPr>
                <a:t>10; 58</a:t>
              </a:r>
              <a:r>
                <a:rPr lang="en-US" dirty="0" smtClean="0">
                  <a:solidFill>
                    <a:schemeClr val="bg1"/>
                  </a:solidFill>
                  <a:ea typeface="Lucida Grande"/>
                  <a:cs typeface="Lucida Grande"/>
                </a:rPr>
                <a:t>)</a:t>
              </a:r>
            </a:p>
            <a:p>
              <a:pPr algn="ctr"/>
              <a:r>
                <a:rPr lang="en-US" dirty="0" smtClean="0">
                  <a:solidFill>
                    <a:schemeClr val="bg1"/>
                  </a:solidFill>
                  <a:ea typeface="Lucida Grande"/>
                  <a:cs typeface="Lucida Grande"/>
                </a:rPr>
                <a:t>put </a:t>
              </a:r>
              <a:r>
                <a:rPr lang="en-US" dirty="0">
                  <a:solidFill>
                    <a:schemeClr val="bg1"/>
                  </a:solidFill>
                  <a:ea typeface="Lucida Grande"/>
                  <a:cs typeface="Lucida Grande"/>
                </a:rPr>
                <a:t>heads </a:t>
              </a:r>
              <a:r>
                <a:rPr lang="en-US" dirty="0" smtClean="0">
                  <a:solidFill>
                    <a:schemeClr val="bg1"/>
                  </a:solidFill>
                  <a:ea typeface="Lucida Grande"/>
                  <a:cs typeface="Lucida Grande"/>
                </a:rPr>
                <a:t>together when not together (</a:t>
              </a:r>
              <a:r>
                <a:rPr lang="en-US" b="1" dirty="0" smtClean="0">
                  <a:solidFill>
                    <a:schemeClr val="bg1"/>
                  </a:solidFill>
                  <a:ea typeface="Lucida Grande"/>
                  <a:cs typeface="Lucida Grande"/>
                </a:rPr>
                <a:t>87; 84</a:t>
              </a:r>
              <a:r>
                <a:rPr lang="en-US" dirty="0" smtClean="0">
                  <a:solidFill>
                    <a:schemeClr val="bg1"/>
                  </a:solidFill>
                  <a:ea typeface="Lucida Grande"/>
                  <a:cs typeface="Lucida Grande"/>
                </a:rPr>
                <a:t>)</a:t>
              </a:r>
              <a:endParaRPr lang="en-US" dirty="0">
                <a:solidFill>
                  <a:schemeClr val="bg1"/>
                </a:solidFill>
                <a:ea typeface="Lucida Grande"/>
                <a:cs typeface="Lucida Grande"/>
              </a:endParaRPr>
            </a:p>
            <a:p>
              <a:pPr algn="ctr"/>
              <a:r>
                <a:rPr lang="en-US" dirty="0" smtClean="0">
                  <a:solidFill>
                    <a:schemeClr val="bg1"/>
                  </a:solidFill>
                  <a:ea typeface="Lucida Grande"/>
                  <a:cs typeface="Lucida Grande"/>
                </a:rPr>
                <a:t>attended </a:t>
              </a:r>
              <a:r>
                <a:rPr lang="en-US" dirty="0">
                  <a:solidFill>
                    <a:schemeClr val="bg1"/>
                  </a:solidFill>
                  <a:ea typeface="Lucida Grande"/>
                  <a:cs typeface="Lucida Grande"/>
                </a:rPr>
                <a:t>a meeting in your bare </a:t>
              </a:r>
              <a:r>
                <a:rPr lang="en-US" dirty="0" smtClean="0">
                  <a:solidFill>
                    <a:schemeClr val="bg1"/>
                  </a:solidFill>
                  <a:ea typeface="Lucida Grande"/>
                  <a:cs typeface="Lucida Grande"/>
                </a:rPr>
                <a:t>feet (</a:t>
              </a:r>
              <a:r>
                <a:rPr lang="en-US" b="1" dirty="0" smtClean="0">
                  <a:solidFill>
                    <a:schemeClr val="bg1"/>
                  </a:solidFill>
                  <a:ea typeface="Lucida Grande"/>
                  <a:cs typeface="Lucida Grande"/>
                </a:rPr>
                <a:t>71; 67</a:t>
              </a:r>
              <a:r>
                <a:rPr lang="en-US" dirty="0" smtClean="0">
                  <a:solidFill>
                    <a:schemeClr val="bg1"/>
                  </a:solidFill>
                  <a:ea typeface="Lucida Grande"/>
                  <a:cs typeface="Lucida Grande"/>
                </a:rPr>
                <a:t>)</a:t>
              </a:r>
              <a:endParaRPr lang="en-US" dirty="0">
                <a:solidFill>
                  <a:schemeClr val="bg1"/>
                </a:solidFill>
              </a:endParaRPr>
            </a:p>
          </p:txBody>
        </p:sp>
        <p:sp>
          <p:nvSpPr>
            <p:cNvPr id="26" name="Snip Single Corner Rectangle 25"/>
            <p:cNvSpPr/>
            <p:nvPr/>
          </p:nvSpPr>
          <p:spPr>
            <a:xfrm>
              <a:off x="5929638" y="3177635"/>
              <a:ext cx="1832403" cy="419539"/>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tx1"/>
                  </a:solidFill>
                </a:rPr>
                <a:t>Communication</a:t>
              </a:r>
              <a:endParaRPr lang="en-US" b="1" dirty="0">
                <a:solidFill>
                  <a:schemeClr val="tx1"/>
                </a:solidFill>
              </a:endParaRPr>
            </a:p>
          </p:txBody>
        </p:sp>
      </p:grpSp>
      <p:sp>
        <p:nvSpPr>
          <p:cNvPr id="13" name="Rounded Rectangle 12"/>
          <p:cNvSpPr/>
          <p:nvPr/>
        </p:nvSpPr>
        <p:spPr>
          <a:xfrm>
            <a:off x="5097285" y="3579569"/>
            <a:ext cx="3916858" cy="1187695"/>
          </a:xfrm>
          <a:prstGeom prst="roundRect">
            <a:avLst/>
          </a:prstGeom>
          <a:solidFill>
            <a:srgbClr val="BFBFBF"/>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ea typeface="Lucida Grande"/>
                <a:cs typeface="Lucida Grande"/>
              </a:rPr>
              <a:t> </a:t>
            </a:r>
            <a:r>
              <a:rPr lang="en-US" dirty="0" smtClean="0">
                <a:solidFill>
                  <a:srgbClr val="FFFFFF"/>
                </a:solidFill>
                <a:ea typeface="Lucida Grande"/>
                <a:cs typeface="Lucida Grande"/>
              </a:rPr>
              <a:t>conducted </a:t>
            </a:r>
            <a:r>
              <a:rPr lang="en-US" dirty="0">
                <a:solidFill>
                  <a:srgbClr val="FFFFFF"/>
                </a:solidFill>
                <a:ea typeface="Lucida Grande"/>
                <a:cs typeface="Lucida Grande"/>
              </a:rPr>
              <a:t>business in a language you don’t </a:t>
            </a:r>
            <a:r>
              <a:rPr lang="en-US" dirty="0" smtClean="0">
                <a:solidFill>
                  <a:srgbClr val="FFFFFF"/>
                </a:solidFill>
                <a:ea typeface="Lucida Grande"/>
                <a:cs typeface="Lucida Grande"/>
              </a:rPr>
              <a:t>understand (</a:t>
            </a:r>
            <a:r>
              <a:rPr lang="en-US" b="1" dirty="0" smtClean="0">
                <a:solidFill>
                  <a:srgbClr val="FFFFFF"/>
                </a:solidFill>
                <a:ea typeface="Lucida Grande"/>
                <a:cs typeface="Lucida Grande"/>
              </a:rPr>
              <a:t>17; 13</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a:p>
            <a:pPr algn="ctr"/>
            <a:r>
              <a:rPr lang="en-US" dirty="0" smtClean="0">
                <a:solidFill>
                  <a:srgbClr val="FFFFFF"/>
                </a:solidFill>
                <a:ea typeface="Lucida Grande"/>
                <a:cs typeface="Lucida Grande"/>
              </a:rPr>
              <a:t>had </a:t>
            </a:r>
            <a:r>
              <a:rPr lang="en-US" dirty="0">
                <a:solidFill>
                  <a:srgbClr val="FFFFFF"/>
                </a:solidFill>
                <a:ea typeface="Lucida Grande"/>
                <a:cs typeface="Lucida Grande"/>
              </a:rPr>
              <a:t>an assistant who lived in your </a:t>
            </a:r>
            <a:r>
              <a:rPr lang="en-US" dirty="0" smtClean="0">
                <a:solidFill>
                  <a:srgbClr val="FFFFFF"/>
                </a:solidFill>
                <a:ea typeface="Lucida Grande"/>
                <a:cs typeface="Lucida Grande"/>
              </a:rPr>
              <a:t>computer (</a:t>
            </a:r>
            <a:r>
              <a:rPr lang="en-US" b="1" dirty="0" smtClean="0">
                <a:solidFill>
                  <a:srgbClr val="FFFFFF"/>
                </a:solidFill>
                <a:ea typeface="Lucida Grande"/>
                <a:cs typeface="Lucida Grande"/>
              </a:rPr>
              <a:t>68; 56</a:t>
            </a:r>
            <a:r>
              <a:rPr lang="en-US" dirty="0" smtClean="0">
                <a:solidFill>
                  <a:srgbClr val="FFFFFF"/>
                </a:solidFill>
                <a:ea typeface="Lucida Grande"/>
                <a:cs typeface="Lucida Grande"/>
              </a:rPr>
              <a:t>)</a:t>
            </a:r>
            <a:endParaRPr lang="en-US" dirty="0">
              <a:solidFill>
                <a:srgbClr val="FFFFFF"/>
              </a:solidFill>
            </a:endParaRPr>
          </a:p>
        </p:txBody>
      </p:sp>
      <p:sp>
        <p:nvSpPr>
          <p:cNvPr id="27" name="Snip Single Corner Rectangle 26"/>
          <p:cNvSpPr/>
          <p:nvPr/>
        </p:nvSpPr>
        <p:spPr>
          <a:xfrm>
            <a:off x="8061371" y="3395692"/>
            <a:ext cx="951591" cy="319058"/>
          </a:xfrm>
          <a:prstGeom prst="snip1Rect">
            <a:avLst/>
          </a:prstGeom>
          <a:solidFill>
            <a:srgbClr val="BFBFBF"/>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Agents</a:t>
            </a:r>
            <a:endParaRPr lang="en-US" b="1" dirty="0">
              <a:solidFill>
                <a:srgbClr val="FFFFFF"/>
              </a:solidFill>
            </a:endParaRPr>
          </a:p>
        </p:txBody>
      </p:sp>
      <p:sp>
        <p:nvSpPr>
          <p:cNvPr id="2" name="TextBox 1"/>
          <p:cNvSpPr txBox="1"/>
          <p:nvPr/>
        </p:nvSpPr>
        <p:spPr>
          <a:xfrm>
            <a:off x="6460389" y="88655"/>
            <a:ext cx="1437112" cy="369332"/>
          </a:xfrm>
          <a:prstGeom prst="rect">
            <a:avLst/>
          </a:prstGeom>
          <a:solidFill>
            <a:schemeClr val="bg1">
              <a:lumMod val="75000"/>
            </a:schemeClr>
          </a:solidFill>
        </p:spPr>
        <p:txBody>
          <a:bodyPr wrap="none" rtlCol="0">
            <a:spAutoFit/>
          </a:bodyPr>
          <a:lstStyle/>
          <a:p>
            <a:r>
              <a:rPr lang="en-US" dirty="0" smtClean="0">
                <a:solidFill>
                  <a:srgbClr val="FFFFFF"/>
                </a:solidFill>
              </a:rPr>
              <a:t>S2014; F2013</a:t>
            </a:r>
            <a:endParaRPr lang="en-US" dirty="0">
              <a:solidFill>
                <a:srgbClr val="FFFFFF"/>
              </a:solidFill>
            </a:endParaRPr>
          </a:p>
        </p:txBody>
      </p:sp>
      <p:pic>
        <p:nvPicPr>
          <p:cNvPr id="25" name="Picture 24"/>
          <p:cNvPicPr>
            <a:picLocks noChangeAspect="1"/>
          </p:cNvPicPr>
          <p:nvPr/>
        </p:nvPicPr>
        <p:blipFill>
          <a:blip r:embed="rId2"/>
          <a:stretch>
            <a:fillRect/>
          </a:stretch>
        </p:blipFill>
        <p:spPr>
          <a:xfrm>
            <a:off x="297256" y="85819"/>
            <a:ext cx="6038896" cy="2656284"/>
          </a:xfrm>
          <a:prstGeom prst="rect">
            <a:avLst/>
          </a:prstGeom>
        </p:spPr>
      </p:pic>
      <p:sp>
        <p:nvSpPr>
          <p:cNvPr id="28" name="TextBox 27"/>
          <p:cNvSpPr txBox="1"/>
          <p:nvPr/>
        </p:nvSpPr>
        <p:spPr>
          <a:xfrm>
            <a:off x="297256" y="3453519"/>
            <a:ext cx="8601682" cy="1384995"/>
          </a:xfrm>
          <a:prstGeom prst="rect">
            <a:avLst/>
          </a:prstGeom>
          <a:solidFill>
            <a:schemeClr val="accent5">
              <a:lumMod val="40000"/>
              <a:lumOff val="60000"/>
            </a:schemeClr>
          </a:solidFill>
        </p:spPr>
        <p:txBody>
          <a:bodyPr wrap="square" rtlCol="0">
            <a:spAutoFit/>
          </a:bodyPr>
          <a:lstStyle/>
          <a:p>
            <a:r>
              <a:rPr lang="en-US" sz="2800" dirty="0" smtClean="0"/>
              <a:t>Created by </a:t>
            </a:r>
            <a:r>
              <a:rPr lang="en-US" sz="2800" dirty="0" err="1"/>
              <a:t>Ahti</a:t>
            </a:r>
            <a:r>
              <a:rPr lang="en-US" sz="2800" dirty="0"/>
              <a:t> </a:t>
            </a:r>
            <a:r>
              <a:rPr lang="en-US" sz="2800" dirty="0" err="1" smtClean="0"/>
              <a:t>Heinla</a:t>
            </a:r>
            <a:r>
              <a:rPr lang="en-US" sz="2800" dirty="0" smtClean="0"/>
              <a:t>, </a:t>
            </a:r>
            <a:r>
              <a:rPr lang="en-US" sz="2800" dirty="0" err="1"/>
              <a:t>Priit</a:t>
            </a:r>
            <a:r>
              <a:rPr lang="en-US" sz="2800" dirty="0"/>
              <a:t> </a:t>
            </a:r>
            <a:r>
              <a:rPr lang="en-US" sz="2800" dirty="0" err="1"/>
              <a:t>Kasesalu</a:t>
            </a:r>
            <a:r>
              <a:rPr lang="en-US" sz="2800" dirty="0"/>
              <a:t>, </a:t>
            </a:r>
            <a:r>
              <a:rPr lang="en-US" sz="2800" dirty="0" err="1" smtClean="0"/>
              <a:t>Jaan</a:t>
            </a:r>
            <a:r>
              <a:rPr lang="en-US" sz="2800" dirty="0" smtClean="0"/>
              <a:t> Tallinn </a:t>
            </a:r>
          </a:p>
          <a:p>
            <a:r>
              <a:rPr lang="en-US" sz="2800" dirty="0" smtClean="0"/>
              <a:t>(3</a:t>
            </a:r>
            <a:r>
              <a:rPr lang="en-US" sz="2800" baseline="30000" dirty="0"/>
              <a:t>r</a:t>
            </a:r>
            <a:r>
              <a:rPr lang="en-US" sz="2800" baseline="30000" dirty="0" smtClean="0"/>
              <a:t>d</a:t>
            </a:r>
            <a:r>
              <a:rPr lang="en-US" sz="2800" dirty="0" smtClean="0"/>
              <a:t> years </a:t>
            </a:r>
            <a:r>
              <a:rPr lang="en-US" sz="2800" dirty="0"/>
              <a:t>at </a:t>
            </a:r>
            <a:r>
              <a:rPr lang="en-US" sz="2800" dirty="0" smtClean="0"/>
              <a:t>U. </a:t>
            </a:r>
            <a:r>
              <a:rPr lang="en-US" sz="2800" dirty="0"/>
              <a:t>of Tartu in </a:t>
            </a:r>
            <a:r>
              <a:rPr lang="en-US" sz="2800" dirty="0" smtClean="0"/>
              <a:t>1994)</a:t>
            </a:r>
            <a:r>
              <a:rPr lang="en-US" sz="2800" dirty="0"/>
              <a:t>; Janus </a:t>
            </a:r>
            <a:r>
              <a:rPr lang="en-US" sz="2800" dirty="0" err="1" smtClean="0"/>
              <a:t>Friis</a:t>
            </a:r>
            <a:r>
              <a:rPr lang="en-US" sz="2800" dirty="0" smtClean="0"/>
              <a:t> (HS dropout), </a:t>
            </a:r>
            <a:r>
              <a:rPr lang="en-US" sz="2800" dirty="0" err="1"/>
              <a:t>Niklas</a:t>
            </a:r>
            <a:r>
              <a:rPr lang="en-US" sz="2800" dirty="0"/>
              <a:t> </a:t>
            </a:r>
            <a:r>
              <a:rPr lang="en-US" sz="2800" dirty="0" err="1" smtClean="0"/>
              <a:t>Zennström</a:t>
            </a:r>
            <a:endParaRPr lang="en-US" sz="2800" dirty="0"/>
          </a:p>
        </p:txBody>
      </p:sp>
      <p:pic>
        <p:nvPicPr>
          <p:cNvPr id="33" name="Picture 32"/>
          <p:cNvPicPr>
            <a:picLocks noChangeAspect="1"/>
          </p:cNvPicPr>
          <p:nvPr/>
        </p:nvPicPr>
        <p:blipFill>
          <a:blip r:embed="rId3"/>
          <a:stretch>
            <a:fillRect/>
          </a:stretch>
        </p:blipFill>
        <p:spPr>
          <a:xfrm>
            <a:off x="6264795" y="188177"/>
            <a:ext cx="2748167" cy="1848767"/>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491287" y="2310885"/>
            <a:ext cx="1887844" cy="369332"/>
          </a:xfrm>
          <a:prstGeom prst="rect">
            <a:avLst/>
          </a:prstGeom>
        </p:spPr>
        <p:txBody>
          <a:bodyPr wrap="none">
            <a:spAutoFit/>
          </a:bodyPr>
          <a:lstStyle/>
          <a:p>
            <a:pPr algn="ctr"/>
            <a:r>
              <a:rPr lang="en-US" dirty="0"/>
              <a:t>First Release 2003</a:t>
            </a:r>
          </a:p>
        </p:txBody>
      </p:sp>
    </p:spTree>
    <p:extLst>
      <p:ext uri="{BB962C8B-B14F-4D97-AF65-F5344CB8AC3E}">
        <p14:creationId xmlns:p14="http://schemas.microsoft.com/office/powerpoint/2010/main" val="21782618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dissolve">
                                      <p:cBhvr>
                                        <p:cTn id="13" dur="500"/>
                                        <p:tgtEl>
                                          <p:spTgt spid="28"/>
                                        </p:tgtEl>
                                      </p:cBhvr>
                                    </p:animEffect>
                                  </p:childTnLst>
                                </p:cTn>
                              </p:par>
                              <p:par>
                                <p:cTn id="14" presetID="9" presetClass="entr" presetSubtype="0"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dissolve">
                                      <p:cBhvr>
                                        <p:cTn id="1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grpSp>
        <p:nvGrpSpPr>
          <p:cNvPr id="32" name="Group 31"/>
          <p:cNvGrpSpPr/>
          <p:nvPr/>
        </p:nvGrpSpPr>
        <p:grpSpPr>
          <a:xfrm>
            <a:off x="128096" y="2775363"/>
            <a:ext cx="4798711" cy="1111703"/>
            <a:chOff x="8140367" y="4327076"/>
            <a:chExt cx="5566794" cy="1239033"/>
          </a:xfrm>
          <a:solidFill>
            <a:srgbClr val="BFBFBF"/>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ea typeface="Lucida Grande"/>
                  <a:cs typeface="Lucida Grande"/>
                </a:rPr>
                <a:t>opened doors </a:t>
              </a:r>
              <a:r>
                <a:rPr lang="en-US" dirty="0" smtClean="0">
                  <a:solidFill>
                    <a:srgbClr val="FFFFFF"/>
                  </a:solidFill>
                  <a:ea typeface="Lucida Grande"/>
                  <a:cs typeface="Lucida Grande"/>
                </a:rPr>
                <a:t>with </a:t>
              </a:r>
              <a:r>
                <a:rPr lang="en-US" dirty="0">
                  <a:solidFill>
                    <a:srgbClr val="FFFFFF"/>
                  </a:solidFill>
                  <a:ea typeface="Lucida Grande"/>
                  <a:cs typeface="Lucida Grande"/>
                </a:rPr>
                <a:t>your </a:t>
              </a:r>
              <a:r>
                <a:rPr lang="en-US" dirty="0" smtClean="0">
                  <a:solidFill>
                    <a:srgbClr val="FFFFFF"/>
                  </a:solidFill>
                  <a:ea typeface="Lucida Grande"/>
                  <a:cs typeface="Lucida Grande"/>
                </a:rPr>
                <a:t>voice (</a:t>
              </a:r>
              <a:r>
                <a:rPr lang="en-US" b="1" dirty="0" smtClean="0">
                  <a:solidFill>
                    <a:srgbClr val="FFFFFF"/>
                  </a:solidFill>
                  <a:ea typeface="Lucida Grande"/>
                  <a:cs typeface="Lucida Grande"/>
                </a:rPr>
                <a:t>6; 18</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a:p>
              <a:pPr algn="ctr"/>
              <a:r>
                <a:rPr lang="en-US" dirty="0" smtClean="0">
                  <a:solidFill>
                    <a:srgbClr val="FFFFFF"/>
                  </a:solidFill>
                  <a:ea typeface="Lucida Grande"/>
                  <a:cs typeface="Lucida Grande"/>
                </a:rPr>
                <a:t>kept eye </a:t>
              </a:r>
              <a:r>
                <a:rPr lang="en-US" dirty="0">
                  <a:solidFill>
                    <a:srgbClr val="FFFFFF"/>
                  </a:solidFill>
                  <a:ea typeface="Lucida Grande"/>
                  <a:cs typeface="Lucida Grande"/>
                </a:rPr>
                <a:t>on your home when you’re </a:t>
              </a:r>
              <a:r>
                <a:rPr lang="en-US" dirty="0" smtClean="0">
                  <a:solidFill>
                    <a:srgbClr val="FFFFFF"/>
                  </a:solidFill>
                  <a:ea typeface="Lucida Grande"/>
                  <a:cs typeface="Lucida Grande"/>
                </a:rPr>
                <a:t>not (</a:t>
              </a:r>
              <a:r>
                <a:rPr lang="en-US" b="1" dirty="0" smtClean="0">
                  <a:solidFill>
                    <a:srgbClr val="FFFFFF"/>
                  </a:solidFill>
                  <a:ea typeface="Lucida Grande"/>
                  <a:cs typeface="Lucida Grande"/>
                </a:rPr>
                <a:t>20; 24</a:t>
              </a:r>
              <a:r>
                <a:rPr lang="en-US" dirty="0" smtClean="0">
                  <a:solidFill>
                    <a:srgbClr val="FFFFFF"/>
                  </a:solidFill>
                  <a:ea typeface="Lucida Grande"/>
                  <a:cs typeface="Lucida Grande"/>
                </a:rPr>
                <a:t>)</a:t>
              </a:r>
            </a:p>
            <a:p>
              <a:pPr algn="ctr"/>
              <a:r>
                <a:rPr lang="en-US" dirty="0">
                  <a:solidFill>
                    <a:srgbClr val="FFFFFF"/>
                  </a:solidFill>
                  <a:ea typeface="Lucida Grande"/>
                  <a:cs typeface="Lucida Grande"/>
                </a:rPr>
                <a:t>carried your medical history </a:t>
              </a:r>
              <a:r>
                <a:rPr lang="en-US" dirty="0" smtClean="0">
                  <a:solidFill>
                    <a:srgbClr val="FFFFFF"/>
                  </a:solidFill>
                  <a:ea typeface="Lucida Grande"/>
                  <a:cs typeface="Lucida Grande"/>
                </a:rPr>
                <a:t>in wallet (</a:t>
              </a:r>
              <a:r>
                <a:rPr lang="en-US" b="1" dirty="0" smtClean="0">
                  <a:solidFill>
                    <a:srgbClr val="FFFFFF"/>
                  </a:solidFill>
                  <a:ea typeface="Lucida Grande"/>
                  <a:cs typeface="Lucida Grande"/>
                </a:rPr>
                <a:t>20; 20</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Security</a:t>
              </a:r>
              <a:endParaRPr lang="en-US" b="1" dirty="0">
                <a:solidFill>
                  <a:srgbClr val="FFFFFF"/>
                </a:solidFill>
              </a:endParaRPr>
            </a:p>
          </p:txBody>
        </p:sp>
      </p:grpSp>
      <p:sp>
        <p:nvSpPr>
          <p:cNvPr id="5" name="Slide Number Placeholder 4"/>
          <p:cNvSpPr>
            <a:spLocks noGrp="1"/>
          </p:cNvSpPr>
          <p:nvPr>
            <p:ph type="sldNum" sz="quarter" idx="12"/>
          </p:nvPr>
        </p:nvSpPr>
        <p:spPr/>
        <p:txBody>
          <a:bodyPr/>
          <a:lstStyle/>
          <a:p>
            <a:fld id="{6507B5A5-F0C2-644D-AEA7-E773B6B78F38}" type="slidenum">
              <a:rPr lang="en-US" smtClean="0"/>
              <a:pPr/>
              <a:t>17</a:t>
            </a:fld>
            <a:endParaRPr lang="en-US" dirty="0"/>
          </a:p>
        </p:txBody>
      </p:sp>
      <p:grpSp>
        <p:nvGrpSpPr>
          <p:cNvPr id="31" name="Group 30"/>
          <p:cNvGrpSpPr/>
          <p:nvPr/>
        </p:nvGrpSpPr>
        <p:grpSpPr>
          <a:xfrm>
            <a:off x="152347" y="85819"/>
            <a:ext cx="6138282" cy="1371576"/>
            <a:chOff x="297256" y="1309738"/>
            <a:chExt cx="5295378" cy="1558030"/>
          </a:xfrm>
        </p:grpSpPr>
        <p:sp>
          <p:nvSpPr>
            <p:cNvPr id="8" name="Rounded Rectangle 7"/>
            <p:cNvSpPr/>
            <p:nvPr/>
          </p:nvSpPr>
          <p:spPr>
            <a:xfrm>
              <a:off x="297256" y="1570810"/>
              <a:ext cx="5295378" cy="1296958"/>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t> </a:t>
              </a:r>
              <a:r>
                <a:rPr lang="en-US" dirty="0" smtClean="0"/>
                <a:t>renewed </a:t>
              </a:r>
              <a:r>
                <a:rPr lang="en-US" dirty="0"/>
                <a:t>your driver’s license at a cash </a:t>
              </a:r>
              <a:r>
                <a:rPr lang="en-US" dirty="0" smtClean="0"/>
                <a:t>machine (</a:t>
              </a:r>
              <a:r>
                <a:rPr lang="en-US" b="1" dirty="0" smtClean="0">
                  <a:solidFill>
                    <a:srgbClr val="FF0000"/>
                  </a:solidFill>
                </a:rPr>
                <a:t>13; 16</a:t>
              </a:r>
              <a:r>
                <a:rPr lang="en-US" dirty="0" smtClean="0"/>
                <a:t>)</a:t>
              </a:r>
              <a:endParaRPr lang="en-US" dirty="0"/>
            </a:p>
            <a:p>
              <a:pPr algn="ctr"/>
              <a:r>
                <a:rPr lang="en-US" dirty="0" smtClean="0"/>
                <a:t>bought </a:t>
              </a:r>
              <a:r>
                <a:rPr lang="en-US" dirty="0"/>
                <a:t>concert tickets from a cash </a:t>
              </a:r>
              <a:r>
                <a:rPr lang="en-US" dirty="0" smtClean="0"/>
                <a:t>machine (</a:t>
              </a:r>
              <a:r>
                <a:rPr lang="en-US" b="1" dirty="0" smtClean="0"/>
                <a:t>37; 56</a:t>
              </a:r>
              <a:r>
                <a:rPr lang="en-US" dirty="0" smtClean="0"/>
                <a:t>)</a:t>
              </a:r>
              <a:endParaRPr lang="en-US" dirty="0"/>
            </a:p>
            <a:p>
              <a:pPr algn="ctr"/>
              <a:r>
                <a:rPr lang="en-US" dirty="0" smtClean="0"/>
                <a:t>checked </a:t>
              </a:r>
              <a:r>
                <a:rPr lang="en-US" dirty="0"/>
                <a:t>out of a supermarket a whole cart at a time (</a:t>
              </a:r>
              <a:r>
                <a:rPr lang="en-US" b="1" dirty="0" smtClean="0">
                  <a:solidFill>
                    <a:srgbClr val="FF0000"/>
                  </a:solidFill>
                </a:rPr>
                <a:t>13; 11</a:t>
              </a:r>
              <a:r>
                <a:rPr lang="en-US" dirty="0" smtClean="0"/>
                <a:t>)</a:t>
              </a:r>
            </a:p>
            <a:p>
              <a:pPr algn="ctr"/>
              <a:r>
                <a:rPr lang="en-US" dirty="0">
                  <a:solidFill>
                    <a:schemeClr val="bg1"/>
                  </a:solidFill>
                  <a:ea typeface="Lucida Grande"/>
                  <a:cs typeface="Lucida Grande"/>
                </a:rPr>
                <a:t>sent someone a fax from the </a:t>
              </a:r>
              <a:r>
                <a:rPr lang="en-US" dirty="0" smtClean="0">
                  <a:solidFill>
                    <a:schemeClr val="bg1"/>
                  </a:solidFill>
                  <a:ea typeface="Lucida Grande"/>
                  <a:cs typeface="Lucida Grande"/>
                </a:rPr>
                <a:t>beach (</a:t>
              </a:r>
              <a:r>
                <a:rPr lang="en-US" b="1" dirty="0" smtClean="0">
                  <a:solidFill>
                    <a:schemeClr val="bg1"/>
                  </a:solidFill>
                  <a:ea typeface="Lucida Grande"/>
                  <a:cs typeface="Lucida Grande"/>
                </a:rPr>
                <a:t>31; 44</a:t>
              </a:r>
              <a:r>
                <a:rPr lang="en-US" dirty="0" smtClean="0">
                  <a:solidFill>
                    <a:schemeClr val="bg1"/>
                  </a:solidFill>
                  <a:ea typeface="Lucida Grande"/>
                  <a:cs typeface="Lucida Grande"/>
                </a:rPr>
                <a:t>)</a:t>
              </a:r>
              <a:endParaRPr lang="en-US" dirty="0"/>
            </a:p>
          </p:txBody>
        </p:sp>
        <p:sp>
          <p:nvSpPr>
            <p:cNvPr id="20" name="Snip Single Corner Rectangle 19"/>
            <p:cNvSpPr/>
            <p:nvPr/>
          </p:nvSpPr>
          <p:spPr>
            <a:xfrm>
              <a:off x="297256" y="1309738"/>
              <a:ext cx="1310629" cy="419538"/>
            </a:xfrm>
            <a:prstGeom prst="snip1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a:solidFill>
                    <a:schemeClr val="tx1"/>
                  </a:solidFill>
                </a:rPr>
                <a:t>Commerce</a:t>
              </a:r>
            </a:p>
          </p:txBody>
        </p:sp>
      </p:grpSp>
      <p:grpSp>
        <p:nvGrpSpPr>
          <p:cNvPr id="15" name="Group 14"/>
          <p:cNvGrpSpPr/>
          <p:nvPr/>
        </p:nvGrpSpPr>
        <p:grpSpPr>
          <a:xfrm>
            <a:off x="135455" y="3937307"/>
            <a:ext cx="5076941" cy="1103801"/>
            <a:chOff x="9144000" y="2514247"/>
            <a:chExt cx="5076941" cy="1252295"/>
          </a:xfrm>
          <a:solidFill>
            <a:srgbClr val="BFBFBF"/>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rPr>
                <a:t> </a:t>
              </a:r>
              <a:r>
                <a:rPr lang="en-US" dirty="0" smtClean="0">
                  <a:solidFill>
                    <a:srgbClr val="FFFFFF"/>
                  </a:solidFill>
                </a:rPr>
                <a:t>learned </a:t>
              </a:r>
              <a:r>
                <a:rPr lang="en-US" dirty="0">
                  <a:solidFill>
                    <a:srgbClr val="FFFFFF"/>
                  </a:solidFill>
                </a:rPr>
                <a:t>special things from faraway </a:t>
              </a:r>
              <a:r>
                <a:rPr lang="en-US" dirty="0" smtClean="0">
                  <a:solidFill>
                    <a:srgbClr val="FFFFFF"/>
                  </a:solidFill>
                </a:rPr>
                <a:t>places (</a:t>
              </a:r>
              <a:r>
                <a:rPr lang="en-US" b="1" dirty="0" smtClean="0">
                  <a:solidFill>
                    <a:srgbClr val="FFFFFF"/>
                  </a:solidFill>
                </a:rPr>
                <a:t>92; 87</a:t>
              </a:r>
              <a:r>
                <a:rPr lang="en-US" dirty="0" smtClean="0">
                  <a:solidFill>
                    <a:srgbClr val="FFFFFF"/>
                  </a:solidFill>
                </a:rPr>
                <a:t>)</a:t>
              </a:r>
              <a:endParaRPr lang="en-US" dirty="0">
                <a:solidFill>
                  <a:srgbClr val="FFFFFF"/>
                </a:solidFill>
              </a:endParaRPr>
            </a:p>
            <a:p>
              <a:pPr algn="ctr"/>
              <a:r>
                <a:rPr lang="en-US" dirty="0" smtClean="0">
                  <a:solidFill>
                    <a:srgbClr val="FFFFFF"/>
                  </a:solidFill>
                </a:rPr>
                <a:t>had </a:t>
              </a:r>
              <a:r>
                <a:rPr lang="en-US" dirty="0">
                  <a:solidFill>
                    <a:srgbClr val="FFFFFF"/>
                  </a:solidFill>
                </a:rPr>
                <a:t>a </a:t>
              </a:r>
              <a:r>
                <a:rPr lang="en-US" dirty="0" smtClean="0">
                  <a:solidFill>
                    <a:srgbClr val="FFFFFF"/>
                  </a:solidFill>
                </a:rPr>
                <a:t>classmate </a:t>
              </a:r>
              <a:r>
                <a:rPr lang="en-US" dirty="0">
                  <a:solidFill>
                    <a:srgbClr val="FFFFFF"/>
                  </a:solidFill>
                </a:rPr>
                <a:t>thousands of miles </a:t>
              </a:r>
              <a:r>
                <a:rPr lang="en-US" dirty="0" smtClean="0">
                  <a:solidFill>
                    <a:srgbClr val="FFFFFF"/>
                  </a:solidFill>
                </a:rPr>
                <a:t>away (</a:t>
              </a:r>
              <a:r>
                <a:rPr lang="en-US" b="1" dirty="0" smtClean="0">
                  <a:solidFill>
                    <a:srgbClr val="FFFFFF"/>
                  </a:solidFill>
                </a:rPr>
                <a:t>74; 73</a:t>
              </a:r>
              <a:r>
                <a:rPr lang="en-US" dirty="0" smtClean="0">
                  <a:solidFill>
                    <a:srgbClr val="FFFFFF"/>
                  </a:solidFill>
                </a:rPr>
                <a:t>)</a:t>
              </a:r>
            </a:p>
            <a:p>
              <a:pPr algn="ctr"/>
              <a:r>
                <a:rPr lang="en-US" dirty="0">
                  <a:solidFill>
                    <a:srgbClr val="FFFFFF"/>
                  </a:solidFill>
                  <a:ea typeface="Lucida Grande"/>
                  <a:cs typeface="Lucida Grande"/>
                </a:rPr>
                <a:t>fixed your car with a </a:t>
              </a:r>
              <a:r>
                <a:rPr lang="en-US" dirty="0" smtClean="0">
                  <a:solidFill>
                    <a:srgbClr val="FFFFFF"/>
                  </a:solidFill>
                  <a:ea typeface="Lucida Grande"/>
                  <a:cs typeface="Lucida Grande"/>
                </a:rPr>
                <a:t>television (</a:t>
              </a:r>
              <a:r>
                <a:rPr lang="en-US" b="1" dirty="0" smtClean="0">
                  <a:solidFill>
                    <a:srgbClr val="FFFFFF"/>
                  </a:solidFill>
                  <a:ea typeface="Lucida Grande"/>
                  <a:cs typeface="Lucida Grande"/>
                </a:rPr>
                <a:t>18; 29</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Education</a:t>
              </a:r>
              <a:endParaRPr lang="en-US" b="1" dirty="0">
                <a:solidFill>
                  <a:srgbClr val="FFFFFF"/>
                </a:solidFill>
              </a:endParaRPr>
            </a:p>
          </p:txBody>
        </p:sp>
      </p:grpSp>
      <p:grpSp>
        <p:nvGrpSpPr>
          <p:cNvPr id="14" name="Group 13"/>
          <p:cNvGrpSpPr/>
          <p:nvPr/>
        </p:nvGrpSpPr>
        <p:grpSpPr>
          <a:xfrm>
            <a:off x="6060484" y="213070"/>
            <a:ext cx="3004058" cy="1660883"/>
            <a:chOff x="3902482" y="1257501"/>
            <a:chExt cx="5162061" cy="1163976"/>
          </a:xfrm>
          <a:solidFill>
            <a:schemeClr val="bg1">
              <a:lumMod val="75000"/>
            </a:schemeClr>
          </a:solidFill>
        </p:grpSpPr>
        <p:sp>
          <p:nvSpPr>
            <p:cNvPr id="30" name="Snip Single Corner Rectangle 29"/>
            <p:cNvSpPr/>
            <p:nvPr/>
          </p:nvSpPr>
          <p:spPr>
            <a:xfrm>
              <a:off x="7340733" y="1257501"/>
              <a:ext cx="1723810" cy="400185"/>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bg1"/>
                  </a:solidFill>
                </a:rPr>
                <a:t>Travel</a:t>
              </a:r>
              <a:endParaRPr lang="en-US" b="1" dirty="0">
                <a:solidFill>
                  <a:schemeClr val="bg1"/>
                </a:solidFill>
              </a:endParaRPr>
            </a:p>
          </p:txBody>
        </p:sp>
        <p:sp>
          <p:nvSpPr>
            <p:cNvPr id="16" name="Rounded Rectangle 15"/>
            <p:cNvSpPr/>
            <p:nvPr/>
          </p:nvSpPr>
          <p:spPr>
            <a:xfrm>
              <a:off x="3902482" y="1553282"/>
              <a:ext cx="5162060" cy="868195"/>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smtClean="0">
                  <a:solidFill>
                    <a:schemeClr val="bg1"/>
                  </a:solidFill>
                </a:rPr>
                <a:t>crossed </a:t>
              </a:r>
              <a:r>
                <a:rPr lang="en-US" dirty="0">
                  <a:solidFill>
                    <a:schemeClr val="bg1"/>
                  </a:solidFill>
                </a:rPr>
                <a:t>the country without </a:t>
              </a:r>
              <a:r>
                <a:rPr lang="en-US" dirty="0" smtClean="0">
                  <a:solidFill>
                    <a:schemeClr val="bg1"/>
                  </a:solidFill>
                </a:rPr>
                <a:t>directions (</a:t>
              </a:r>
              <a:r>
                <a:rPr lang="en-US" b="1" dirty="0" smtClean="0">
                  <a:solidFill>
                    <a:schemeClr val="bg1"/>
                  </a:solidFill>
                </a:rPr>
                <a:t>72; 82</a:t>
              </a:r>
              <a:r>
                <a:rPr lang="en-US" dirty="0" smtClean="0">
                  <a:solidFill>
                    <a:schemeClr val="bg1"/>
                  </a:solidFill>
                </a:rPr>
                <a:t>)</a:t>
              </a:r>
            </a:p>
            <a:p>
              <a:pPr algn="ctr"/>
              <a:r>
                <a:rPr lang="en-US" dirty="0" smtClean="0">
                  <a:solidFill>
                    <a:schemeClr val="bg1"/>
                  </a:solidFill>
                </a:rPr>
                <a:t>paid </a:t>
              </a:r>
              <a:r>
                <a:rPr lang="en-US" dirty="0">
                  <a:solidFill>
                    <a:schemeClr val="bg1"/>
                  </a:solidFill>
                </a:rPr>
                <a:t>a toll without slowing </a:t>
              </a:r>
              <a:r>
                <a:rPr lang="en-US" dirty="0" smtClean="0">
                  <a:solidFill>
                    <a:schemeClr val="bg1"/>
                  </a:solidFill>
                </a:rPr>
                <a:t>down (</a:t>
              </a:r>
              <a:r>
                <a:rPr lang="en-US" b="1" dirty="0" smtClean="0">
                  <a:solidFill>
                    <a:schemeClr val="bg1"/>
                  </a:solidFill>
                </a:rPr>
                <a:t>64; 64</a:t>
              </a:r>
              <a:r>
                <a:rPr lang="en-US" dirty="0" smtClean="0">
                  <a:solidFill>
                    <a:schemeClr val="bg1"/>
                  </a:solidFill>
                </a:rPr>
                <a:t>)</a:t>
              </a:r>
              <a:endParaRPr lang="en-US" dirty="0">
                <a:solidFill>
                  <a:schemeClr val="bg1"/>
                </a:solidFill>
              </a:endParaRPr>
            </a:p>
          </p:txBody>
        </p:sp>
      </p:grpSp>
      <p:grpSp>
        <p:nvGrpSpPr>
          <p:cNvPr id="23" name="Group 22"/>
          <p:cNvGrpSpPr/>
          <p:nvPr/>
        </p:nvGrpSpPr>
        <p:grpSpPr>
          <a:xfrm>
            <a:off x="169549" y="1620899"/>
            <a:ext cx="6555797" cy="874652"/>
            <a:chOff x="-1224296" y="4943640"/>
            <a:chExt cx="6007416" cy="1033877"/>
          </a:xfrm>
          <a:solidFill>
            <a:srgbClr val="BFBFBF"/>
          </a:solidFill>
        </p:grpSpPr>
        <p:sp>
          <p:nvSpPr>
            <p:cNvPr id="11" name="Rounded Rectangle 10"/>
            <p:cNvSpPr/>
            <p:nvPr/>
          </p:nvSpPr>
          <p:spPr>
            <a:xfrm>
              <a:off x="-1224296" y="5214121"/>
              <a:ext cx="6007416" cy="76339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rPr>
                <a:t> </a:t>
              </a:r>
              <a:r>
                <a:rPr lang="en-US" dirty="0" smtClean="0">
                  <a:solidFill>
                    <a:srgbClr val="FFFFFF"/>
                  </a:solidFill>
                </a:rPr>
                <a:t>borrowed </a:t>
              </a:r>
              <a:r>
                <a:rPr lang="en-US" dirty="0">
                  <a:solidFill>
                    <a:srgbClr val="FFFFFF"/>
                  </a:solidFill>
                </a:rPr>
                <a:t>a book from thousands of miles </a:t>
              </a:r>
              <a:r>
                <a:rPr lang="en-US" dirty="0" smtClean="0">
                  <a:solidFill>
                    <a:srgbClr val="FFFFFF"/>
                  </a:solidFill>
                </a:rPr>
                <a:t>away (</a:t>
              </a:r>
              <a:r>
                <a:rPr lang="en-US" b="1" dirty="0" smtClean="0">
                  <a:solidFill>
                    <a:srgbClr val="FFFFFF"/>
                  </a:solidFill>
                </a:rPr>
                <a:t>79; 73</a:t>
              </a:r>
              <a:r>
                <a:rPr lang="en-US" dirty="0" smtClean="0">
                  <a:solidFill>
                    <a:srgbClr val="FFFFFF"/>
                  </a:solidFill>
                </a:rPr>
                <a:t>)  </a:t>
              </a:r>
            </a:p>
            <a:p>
              <a:pPr algn="ctr"/>
              <a:r>
                <a:rPr lang="en-US" dirty="0" smtClean="0">
                  <a:solidFill>
                    <a:srgbClr val="FFFFFF"/>
                  </a:solidFill>
                </a:rPr>
                <a:t>watched movie </a:t>
              </a:r>
              <a:r>
                <a:rPr lang="en-US" dirty="0">
                  <a:solidFill>
                    <a:srgbClr val="FFFFFF"/>
                  </a:solidFill>
                </a:rPr>
                <a:t>you wanted to the minute you wanted </a:t>
              </a:r>
              <a:r>
                <a:rPr lang="en-US" dirty="0" smtClean="0">
                  <a:solidFill>
                    <a:srgbClr val="FFFFFF"/>
                  </a:solidFill>
                </a:rPr>
                <a:t>to (</a:t>
              </a:r>
              <a:r>
                <a:rPr lang="en-US" b="1" dirty="0" smtClean="0">
                  <a:solidFill>
                    <a:srgbClr val="FFFFFF"/>
                  </a:solidFill>
                </a:rPr>
                <a:t>96; 98</a:t>
              </a:r>
              <a:r>
                <a:rPr lang="en-US" dirty="0" smtClean="0">
                  <a:solidFill>
                    <a:srgbClr val="FFFFFF"/>
                  </a:solidFill>
                </a:rPr>
                <a:t>)</a:t>
              </a:r>
              <a:endParaRPr lang="en-US" dirty="0">
                <a:solidFill>
                  <a:srgbClr val="FFFFFF"/>
                </a:solidFill>
              </a:endParaRPr>
            </a:p>
          </p:txBody>
        </p:sp>
        <p:sp>
          <p:nvSpPr>
            <p:cNvPr id="22" name="Snip Single Corner Rectangle 21"/>
            <p:cNvSpPr/>
            <p:nvPr/>
          </p:nvSpPr>
          <p:spPr>
            <a:xfrm>
              <a:off x="-1224296" y="4943640"/>
              <a:ext cx="221064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Media Consumption</a:t>
              </a:r>
              <a:endParaRPr lang="en-US" b="1" dirty="0">
                <a:solidFill>
                  <a:srgbClr val="FFFFFF"/>
                </a:solidFill>
              </a:endParaRPr>
            </a:p>
          </p:txBody>
        </p:sp>
      </p:grpSp>
      <p:grpSp>
        <p:nvGrpSpPr>
          <p:cNvPr id="7" name="Group 6"/>
          <p:cNvGrpSpPr/>
          <p:nvPr/>
        </p:nvGrpSpPr>
        <p:grpSpPr>
          <a:xfrm>
            <a:off x="4261944" y="2189922"/>
            <a:ext cx="4769607" cy="1188724"/>
            <a:chOff x="2875091" y="3177635"/>
            <a:chExt cx="4886950" cy="1427489"/>
          </a:xfrm>
          <a:solidFill>
            <a:schemeClr val="accent3">
              <a:lumMod val="40000"/>
              <a:lumOff val="60000"/>
            </a:schemeClr>
          </a:solidFill>
        </p:grpSpPr>
        <p:sp>
          <p:nvSpPr>
            <p:cNvPr id="12" name="Rounded Rectangle 11"/>
            <p:cNvSpPr/>
            <p:nvPr/>
          </p:nvSpPr>
          <p:spPr>
            <a:xfrm>
              <a:off x="2875091" y="3464378"/>
              <a:ext cx="4886950" cy="114074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chemeClr val="bg1">
                      <a:lumMod val="50000"/>
                    </a:schemeClr>
                  </a:solidFill>
                  <a:ea typeface="Lucida Grande"/>
                  <a:cs typeface="Lucida Grande"/>
                </a:rPr>
                <a:t> </a:t>
              </a:r>
              <a:r>
                <a:rPr lang="en-US" dirty="0" smtClean="0">
                  <a:solidFill>
                    <a:schemeClr val="bg1">
                      <a:lumMod val="50000"/>
                    </a:schemeClr>
                  </a:solidFill>
                  <a:ea typeface="Lucida Grande"/>
                  <a:cs typeface="Lucida Grande"/>
                </a:rPr>
                <a:t>tucked baby </a:t>
              </a:r>
              <a:r>
                <a:rPr lang="en-US" dirty="0">
                  <a:solidFill>
                    <a:schemeClr val="bg1">
                      <a:lumMod val="50000"/>
                    </a:schemeClr>
                  </a:solidFill>
                  <a:ea typeface="Lucida Grande"/>
                  <a:cs typeface="Lucida Grande"/>
                </a:rPr>
                <a:t>in from a phone </a:t>
              </a:r>
              <a:r>
                <a:rPr lang="en-US" dirty="0" smtClean="0">
                  <a:solidFill>
                    <a:schemeClr val="bg1">
                      <a:lumMod val="50000"/>
                    </a:schemeClr>
                  </a:solidFill>
                  <a:ea typeface="Lucida Grande"/>
                  <a:cs typeface="Lucida Grande"/>
                </a:rPr>
                <a:t>booth (</a:t>
              </a:r>
              <a:r>
                <a:rPr lang="en-US" b="1" dirty="0" smtClean="0">
                  <a:solidFill>
                    <a:schemeClr val="bg1">
                      <a:lumMod val="50000"/>
                    </a:schemeClr>
                  </a:solidFill>
                  <a:ea typeface="Lucida Grande"/>
                  <a:cs typeface="Lucida Grande"/>
                </a:rPr>
                <a:t>10; 58</a:t>
              </a:r>
              <a:r>
                <a:rPr lang="en-US" dirty="0" smtClean="0">
                  <a:solidFill>
                    <a:schemeClr val="bg1">
                      <a:lumMod val="50000"/>
                    </a:schemeClr>
                  </a:solidFill>
                  <a:ea typeface="Lucida Grande"/>
                  <a:cs typeface="Lucida Grande"/>
                </a:rPr>
                <a:t>)</a:t>
              </a:r>
            </a:p>
            <a:p>
              <a:pPr algn="ctr"/>
              <a:r>
                <a:rPr lang="en-US" dirty="0" smtClean="0">
                  <a:solidFill>
                    <a:schemeClr val="bg1">
                      <a:lumMod val="50000"/>
                    </a:schemeClr>
                  </a:solidFill>
                  <a:ea typeface="Lucida Grande"/>
                  <a:cs typeface="Lucida Grande"/>
                </a:rPr>
                <a:t>put </a:t>
              </a:r>
              <a:r>
                <a:rPr lang="en-US" dirty="0">
                  <a:solidFill>
                    <a:schemeClr val="bg1">
                      <a:lumMod val="50000"/>
                    </a:schemeClr>
                  </a:solidFill>
                  <a:ea typeface="Lucida Grande"/>
                  <a:cs typeface="Lucida Grande"/>
                </a:rPr>
                <a:t>heads </a:t>
              </a:r>
              <a:r>
                <a:rPr lang="en-US" dirty="0" smtClean="0">
                  <a:solidFill>
                    <a:schemeClr val="bg1">
                      <a:lumMod val="50000"/>
                    </a:schemeClr>
                  </a:solidFill>
                  <a:ea typeface="Lucida Grande"/>
                  <a:cs typeface="Lucida Grande"/>
                </a:rPr>
                <a:t>together when not together (</a:t>
              </a:r>
              <a:r>
                <a:rPr lang="en-US" b="1" dirty="0" smtClean="0">
                  <a:solidFill>
                    <a:schemeClr val="bg1">
                      <a:lumMod val="50000"/>
                    </a:schemeClr>
                  </a:solidFill>
                  <a:ea typeface="Lucida Grande"/>
                  <a:cs typeface="Lucida Grande"/>
                </a:rPr>
                <a:t>87; 84</a:t>
              </a:r>
              <a:r>
                <a:rPr lang="en-US" dirty="0" smtClean="0">
                  <a:solidFill>
                    <a:schemeClr val="bg1">
                      <a:lumMod val="50000"/>
                    </a:schemeClr>
                  </a:solidFill>
                  <a:ea typeface="Lucida Grande"/>
                  <a:cs typeface="Lucida Grande"/>
                </a:rPr>
                <a:t>)</a:t>
              </a:r>
              <a:endParaRPr lang="en-US" dirty="0">
                <a:solidFill>
                  <a:schemeClr val="bg1">
                    <a:lumMod val="50000"/>
                  </a:schemeClr>
                </a:solidFill>
                <a:ea typeface="Lucida Grande"/>
                <a:cs typeface="Lucida Grande"/>
              </a:endParaRPr>
            </a:p>
            <a:p>
              <a:pPr algn="ctr"/>
              <a:r>
                <a:rPr lang="en-US" dirty="0" smtClean="0">
                  <a:solidFill>
                    <a:schemeClr val="bg1">
                      <a:lumMod val="50000"/>
                    </a:schemeClr>
                  </a:solidFill>
                  <a:ea typeface="Lucida Grande"/>
                  <a:cs typeface="Lucida Grande"/>
                </a:rPr>
                <a:t>attended </a:t>
              </a:r>
              <a:r>
                <a:rPr lang="en-US" dirty="0">
                  <a:solidFill>
                    <a:schemeClr val="bg1">
                      <a:lumMod val="50000"/>
                    </a:schemeClr>
                  </a:solidFill>
                  <a:ea typeface="Lucida Grande"/>
                  <a:cs typeface="Lucida Grande"/>
                </a:rPr>
                <a:t>a meeting in your bare </a:t>
              </a:r>
              <a:r>
                <a:rPr lang="en-US" dirty="0" smtClean="0">
                  <a:solidFill>
                    <a:schemeClr val="bg1">
                      <a:lumMod val="50000"/>
                    </a:schemeClr>
                  </a:solidFill>
                  <a:ea typeface="Lucida Grande"/>
                  <a:cs typeface="Lucida Grande"/>
                </a:rPr>
                <a:t>feet (</a:t>
              </a:r>
              <a:r>
                <a:rPr lang="en-US" b="1" dirty="0" smtClean="0">
                  <a:solidFill>
                    <a:schemeClr val="bg1">
                      <a:lumMod val="50000"/>
                    </a:schemeClr>
                  </a:solidFill>
                  <a:ea typeface="Lucida Grande"/>
                  <a:cs typeface="Lucida Grande"/>
                </a:rPr>
                <a:t>71; 67</a:t>
              </a:r>
              <a:r>
                <a:rPr lang="en-US" dirty="0" smtClean="0">
                  <a:solidFill>
                    <a:schemeClr val="bg1">
                      <a:lumMod val="50000"/>
                    </a:schemeClr>
                  </a:solidFill>
                  <a:ea typeface="Lucida Grande"/>
                  <a:cs typeface="Lucida Grande"/>
                </a:rPr>
                <a:t>)</a:t>
              </a:r>
              <a:endParaRPr lang="en-US" dirty="0">
                <a:solidFill>
                  <a:schemeClr val="bg1">
                    <a:lumMod val="50000"/>
                  </a:schemeClr>
                </a:solidFill>
              </a:endParaRPr>
            </a:p>
          </p:txBody>
        </p:sp>
        <p:sp>
          <p:nvSpPr>
            <p:cNvPr id="26" name="Snip Single Corner Rectangle 25"/>
            <p:cNvSpPr/>
            <p:nvPr/>
          </p:nvSpPr>
          <p:spPr>
            <a:xfrm>
              <a:off x="5929638" y="3177635"/>
              <a:ext cx="1832403" cy="419539"/>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bg1">
                      <a:lumMod val="50000"/>
                    </a:schemeClr>
                  </a:solidFill>
                </a:rPr>
                <a:t>Communication</a:t>
              </a:r>
              <a:endParaRPr lang="en-US" b="1" dirty="0">
                <a:solidFill>
                  <a:schemeClr val="bg1">
                    <a:lumMod val="50000"/>
                  </a:schemeClr>
                </a:solidFill>
              </a:endParaRPr>
            </a:p>
          </p:txBody>
        </p:sp>
      </p:grpSp>
      <p:sp>
        <p:nvSpPr>
          <p:cNvPr id="13" name="Rounded Rectangle 12"/>
          <p:cNvSpPr/>
          <p:nvPr/>
        </p:nvSpPr>
        <p:spPr>
          <a:xfrm>
            <a:off x="5097285" y="3579569"/>
            <a:ext cx="3916858" cy="1187695"/>
          </a:xfrm>
          <a:prstGeom prst="roundRect">
            <a:avLst/>
          </a:prstGeom>
          <a:solidFill>
            <a:srgbClr val="BFBFBF"/>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ea typeface="Lucida Grande"/>
                <a:cs typeface="Lucida Grande"/>
              </a:rPr>
              <a:t> </a:t>
            </a:r>
            <a:r>
              <a:rPr lang="en-US" dirty="0" smtClean="0">
                <a:solidFill>
                  <a:srgbClr val="FFFFFF"/>
                </a:solidFill>
                <a:ea typeface="Lucida Grande"/>
                <a:cs typeface="Lucida Grande"/>
              </a:rPr>
              <a:t>conducted </a:t>
            </a:r>
            <a:r>
              <a:rPr lang="en-US" dirty="0">
                <a:solidFill>
                  <a:srgbClr val="FFFFFF"/>
                </a:solidFill>
                <a:ea typeface="Lucida Grande"/>
                <a:cs typeface="Lucida Grande"/>
              </a:rPr>
              <a:t>business in a language you don’t </a:t>
            </a:r>
            <a:r>
              <a:rPr lang="en-US" dirty="0" smtClean="0">
                <a:solidFill>
                  <a:srgbClr val="FFFFFF"/>
                </a:solidFill>
                <a:ea typeface="Lucida Grande"/>
                <a:cs typeface="Lucida Grande"/>
              </a:rPr>
              <a:t>understand (</a:t>
            </a:r>
            <a:r>
              <a:rPr lang="en-US" b="1" dirty="0" smtClean="0">
                <a:solidFill>
                  <a:srgbClr val="FFFFFF"/>
                </a:solidFill>
                <a:ea typeface="Lucida Grande"/>
                <a:cs typeface="Lucida Grande"/>
              </a:rPr>
              <a:t>17; 13</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a:p>
            <a:pPr algn="ctr"/>
            <a:r>
              <a:rPr lang="en-US" dirty="0" smtClean="0">
                <a:solidFill>
                  <a:srgbClr val="FFFFFF"/>
                </a:solidFill>
                <a:ea typeface="Lucida Grande"/>
                <a:cs typeface="Lucida Grande"/>
              </a:rPr>
              <a:t>had </a:t>
            </a:r>
            <a:r>
              <a:rPr lang="en-US" dirty="0">
                <a:solidFill>
                  <a:srgbClr val="FFFFFF"/>
                </a:solidFill>
                <a:ea typeface="Lucida Grande"/>
                <a:cs typeface="Lucida Grande"/>
              </a:rPr>
              <a:t>an assistant who lived in your </a:t>
            </a:r>
            <a:r>
              <a:rPr lang="en-US" dirty="0" smtClean="0">
                <a:solidFill>
                  <a:srgbClr val="FFFFFF"/>
                </a:solidFill>
                <a:ea typeface="Lucida Grande"/>
                <a:cs typeface="Lucida Grande"/>
              </a:rPr>
              <a:t>computer (</a:t>
            </a:r>
            <a:r>
              <a:rPr lang="en-US" b="1" dirty="0" smtClean="0">
                <a:solidFill>
                  <a:srgbClr val="FFFFFF"/>
                </a:solidFill>
                <a:ea typeface="Lucida Grande"/>
                <a:cs typeface="Lucida Grande"/>
              </a:rPr>
              <a:t>68; 56</a:t>
            </a:r>
            <a:r>
              <a:rPr lang="en-US" dirty="0" smtClean="0">
                <a:solidFill>
                  <a:srgbClr val="FFFFFF"/>
                </a:solidFill>
                <a:ea typeface="Lucida Grande"/>
                <a:cs typeface="Lucida Grande"/>
              </a:rPr>
              <a:t>)</a:t>
            </a:r>
            <a:endParaRPr lang="en-US" dirty="0">
              <a:solidFill>
                <a:srgbClr val="FFFFFF"/>
              </a:solidFill>
            </a:endParaRPr>
          </a:p>
        </p:txBody>
      </p:sp>
      <p:sp>
        <p:nvSpPr>
          <p:cNvPr id="27" name="Snip Single Corner Rectangle 26"/>
          <p:cNvSpPr/>
          <p:nvPr/>
        </p:nvSpPr>
        <p:spPr>
          <a:xfrm>
            <a:off x="8061371" y="3395692"/>
            <a:ext cx="951591" cy="319058"/>
          </a:xfrm>
          <a:prstGeom prst="snip1Rect">
            <a:avLst/>
          </a:prstGeom>
          <a:solidFill>
            <a:srgbClr val="BFBFBF"/>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Agents</a:t>
            </a:r>
            <a:endParaRPr lang="en-US" b="1" dirty="0">
              <a:solidFill>
                <a:srgbClr val="FFFFFF"/>
              </a:solidFill>
            </a:endParaRPr>
          </a:p>
        </p:txBody>
      </p:sp>
      <p:sp>
        <p:nvSpPr>
          <p:cNvPr id="2" name="TextBox 1"/>
          <p:cNvSpPr txBox="1"/>
          <p:nvPr/>
        </p:nvSpPr>
        <p:spPr>
          <a:xfrm>
            <a:off x="6460389" y="88655"/>
            <a:ext cx="1437112" cy="369332"/>
          </a:xfrm>
          <a:prstGeom prst="rect">
            <a:avLst/>
          </a:prstGeom>
          <a:solidFill>
            <a:schemeClr val="bg2">
              <a:lumMod val="25000"/>
            </a:schemeClr>
          </a:solidFill>
        </p:spPr>
        <p:txBody>
          <a:bodyPr wrap="none" rtlCol="0">
            <a:spAutoFit/>
          </a:bodyPr>
          <a:lstStyle/>
          <a:p>
            <a:r>
              <a:rPr lang="en-US" dirty="0" smtClean="0">
                <a:solidFill>
                  <a:schemeClr val="bg1"/>
                </a:solidFill>
              </a:rPr>
              <a:t>S2014; F2013</a:t>
            </a:r>
            <a:endParaRPr lang="en-US" dirty="0">
              <a:solidFill>
                <a:schemeClr val="bg1"/>
              </a:solidFill>
            </a:endParaRPr>
          </a:p>
        </p:txBody>
      </p:sp>
      <mc:AlternateContent xmlns:mc="http://schemas.openxmlformats.org/markup-compatibility/2006" xmlns:p14="http://schemas.microsoft.com/office/powerpoint/2010/main">
        <mc:Choice Requires="p14">
          <p:contentPart p14:bwMode="auto" r:id="rId2">
            <p14:nvContentPartPr>
              <p14:cNvPr id="3" name="Ink 2"/>
              <p14:cNvContentPartPr/>
              <p14:nvPr/>
            </p14:nvContentPartPr>
            <p14:xfrm>
              <a:off x="508320" y="430200"/>
              <a:ext cx="4543920" cy="1062000"/>
            </p14:xfrm>
          </p:contentPart>
        </mc:Choice>
        <mc:Fallback xmlns="">
          <p:pic>
            <p:nvPicPr>
              <p:cNvPr id="3" name="Ink 2"/>
              <p:cNvPicPr/>
              <p:nvPr/>
            </p:nvPicPr>
            <p:blipFill>
              <a:blip r:embed="rId3"/>
              <a:stretch>
                <a:fillRect/>
              </a:stretch>
            </p:blipFill>
            <p:spPr>
              <a:xfrm>
                <a:off x="498960" y="420840"/>
                <a:ext cx="4562640" cy="1080720"/>
              </a:xfrm>
              <a:prstGeom prst="rect">
                <a:avLst/>
              </a:prstGeom>
            </p:spPr>
          </p:pic>
        </mc:Fallback>
      </mc:AlternateContent>
    </p:spTree>
    <p:extLst>
      <p:ext uri="{BB962C8B-B14F-4D97-AF65-F5344CB8AC3E}">
        <p14:creationId xmlns:p14="http://schemas.microsoft.com/office/powerpoint/2010/main" val="224315769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grpSp>
        <p:nvGrpSpPr>
          <p:cNvPr id="32" name="Group 31"/>
          <p:cNvGrpSpPr/>
          <p:nvPr/>
        </p:nvGrpSpPr>
        <p:grpSpPr>
          <a:xfrm>
            <a:off x="128096" y="2775363"/>
            <a:ext cx="4798711" cy="1111703"/>
            <a:chOff x="8140367" y="4327076"/>
            <a:chExt cx="5566794" cy="1239033"/>
          </a:xfrm>
          <a:solidFill>
            <a:srgbClr val="BFBFBF"/>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ea typeface="Lucida Grande"/>
                  <a:cs typeface="Lucida Grande"/>
                </a:rPr>
                <a:t>opened doors </a:t>
              </a:r>
              <a:r>
                <a:rPr lang="en-US" dirty="0" smtClean="0">
                  <a:solidFill>
                    <a:srgbClr val="FFFFFF"/>
                  </a:solidFill>
                  <a:ea typeface="Lucida Grande"/>
                  <a:cs typeface="Lucida Grande"/>
                </a:rPr>
                <a:t>with </a:t>
              </a:r>
              <a:r>
                <a:rPr lang="en-US" dirty="0">
                  <a:solidFill>
                    <a:srgbClr val="FFFFFF"/>
                  </a:solidFill>
                  <a:ea typeface="Lucida Grande"/>
                  <a:cs typeface="Lucida Grande"/>
                </a:rPr>
                <a:t>your </a:t>
              </a:r>
              <a:r>
                <a:rPr lang="en-US" dirty="0" smtClean="0">
                  <a:solidFill>
                    <a:srgbClr val="FFFFFF"/>
                  </a:solidFill>
                  <a:ea typeface="Lucida Grande"/>
                  <a:cs typeface="Lucida Grande"/>
                </a:rPr>
                <a:t>voice (</a:t>
              </a:r>
              <a:r>
                <a:rPr lang="en-US" b="1" dirty="0" smtClean="0">
                  <a:solidFill>
                    <a:srgbClr val="FFFFFF"/>
                  </a:solidFill>
                  <a:ea typeface="Lucida Grande"/>
                  <a:cs typeface="Lucida Grande"/>
                </a:rPr>
                <a:t>6; 18</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a:p>
              <a:pPr algn="ctr"/>
              <a:r>
                <a:rPr lang="en-US" dirty="0" smtClean="0">
                  <a:solidFill>
                    <a:srgbClr val="FFFFFF"/>
                  </a:solidFill>
                  <a:ea typeface="Lucida Grande"/>
                  <a:cs typeface="Lucida Grande"/>
                </a:rPr>
                <a:t>kept eye </a:t>
              </a:r>
              <a:r>
                <a:rPr lang="en-US" dirty="0">
                  <a:solidFill>
                    <a:srgbClr val="FFFFFF"/>
                  </a:solidFill>
                  <a:ea typeface="Lucida Grande"/>
                  <a:cs typeface="Lucida Grande"/>
                </a:rPr>
                <a:t>on your home when you’re </a:t>
              </a:r>
              <a:r>
                <a:rPr lang="en-US" dirty="0" smtClean="0">
                  <a:solidFill>
                    <a:srgbClr val="FFFFFF"/>
                  </a:solidFill>
                  <a:ea typeface="Lucida Grande"/>
                  <a:cs typeface="Lucida Grande"/>
                </a:rPr>
                <a:t>not (</a:t>
              </a:r>
              <a:r>
                <a:rPr lang="en-US" b="1" dirty="0" smtClean="0">
                  <a:solidFill>
                    <a:srgbClr val="FFFFFF"/>
                  </a:solidFill>
                  <a:ea typeface="Lucida Grande"/>
                  <a:cs typeface="Lucida Grande"/>
                </a:rPr>
                <a:t>20; 24</a:t>
              </a:r>
              <a:r>
                <a:rPr lang="en-US" dirty="0" smtClean="0">
                  <a:solidFill>
                    <a:srgbClr val="FFFFFF"/>
                  </a:solidFill>
                  <a:ea typeface="Lucida Grande"/>
                  <a:cs typeface="Lucida Grande"/>
                </a:rPr>
                <a:t>)</a:t>
              </a:r>
            </a:p>
            <a:p>
              <a:pPr algn="ctr"/>
              <a:r>
                <a:rPr lang="en-US" dirty="0">
                  <a:solidFill>
                    <a:srgbClr val="FFFFFF"/>
                  </a:solidFill>
                  <a:ea typeface="Lucida Grande"/>
                  <a:cs typeface="Lucida Grande"/>
                </a:rPr>
                <a:t>carried your medical history </a:t>
              </a:r>
              <a:r>
                <a:rPr lang="en-US" dirty="0" smtClean="0">
                  <a:solidFill>
                    <a:srgbClr val="FFFFFF"/>
                  </a:solidFill>
                  <a:ea typeface="Lucida Grande"/>
                  <a:cs typeface="Lucida Grande"/>
                </a:rPr>
                <a:t>in wallet (</a:t>
              </a:r>
              <a:r>
                <a:rPr lang="en-US" b="1" dirty="0" smtClean="0">
                  <a:solidFill>
                    <a:srgbClr val="FFFFFF"/>
                  </a:solidFill>
                  <a:ea typeface="Lucida Grande"/>
                  <a:cs typeface="Lucida Grande"/>
                </a:rPr>
                <a:t>20; 20</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Security</a:t>
              </a:r>
              <a:endParaRPr lang="en-US" b="1" dirty="0">
                <a:solidFill>
                  <a:srgbClr val="FFFFFF"/>
                </a:solidFill>
              </a:endParaRPr>
            </a:p>
          </p:txBody>
        </p:sp>
      </p:grpSp>
      <p:sp>
        <p:nvSpPr>
          <p:cNvPr id="5" name="Slide Number Placeholder 4"/>
          <p:cNvSpPr>
            <a:spLocks noGrp="1"/>
          </p:cNvSpPr>
          <p:nvPr>
            <p:ph type="sldNum" sz="quarter" idx="12"/>
          </p:nvPr>
        </p:nvSpPr>
        <p:spPr/>
        <p:txBody>
          <a:bodyPr/>
          <a:lstStyle/>
          <a:p>
            <a:fld id="{6507B5A5-F0C2-644D-AEA7-E773B6B78F38}" type="slidenum">
              <a:rPr lang="en-US" smtClean="0"/>
              <a:pPr/>
              <a:t>18</a:t>
            </a:fld>
            <a:endParaRPr lang="en-US" dirty="0"/>
          </a:p>
        </p:txBody>
      </p:sp>
      <p:grpSp>
        <p:nvGrpSpPr>
          <p:cNvPr id="31" name="Group 30"/>
          <p:cNvGrpSpPr/>
          <p:nvPr/>
        </p:nvGrpSpPr>
        <p:grpSpPr>
          <a:xfrm>
            <a:off x="152347" y="85819"/>
            <a:ext cx="6138282" cy="1371576"/>
            <a:chOff x="297256" y="1309738"/>
            <a:chExt cx="5295378" cy="1558030"/>
          </a:xfrm>
        </p:grpSpPr>
        <p:sp>
          <p:nvSpPr>
            <p:cNvPr id="8" name="Rounded Rectangle 7"/>
            <p:cNvSpPr/>
            <p:nvPr/>
          </p:nvSpPr>
          <p:spPr>
            <a:xfrm>
              <a:off x="297256" y="1570810"/>
              <a:ext cx="5295378" cy="1296958"/>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t> </a:t>
              </a:r>
              <a:r>
                <a:rPr lang="en-US" dirty="0" smtClean="0"/>
                <a:t>renewed </a:t>
              </a:r>
              <a:r>
                <a:rPr lang="en-US" dirty="0"/>
                <a:t>your driver’s license at a cash </a:t>
              </a:r>
              <a:r>
                <a:rPr lang="en-US" dirty="0" smtClean="0"/>
                <a:t>machine (</a:t>
              </a:r>
              <a:r>
                <a:rPr lang="en-US" b="1" dirty="0" smtClean="0">
                  <a:solidFill>
                    <a:schemeClr val="bg1"/>
                  </a:solidFill>
                </a:rPr>
                <a:t>13; 16</a:t>
              </a:r>
              <a:r>
                <a:rPr lang="en-US" dirty="0" smtClean="0">
                  <a:solidFill>
                    <a:schemeClr val="bg1"/>
                  </a:solidFill>
                </a:rPr>
                <a:t>)</a:t>
              </a:r>
              <a:endParaRPr lang="en-US" dirty="0">
                <a:solidFill>
                  <a:schemeClr val="bg1"/>
                </a:solidFill>
              </a:endParaRPr>
            </a:p>
            <a:p>
              <a:pPr algn="ctr"/>
              <a:r>
                <a:rPr lang="en-US" dirty="0" smtClean="0">
                  <a:solidFill>
                    <a:schemeClr val="bg1"/>
                  </a:solidFill>
                </a:rPr>
                <a:t>bought </a:t>
              </a:r>
              <a:r>
                <a:rPr lang="en-US" dirty="0">
                  <a:solidFill>
                    <a:schemeClr val="bg1"/>
                  </a:solidFill>
                </a:rPr>
                <a:t>concert tickets from a cash </a:t>
              </a:r>
              <a:r>
                <a:rPr lang="en-US" dirty="0" smtClean="0">
                  <a:solidFill>
                    <a:schemeClr val="bg1"/>
                  </a:solidFill>
                </a:rPr>
                <a:t>machine (</a:t>
              </a:r>
              <a:r>
                <a:rPr lang="en-US" b="1" dirty="0" smtClean="0">
                  <a:solidFill>
                    <a:schemeClr val="bg1"/>
                  </a:solidFill>
                </a:rPr>
                <a:t>37; 56</a:t>
              </a:r>
              <a:r>
                <a:rPr lang="en-US" dirty="0" smtClean="0">
                  <a:solidFill>
                    <a:schemeClr val="bg1"/>
                  </a:solidFill>
                </a:rPr>
                <a:t>)</a:t>
              </a:r>
              <a:endParaRPr lang="en-US" dirty="0">
                <a:solidFill>
                  <a:schemeClr val="bg1"/>
                </a:solidFill>
              </a:endParaRPr>
            </a:p>
            <a:p>
              <a:pPr algn="ctr"/>
              <a:r>
                <a:rPr lang="en-US" dirty="0" smtClean="0">
                  <a:solidFill>
                    <a:schemeClr val="bg1"/>
                  </a:solidFill>
                </a:rPr>
                <a:t>checked </a:t>
              </a:r>
              <a:r>
                <a:rPr lang="en-US" dirty="0">
                  <a:solidFill>
                    <a:schemeClr val="bg1"/>
                  </a:solidFill>
                </a:rPr>
                <a:t>out of a supermarket a whole cart at a time (</a:t>
              </a:r>
              <a:r>
                <a:rPr lang="en-US" b="1" dirty="0" smtClean="0">
                  <a:solidFill>
                    <a:schemeClr val="bg1"/>
                  </a:solidFill>
                </a:rPr>
                <a:t>13; 11</a:t>
              </a:r>
              <a:r>
                <a:rPr lang="en-US" dirty="0" smtClean="0">
                  <a:solidFill>
                    <a:schemeClr val="bg1"/>
                  </a:solidFill>
                </a:rPr>
                <a:t>)</a:t>
              </a:r>
            </a:p>
            <a:p>
              <a:pPr algn="ctr"/>
              <a:r>
                <a:rPr lang="en-US" dirty="0">
                  <a:solidFill>
                    <a:schemeClr val="bg1"/>
                  </a:solidFill>
                  <a:ea typeface="Lucida Grande"/>
                  <a:cs typeface="Lucida Grande"/>
                </a:rPr>
                <a:t>sent someone a fax from the </a:t>
              </a:r>
              <a:r>
                <a:rPr lang="en-US" dirty="0" smtClean="0">
                  <a:solidFill>
                    <a:schemeClr val="bg1"/>
                  </a:solidFill>
                  <a:ea typeface="Lucida Grande"/>
                  <a:cs typeface="Lucida Grande"/>
                </a:rPr>
                <a:t>beach (</a:t>
              </a:r>
              <a:r>
                <a:rPr lang="en-US" b="1" dirty="0" smtClean="0">
                  <a:solidFill>
                    <a:schemeClr val="bg1"/>
                  </a:solidFill>
                  <a:ea typeface="Lucida Grande"/>
                  <a:cs typeface="Lucida Grande"/>
                </a:rPr>
                <a:t>31; 44</a:t>
              </a:r>
              <a:r>
                <a:rPr lang="en-US" dirty="0" smtClean="0">
                  <a:solidFill>
                    <a:schemeClr val="bg1"/>
                  </a:solidFill>
                  <a:ea typeface="Lucida Grande"/>
                  <a:cs typeface="Lucida Grande"/>
                </a:rPr>
                <a:t>)</a:t>
              </a:r>
              <a:endParaRPr lang="en-US" dirty="0"/>
            </a:p>
          </p:txBody>
        </p:sp>
        <p:sp>
          <p:nvSpPr>
            <p:cNvPr id="20" name="Snip Single Corner Rectangle 19"/>
            <p:cNvSpPr/>
            <p:nvPr/>
          </p:nvSpPr>
          <p:spPr>
            <a:xfrm>
              <a:off x="297256" y="1309738"/>
              <a:ext cx="1310629" cy="419538"/>
            </a:xfrm>
            <a:prstGeom prst="snip1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a:solidFill>
                    <a:schemeClr val="tx1"/>
                  </a:solidFill>
                </a:rPr>
                <a:t>Commerce</a:t>
              </a:r>
            </a:p>
          </p:txBody>
        </p:sp>
      </p:grpSp>
      <p:grpSp>
        <p:nvGrpSpPr>
          <p:cNvPr id="15" name="Group 14"/>
          <p:cNvGrpSpPr/>
          <p:nvPr/>
        </p:nvGrpSpPr>
        <p:grpSpPr>
          <a:xfrm>
            <a:off x="135455" y="3937307"/>
            <a:ext cx="5076941" cy="1103801"/>
            <a:chOff x="9144000" y="2514247"/>
            <a:chExt cx="5076941" cy="1252295"/>
          </a:xfrm>
          <a:solidFill>
            <a:srgbClr val="BFBFBF"/>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rPr>
                <a:t> </a:t>
              </a:r>
              <a:r>
                <a:rPr lang="en-US" dirty="0" smtClean="0">
                  <a:solidFill>
                    <a:srgbClr val="FFFFFF"/>
                  </a:solidFill>
                </a:rPr>
                <a:t>learned </a:t>
              </a:r>
              <a:r>
                <a:rPr lang="en-US" dirty="0">
                  <a:solidFill>
                    <a:srgbClr val="FFFFFF"/>
                  </a:solidFill>
                </a:rPr>
                <a:t>special things from faraway </a:t>
              </a:r>
              <a:r>
                <a:rPr lang="en-US" dirty="0" smtClean="0">
                  <a:solidFill>
                    <a:srgbClr val="FFFFFF"/>
                  </a:solidFill>
                </a:rPr>
                <a:t>places (</a:t>
              </a:r>
              <a:r>
                <a:rPr lang="en-US" b="1" dirty="0" smtClean="0">
                  <a:solidFill>
                    <a:srgbClr val="FFFFFF"/>
                  </a:solidFill>
                </a:rPr>
                <a:t>92; 87</a:t>
              </a:r>
              <a:r>
                <a:rPr lang="en-US" dirty="0" smtClean="0">
                  <a:solidFill>
                    <a:srgbClr val="FFFFFF"/>
                  </a:solidFill>
                </a:rPr>
                <a:t>)</a:t>
              </a:r>
              <a:endParaRPr lang="en-US" dirty="0">
                <a:solidFill>
                  <a:srgbClr val="FFFFFF"/>
                </a:solidFill>
              </a:endParaRPr>
            </a:p>
            <a:p>
              <a:pPr algn="ctr"/>
              <a:r>
                <a:rPr lang="en-US" dirty="0" smtClean="0">
                  <a:solidFill>
                    <a:srgbClr val="FFFFFF"/>
                  </a:solidFill>
                </a:rPr>
                <a:t>had </a:t>
              </a:r>
              <a:r>
                <a:rPr lang="en-US" dirty="0">
                  <a:solidFill>
                    <a:srgbClr val="FFFFFF"/>
                  </a:solidFill>
                </a:rPr>
                <a:t>a </a:t>
              </a:r>
              <a:r>
                <a:rPr lang="en-US" dirty="0" smtClean="0">
                  <a:solidFill>
                    <a:srgbClr val="FFFFFF"/>
                  </a:solidFill>
                </a:rPr>
                <a:t>classmate </a:t>
              </a:r>
              <a:r>
                <a:rPr lang="en-US" dirty="0">
                  <a:solidFill>
                    <a:srgbClr val="FFFFFF"/>
                  </a:solidFill>
                </a:rPr>
                <a:t>thousands of miles </a:t>
              </a:r>
              <a:r>
                <a:rPr lang="en-US" dirty="0" smtClean="0">
                  <a:solidFill>
                    <a:srgbClr val="FFFFFF"/>
                  </a:solidFill>
                </a:rPr>
                <a:t>away (</a:t>
              </a:r>
              <a:r>
                <a:rPr lang="en-US" b="1" dirty="0" smtClean="0">
                  <a:solidFill>
                    <a:srgbClr val="FFFFFF"/>
                  </a:solidFill>
                </a:rPr>
                <a:t>74; 73</a:t>
              </a:r>
              <a:r>
                <a:rPr lang="en-US" dirty="0" smtClean="0">
                  <a:solidFill>
                    <a:srgbClr val="FFFFFF"/>
                  </a:solidFill>
                </a:rPr>
                <a:t>)</a:t>
              </a:r>
            </a:p>
            <a:p>
              <a:pPr algn="ctr"/>
              <a:r>
                <a:rPr lang="en-US" dirty="0">
                  <a:solidFill>
                    <a:srgbClr val="FFFFFF"/>
                  </a:solidFill>
                  <a:ea typeface="Lucida Grande"/>
                  <a:cs typeface="Lucida Grande"/>
                </a:rPr>
                <a:t>fixed your car with a </a:t>
              </a:r>
              <a:r>
                <a:rPr lang="en-US" dirty="0" smtClean="0">
                  <a:solidFill>
                    <a:srgbClr val="FFFFFF"/>
                  </a:solidFill>
                  <a:ea typeface="Lucida Grande"/>
                  <a:cs typeface="Lucida Grande"/>
                </a:rPr>
                <a:t>television (</a:t>
              </a:r>
              <a:r>
                <a:rPr lang="en-US" b="1" dirty="0" smtClean="0">
                  <a:solidFill>
                    <a:srgbClr val="FFFFFF"/>
                  </a:solidFill>
                  <a:ea typeface="Lucida Grande"/>
                  <a:cs typeface="Lucida Grande"/>
                </a:rPr>
                <a:t>18; 29</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Education</a:t>
              </a:r>
              <a:endParaRPr lang="en-US" b="1" dirty="0">
                <a:solidFill>
                  <a:srgbClr val="FFFFFF"/>
                </a:solidFill>
              </a:endParaRPr>
            </a:p>
          </p:txBody>
        </p:sp>
      </p:grpSp>
      <p:grpSp>
        <p:nvGrpSpPr>
          <p:cNvPr id="14" name="Group 13"/>
          <p:cNvGrpSpPr/>
          <p:nvPr/>
        </p:nvGrpSpPr>
        <p:grpSpPr>
          <a:xfrm>
            <a:off x="6060484" y="213070"/>
            <a:ext cx="3004058" cy="1660883"/>
            <a:chOff x="3902482" y="1257501"/>
            <a:chExt cx="5162061" cy="1163976"/>
          </a:xfrm>
          <a:solidFill>
            <a:schemeClr val="bg1">
              <a:lumMod val="75000"/>
            </a:schemeClr>
          </a:solidFill>
        </p:grpSpPr>
        <p:sp>
          <p:nvSpPr>
            <p:cNvPr id="30" name="Snip Single Corner Rectangle 29"/>
            <p:cNvSpPr/>
            <p:nvPr/>
          </p:nvSpPr>
          <p:spPr>
            <a:xfrm>
              <a:off x="7340733" y="1257501"/>
              <a:ext cx="1723810" cy="400185"/>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bg1"/>
                  </a:solidFill>
                </a:rPr>
                <a:t>Travel</a:t>
              </a:r>
              <a:endParaRPr lang="en-US" b="1" dirty="0">
                <a:solidFill>
                  <a:schemeClr val="bg1"/>
                </a:solidFill>
              </a:endParaRPr>
            </a:p>
          </p:txBody>
        </p:sp>
        <p:sp>
          <p:nvSpPr>
            <p:cNvPr id="16" name="Rounded Rectangle 15"/>
            <p:cNvSpPr/>
            <p:nvPr/>
          </p:nvSpPr>
          <p:spPr>
            <a:xfrm>
              <a:off x="3902482" y="1553282"/>
              <a:ext cx="5162060" cy="868195"/>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smtClean="0">
                  <a:solidFill>
                    <a:schemeClr val="bg1"/>
                  </a:solidFill>
                </a:rPr>
                <a:t>crossed </a:t>
              </a:r>
              <a:r>
                <a:rPr lang="en-US" dirty="0">
                  <a:solidFill>
                    <a:schemeClr val="bg1"/>
                  </a:solidFill>
                </a:rPr>
                <a:t>the country without </a:t>
              </a:r>
              <a:r>
                <a:rPr lang="en-US" dirty="0" smtClean="0">
                  <a:solidFill>
                    <a:schemeClr val="bg1"/>
                  </a:solidFill>
                </a:rPr>
                <a:t>directions (</a:t>
              </a:r>
              <a:r>
                <a:rPr lang="en-US" b="1" dirty="0" smtClean="0">
                  <a:solidFill>
                    <a:schemeClr val="bg1"/>
                  </a:solidFill>
                </a:rPr>
                <a:t>72; 82</a:t>
              </a:r>
              <a:r>
                <a:rPr lang="en-US" dirty="0" smtClean="0">
                  <a:solidFill>
                    <a:schemeClr val="bg1"/>
                  </a:solidFill>
                </a:rPr>
                <a:t>)</a:t>
              </a:r>
            </a:p>
            <a:p>
              <a:pPr algn="ctr"/>
              <a:r>
                <a:rPr lang="en-US" dirty="0" smtClean="0">
                  <a:solidFill>
                    <a:schemeClr val="bg1"/>
                  </a:solidFill>
                </a:rPr>
                <a:t>paid </a:t>
              </a:r>
              <a:r>
                <a:rPr lang="en-US" dirty="0">
                  <a:solidFill>
                    <a:schemeClr val="bg1"/>
                  </a:solidFill>
                </a:rPr>
                <a:t>a toll without slowing </a:t>
              </a:r>
              <a:r>
                <a:rPr lang="en-US" dirty="0" smtClean="0">
                  <a:solidFill>
                    <a:schemeClr val="bg1"/>
                  </a:solidFill>
                </a:rPr>
                <a:t>down (</a:t>
              </a:r>
              <a:r>
                <a:rPr lang="en-US" b="1" dirty="0" smtClean="0">
                  <a:solidFill>
                    <a:schemeClr val="bg1"/>
                  </a:solidFill>
                </a:rPr>
                <a:t>64; 64</a:t>
              </a:r>
              <a:r>
                <a:rPr lang="en-US" dirty="0" smtClean="0">
                  <a:solidFill>
                    <a:schemeClr val="bg1"/>
                  </a:solidFill>
                </a:rPr>
                <a:t>)</a:t>
              </a:r>
              <a:endParaRPr lang="en-US" dirty="0">
                <a:solidFill>
                  <a:schemeClr val="bg1"/>
                </a:solidFill>
              </a:endParaRPr>
            </a:p>
          </p:txBody>
        </p:sp>
      </p:grpSp>
      <p:grpSp>
        <p:nvGrpSpPr>
          <p:cNvPr id="23" name="Group 22"/>
          <p:cNvGrpSpPr/>
          <p:nvPr/>
        </p:nvGrpSpPr>
        <p:grpSpPr>
          <a:xfrm>
            <a:off x="169549" y="1620899"/>
            <a:ext cx="6555797" cy="874652"/>
            <a:chOff x="-1224296" y="4943640"/>
            <a:chExt cx="6007416" cy="1033877"/>
          </a:xfrm>
          <a:solidFill>
            <a:srgbClr val="BFBFBF"/>
          </a:solidFill>
        </p:grpSpPr>
        <p:sp>
          <p:nvSpPr>
            <p:cNvPr id="11" name="Rounded Rectangle 10"/>
            <p:cNvSpPr/>
            <p:nvPr/>
          </p:nvSpPr>
          <p:spPr>
            <a:xfrm>
              <a:off x="-1224296" y="5214121"/>
              <a:ext cx="6007416" cy="76339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rPr>
                <a:t> </a:t>
              </a:r>
              <a:r>
                <a:rPr lang="en-US" dirty="0" smtClean="0">
                  <a:solidFill>
                    <a:srgbClr val="FFFFFF"/>
                  </a:solidFill>
                </a:rPr>
                <a:t>borrowed </a:t>
              </a:r>
              <a:r>
                <a:rPr lang="en-US" dirty="0">
                  <a:solidFill>
                    <a:srgbClr val="FFFFFF"/>
                  </a:solidFill>
                </a:rPr>
                <a:t>a book from thousands of miles </a:t>
              </a:r>
              <a:r>
                <a:rPr lang="en-US" dirty="0" smtClean="0">
                  <a:solidFill>
                    <a:srgbClr val="FFFFFF"/>
                  </a:solidFill>
                </a:rPr>
                <a:t>away (</a:t>
              </a:r>
              <a:r>
                <a:rPr lang="en-US" b="1" dirty="0" smtClean="0">
                  <a:solidFill>
                    <a:srgbClr val="FFFFFF"/>
                  </a:solidFill>
                </a:rPr>
                <a:t>79; 73</a:t>
              </a:r>
              <a:r>
                <a:rPr lang="en-US" dirty="0" smtClean="0">
                  <a:solidFill>
                    <a:srgbClr val="FFFFFF"/>
                  </a:solidFill>
                </a:rPr>
                <a:t>)  </a:t>
              </a:r>
            </a:p>
            <a:p>
              <a:pPr algn="ctr"/>
              <a:r>
                <a:rPr lang="en-US" dirty="0" smtClean="0">
                  <a:solidFill>
                    <a:srgbClr val="FFFFFF"/>
                  </a:solidFill>
                </a:rPr>
                <a:t>watched movie </a:t>
              </a:r>
              <a:r>
                <a:rPr lang="en-US" dirty="0">
                  <a:solidFill>
                    <a:srgbClr val="FFFFFF"/>
                  </a:solidFill>
                </a:rPr>
                <a:t>you wanted to the minute you wanted </a:t>
              </a:r>
              <a:r>
                <a:rPr lang="en-US" dirty="0" smtClean="0">
                  <a:solidFill>
                    <a:srgbClr val="FFFFFF"/>
                  </a:solidFill>
                </a:rPr>
                <a:t>to (</a:t>
              </a:r>
              <a:r>
                <a:rPr lang="en-US" b="1" dirty="0" smtClean="0">
                  <a:solidFill>
                    <a:srgbClr val="FFFFFF"/>
                  </a:solidFill>
                </a:rPr>
                <a:t>96; 98</a:t>
              </a:r>
              <a:r>
                <a:rPr lang="en-US" dirty="0" smtClean="0">
                  <a:solidFill>
                    <a:srgbClr val="FFFFFF"/>
                  </a:solidFill>
                </a:rPr>
                <a:t>)</a:t>
              </a:r>
              <a:endParaRPr lang="en-US" dirty="0">
                <a:solidFill>
                  <a:srgbClr val="FFFFFF"/>
                </a:solidFill>
              </a:endParaRPr>
            </a:p>
          </p:txBody>
        </p:sp>
        <p:sp>
          <p:nvSpPr>
            <p:cNvPr id="22" name="Snip Single Corner Rectangle 21"/>
            <p:cNvSpPr/>
            <p:nvPr/>
          </p:nvSpPr>
          <p:spPr>
            <a:xfrm>
              <a:off x="-1224296" y="4943640"/>
              <a:ext cx="221064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Media Consumption</a:t>
              </a:r>
              <a:endParaRPr lang="en-US" b="1" dirty="0">
                <a:solidFill>
                  <a:srgbClr val="FFFFFF"/>
                </a:solidFill>
              </a:endParaRPr>
            </a:p>
          </p:txBody>
        </p:sp>
      </p:grpSp>
      <p:grpSp>
        <p:nvGrpSpPr>
          <p:cNvPr id="7" name="Group 6"/>
          <p:cNvGrpSpPr/>
          <p:nvPr/>
        </p:nvGrpSpPr>
        <p:grpSpPr>
          <a:xfrm>
            <a:off x="4261944" y="2189922"/>
            <a:ext cx="4769607" cy="1188724"/>
            <a:chOff x="2875091" y="3177635"/>
            <a:chExt cx="4886950" cy="1427489"/>
          </a:xfrm>
          <a:solidFill>
            <a:schemeClr val="accent3">
              <a:lumMod val="40000"/>
              <a:lumOff val="60000"/>
            </a:schemeClr>
          </a:solidFill>
        </p:grpSpPr>
        <p:sp>
          <p:nvSpPr>
            <p:cNvPr id="12" name="Rounded Rectangle 11"/>
            <p:cNvSpPr/>
            <p:nvPr/>
          </p:nvSpPr>
          <p:spPr>
            <a:xfrm>
              <a:off x="2875091" y="3464378"/>
              <a:ext cx="4886950" cy="114074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chemeClr val="bg1">
                      <a:lumMod val="50000"/>
                    </a:schemeClr>
                  </a:solidFill>
                  <a:ea typeface="Lucida Grande"/>
                  <a:cs typeface="Lucida Grande"/>
                </a:rPr>
                <a:t> </a:t>
              </a:r>
              <a:r>
                <a:rPr lang="en-US" dirty="0" smtClean="0">
                  <a:solidFill>
                    <a:schemeClr val="bg1">
                      <a:lumMod val="50000"/>
                    </a:schemeClr>
                  </a:solidFill>
                  <a:ea typeface="Lucida Grande"/>
                  <a:cs typeface="Lucida Grande"/>
                </a:rPr>
                <a:t>tucked baby </a:t>
              </a:r>
              <a:r>
                <a:rPr lang="en-US" dirty="0">
                  <a:solidFill>
                    <a:schemeClr val="bg1">
                      <a:lumMod val="50000"/>
                    </a:schemeClr>
                  </a:solidFill>
                  <a:ea typeface="Lucida Grande"/>
                  <a:cs typeface="Lucida Grande"/>
                </a:rPr>
                <a:t>in from a phone </a:t>
              </a:r>
              <a:r>
                <a:rPr lang="en-US" dirty="0" smtClean="0">
                  <a:solidFill>
                    <a:schemeClr val="bg1">
                      <a:lumMod val="50000"/>
                    </a:schemeClr>
                  </a:solidFill>
                  <a:ea typeface="Lucida Grande"/>
                  <a:cs typeface="Lucida Grande"/>
                </a:rPr>
                <a:t>booth (</a:t>
              </a:r>
              <a:r>
                <a:rPr lang="en-US" b="1" dirty="0" smtClean="0">
                  <a:solidFill>
                    <a:schemeClr val="bg1">
                      <a:lumMod val="50000"/>
                    </a:schemeClr>
                  </a:solidFill>
                  <a:ea typeface="Lucida Grande"/>
                  <a:cs typeface="Lucida Grande"/>
                </a:rPr>
                <a:t>10; 58</a:t>
              </a:r>
              <a:r>
                <a:rPr lang="en-US" dirty="0" smtClean="0">
                  <a:solidFill>
                    <a:schemeClr val="bg1">
                      <a:lumMod val="50000"/>
                    </a:schemeClr>
                  </a:solidFill>
                  <a:ea typeface="Lucida Grande"/>
                  <a:cs typeface="Lucida Grande"/>
                </a:rPr>
                <a:t>)</a:t>
              </a:r>
            </a:p>
            <a:p>
              <a:pPr algn="ctr"/>
              <a:r>
                <a:rPr lang="en-US" dirty="0" smtClean="0">
                  <a:solidFill>
                    <a:schemeClr val="bg1">
                      <a:lumMod val="50000"/>
                    </a:schemeClr>
                  </a:solidFill>
                  <a:ea typeface="Lucida Grande"/>
                  <a:cs typeface="Lucida Grande"/>
                </a:rPr>
                <a:t>put </a:t>
              </a:r>
              <a:r>
                <a:rPr lang="en-US" dirty="0">
                  <a:solidFill>
                    <a:schemeClr val="bg1">
                      <a:lumMod val="50000"/>
                    </a:schemeClr>
                  </a:solidFill>
                  <a:ea typeface="Lucida Grande"/>
                  <a:cs typeface="Lucida Grande"/>
                </a:rPr>
                <a:t>heads </a:t>
              </a:r>
              <a:r>
                <a:rPr lang="en-US" dirty="0" smtClean="0">
                  <a:solidFill>
                    <a:schemeClr val="bg1">
                      <a:lumMod val="50000"/>
                    </a:schemeClr>
                  </a:solidFill>
                  <a:ea typeface="Lucida Grande"/>
                  <a:cs typeface="Lucida Grande"/>
                </a:rPr>
                <a:t>together when not together (</a:t>
              </a:r>
              <a:r>
                <a:rPr lang="en-US" b="1" dirty="0" smtClean="0">
                  <a:solidFill>
                    <a:schemeClr val="bg1">
                      <a:lumMod val="50000"/>
                    </a:schemeClr>
                  </a:solidFill>
                  <a:ea typeface="Lucida Grande"/>
                  <a:cs typeface="Lucida Grande"/>
                </a:rPr>
                <a:t>87; 84</a:t>
              </a:r>
              <a:r>
                <a:rPr lang="en-US" dirty="0" smtClean="0">
                  <a:solidFill>
                    <a:schemeClr val="bg1">
                      <a:lumMod val="50000"/>
                    </a:schemeClr>
                  </a:solidFill>
                  <a:ea typeface="Lucida Grande"/>
                  <a:cs typeface="Lucida Grande"/>
                </a:rPr>
                <a:t>)</a:t>
              </a:r>
              <a:endParaRPr lang="en-US" dirty="0">
                <a:solidFill>
                  <a:schemeClr val="bg1">
                    <a:lumMod val="50000"/>
                  </a:schemeClr>
                </a:solidFill>
                <a:ea typeface="Lucida Grande"/>
                <a:cs typeface="Lucida Grande"/>
              </a:endParaRPr>
            </a:p>
            <a:p>
              <a:pPr algn="ctr"/>
              <a:r>
                <a:rPr lang="en-US" dirty="0" smtClean="0">
                  <a:solidFill>
                    <a:schemeClr val="bg1">
                      <a:lumMod val="50000"/>
                    </a:schemeClr>
                  </a:solidFill>
                  <a:ea typeface="Lucida Grande"/>
                  <a:cs typeface="Lucida Grande"/>
                </a:rPr>
                <a:t>attended </a:t>
              </a:r>
              <a:r>
                <a:rPr lang="en-US" dirty="0">
                  <a:solidFill>
                    <a:schemeClr val="bg1">
                      <a:lumMod val="50000"/>
                    </a:schemeClr>
                  </a:solidFill>
                  <a:ea typeface="Lucida Grande"/>
                  <a:cs typeface="Lucida Grande"/>
                </a:rPr>
                <a:t>a meeting in your bare </a:t>
              </a:r>
              <a:r>
                <a:rPr lang="en-US" dirty="0" smtClean="0">
                  <a:solidFill>
                    <a:schemeClr val="bg1">
                      <a:lumMod val="50000"/>
                    </a:schemeClr>
                  </a:solidFill>
                  <a:ea typeface="Lucida Grande"/>
                  <a:cs typeface="Lucida Grande"/>
                </a:rPr>
                <a:t>feet (</a:t>
              </a:r>
              <a:r>
                <a:rPr lang="en-US" b="1" dirty="0" smtClean="0">
                  <a:solidFill>
                    <a:schemeClr val="bg1">
                      <a:lumMod val="50000"/>
                    </a:schemeClr>
                  </a:solidFill>
                  <a:ea typeface="Lucida Grande"/>
                  <a:cs typeface="Lucida Grande"/>
                </a:rPr>
                <a:t>71; 67</a:t>
              </a:r>
              <a:r>
                <a:rPr lang="en-US" dirty="0" smtClean="0">
                  <a:solidFill>
                    <a:schemeClr val="bg1">
                      <a:lumMod val="50000"/>
                    </a:schemeClr>
                  </a:solidFill>
                  <a:ea typeface="Lucida Grande"/>
                  <a:cs typeface="Lucida Grande"/>
                </a:rPr>
                <a:t>)</a:t>
              </a:r>
              <a:endParaRPr lang="en-US" dirty="0">
                <a:solidFill>
                  <a:schemeClr val="bg1">
                    <a:lumMod val="50000"/>
                  </a:schemeClr>
                </a:solidFill>
              </a:endParaRPr>
            </a:p>
          </p:txBody>
        </p:sp>
        <p:sp>
          <p:nvSpPr>
            <p:cNvPr id="26" name="Snip Single Corner Rectangle 25"/>
            <p:cNvSpPr/>
            <p:nvPr/>
          </p:nvSpPr>
          <p:spPr>
            <a:xfrm>
              <a:off x="5929638" y="3177635"/>
              <a:ext cx="1832403" cy="419539"/>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bg1">
                      <a:lumMod val="50000"/>
                    </a:schemeClr>
                  </a:solidFill>
                </a:rPr>
                <a:t>Communication</a:t>
              </a:r>
              <a:endParaRPr lang="en-US" b="1" dirty="0">
                <a:solidFill>
                  <a:schemeClr val="bg1">
                    <a:lumMod val="50000"/>
                  </a:schemeClr>
                </a:solidFill>
              </a:endParaRPr>
            </a:p>
          </p:txBody>
        </p:sp>
      </p:grpSp>
      <p:sp>
        <p:nvSpPr>
          <p:cNvPr id="13" name="Rounded Rectangle 12"/>
          <p:cNvSpPr/>
          <p:nvPr/>
        </p:nvSpPr>
        <p:spPr>
          <a:xfrm>
            <a:off x="5097285" y="3579569"/>
            <a:ext cx="3916858" cy="1187695"/>
          </a:xfrm>
          <a:prstGeom prst="roundRect">
            <a:avLst/>
          </a:prstGeom>
          <a:solidFill>
            <a:srgbClr val="BFBFBF"/>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ea typeface="Lucida Grande"/>
                <a:cs typeface="Lucida Grande"/>
              </a:rPr>
              <a:t> </a:t>
            </a:r>
            <a:r>
              <a:rPr lang="en-US" dirty="0" smtClean="0">
                <a:solidFill>
                  <a:srgbClr val="FFFFFF"/>
                </a:solidFill>
                <a:ea typeface="Lucida Grande"/>
                <a:cs typeface="Lucida Grande"/>
              </a:rPr>
              <a:t>conducted </a:t>
            </a:r>
            <a:r>
              <a:rPr lang="en-US" dirty="0">
                <a:solidFill>
                  <a:srgbClr val="FFFFFF"/>
                </a:solidFill>
                <a:ea typeface="Lucida Grande"/>
                <a:cs typeface="Lucida Grande"/>
              </a:rPr>
              <a:t>business in a language you don’t </a:t>
            </a:r>
            <a:r>
              <a:rPr lang="en-US" dirty="0" smtClean="0">
                <a:solidFill>
                  <a:srgbClr val="FFFFFF"/>
                </a:solidFill>
                <a:ea typeface="Lucida Grande"/>
                <a:cs typeface="Lucida Grande"/>
              </a:rPr>
              <a:t>understand (</a:t>
            </a:r>
            <a:r>
              <a:rPr lang="en-US" b="1" dirty="0" smtClean="0">
                <a:solidFill>
                  <a:srgbClr val="FFFFFF"/>
                </a:solidFill>
                <a:ea typeface="Lucida Grande"/>
                <a:cs typeface="Lucida Grande"/>
              </a:rPr>
              <a:t>17; 13</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a:p>
            <a:pPr algn="ctr"/>
            <a:r>
              <a:rPr lang="en-US" dirty="0" smtClean="0">
                <a:solidFill>
                  <a:srgbClr val="FFFFFF"/>
                </a:solidFill>
                <a:ea typeface="Lucida Grande"/>
                <a:cs typeface="Lucida Grande"/>
              </a:rPr>
              <a:t>had </a:t>
            </a:r>
            <a:r>
              <a:rPr lang="en-US" dirty="0">
                <a:solidFill>
                  <a:srgbClr val="FFFFFF"/>
                </a:solidFill>
                <a:ea typeface="Lucida Grande"/>
                <a:cs typeface="Lucida Grande"/>
              </a:rPr>
              <a:t>an assistant who lived in your </a:t>
            </a:r>
            <a:r>
              <a:rPr lang="en-US" dirty="0" smtClean="0">
                <a:solidFill>
                  <a:srgbClr val="FFFFFF"/>
                </a:solidFill>
                <a:ea typeface="Lucida Grande"/>
                <a:cs typeface="Lucida Grande"/>
              </a:rPr>
              <a:t>computer (</a:t>
            </a:r>
            <a:r>
              <a:rPr lang="en-US" b="1" dirty="0" smtClean="0">
                <a:solidFill>
                  <a:srgbClr val="FFFFFF"/>
                </a:solidFill>
                <a:ea typeface="Lucida Grande"/>
                <a:cs typeface="Lucida Grande"/>
              </a:rPr>
              <a:t>68; 56</a:t>
            </a:r>
            <a:r>
              <a:rPr lang="en-US" dirty="0" smtClean="0">
                <a:solidFill>
                  <a:srgbClr val="FFFFFF"/>
                </a:solidFill>
                <a:ea typeface="Lucida Grande"/>
                <a:cs typeface="Lucida Grande"/>
              </a:rPr>
              <a:t>)</a:t>
            </a:r>
            <a:endParaRPr lang="en-US" dirty="0">
              <a:solidFill>
                <a:srgbClr val="FFFFFF"/>
              </a:solidFill>
            </a:endParaRPr>
          </a:p>
        </p:txBody>
      </p:sp>
      <p:sp>
        <p:nvSpPr>
          <p:cNvPr id="27" name="Snip Single Corner Rectangle 26"/>
          <p:cNvSpPr/>
          <p:nvPr/>
        </p:nvSpPr>
        <p:spPr>
          <a:xfrm>
            <a:off x="8061371" y="3395692"/>
            <a:ext cx="951591" cy="319058"/>
          </a:xfrm>
          <a:prstGeom prst="snip1Rect">
            <a:avLst/>
          </a:prstGeom>
          <a:solidFill>
            <a:srgbClr val="BFBFBF"/>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Agents</a:t>
            </a:r>
            <a:endParaRPr lang="en-US" b="1" dirty="0">
              <a:solidFill>
                <a:srgbClr val="FFFFFF"/>
              </a:solidFill>
            </a:endParaRPr>
          </a:p>
        </p:txBody>
      </p:sp>
      <p:sp>
        <p:nvSpPr>
          <p:cNvPr id="2" name="TextBox 1"/>
          <p:cNvSpPr txBox="1"/>
          <p:nvPr/>
        </p:nvSpPr>
        <p:spPr>
          <a:xfrm>
            <a:off x="6460389" y="88655"/>
            <a:ext cx="1437112" cy="369332"/>
          </a:xfrm>
          <a:prstGeom prst="rect">
            <a:avLst/>
          </a:prstGeom>
          <a:solidFill>
            <a:schemeClr val="bg2">
              <a:lumMod val="25000"/>
            </a:schemeClr>
          </a:solidFill>
        </p:spPr>
        <p:txBody>
          <a:bodyPr wrap="none" rtlCol="0">
            <a:spAutoFit/>
          </a:bodyPr>
          <a:lstStyle/>
          <a:p>
            <a:r>
              <a:rPr lang="en-US" dirty="0" smtClean="0">
                <a:solidFill>
                  <a:schemeClr val="bg1"/>
                </a:solidFill>
              </a:rPr>
              <a:t>S2014; F2013</a:t>
            </a:r>
            <a:endParaRPr lang="en-US" dirty="0">
              <a:solidFill>
                <a:schemeClr val="bg1"/>
              </a:solidFill>
            </a:endParaRPr>
          </a:p>
        </p:txBody>
      </p:sp>
      <p:pic>
        <p:nvPicPr>
          <p:cNvPr id="25" name="Picture 24"/>
          <p:cNvPicPr>
            <a:picLocks noChangeAspect="1"/>
          </p:cNvPicPr>
          <p:nvPr/>
        </p:nvPicPr>
        <p:blipFill>
          <a:blip r:embed="rId2"/>
          <a:stretch>
            <a:fillRect/>
          </a:stretch>
        </p:blipFill>
        <p:spPr>
          <a:xfrm>
            <a:off x="3460698" y="1482289"/>
            <a:ext cx="5552264" cy="3560389"/>
          </a:xfrm>
          <a:prstGeom prst="rect">
            <a:avLst/>
          </a:prstGeom>
        </p:spPr>
      </p:pic>
      <p:sp>
        <p:nvSpPr>
          <p:cNvPr id="28" name="TextBox 27"/>
          <p:cNvSpPr txBox="1"/>
          <p:nvPr/>
        </p:nvSpPr>
        <p:spPr>
          <a:xfrm>
            <a:off x="4261944" y="4255181"/>
            <a:ext cx="4014215" cy="707886"/>
          </a:xfrm>
          <a:prstGeom prst="rect">
            <a:avLst/>
          </a:prstGeom>
          <a:solidFill>
            <a:schemeClr val="bg1">
              <a:alpha val="73000"/>
            </a:schemeClr>
          </a:solidFill>
        </p:spPr>
        <p:txBody>
          <a:bodyPr wrap="none" rtlCol="0">
            <a:spAutoFit/>
          </a:bodyPr>
          <a:lstStyle/>
          <a:p>
            <a:pPr algn="ctr"/>
            <a:r>
              <a:rPr lang="en-US" sz="2000" b="1" dirty="0" smtClean="0"/>
              <a:t>Sir Tim Berners-Lee</a:t>
            </a:r>
          </a:p>
          <a:p>
            <a:pPr algn="ctr"/>
            <a:r>
              <a:rPr lang="en-US" sz="2000" b="1" dirty="0" smtClean="0"/>
              <a:t>First WWW Prototype at CERN 1990</a:t>
            </a:r>
            <a:endParaRPr lang="en-US" sz="2000" b="1" dirty="0"/>
          </a:p>
        </p:txBody>
      </p:sp>
      <mc:AlternateContent xmlns:mc="http://schemas.openxmlformats.org/markup-compatibility/2006" xmlns:p14="http://schemas.microsoft.com/office/powerpoint/2010/main">
        <mc:Choice Requires="p14">
          <p:contentPart p14:bwMode="auto" r:id="rId3">
            <p14:nvContentPartPr>
              <p14:cNvPr id="3" name="Ink 2"/>
              <p14:cNvContentPartPr/>
              <p14:nvPr/>
            </p14:nvContentPartPr>
            <p14:xfrm>
              <a:off x="5490360" y="4552200"/>
              <a:ext cx="2617200" cy="385200"/>
            </p14:xfrm>
          </p:contentPart>
        </mc:Choice>
        <mc:Fallback xmlns="">
          <p:pic>
            <p:nvPicPr>
              <p:cNvPr id="3" name="Ink 2"/>
              <p:cNvPicPr/>
              <p:nvPr/>
            </p:nvPicPr>
            <p:blipFill>
              <a:blip r:embed="rId4"/>
              <a:stretch>
                <a:fillRect/>
              </a:stretch>
            </p:blipFill>
            <p:spPr>
              <a:xfrm>
                <a:off x="5481000" y="4542840"/>
                <a:ext cx="2635920" cy="403920"/>
              </a:xfrm>
              <a:prstGeom prst="rect">
                <a:avLst/>
              </a:prstGeom>
            </p:spPr>
          </p:pic>
        </mc:Fallback>
      </mc:AlternateContent>
    </p:spTree>
    <p:extLst>
      <p:ext uri="{BB962C8B-B14F-4D97-AF65-F5344CB8AC3E}">
        <p14:creationId xmlns:p14="http://schemas.microsoft.com/office/powerpoint/2010/main" val="9442686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dissolve">
                                      <p:cBhvr>
                                        <p:cTn id="7" dur="500"/>
                                        <p:tgtEl>
                                          <p:spTgt spid="2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dissolve">
                                      <p:cBhvr>
                                        <p:cTn id="1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This Week in cs4414</a:t>
            </a:r>
            <a:endParaRPr lang="en-US" dirty="0"/>
          </a:p>
        </p:txBody>
      </p:sp>
      <p:sp>
        <p:nvSpPr>
          <p:cNvPr id="6" name="Content Placeholder 5"/>
          <p:cNvSpPr>
            <a:spLocks noGrp="1"/>
          </p:cNvSpPr>
          <p:nvPr>
            <p:ph idx="1"/>
          </p:nvPr>
        </p:nvSpPr>
        <p:spPr/>
        <p:txBody>
          <a:bodyPr>
            <a:noAutofit/>
          </a:bodyPr>
          <a:lstStyle/>
          <a:p>
            <a:pPr marL="0" indent="0">
              <a:buNone/>
            </a:pPr>
            <a:r>
              <a:rPr lang="en-US" sz="2400" b="1" dirty="0" smtClean="0"/>
              <a:t>Today: </a:t>
            </a:r>
            <a:r>
              <a:rPr lang="en-US" sz="2400" dirty="0" smtClean="0"/>
              <a:t>What will happen in the next 15 years</a:t>
            </a:r>
          </a:p>
          <a:p>
            <a:pPr marL="0" indent="0">
              <a:buNone/>
            </a:pPr>
            <a:r>
              <a:rPr lang="en-US" sz="2400" b="1" dirty="0" smtClean="0"/>
              <a:t>Thursday: Project Presentations</a:t>
            </a:r>
          </a:p>
          <a:p>
            <a:pPr marL="0" indent="0">
              <a:buNone/>
            </a:pPr>
            <a:r>
              <a:rPr lang="en-US" sz="2400" b="1" dirty="0" smtClean="0"/>
              <a:t>Next Tuesday: Project Presentations</a:t>
            </a:r>
          </a:p>
          <a:p>
            <a:pPr marL="0" indent="0">
              <a:buNone/>
            </a:pPr>
            <a:endParaRPr lang="en-US" sz="2400" b="1" dirty="0" smtClean="0"/>
          </a:p>
        </p:txBody>
      </p:sp>
      <p:sp>
        <p:nvSpPr>
          <p:cNvPr id="5" name="Slide Number Placeholder 4"/>
          <p:cNvSpPr>
            <a:spLocks noGrp="1"/>
          </p:cNvSpPr>
          <p:nvPr>
            <p:ph type="sldNum" sz="quarter" idx="12"/>
          </p:nvPr>
        </p:nvSpPr>
        <p:spPr/>
        <p:txBody>
          <a:bodyPr/>
          <a:lstStyle/>
          <a:p>
            <a:fld id="{6507B5A5-F0C2-644D-AEA7-E773B6B78F38}" type="slidenum">
              <a:rPr lang="en-US" smtClean="0"/>
              <a:pPr/>
              <a:t>1</a:t>
            </a:fld>
            <a:endParaRPr lang="en-US"/>
          </a:p>
        </p:txBody>
      </p:sp>
      <p:sp>
        <p:nvSpPr>
          <p:cNvPr id="8" name="Rectangle 7"/>
          <p:cNvSpPr/>
          <p:nvPr/>
        </p:nvSpPr>
        <p:spPr>
          <a:xfrm>
            <a:off x="349479" y="2735939"/>
            <a:ext cx="8549459" cy="1754327"/>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en-US" b="1" dirty="0" smtClean="0"/>
              <a:t>Presenting on Thursday – up to 15 minutes each</a:t>
            </a:r>
          </a:p>
          <a:p>
            <a:r>
              <a:rPr lang="en-US" dirty="0" smtClean="0"/>
              <a:t>Archibald </a:t>
            </a:r>
            <a:r>
              <a:rPr lang="en-US" dirty="0"/>
              <a:t>Elliott</a:t>
            </a:r>
            <a:r>
              <a:rPr lang="en-US" dirty="0" smtClean="0"/>
              <a:t>, Esteban </a:t>
            </a:r>
            <a:r>
              <a:rPr lang="en-US" dirty="0" err="1"/>
              <a:t>Amas</a:t>
            </a:r>
            <a:r>
              <a:rPr lang="en-US" dirty="0" smtClean="0"/>
              <a:t>, Chun </a:t>
            </a:r>
            <a:r>
              <a:rPr lang="en-US" dirty="0"/>
              <a:t>Wang</a:t>
            </a:r>
            <a:r>
              <a:rPr lang="en-US" dirty="0" smtClean="0"/>
              <a:t>, Nathan </a:t>
            </a:r>
            <a:r>
              <a:rPr lang="en-US" dirty="0" err="1" smtClean="0"/>
              <a:t>Typanski</a:t>
            </a:r>
            <a:r>
              <a:rPr lang="en-US" dirty="0" smtClean="0"/>
              <a:t>, Michael Peterson</a:t>
            </a:r>
          </a:p>
          <a:p>
            <a:r>
              <a:rPr lang="en-US" dirty="0" smtClean="0"/>
              <a:t>Matt </a:t>
            </a:r>
            <a:r>
              <a:rPr lang="en-US" dirty="0"/>
              <a:t>Pearson-Beck</a:t>
            </a:r>
            <a:r>
              <a:rPr lang="en-US" dirty="0" smtClean="0"/>
              <a:t>, Jeff </a:t>
            </a:r>
            <a:r>
              <a:rPr lang="en-US" dirty="0"/>
              <a:t>Principe, </a:t>
            </a:r>
            <a:r>
              <a:rPr lang="en-US" dirty="0" smtClean="0"/>
              <a:t>Richard </a:t>
            </a:r>
            <a:r>
              <a:rPr lang="en-US" dirty="0"/>
              <a:t>Knoll, </a:t>
            </a:r>
            <a:r>
              <a:rPr lang="en-US" dirty="0" err="1" smtClean="0"/>
              <a:t>Arjun</a:t>
            </a:r>
            <a:r>
              <a:rPr lang="en-US" dirty="0" smtClean="0"/>
              <a:t> </a:t>
            </a:r>
            <a:r>
              <a:rPr lang="en-US" dirty="0"/>
              <a:t>Shankar, </a:t>
            </a:r>
            <a:r>
              <a:rPr lang="en-US" dirty="0" smtClean="0"/>
              <a:t>Tanya </a:t>
            </a:r>
            <a:r>
              <a:rPr lang="en-US" dirty="0"/>
              <a:t>Art, </a:t>
            </a:r>
            <a:r>
              <a:rPr lang="en-US" dirty="0" smtClean="0"/>
              <a:t>Brian Whitlow</a:t>
            </a:r>
          </a:p>
          <a:p>
            <a:r>
              <a:rPr lang="en-US" dirty="0"/>
              <a:t>Loren </a:t>
            </a:r>
            <a:r>
              <a:rPr lang="en-US" dirty="0" err="1" smtClean="0"/>
              <a:t>Fryxell</a:t>
            </a:r>
            <a:endParaRPr lang="en-US" dirty="0" smtClean="0"/>
          </a:p>
          <a:p>
            <a:r>
              <a:rPr lang="en-US" dirty="0" smtClean="0"/>
              <a:t>Emily </a:t>
            </a:r>
            <a:r>
              <a:rPr lang="en-US" dirty="0"/>
              <a:t>Seibert, Kevin Hoffman, Kristen </a:t>
            </a:r>
            <a:r>
              <a:rPr lang="en-US" dirty="0" err="1" smtClean="0"/>
              <a:t>Felsing</a:t>
            </a:r>
            <a:endParaRPr lang="en-US" dirty="0" smtClean="0"/>
          </a:p>
          <a:p>
            <a:r>
              <a:rPr lang="en-US" dirty="0" smtClean="0"/>
              <a:t>Jay Ashe, Matt Bloom, </a:t>
            </a:r>
            <a:r>
              <a:rPr lang="en-US" dirty="0" err="1" smtClean="0"/>
              <a:t>Steph</a:t>
            </a:r>
            <a:r>
              <a:rPr lang="en-US" dirty="0" smtClean="0"/>
              <a:t> </a:t>
            </a:r>
            <a:r>
              <a:rPr lang="en-US" dirty="0" err="1" smtClean="0"/>
              <a:t>Colen</a:t>
            </a:r>
            <a:r>
              <a:rPr lang="en-US" dirty="0" smtClean="0"/>
              <a:t>, Axel </a:t>
            </a:r>
            <a:r>
              <a:rPr lang="en-US" dirty="0" err="1" smtClean="0"/>
              <a:t>Tarnvik</a:t>
            </a:r>
            <a:endParaRPr lang="en-US" dirty="0" smtClean="0"/>
          </a:p>
        </p:txBody>
      </p:sp>
      <p:sp>
        <p:nvSpPr>
          <p:cNvPr id="15" name="TextBox 14"/>
          <p:cNvSpPr txBox="1"/>
          <p:nvPr/>
        </p:nvSpPr>
        <p:spPr>
          <a:xfrm>
            <a:off x="6385214" y="1287737"/>
            <a:ext cx="2513724"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smtClean="0"/>
              <a:t>Note: teams presenting </a:t>
            </a:r>
            <a:r>
              <a:rPr lang="en-US" b="1" dirty="0" smtClean="0"/>
              <a:t>next Tuesday will get 4 minutes each</a:t>
            </a:r>
            <a:r>
              <a:rPr lang="en-US" dirty="0" smtClean="0"/>
              <a:t>: prepare a focused presentation</a:t>
            </a:r>
            <a:endParaRPr lang="en-US" dirty="0"/>
          </a:p>
        </p:txBody>
      </p:sp>
      <mc:AlternateContent xmlns:mc="http://schemas.openxmlformats.org/markup-compatibility/2006" xmlns:p14="http://schemas.microsoft.com/office/powerpoint/2010/main">
        <mc:Choice Requires="p14">
          <p:contentPart p14:bwMode="auto" r:id="rId2">
            <p14:nvContentPartPr>
              <p14:cNvPr id="3" name="Ink 2"/>
              <p14:cNvContentPartPr/>
              <p14:nvPr/>
            </p14:nvContentPartPr>
            <p14:xfrm>
              <a:off x="221400" y="1286280"/>
              <a:ext cx="6320880" cy="3136320"/>
            </p14:xfrm>
          </p:contentPart>
        </mc:Choice>
        <mc:Fallback xmlns="">
          <p:pic>
            <p:nvPicPr>
              <p:cNvPr id="3" name="Ink 2"/>
              <p:cNvPicPr/>
              <p:nvPr/>
            </p:nvPicPr>
            <p:blipFill>
              <a:blip r:embed="rId3"/>
              <a:stretch>
                <a:fillRect/>
              </a:stretch>
            </p:blipFill>
            <p:spPr>
              <a:xfrm>
                <a:off x="212040" y="1276920"/>
                <a:ext cx="6339600" cy="3155040"/>
              </a:xfrm>
              <a:prstGeom prst="rect">
                <a:avLst/>
              </a:prstGeom>
            </p:spPr>
          </p:pic>
        </mc:Fallback>
      </mc:AlternateContent>
    </p:spTree>
    <p:extLst>
      <p:ext uri="{BB962C8B-B14F-4D97-AF65-F5344CB8AC3E}">
        <p14:creationId xmlns:p14="http://schemas.microsoft.com/office/powerpoint/2010/main" val="254123276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19</a:t>
            </a:fld>
            <a:endParaRPr lang="en-US"/>
          </a:p>
        </p:txBody>
      </p:sp>
      <p:pic>
        <p:nvPicPr>
          <p:cNvPr id="3" name="Picture 2"/>
          <p:cNvPicPr>
            <a:picLocks noChangeAspect="1"/>
          </p:cNvPicPr>
          <p:nvPr/>
        </p:nvPicPr>
        <p:blipFill>
          <a:blip r:embed="rId2"/>
          <a:stretch>
            <a:fillRect/>
          </a:stretch>
        </p:blipFill>
        <p:spPr>
          <a:xfrm>
            <a:off x="598883" y="362947"/>
            <a:ext cx="2640194" cy="3051837"/>
          </a:xfrm>
          <a:prstGeom prst="rect">
            <a:avLst/>
          </a:prstGeom>
        </p:spPr>
      </p:pic>
      <p:sp>
        <p:nvSpPr>
          <p:cNvPr id="4" name="TextBox 3"/>
          <p:cNvSpPr txBox="1"/>
          <p:nvPr/>
        </p:nvSpPr>
        <p:spPr>
          <a:xfrm>
            <a:off x="214119" y="3478292"/>
            <a:ext cx="3387917" cy="1015663"/>
          </a:xfrm>
          <a:prstGeom prst="rect">
            <a:avLst/>
          </a:prstGeom>
          <a:solidFill>
            <a:schemeClr val="tx1">
              <a:alpha val="73000"/>
            </a:schemeClr>
          </a:solidFill>
        </p:spPr>
        <p:txBody>
          <a:bodyPr wrap="none" rtlCol="0">
            <a:spAutoFit/>
          </a:bodyPr>
          <a:lstStyle/>
          <a:p>
            <a:pPr algn="ctr"/>
            <a:r>
              <a:rPr lang="en-US" sz="2000" b="1" dirty="0" smtClean="0">
                <a:solidFill>
                  <a:srgbClr val="FFFFFF"/>
                </a:solidFill>
              </a:rPr>
              <a:t>Marc </a:t>
            </a:r>
            <a:r>
              <a:rPr lang="en-US" sz="2000" b="1" dirty="0" err="1" smtClean="0">
                <a:solidFill>
                  <a:srgbClr val="FFFFFF"/>
                </a:solidFill>
              </a:rPr>
              <a:t>Andreesen</a:t>
            </a:r>
            <a:endParaRPr lang="en-US" sz="2000" b="1" dirty="0" smtClean="0">
              <a:solidFill>
                <a:srgbClr val="FFFFFF"/>
              </a:solidFill>
            </a:endParaRPr>
          </a:p>
          <a:p>
            <a:pPr algn="ctr"/>
            <a:r>
              <a:rPr lang="en-US" sz="2000" b="1" dirty="0" smtClean="0">
                <a:solidFill>
                  <a:srgbClr val="FFFFFF"/>
                </a:solidFill>
              </a:rPr>
              <a:t>Student at U. Illinois</a:t>
            </a:r>
          </a:p>
          <a:p>
            <a:pPr algn="ctr"/>
            <a:r>
              <a:rPr lang="en-US" sz="2000" b="1" dirty="0" smtClean="0">
                <a:solidFill>
                  <a:srgbClr val="FFFFFF"/>
                </a:solidFill>
              </a:rPr>
              <a:t>NCSA Mosaic released in 1993</a:t>
            </a:r>
            <a:endParaRPr lang="en-US" sz="2000" b="1" dirty="0">
              <a:solidFill>
                <a:srgbClr val="FFFFFF"/>
              </a:solidFill>
            </a:endParaRPr>
          </a:p>
        </p:txBody>
      </p:sp>
      <p:pic>
        <p:nvPicPr>
          <p:cNvPr id="5" name="Picture 4"/>
          <p:cNvPicPr>
            <a:picLocks noChangeAspect="1"/>
          </p:cNvPicPr>
          <p:nvPr/>
        </p:nvPicPr>
        <p:blipFill rotWithShape="1">
          <a:blip r:embed="rId3"/>
          <a:srcRect r="40008"/>
          <a:stretch/>
        </p:blipFill>
        <p:spPr>
          <a:xfrm>
            <a:off x="3989181" y="173927"/>
            <a:ext cx="4480484" cy="4684404"/>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6145750" y="2781351"/>
            <a:ext cx="2847279" cy="1015663"/>
          </a:xfrm>
          <a:prstGeom prst="rect">
            <a:avLst/>
          </a:prstGeom>
          <a:solidFill>
            <a:schemeClr val="tx1">
              <a:alpha val="73000"/>
            </a:schemeClr>
          </a:solidFill>
        </p:spPr>
        <p:txBody>
          <a:bodyPr wrap="none" rtlCol="0">
            <a:spAutoFit/>
          </a:bodyPr>
          <a:lstStyle/>
          <a:p>
            <a:pPr algn="ctr"/>
            <a:r>
              <a:rPr lang="en-US" sz="2000" b="1" dirty="0" smtClean="0">
                <a:solidFill>
                  <a:srgbClr val="FFFFFF"/>
                </a:solidFill>
              </a:rPr>
              <a:t>David Filo and Jerry Yang</a:t>
            </a:r>
          </a:p>
          <a:p>
            <a:pPr algn="ctr"/>
            <a:r>
              <a:rPr lang="en-US" sz="2000" b="1" dirty="0" smtClean="0">
                <a:solidFill>
                  <a:srgbClr val="FFFFFF"/>
                </a:solidFill>
              </a:rPr>
              <a:t>Students at Stanford</a:t>
            </a:r>
          </a:p>
          <a:p>
            <a:pPr algn="ctr"/>
            <a:r>
              <a:rPr lang="en-US" sz="2000" b="1" dirty="0" smtClean="0">
                <a:solidFill>
                  <a:srgbClr val="FFFFFF"/>
                </a:solidFill>
              </a:rPr>
              <a:t>Yahoo 1994</a:t>
            </a:r>
            <a:endParaRPr lang="en-US" sz="2000" b="1" dirty="0">
              <a:solidFill>
                <a:srgbClr val="FFFFFF"/>
              </a:solidFill>
            </a:endParaRPr>
          </a:p>
        </p:txBody>
      </p:sp>
      <mc:AlternateContent xmlns:mc="http://schemas.openxmlformats.org/markup-compatibility/2006" xmlns:p14="http://schemas.microsoft.com/office/powerpoint/2010/main">
        <mc:Choice Requires="p14">
          <p:contentPart p14:bwMode="auto" r:id="rId4">
            <p14:nvContentPartPr>
              <p14:cNvPr id="7" name="Ink 6"/>
              <p14:cNvContentPartPr/>
              <p14:nvPr/>
            </p14:nvContentPartPr>
            <p14:xfrm>
              <a:off x="2921040" y="1376280"/>
              <a:ext cx="2173320" cy="3078000"/>
            </p14:xfrm>
          </p:contentPart>
        </mc:Choice>
        <mc:Fallback xmlns="">
          <p:pic>
            <p:nvPicPr>
              <p:cNvPr id="7" name="Ink 6"/>
              <p:cNvPicPr/>
              <p:nvPr/>
            </p:nvPicPr>
            <p:blipFill>
              <a:blip r:embed="rId5"/>
              <a:stretch>
                <a:fillRect/>
              </a:stretch>
            </p:blipFill>
            <p:spPr>
              <a:xfrm>
                <a:off x="2911680" y="1366920"/>
                <a:ext cx="2192040" cy="3096720"/>
              </a:xfrm>
              <a:prstGeom prst="rect">
                <a:avLst/>
              </a:prstGeom>
            </p:spPr>
          </p:pic>
        </mc:Fallback>
      </mc:AlternateContent>
    </p:spTree>
    <p:extLst>
      <p:ext uri="{BB962C8B-B14F-4D97-AF65-F5344CB8AC3E}">
        <p14:creationId xmlns:p14="http://schemas.microsoft.com/office/powerpoint/2010/main" val="30965023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grpSp>
        <p:nvGrpSpPr>
          <p:cNvPr id="32" name="Group 31"/>
          <p:cNvGrpSpPr/>
          <p:nvPr/>
        </p:nvGrpSpPr>
        <p:grpSpPr>
          <a:xfrm>
            <a:off x="128096" y="2775363"/>
            <a:ext cx="4798711" cy="1111703"/>
            <a:chOff x="8140367" y="4327076"/>
            <a:chExt cx="5566794" cy="1239033"/>
          </a:xfrm>
          <a:solidFill>
            <a:srgbClr val="BFBFBF"/>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ea typeface="Lucida Grande"/>
                  <a:cs typeface="Lucida Grande"/>
                </a:rPr>
                <a:t>opened doors </a:t>
              </a:r>
              <a:r>
                <a:rPr lang="en-US" dirty="0" smtClean="0">
                  <a:solidFill>
                    <a:srgbClr val="FFFFFF"/>
                  </a:solidFill>
                  <a:ea typeface="Lucida Grande"/>
                  <a:cs typeface="Lucida Grande"/>
                </a:rPr>
                <a:t>with </a:t>
              </a:r>
              <a:r>
                <a:rPr lang="en-US" dirty="0">
                  <a:solidFill>
                    <a:srgbClr val="FFFFFF"/>
                  </a:solidFill>
                  <a:ea typeface="Lucida Grande"/>
                  <a:cs typeface="Lucida Grande"/>
                </a:rPr>
                <a:t>your </a:t>
              </a:r>
              <a:r>
                <a:rPr lang="en-US" dirty="0" smtClean="0">
                  <a:solidFill>
                    <a:srgbClr val="FFFFFF"/>
                  </a:solidFill>
                  <a:ea typeface="Lucida Grande"/>
                  <a:cs typeface="Lucida Grande"/>
                </a:rPr>
                <a:t>voice (</a:t>
              </a:r>
              <a:r>
                <a:rPr lang="en-US" b="1" dirty="0" smtClean="0">
                  <a:solidFill>
                    <a:srgbClr val="FFFFFF"/>
                  </a:solidFill>
                  <a:ea typeface="Lucida Grande"/>
                  <a:cs typeface="Lucida Grande"/>
                </a:rPr>
                <a:t>6; 18</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a:p>
              <a:pPr algn="ctr"/>
              <a:r>
                <a:rPr lang="en-US" dirty="0" smtClean="0">
                  <a:solidFill>
                    <a:srgbClr val="FFFFFF"/>
                  </a:solidFill>
                  <a:ea typeface="Lucida Grande"/>
                  <a:cs typeface="Lucida Grande"/>
                </a:rPr>
                <a:t>kept eye </a:t>
              </a:r>
              <a:r>
                <a:rPr lang="en-US" dirty="0">
                  <a:solidFill>
                    <a:srgbClr val="FFFFFF"/>
                  </a:solidFill>
                  <a:ea typeface="Lucida Grande"/>
                  <a:cs typeface="Lucida Grande"/>
                </a:rPr>
                <a:t>on your home when you’re </a:t>
              </a:r>
              <a:r>
                <a:rPr lang="en-US" dirty="0" smtClean="0">
                  <a:solidFill>
                    <a:srgbClr val="FFFFFF"/>
                  </a:solidFill>
                  <a:ea typeface="Lucida Grande"/>
                  <a:cs typeface="Lucida Grande"/>
                </a:rPr>
                <a:t>not (</a:t>
              </a:r>
              <a:r>
                <a:rPr lang="en-US" b="1" dirty="0" smtClean="0">
                  <a:solidFill>
                    <a:srgbClr val="FFFFFF"/>
                  </a:solidFill>
                  <a:ea typeface="Lucida Grande"/>
                  <a:cs typeface="Lucida Grande"/>
                </a:rPr>
                <a:t>20; 24</a:t>
              </a:r>
              <a:r>
                <a:rPr lang="en-US" dirty="0" smtClean="0">
                  <a:solidFill>
                    <a:srgbClr val="FFFFFF"/>
                  </a:solidFill>
                  <a:ea typeface="Lucida Grande"/>
                  <a:cs typeface="Lucida Grande"/>
                </a:rPr>
                <a:t>)</a:t>
              </a:r>
            </a:p>
            <a:p>
              <a:pPr algn="ctr"/>
              <a:r>
                <a:rPr lang="en-US" dirty="0">
                  <a:solidFill>
                    <a:srgbClr val="FFFFFF"/>
                  </a:solidFill>
                  <a:ea typeface="Lucida Grande"/>
                  <a:cs typeface="Lucida Grande"/>
                </a:rPr>
                <a:t>carried your medical history </a:t>
              </a:r>
              <a:r>
                <a:rPr lang="en-US" dirty="0" smtClean="0">
                  <a:solidFill>
                    <a:srgbClr val="FFFFFF"/>
                  </a:solidFill>
                  <a:ea typeface="Lucida Grande"/>
                  <a:cs typeface="Lucida Grande"/>
                </a:rPr>
                <a:t>in wallet (</a:t>
              </a:r>
              <a:r>
                <a:rPr lang="en-US" b="1" dirty="0" smtClean="0">
                  <a:solidFill>
                    <a:srgbClr val="FFFFFF"/>
                  </a:solidFill>
                  <a:ea typeface="Lucida Grande"/>
                  <a:cs typeface="Lucida Grande"/>
                </a:rPr>
                <a:t>20; 20</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Security</a:t>
              </a:r>
              <a:endParaRPr lang="en-US" b="1" dirty="0">
                <a:solidFill>
                  <a:srgbClr val="FFFFFF"/>
                </a:solidFill>
              </a:endParaRPr>
            </a:p>
          </p:txBody>
        </p:sp>
      </p:grpSp>
      <p:sp>
        <p:nvSpPr>
          <p:cNvPr id="5" name="Slide Number Placeholder 4"/>
          <p:cNvSpPr>
            <a:spLocks noGrp="1"/>
          </p:cNvSpPr>
          <p:nvPr>
            <p:ph type="sldNum" sz="quarter" idx="12"/>
          </p:nvPr>
        </p:nvSpPr>
        <p:spPr/>
        <p:txBody>
          <a:bodyPr/>
          <a:lstStyle/>
          <a:p>
            <a:fld id="{6507B5A5-F0C2-644D-AEA7-E773B6B78F38}" type="slidenum">
              <a:rPr lang="en-US" smtClean="0"/>
              <a:pPr/>
              <a:t>20</a:t>
            </a:fld>
            <a:endParaRPr lang="en-US" dirty="0"/>
          </a:p>
        </p:txBody>
      </p:sp>
      <p:grpSp>
        <p:nvGrpSpPr>
          <p:cNvPr id="31" name="Group 30"/>
          <p:cNvGrpSpPr/>
          <p:nvPr/>
        </p:nvGrpSpPr>
        <p:grpSpPr>
          <a:xfrm>
            <a:off x="152347" y="85819"/>
            <a:ext cx="6138282" cy="1371576"/>
            <a:chOff x="297256" y="1309738"/>
            <a:chExt cx="5295378" cy="1558030"/>
          </a:xfrm>
          <a:solidFill>
            <a:schemeClr val="accent3">
              <a:lumMod val="60000"/>
              <a:lumOff val="40000"/>
            </a:schemeClr>
          </a:solidFill>
        </p:grpSpPr>
        <p:sp>
          <p:nvSpPr>
            <p:cNvPr id="8" name="Rounded Rectangle 7"/>
            <p:cNvSpPr/>
            <p:nvPr/>
          </p:nvSpPr>
          <p:spPr>
            <a:xfrm>
              <a:off x="297256" y="1570810"/>
              <a:ext cx="5295378" cy="1296958"/>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t> </a:t>
              </a:r>
              <a:r>
                <a:rPr lang="en-US" dirty="0" smtClean="0"/>
                <a:t>renewed </a:t>
              </a:r>
              <a:r>
                <a:rPr lang="en-US" dirty="0"/>
                <a:t>your driver’s license at a cash </a:t>
              </a:r>
              <a:r>
                <a:rPr lang="en-US" dirty="0" smtClean="0"/>
                <a:t>machine (</a:t>
              </a:r>
              <a:r>
                <a:rPr lang="en-US" b="1" dirty="0" smtClean="0">
                  <a:solidFill>
                    <a:srgbClr val="FFFFFF"/>
                  </a:solidFill>
                </a:rPr>
                <a:t>13; 16</a:t>
              </a:r>
              <a:r>
                <a:rPr lang="en-US" dirty="0" smtClean="0"/>
                <a:t>)</a:t>
              </a:r>
              <a:endParaRPr lang="en-US" dirty="0"/>
            </a:p>
            <a:p>
              <a:pPr algn="ctr"/>
              <a:r>
                <a:rPr lang="en-US" dirty="0" smtClean="0"/>
                <a:t>bought </a:t>
              </a:r>
              <a:r>
                <a:rPr lang="en-US" dirty="0"/>
                <a:t>concert tickets from a cash </a:t>
              </a:r>
              <a:r>
                <a:rPr lang="en-US" dirty="0" smtClean="0"/>
                <a:t>machine (</a:t>
              </a:r>
              <a:r>
                <a:rPr lang="en-US" b="1" dirty="0" smtClean="0"/>
                <a:t>37; 56</a:t>
              </a:r>
              <a:r>
                <a:rPr lang="en-US" dirty="0" smtClean="0"/>
                <a:t>)</a:t>
              </a:r>
              <a:endParaRPr lang="en-US" dirty="0"/>
            </a:p>
            <a:p>
              <a:pPr algn="ctr"/>
              <a:r>
                <a:rPr lang="en-US" dirty="0" smtClean="0">
                  <a:solidFill>
                    <a:srgbClr val="FF0000"/>
                  </a:solidFill>
                </a:rPr>
                <a:t>checked </a:t>
              </a:r>
              <a:r>
                <a:rPr lang="en-US" dirty="0">
                  <a:solidFill>
                    <a:srgbClr val="FF0000"/>
                  </a:solidFill>
                </a:rPr>
                <a:t>out of a supermarket a whole cart at a time (</a:t>
              </a:r>
              <a:r>
                <a:rPr lang="en-US" b="1" dirty="0" smtClean="0">
                  <a:solidFill>
                    <a:srgbClr val="FF0000"/>
                  </a:solidFill>
                </a:rPr>
                <a:t>13; 11</a:t>
              </a:r>
              <a:r>
                <a:rPr lang="en-US" dirty="0" smtClean="0">
                  <a:solidFill>
                    <a:srgbClr val="FF0000"/>
                  </a:solidFill>
                </a:rPr>
                <a:t>)</a:t>
              </a:r>
            </a:p>
            <a:p>
              <a:pPr algn="ctr"/>
              <a:r>
                <a:rPr lang="en-US" dirty="0">
                  <a:solidFill>
                    <a:schemeClr val="bg1"/>
                  </a:solidFill>
                  <a:ea typeface="Lucida Grande"/>
                  <a:cs typeface="Lucida Grande"/>
                </a:rPr>
                <a:t>sent someone a fax from the </a:t>
              </a:r>
              <a:r>
                <a:rPr lang="en-US" dirty="0" smtClean="0">
                  <a:solidFill>
                    <a:schemeClr val="bg1"/>
                  </a:solidFill>
                  <a:ea typeface="Lucida Grande"/>
                  <a:cs typeface="Lucida Grande"/>
                </a:rPr>
                <a:t>beach (</a:t>
              </a:r>
              <a:r>
                <a:rPr lang="en-US" b="1" dirty="0" smtClean="0">
                  <a:solidFill>
                    <a:schemeClr val="bg1"/>
                  </a:solidFill>
                  <a:ea typeface="Lucida Grande"/>
                  <a:cs typeface="Lucida Grande"/>
                </a:rPr>
                <a:t>31; 44</a:t>
              </a:r>
              <a:r>
                <a:rPr lang="en-US" dirty="0" smtClean="0">
                  <a:solidFill>
                    <a:schemeClr val="bg1"/>
                  </a:solidFill>
                  <a:ea typeface="Lucida Grande"/>
                  <a:cs typeface="Lucida Grande"/>
                </a:rPr>
                <a:t>)</a:t>
              </a:r>
              <a:endParaRPr lang="en-US" dirty="0"/>
            </a:p>
          </p:txBody>
        </p:sp>
        <p:sp>
          <p:nvSpPr>
            <p:cNvPr id="20" name="Snip Single Corner Rectangle 19"/>
            <p:cNvSpPr/>
            <p:nvPr/>
          </p:nvSpPr>
          <p:spPr>
            <a:xfrm>
              <a:off x="297256" y="1309738"/>
              <a:ext cx="1310629"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a:solidFill>
                    <a:schemeClr val="tx1"/>
                  </a:solidFill>
                </a:rPr>
                <a:t>Commerce</a:t>
              </a:r>
            </a:p>
          </p:txBody>
        </p:sp>
      </p:grpSp>
      <p:grpSp>
        <p:nvGrpSpPr>
          <p:cNvPr id="15" name="Group 14"/>
          <p:cNvGrpSpPr/>
          <p:nvPr/>
        </p:nvGrpSpPr>
        <p:grpSpPr>
          <a:xfrm>
            <a:off x="135455" y="3937307"/>
            <a:ext cx="5076941" cy="1103801"/>
            <a:chOff x="9144000" y="2514247"/>
            <a:chExt cx="5076941" cy="1252295"/>
          </a:xfrm>
          <a:solidFill>
            <a:srgbClr val="BFBFBF"/>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rPr>
                <a:t> </a:t>
              </a:r>
              <a:r>
                <a:rPr lang="en-US" dirty="0" smtClean="0">
                  <a:solidFill>
                    <a:srgbClr val="FFFFFF"/>
                  </a:solidFill>
                </a:rPr>
                <a:t>learned </a:t>
              </a:r>
              <a:r>
                <a:rPr lang="en-US" dirty="0">
                  <a:solidFill>
                    <a:srgbClr val="FFFFFF"/>
                  </a:solidFill>
                </a:rPr>
                <a:t>special things from faraway </a:t>
              </a:r>
              <a:r>
                <a:rPr lang="en-US" dirty="0" smtClean="0">
                  <a:solidFill>
                    <a:srgbClr val="FFFFFF"/>
                  </a:solidFill>
                </a:rPr>
                <a:t>places (</a:t>
              </a:r>
              <a:r>
                <a:rPr lang="en-US" b="1" dirty="0" smtClean="0">
                  <a:solidFill>
                    <a:srgbClr val="FFFFFF"/>
                  </a:solidFill>
                </a:rPr>
                <a:t>92; 87</a:t>
              </a:r>
              <a:r>
                <a:rPr lang="en-US" dirty="0" smtClean="0">
                  <a:solidFill>
                    <a:srgbClr val="FFFFFF"/>
                  </a:solidFill>
                </a:rPr>
                <a:t>)</a:t>
              </a:r>
              <a:endParaRPr lang="en-US" dirty="0">
                <a:solidFill>
                  <a:srgbClr val="FFFFFF"/>
                </a:solidFill>
              </a:endParaRPr>
            </a:p>
            <a:p>
              <a:pPr algn="ctr"/>
              <a:r>
                <a:rPr lang="en-US" dirty="0" smtClean="0">
                  <a:solidFill>
                    <a:srgbClr val="FFFFFF"/>
                  </a:solidFill>
                </a:rPr>
                <a:t>had </a:t>
              </a:r>
              <a:r>
                <a:rPr lang="en-US" dirty="0">
                  <a:solidFill>
                    <a:srgbClr val="FFFFFF"/>
                  </a:solidFill>
                </a:rPr>
                <a:t>a </a:t>
              </a:r>
              <a:r>
                <a:rPr lang="en-US" dirty="0" smtClean="0">
                  <a:solidFill>
                    <a:srgbClr val="FFFFFF"/>
                  </a:solidFill>
                </a:rPr>
                <a:t>classmate </a:t>
              </a:r>
              <a:r>
                <a:rPr lang="en-US" dirty="0">
                  <a:solidFill>
                    <a:srgbClr val="FFFFFF"/>
                  </a:solidFill>
                </a:rPr>
                <a:t>thousands of miles </a:t>
              </a:r>
              <a:r>
                <a:rPr lang="en-US" dirty="0" smtClean="0">
                  <a:solidFill>
                    <a:srgbClr val="FFFFFF"/>
                  </a:solidFill>
                </a:rPr>
                <a:t>away (</a:t>
              </a:r>
              <a:r>
                <a:rPr lang="en-US" b="1" dirty="0" smtClean="0">
                  <a:solidFill>
                    <a:srgbClr val="FFFFFF"/>
                  </a:solidFill>
                </a:rPr>
                <a:t>74; 73</a:t>
              </a:r>
              <a:r>
                <a:rPr lang="en-US" dirty="0" smtClean="0">
                  <a:solidFill>
                    <a:srgbClr val="FFFFFF"/>
                  </a:solidFill>
                </a:rPr>
                <a:t>)</a:t>
              </a:r>
            </a:p>
            <a:p>
              <a:pPr algn="ctr"/>
              <a:r>
                <a:rPr lang="en-US" dirty="0">
                  <a:solidFill>
                    <a:srgbClr val="FFFFFF"/>
                  </a:solidFill>
                  <a:ea typeface="Lucida Grande"/>
                  <a:cs typeface="Lucida Grande"/>
                </a:rPr>
                <a:t>fixed your car with a </a:t>
              </a:r>
              <a:r>
                <a:rPr lang="en-US" dirty="0" smtClean="0">
                  <a:solidFill>
                    <a:srgbClr val="FFFFFF"/>
                  </a:solidFill>
                  <a:ea typeface="Lucida Grande"/>
                  <a:cs typeface="Lucida Grande"/>
                </a:rPr>
                <a:t>television (</a:t>
              </a:r>
              <a:r>
                <a:rPr lang="en-US" b="1" dirty="0" smtClean="0">
                  <a:solidFill>
                    <a:srgbClr val="FFFFFF"/>
                  </a:solidFill>
                  <a:ea typeface="Lucida Grande"/>
                  <a:cs typeface="Lucida Grande"/>
                </a:rPr>
                <a:t>18; 29</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Education</a:t>
              </a:r>
              <a:endParaRPr lang="en-US" b="1" dirty="0">
                <a:solidFill>
                  <a:srgbClr val="FFFFFF"/>
                </a:solidFill>
              </a:endParaRPr>
            </a:p>
          </p:txBody>
        </p:sp>
      </p:grpSp>
      <p:grpSp>
        <p:nvGrpSpPr>
          <p:cNvPr id="14" name="Group 13"/>
          <p:cNvGrpSpPr/>
          <p:nvPr/>
        </p:nvGrpSpPr>
        <p:grpSpPr>
          <a:xfrm>
            <a:off x="6060484" y="213070"/>
            <a:ext cx="3004058" cy="1660883"/>
            <a:chOff x="3902482" y="1257501"/>
            <a:chExt cx="5162061" cy="1163976"/>
          </a:xfrm>
          <a:solidFill>
            <a:schemeClr val="bg1">
              <a:lumMod val="75000"/>
            </a:schemeClr>
          </a:solidFill>
        </p:grpSpPr>
        <p:sp>
          <p:nvSpPr>
            <p:cNvPr id="30" name="Snip Single Corner Rectangle 29"/>
            <p:cNvSpPr/>
            <p:nvPr/>
          </p:nvSpPr>
          <p:spPr>
            <a:xfrm>
              <a:off x="7340733" y="1257501"/>
              <a:ext cx="1723810" cy="400185"/>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bg1"/>
                  </a:solidFill>
                </a:rPr>
                <a:t>Travel</a:t>
              </a:r>
              <a:endParaRPr lang="en-US" b="1" dirty="0">
                <a:solidFill>
                  <a:schemeClr val="bg1"/>
                </a:solidFill>
              </a:endParaRPr>
            </a:p>
          </p:txBody>
        </p:sp>
        <p:sp>
          <p:nvSpPr>
            <p:cNvPr id="16" name="Rounded Rectangle 15"/>
            <p:cNvSpPr/>
            <p:nvPr/>
          </p:nvSpPr>
          <p:spPr>
            <a:xfrm>
              <a:off x="3902482" y="1553282"/>
              <a:ext cx="5162060" cy="868195"/>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smtClean="0">
                  <a:solidFill>
                    <a:schemeClr val="bg1"/>
                  </a:solidFill>
                </a:rPr>
                <a:t>crossed </a:t>
              </a:r>
              <a:r>
                <a:rPr lang="en-US" dirty="0">
                  <a:solidFill>
                    <a:schemeClr val="bg1"/>
                  </a:solidFill>
                </a:rPr>
                <a:t>the country without </a:t>
              </a:r>
              <a:r>
                <a:rPr lang="en-US" dirty="0" smtClean="0">
                  <a:solidFill>
                    <a:schemeClr val="bg1"/>
                  </a:solidFill>
                </a:rPr>
                <a:t>directions (</a:t>
              </a:r>
              <a:r>
                <a:rPr lang="en-US" b="1" dirty="0" smtClean="0">
                  <a:solidFill>
                    <a:schemeClr val="bg1"/>
                  </a:solidFill>
                </a:rPr>
                <a:t>72; 82</a:t>
              </a:r>
              <a:r>
                <a:rPr lang="en-US" dirty="0" smtClean="0">
                  <a:solidFill>
                    <a:schemeClr val="bg1"/>
                  </a:solidFill>
                </a:rPr>
                <a:t>)</a:t>
              </a:r>
            </a:p>
            <a:p>
              <a:pPr algn="ctr"/>
              <a:r>
                <a:rPr lang="en-US" dirty="0" smtClean="0">
                  <a:solidFill>
                    <a:schemeClr val="bg1"/>
                  </a:solidFill>
                </a:rPr>
                <a:t>paid </a:t>
              </a:r>
              <a:r>
                <a:rPr lang="en-US" dirty="0">
                  <a:solidFill>
                    <a:schemeClr val="bg1"/>
                  </a:solidFill>
                </a:rPr>
                <a:t>a toll without slowing </a:t>
              </a:r>
              <a:r>
                <a:rPr lang="en-US" dirty="0" smtClean="0">
                  <a:solidFill>
                    <a:schemeClr val="bg1"/>
                  </a:solidFill>
                </a:rPr>
                <a:t>down (</a:t>
              </a:r>
              <a:r>
                <a:rPr lang="en-US" b="1" dirty="0" smtClean="0">
                  <a:solidFill>
                    <a:schemeClr val="bg1"/>
                  </a:solidFill>
                </a:rPr>
                <a:t>64; 64</a:t>
              </a:r>
              <a:r>
                <a:rPr lang="en-US" dirty="0" smtClean="0">
                  <a:solidFill>
                    <a:schemeClr val="bg1"/>
                  </a:solidFill>
                </a:rPr>
                <a:t>)</a:t>
              </a:r>
              <a:endParaRPr lang="en-US" dirty="0">
                <a:solidFill>
                  <a:schemeClr val="bg1"/>
                </a:solidFill>
              </a:endParaRPr>
            </a:p>
          </p:txBody>
        </p:sp>
      </p:grpSp>
      <p:grpSp>
        <p:nvGrpSpPr>
          <p:cNvPr id="23" name="Group 22"/>
          <p:cNvGrpSpPr/>
          <p:nvPr/>
        </p:nvGrpSpPr>
        <p:grpSpPr>
          <a:xfrm>
            <a:off x="169549" y="1620899"/>
            <a:ext cx="6555797" cy="874652"/>
            <a:chOff x="-1224296" y="4943640"/>
            <a:chExt cx="6007416" cy="1033877"/>
          </a:xfrm>
          <a:solidFill>
            <a:srgbClr val="BFBFBF"/>
          </a:solidFill>
        </p:grpSpPr>
        <p:sp>
          <p:nvSpPr>
            <p:cNvPr id="11" name="Rounded Rectangle 10"/>
            <p:cNvSpPr/>
            <p:nvPr/>
          </p:nvSpPr>
          <p:spPr>
            <a:xfrm>
              <a:off x="-1224296" y="5214121"/>
              <a:ext cx="6007416" cy="76339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rPr>
                <a:t> </a:t>
              </a:r>
              <a:r>
                <a:rPr lang="en-US" dirty="0" smtClean="0">
                  <a:solidFill>
                    <a:srgbClr val="FFFFFF"/>
                  </a:solidFill>
                </a:rPr>
                <a:t>borrowed </a:t>
              </a:r>
              <a:r>
                <a:rPr lang="en-US" dirty="0">
                  <a:solidFill>
                    <a:srgbClr val="FFFFFF"/>
                  </a:solidFill>
                </a:rPr>
                <a:t>a book from thousands of miles </a:t>
              </a:r>
              <a:r>
                <a:rPr lang="en-US" dirty="0" smtClean="0">
                  <a:solidFill>
                    <a:srgbClr val="FFFFFF"/>
                  </a:solidFill>
                </a:rPr>
                <a:t>away (</a:t>
              </a:r>
              <a:r>
                <a:rPr lang="en-US" b="1" dirty="0" smtClean="0">
                  <a:solidFill>
                    <a:srgbClr val="FFFFFF"/>
                  </a:solidFill>
                </a:rPr>
                <a:t>79; 73</a:t>
              </a:r>
              <a:r>
                <a:rPr lang="en-US" dirty="0" smtClean="0">
                  <a:solidFill>
                    <a:srgbClr val="FFFFFF"/>
                  </a:solidFill>
                </a:rPr>
                <a:t>)  </a:t>
              </a:r>
            </a:p>
            <a:p>
              <a:pPr algn="ctr"/>
              <a:r>
                <a:rPr lang="en-US" dirty="0" smtClean="0">
                  <a:solidFill>
                    <a:srgbClr val="FFFFFF"/>
                  </a:solidFill>
                </a:rPr>
                <a:t>watched movie </a:t>
              </a:r>
              <a:r>
                <a:rPr lang="en-US" dirty="0">
                  <a:solidFill>
                    <a:srgbClr val="FFFFFF"/>
                  </a:solidFill>
                </a:rPr>
                <a:t>you wanted to the minute you wanted </a:t>
              </a:r>
              <a:r>
                <a:rPr lang="en-US" dirty="0" smtClean="0">
                  <a:solidFill>
                    <a:srgbClr val="FFFFFF"/>
                  </a:solidFill>
                </a:rPr>
                <a:t>to (</a:t>
              </a:r>
              <a:r>
                <a:rPr lang="en-US" b="1" dirty="0" smtClean="0">
                  <a:solidFill>
                    <a:srgbClr val="FFFFFF"/>
                  </a:solidFill>
                </a:rPr>
                <a:t>96; 98</a:t>
              </a:r>
              <a:r>
                <a:rPr lang="en-US" dirty="0" smtClean="0">
                  <a:solidFill>
                    <a:srgbClr val="FFFFFF"/>
                  </a:solidFill>
                </a:rPr>
                <a:t>)</a:t>
              </a:r>
              <a:endParaRPr lang="en-US" dirty="0">
                <a:solidFill>
                  <a:srgbClr val="FFFFFF"/>
                </a:solidFill>
              </a:endParaRPr>
            </a:p>
          </p:txBody>
        </p:sp>
        <p:sp>
          <p:nvSpPr>
            <p:cNvPr id="22" name="Snip Single Corner Rectangle 21"/>
            <p:cNvSpPr/>
            <p:nvPr/>
          </p:nvSpPr>
          <p:spPr>
            <a:xfrm>
              <a:off x="-1224296" y="4943640"/>
              <a:ext cx="221064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Media Consumption</a:t>
              </a:r>
              <a:endParaRPr lang="en-US" b="1" dirty="0">
                <a:solidFill>
                  <a:srgbClr val="FFFFFF"/>
                </a:solidFill>
              </a:endParaRPr>
            </a:p>
          </p:txBody>
        </p:sp>
      </p:grpSp>
      <p:grpSp>
        <p:nvGrpSpPr>
          <p:cNvPr id="7" name="Group 6"/>
          <p:cNvGrpSpPr/>
          <p:nvPr/>
        </p:nvGrpSpPr>
        <p:grpSpPr>
          <a:xfrm>
            <a:off x="4261944" y="2189922"/>
            <a:ext cx="4769607" cy="1188724"/>
            <a:chOff x="2875091" y="3177635"/>
            <a:chExt cx="4886950" cy="1427489"/>
          </a:xfrm>
          <a:solidFill>
            <a:schemeClr val="accent3">
              <a:lumMod val="40000"/>
              <a:lumOff val="60000"/>
            </a:schemeClr>
          </a:solidFill>
        </p:grpSpPr>
        <p:sp>
          <p:nvSpPr>
            <p:cNvPr id="12" name="Rounded Rectangle 11"/>
            <p:cNvSpPr/>
            <p:nvPr/>
          </p:nvSpPr>
          <p:spPr>
            <a:xfrm>
              <a:off x="2875091" y="3464378"/>
              <a:ext cx="4886950" cy="114074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chemeClr val="bg1">
                      <a:lumMod val="50000"/>
                    </a:schemeClr>
                  </a:solidFill>
                  <a:ea typeface="Lucida Grande"/>
                  <a:cs typeface="Lucida Grande"/>
                </a:rPr>
                <a:t> </a:t>
              </a:r>
              <a:r>
                <a:rPr lang="en-US" dirty="0" smtClean="0">
                  <a:solidFill>
                    <a:schemeClr val="bg1">
                      <a:lumMod val="50000"/>
                    </a:schemeClr>
                  </a:solidFill>
                  <a:ea typeface="Lucida Grande"/>
                  <a:cs typeface="Lucida Grande"/>
                </a:rPr>
                <a:t>tucked baby </a:t>
              </a:r>
              <a:r>
                <a:rPr lang="en-US" dirty="0">
                  <a:solidFill>
                    <a:schemeClr val="bg1">
                      <a:lumMod val="50000"/>
                    </a:schemeClr>
                  </a:solidFill>
                  <a:ea typeface="Lucida Grande"/>
                  <a:cs typeface="Lucida Grande"/>
                </a:rPr>
                <a:t>in from a phone </a:t>
              </a:r>
              <a:r>
                <a:rPr lang="en-US" dirty="0" smtClean="0">
                  <a:solidFill>
                    <a:schemeClr val="bg1">
                      <a:lumMod val="50000"/>
                    </a:schemeClr>
                  </a:solidFill>
                  <a:ea typeface="Lucida Grande"/>
                  <a:cs typeface="Lucida Grande"/>
                </a:rPr>
                <a:t>booth (</a:t>
              </a:r>
              <a:r>
                <a:rPr lang="en-US" b="1" dirty="0" smtClean="0">
                  <a:solidFill>
                    <a:schemeClr val="bg1">
                      <a:lumMod val="50000"/>
                    </a:schemeClr>
                  </a:solidFill>
                  <a:ea typeface="Lucida Grande"/>
                  <a:cs typeface="Lucida Grande"/>
                </a:rPr>
                <a:t>10; 58</a:t>
              </a:r>
              <a:r>
                <a:rPr lang="en-US" dirty="0" smtClean="0">
                  <a:solidFill>
                    <a:schemeClr val="bg1">
                      <a:lumMod val="50000"/>
                    </a:schemeClr>
                  </a:solidFill>
                  <a:ea typeface="Lucida Grande"/>
                  <a:cs typeface="Lucida Grande"/>
                </a:rPr>
                <a:t>)</a:t>
              </a:r>
            </a:p>
            <a:p>
              <a:pPr algn="ctr"/>
              <a:r>
                <a:rPr lang="en-US" dirty="0" smtClean="0">
                  <a:solidFill>
                    <a:schemeClr val="bg1">
                      <a:lumMod val="50000"/>
                    </a:schemeClr>
                  </a:solidFill>
                  <a:ea typeface="Lucida Grande"/>
                  <a:cs typeface="Lucida Grande"/>
                </a:rPr>
                <a:t>put </a:t>
              </a:r>
              <a:r>
                <a:rPr lang="en-US" dirty="0">
                  <a:solidFill>
                    <a:schemeClr val="bg1">
                      <a:lumMod val="50000"/>
                    </a:schemeClr>
                  </a:solidFill>
                  <a:ea typeface="Lucida Grande"/>
                  <a:cs typeface="Lucida Grande"/>
                </a:rPr>
                <a:t>heads </a:t>
              </a:r>
              <a:r>
                <a:rPr lang="en-US" dirty="0" smtClean="0">
                  <a:solidFill>
                    <a:schemeClr val="bg1">
                      <a:lumMod val="50000"/>
                    </a:schemeClr>
                  </a:solidFill>
                  <a:ea typeface="Lucida Grande"/>
                  <a:cs typeface="Lucida Grande"/>
                </a:rPr>
                <a:t>together when not together (</a:t>
              </a:r>
              <a:r>
                <a:rPr lang="en-US" b="1" dirty="0" smtClean="0">
                  <a:solidFill>
                    <a:schemeClr val="bg1">
                      <a:lumMod val="50000"/>
                    </a:schemeClr>
                  </a:solidFill>
                  <a:ea typeface="Lucida Grande"/>
                  <a:cs typeface="Lucida Grande"/>
                </a:rPr>
                <a:t>87; 84</a:t>
              </a:r>
              <a:r>
                <a:rPr lang="en-US" dirty="0" smtClean="0">
                  <a:solidFill>
                    <a:schemeClr val="bg1">
                      <a:lumMod val="50000"/>
                    </a:schemeClr>
                  </a:solidFill>
                  <a:ea typeface="Lucida Grande"/>
                  <a:cs typeface="Lucida Grande"/>
                </a:rPr>
                <a:t>)</a:t>
              </a:r>
              <a:endParaRPr lang="en-US" dirty="0">
                <a:solidFill>
                  <a:schemeClr val="bg1">
                    <a:lumMod val="50000"/>
                  </a:schemeClr>
                </a:solidFill>
                <a:ea typeface="Lucida Grande"/>
                <a:cs typeface="Lucida Grande"/>
              </a:endParaRPr>
            </a:p>
            <a:p>
              <a:pPr algn="ctr"/>
              <a:r>
                <a:rPr lang="en-US" dirty="0" smtClean="0">
                  <a:solidFill>
                    <a:schemeClr val="bg1">
                      <a:lumMod val="50000"/>
                    </a:schemeClr>
                  </a:solidFill>
                  <a:ea typeface="Lucida Grande"/>
                  <a:cs typeface="Lucida Grande"/>
                </a:rPr>
                <a:t>attended </a:t>
              </a:r>
              <a:r>
                <a:rPr lang="en-US" dirty="0">
                  <a:solidFill>
                    <a:schemeClr val="bg1">
                      <a:lumMod val="50000"/>
                    </a:schemeClr>
                  </a:solidFill>
                  <a:ea typeface="Lucida Grande"/>
                  <a:cs typeface="Lucida Grande"/>
                </a:rPr>
                <a:t>a meeting in your bare </a:t>
              </a:r>
              <a:r>
                <a:rPr lang="en-US" dirty="0" smtClean="0">
                  <a:solidFill>
                    <a:schemeClr val="bg1">
                      <a:lumMod val="50000"/>
                    </a:schemeClr>
                  </a:solidFill>
                  <a:ea typeface="Lucida Grande"/>
                  <a:cs typeface="Lucida Grande"/>
                </a:rPr>
                <a:t>feet (</a:t>
              </a:r>
              <a:r>
                <a:rPr lang="en-US" b="1" dirty="0" smtClean="0">
                  <a:solidFill>
                    <a:schemeClr val="bg1">
                      <a:lumMod val="50000"/>
                    </a:schemeClr>
                  </a:solidFill>
                  <a:ea typeface="Lucida Grande"/>
                  <a:cs typeface="Lucida Grande"/>
                </a:rPr>
                <a:t>71; 67</a:t>
              </a:r>
              <a:r>
                <a:rPr lang="en-US" dirty="0" smtClean="0">
                  <a:solidFill>
                    <a:schemeClr val="bg1">
                      <a:lumMod val="50000"/>
                    </a:schemeClr>
                  </a:solidFill>
                  <a:ea typeface="Lucida Grande"/>
                  <a:cs typeface="Lucida Grande"/>
                </a:rPr>
                <a:t>)</a:t>
              </a:r>
              <a:endParaRPr lang="en-US" dirty="0">
                <a:solidFill>
                  <a:schemeClr val="bg1">
                    <a:lumMod val="50000"/>
                  </a:schemeClr>
                </a:solidFill>
              </a:endParaRPr>
            </a:p>
          </p:txBody>
        </p:sp>
        <p:sp>
          <p:nvSpPr>
            <p:cNvPr id="26" name="Snip Single Corner Rectangle 25"/>
            <p:cNvSpPr/>
            <p:nvPr/>
          </p:nvSpPr>
          <p:spPr>
            <a:xfrm>
              <a:off x="5929638" y="3177635"/>
              <a:ext cx="1832403" cy="419539"/>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bg1">
                      <a:lumMod val="50000"/>
                    </a:schemeClr>
                  </a:solidFill>
                </a:rPr>
                <a:t>Communication</a:t>
              </a:r>
              <a:endParaRPr lang="en-US" b="1" dirty="0">
                <a:solidFill>
                  <a:schemeClr val="bg1">
                    <a:lumMod val="50000"/>
                  </a:schemeClr>
                </a:solidFill>
              </a:endParaRPr>
            </a:p>
          </p:txBody>
        </p:sp>
      </p:grpSp>
      <p:sp>
        <p:nvSpPr>
          <p:cNvPr id="13" name="Rounded Rectangle 12"/>
          <p:cNvSpPr/>
          <p:nvPr/>
        </p:nvSpPr>
        <p:spPr>
          <a:xfrm>
            <a:off x="5097285" y="3579569"/>
            <a:ext cx="3916858" cy="1187695"/>
          </a:xfrm>
          <a:prstGeom prst="roundRect">
            <a:avLst/>
          </a:prstGeom>
          <a:solidFill>
            <a:srgbClr val="BFBFBF"/>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ea typeface="Lucida Grande"/>
                <a:cs typeface="Lucida Grande"/>
              </a:rPr>
              <a:t> </a:t>
            </a:r>
            <a:r>
              <a:rPr lang="en-US" dirty="0" smtClean="0">
                <a:solidFill>
                  <a:srgbClr val="FFFFFF"/>
                </a:solidFill>
                <a:ea typeface="Lucida Grande"/>
                <a:cs typeface="Lucida Grande"/>
              </a:rPr>
              <a:t>conducted </a:t>
            </a:r>
            <a:r>
              <a:rPr lang="en-US" dirty="0">
                <a:solidFill>
                  <a:srgbClr val="FFFFFF"/>
                </a:solidFill>
                <a:ea typeface="Lucida Grande"/>
                <a:cs typeface="Lucida Grande"/>
              </a:rPr>
              <a:t>business in a language you don’t </a:t>
            </a:r>
            <a:r>
              <a:rPr lang="en-US" dirty="0" smtClean="0">
                <a:solidFill>
                  <a:srgbClr val="FFFFFF"/>
                </a:solidFill>
                <a:ea typeface="Lucida Grande"/>
                <a:cs typeface="Lucida Grande"/>
              </a:rPr>
              <a:t>understand (</a:t>
            </a:r>
            <a:r>
              <a:rPr lang="en-US" b="1" dirty="0" smtClean="0">
                <a:solidFill>
                  <a:srgbClr val="FFFFFF"/>
                </a:solidFill>
                <a:ea typeface="Lucida Grande"/>
                <a:cs typeface="Lucida Grande"/>
              </a:rPr>
              <a:t>17; 13</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a:p>
            <a:pPr algn="ctr"/>
            <a:r>
              <a:rPr lang="en-US" dirty="0" smtClean="0">
                <a:solidFill>
                  <a:srgbClr val="FFFFFF"/>
                </a:solidFill>
                <a:ea typeface="Lucida Grande"/>
                <a:cs typeface="Lucida Grande"/>
              </a:rPr>
              <a:t>had </a:t>
            </a:r>
            <a:r>
              <a:rPr lang="en-US" dirty="0">
                <a:solidFill>
                  <a:srgbClr val="FFFFFF"/>
                </a:solidFill>
                <a:ea typeface="Lucida Grande"/>
                <a:cs typeface="Lucida Grande"/>
              </a:rPr>
              <a:t>an assistant who lived in your </a:t>
            </a:r>
            <a:r>
              <a:rPr lang="en-US" dirty="0" smtClean="0">
                <a:solidFill>
                  <a:srgbClr val="FFFFFF"/>
                </a:solidFill>
                <a:ea typeface="Lucida Grande"/>
                <a:cs typeface="Lucida Grande"/>
              </a:rPr>
              <a:t>computer (</a:t>
            </a:r>
            <a:r>
              <a:rPr lang="en-US" b="1" dirty="0" smtClean="0">
                <a:solidFill>
                  <a:srgbClr val="FFFFFF"/>
                </a:solidFill>
                <a:ea typeface="Lucida Grande"/>
                <a:cs typeface="Lucida Grande"/>
              </a:rPr>
              <a:t>68; 56</a:t>
            </a:r>
            <a:r>
              <a:rPr lang="en-US" dirty="0" smtClean="0">
                <a:solidFill>
                  <a:srgbClr val="FFFFFF"/>
                </a:solidFill>
                <a:ea typeface="Lucida Grande"/>
                <a:cs typeface="Lucida Grande"/>
              </a:rPr>
              <a:t>)</a:t>
            </a:r>
            <a:endParaRPr lang="en-US" dirty="0">
              <a:solidFill>
                <a:srgbClr val="FFFFFF"/>
              </a:solidFill>
            </a:endParaRPr>
          </a:p>
        </p:txBody>
      </p:sp>
      <p:sp>
        <p:nvSpPr>
          <p:cNvPr id="27" name="Snip Single Corner Rectangle 26"/>
          <p:cNvSpPr/>
          <p:nvPr/>
        </p:nvSpPr>
        <p:spPr>
          <a:xfrm>
            <a:off x="8061371" y="3395692"/>
            <a:ext cx="951591" cy="319058"/>
          </a:xfrm>
          <a:prstGeom prst="snip1Rect">
            <a:avLst/>
          </a:prstGeom>
          <a:solidFill>
            <a:srgbClr val="BFBFBF"/>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Agents</a:t>
            </a:r>
            <a:endParaRPr lang="en-US" b="1" dirty="0">
              <a:solidFill>
                <a:srgbClr val="FFFFFF"/>
              </a:solidFill>
            </a:endParaRPr>
          </a:p>
        </p:txBody>
      </p:sp>
      <p:sp>
        <p:nvSpPr>
          <p:cNvPr id="2" name="TextBox 1"/>
          <p:cNvSpPr txBox="1"/>
          <p:nvPr/>
        </p:nvSpPr>
        <p:spPr>
          <a:xfrm>
            <a:off x="6460389" y="88655"/>
            <a:ext cx="1437112" cy="369332"/>
          </a:xfrm>
          <a:prstGeom prst="rect">
            <a:avLst/>
          </a:prstGeom>
          <a:solidFill>
            <a:schemeClr val="bg2">
              <a:lumMod val="25000"/>
            </a:schemeClr>
          </a:solidFill>
        </p:spPr>
        <p:txBody>
          <a:bodyPr wrap="none" rtlCol="0">
            <a:spAutoFit/>
          </a:bodyPr>
          <a:lstStyle/>
          <a:p>
            <a:r>
              <a:rPr lang="en-US" dirty="0" smtClean="0">
                <a:solidFill>
                  <a:schemeClr val="bg1"/>
                </a:solidFill>
              </a:rPr>
              <a:t>S2014; F2013</a:t>
            </a:r>
            <a:endParaRPr lang="en-US" dirty="0">
              <a:solidFill>
                <a:schemeClr val="bg1"/>
              </a:solidFill>
            </a:endParaRPr>
          </a:p>
        </p:txBody>
      </p:sp>
      <mc:AlternateContent xmlns:mc="http://schemas.openxmlformats.org/markup-compatibility/2006" xmlns:p14="http://schemas.microsoft.com/office/powerpoint/2010/main">
        <mc:Choice Requires="p14">
          <p:contentPart p14:bwMode="auto" r:id="rId2">
            <p14:nvContentPartPr>
              <p14:cNvPr id="3" name="Ink 2"/>
              <p14:cNvContentPartPr/>
              <p14:nvPr/>
            </p14:nvContentPartPr>
            <p14:xfrm>
              <a:off x="5378040" y="1200240"/>
              <a:ext cx="629280" cy="59040"/>
            </p14:xfrm>
          </p:contentPart>
        </mc:Choice>
        <mc:Fallback xmlns="">
          <p:pic>
            <p:nvPicPr>
              <p:cNvPr id="3" name="Ink 2"/>
              <p:cNvPicPr/>
              <p:nvPr/>
            </p:nvPicPr>
            <p:blipFill>
              <a:blip r:embed="rId3"/>
              <a:stretch>
                <a:fillRect/>
              </a:stretch>
            </p:blipFill>
            <p:spPr>
              <a:xfrm>
                <a:off x="5368680" y="1190880"/>
                <a:ext cx="648000" cy="77760"/>
              </a:xfrm>
              <a:prstGeom prst="rect">
                <a:avLst/>
              </a:prstGeom>
            </p:spPr>
          </p:pic>
        </mc:Fallback>
      </mc:AlternateContent>
    </p:spTree>
    <p:extLst>
      <p:ext uri="{BB962C8B-B14F-4D97-AF65-F5344CB8AC3E}">
        <p14:creationId xmlns:p14="http://schemas.microsoft.com/office/powerpoint/2010/main" val="297307226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grpSp>
        <p:nvGrpSpPr>
          <p:cNvPr id="32" name="Group 31"/>
          <p:cNvGrpSpPr/>
          <p:nvPr/>
        </p:nvGrpSpPr>
        <p:grpSpPr>
          <a:xfrm>
            <a:off x="128096" y="2775363"/>
            <a:ext cx="4798711" cy="1111703"/>
            <a:chOff x="8140367" y="4327076"/>
            <a:chExt cx="5566794" cy="1239033"/>
          </a:xfrm>
          <a:solidFill>
            <a:srgbClr val="BFBFBF"/>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ea typeface="Lucida Grande"/>
                  <a:cs typeface="Lucida Grande"/>
                </a:rPr>
                <a:t>opened doors </a:t>
              </a:r>
              <a:r>
                <a:rPr lang="en-US" dirty="0" smtClean="0">
                  <a:solidFill>
                    <a:srgbClr val="FFFFFF"/>
                  </a:solidFill>
                  <a:ea typeface="Lucida Grande"/>
                  <a:cs typeface="Lucida Grande"/>
                </a:rPr>
                <a:t>with </a:t>
              </a:r>
              <a:r>
                <a:rPr lang="en-US" dirty="0">
                  <a:solidFill>
                    <a:srgbClr val="FFFFFF"/>
                  </a:solidFill>
                  <a:ea typeface="Lucida Grande"/>
                  <a:cs typeface="Lucida Grande"/>
                </a:rPr>
                <a:t>your </a:t>
              </a:r>
              <a:r>
                <a:rPr lang="en-US" dirty="0" smtClean="0">
                  <a:solidFill>
                    <a:srgbClr val="FFFFFF"/>
                  </a:solidFill>
                  <a:ea typeface="Lucida Grande"/>
                  <a:cs typeface="Lucida Grande"/>
                </a:rPr>
                <a:t>voice (</a:t>
              </a:r>
              <a:r>
                <a:rPr lang="en-US" b="1" dirty="0" smtClean="0">
                  <a:solidFill>
                    <a:srgbClr val="FFFFFF"/>
                  </a:solidFill>
                  <a:ea typeface="Lucida Grande"/>
                  <a:cs typeface="Lucida Grande"/>
                </a:rPr>
                <a:t>6; 18</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a:p>
              <a:pPr algn="ctr"/>
              <a:r>
                <a:rPr lang="en-US" dirty="0" smtClean="0">
                  <a:solidFill>
                    <a:srgbClr val="FFFFFF"/>
                  </a:solidFill>
                  <a:ea typeface="Lucida Grande"/>
                  <a:cs typeface="Lucida Grande"/>
                </a:rPr>
                <a:t>kept eye </a:t>
              </a:r>
              <a:r>
                <a:rPr lang="en-US" dirty="0">
                  <a:solidFill>
                    <a:srgbClr val="FFFFFF"/>
                  </a:solidFill>
                  <a:ea typeface="Lucida Grande"/>
                  <a:cs typeface="Lucida Grande"/>
                </a:rPr>
                <a:t>on your home when you’re </a:t>
              </a:r>
              <a:r>
                <a:rPr lang="en-US" dirty="0" smtClean="0">
                  <a:solidFill>
                    <a:srgbClr val="FFFFFF"/>
                  </a:solidFill>
                  <a:ea typeface="Lucida Grande"/>
                  <a:cs typeface="Lucida Grande"/>
                </a:rPr>
                <a:t>not (</a:t>
              </a:r>
              <a:r>
                <a:rPr lang="en-US" b="1" dirty="0" smtClean="0">
                  <a:solidFill>
                    <a:srgbClr val="FFFFFF"/>
                  </a:solidFill>
                  <a:ea typeface="Lucida Grande"/>
                  <a:cs typeface="Lucida Grande"/>
                </a:rPr>
                <a:t>20; 24</a:t>
              </a:r>
              <a:r>
                <a:rPr lang="en-US" dirty="0" smtClean="0">
                  <a:solidFill>
                    <a:srgbClr val="FFFFFF"/>
                  </a:solidFill>
                  <a:ea typeface="Lucida Grande"/>
                  <a:cs typeface="Lucida Grande"/>
                </a:rPr>
                <a:t>)</a:t>
              </a:r>
            </a:p>
            <a:p>
              <a:pPr algn="ctr"/>
              <a:r>
                <a:rPr lang="en-US" dirty="0">
                  <a:solidFill>
                    <a:srgbClr val="FFFFFF"/>
                  </a:solidFill>
                  <a:ea typeface="Lucida Grande"/>
                  <a:cs typeface="Lucida Grande"/>
                </a:rPr>
                <a:t>carried your medical history </a:t>
              </a:r>
              <a:r>
                <a:rPr lang="en-US" dirty="0" smtClean="0">
                  <a:solidFill>
                    <a:srgbClr val="FFFFFF"/>
                  </a:solidFill>
                  <a:ea typeface="Lucida Grande"/>
                  <a:cs typeface="Lucida Grande"/>
                </a:rPr>
                <a:t>in wallet (</a:t>
              </a:r>
              <a:r>
                <a:rPr lang="en-US" b="1" dirty="0" smtClean="0">
                  <a:solidFill>
                    <a:srgbClr val="FFFFFF"/>
                  </a:solidFill>
                  <a:ea typeface="Lucida Grande"/>
                  <a:cs typeface="Lucida Grande"/>
                </a:rPr>
                <a:t>20; 20</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Security</a:t>
              </a:r>
              <a:endParaRPr lang="en-US" b="1" dirty="0">
                <a:solidFill>
                  <a:srgbClr val="FFFFFF"/>
                </a:solidFill>
              </a:endParaRPr>
            </a:p>
          </p:txBody>
        </p:sp>
      </p:grpSp>
      <p:sp>
        <p:nvSpPr>
          <p:cNvPr id="5" name="Slide Number Placeholder 4"/>
          <p:cNvSpPr>
            <a:spLocks noGrp="1"/>
          </p:cNvSpPr>
          <p:nvPr>
            <p:ph type="sldNum" sz="quarter" idx="12"/>
          </p:nvPr>
        </p:nvSpPr>
        <p:spPr/>
        <p:txBody>
          <a:bodyPr/>
          <a:lstStyle/>
          <a:p>
            <a:fld id="{6507B5A5-F0C2-644D-AEA7-E773B6B78F38}" type="slidenum">
              <a:rPr lang="en-US" smtClean="0"/>
              <a:pPr/>
              <a:t>21</a:t>
            </a:fld>
            <a:endParaRPr lang="en-US" dirty="0"/>
          </a:p>
        </p:txBody>
      </p:sp>
      <p:grpSp>
        <p:nvGrpSpPr>
          <p:cNvPr id="31" name="Group 30"/>
          <p:cNvGrpSpPr/>
          <p:nvPr/>
        </p:nvGrpSpPr>
        <p:grpSpPr>
          <a:xfrm>
            <a:off x="152347" y="85819"/>
            <a:ext cx="6138282" cy="1371576"/>
            <a:chOff x="297256" y="1309738"/>
            <a:chExt cx="5295378" cy="1558030"/>
          </a:xfrm>
          <a:solidFill>
            <a:schemeClr val="accent3">
              <a:lumMod val="60000"/>
              <a:lumOff val="40000"/>
            </a:schemeClr>
          </a:solidFill>
        </p:grpSpPr>
        <p:sp>
          <p:nvSpPr>
            <p:cNvPr id="8" name="Rounded Rectangle 7"/>
            <p:cNvSpPr/>
            <p:nvPr/>
          </p:nvSpPr>
          <p:spPr>
            <a:xfrm>
              <a:off x="297256" y="1570810"/>
              <a:ext cx="5295378" cy="1296958"/>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t> </a:t>
              </a:r>
              <a:r>
                <a:rPr lang="en-US" dirty="0" smtClean="0"/>
                <a:t>renewed </a:t>
              </a:r>
              <a:r>
                <a:rPr lang="en-US" dirty="0"/>
                <a:t>your driver’s license at a cash </a:t>
              </a:r>
              <a:r>
                <a:rPr lang="en-US" dirty="0" smtClean="0"/>
                <a:t>machine (</a:t>
              </a:r>
              <a:r>
                <a:rPr lang="en-US" b="1" dirty="0" smtClean="0">
                  <a:solidFill>
                    <a:srgbClr val="FFFFFF"/>
                  </a:solidFill>
                </a:rPr>
                <a:t>13; 16</a:t>
              </a:r>
              <a:r>
                <a:rPr lang="en-US" dirty="0" smtClean="0"/>
                <a:t>)</a:t>
              </a:r>
              <a:endParaRPr lang="en-US" dirty="0"/>
            </a:p>
            <a:p>
              <a:pPr algn="ctr"/>
              <a:r>
                <a:rPr lang="en-US" dirty="0" smtClean="0"/>
                <a:t>bought </a:t>
              </a:r>
              <a:r>
                <a:rPr lang="en-US" dirty="0"/>
                <a:t>concert tickets from a cash </a:t>
              </a:r>
              <a:r>
                <a:rPr lang="en-US" dirty="0" smtClean="0"/>
                <a:t>machine (</a:t>
              </a:r>
              <a:r>
                <a:rPr lang="en-US" b="1" dirty="0" smtClean="0"/>
                <a:t>37; 56</a:t>
              </a:r>
              <a:r>
                <a:rPr lang="en-US" dirty="0" smtClean="0"/>
                <a:t>)</a:t>
              </a:r>
              <a:endParaRPr lang="en-US" dirty="0"/>
            </a:p>
            <a:p>
              <a:pPr algn="ctr"/>
              <a:r>
                <a:rPr lang="en-US" dirty="0" smtClean="0">
                  <a:solidFill>
                    <a:srgbClr val="FF0000"/>
                  </a:solidFill>
                </a:rPr>
                <a:t>checked </a:t>
              </a:r>
              <a:r>
                <a:rPr lang="en-US" dirty="0">
                  <a:solidFill>
                    <a:srgbClr val="FF0000"/>
                  </a:solidFill>
                </a:rPr>
                <a:t>out of a supermarket a whole cart at a time (</a:t>
              </a:r>
              <a:r>
                <a:rPr lang="en-US" b="1" dirty="0" smtClean="0">
                  <a:solidFill>
                    <a:srgbClr val="FF0000"/>
                  </a:solidFill>
                </a:rPr>
                <a:t>13; 11</a:t>
              </a:r>
              <a:r>
                <a:rPr lang="en-US" dirty="0" smtClean="0">
                  <a:solidFill>
                    <a:srgbClr val="FF0000"/>
                  </a:solidFill>
                </a:rPr>
                <a:t>)</a:t>
              </a:r>
            </a:p>
            <a:p>
              <a:pPr algn="ctr"/>
              <a:r>
                <a:rPr lang="en-US" dirty="0">
                  <a:solidFill>
                    <a:schemeClr val="bg1"/>
                  </a:solidFill>
                  <a:ea typeface="Lucida Grande"/>
                  <a:cs typeface="Lucida Grande"/>
                </a:rPr>
                <a:t>sent someone a fax from the </a:t>
              </a:r>
              <a:r>
                <a:rPr lang="en-US" dirty="0" smtClean="0">
                  <a:solidFill>
                    <a:schemeClr val="bg1"/>
                  </a:solidFill>
                  <a:ea typeface="Lucida Grande"/>
                  <a:cs typeface="Lucida Grande"/>
                </a:rPr>
                <a:t>beach (</a:t>
              </a:r>
              <a:r>
                <a:rPr lang="en-US" b="1" dirty="0" smtClean="0">
                  <a:solidFill>
                    <a:schemeClr val="bg1"/>
                  </a:solidFill>
                  <a:ea typeface="Lucida Grande"/>
                  <a:cs typeface="Lucida Grande"/>
                </a:rPr>
                <a:t>31; 44</a:t>
              </a:r>
              <a:r>
                <a:rPr lang="en-US" dirty="0" smtClean="0">
                  <a:solidFill>
                    <a:schemeClr val="bg1"/>
                  </a:solidFill>
                  <a:ea typeface="Lucida Grande"/>
                  <a:cs typeface="Lucida Grande"/>
                </a:rPr>
                <a:t>)</a:t>
              </a:r>
              <a:endParaRPr lang="en-US" dirty="0"/>
            </a:p>
          </p:txBody>
        </p:sp>
        <p:sp>
          <p:nvSpPr>
            <p:cNvPr id="20" name="Snip Single Corner Rectangle 19"/>
            <p:cNvSpPr/>
            <p:nvPr/>
          </p:nvSpPr>
          <p:spPr>
            <a:xfrm>
              <a:off x="297256" y="1309738"/>
              <a:ext cx="1310629"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a:solidFill>
                    <a:schemeClr val="tx1"/>
                  </a:solidFill>
                </a:rPr>
                <a:t>Commerce</a:t>
              </a:r>
            </a:p>
          </p:txBody>
        </p:sp>
      </p:grpSp>
      <p:grpSp>
        <p:nvGrpSpPr>
          <p:cNvPr id="15" name="Group 14"/>
          <p:cNvGrpSpPr/>
          <p:nvPr/>
        </p:nvGrpSpPr>
        <p:grpSpPr>
          <a:xfrm>
            <a:off x="135455" y="3937307"/>
            <a:ext cx="5076941" cy="1103801"/>
            <a:chOff x="9144000" y="2514247"/>
            <a:chExt cx="5076941" cy="1252295"/>
          </a:xfrm>
          <a:solidFill>
            <a:srgbClr val="BFBFBF"/>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rPr>
                <a:t> </a:t>
              </a:r>
              <a:r>
                <a:rPr lang="en-US" dirty="0" smtClean="0">
                  <a:solidFill>
                    <a:srgbClr val="FFFFFF"/>
                  </a:solidFill>
                </a:rPr>
                <a:t>learned </a:t>
              </a:r>
              <a:r>
                <a:rPr lang="en-US" dirty="0">
                  <a:solidFill>
                    <a:srgbClr val="FFFFFF"/>
                  </a:solidFill>
                </a:rPr>
                <a:t>special things from faraway </a:t>
              </a:r>
              <a:r>
                <a:rPr lang="en-US" dirty="0" smtClean="0">
                  <a:solidFill>
                    <a:srgbClr val="FFFFFF"/>
                  </a:solidFill>
                </a:rPr>
                <a:t>places (</a:t>
              </a:r>
              <a:r>
                <a:rPr lang="en-US" b="1" dirty="0" smtClean="0">
                  <a:solidFill>
                    <a:srgbClr val="FFFFFF"/>
                  </a:solidFill>
                </a:rPr>
                <a:t>92; 87</a:t>
              </a:r>
              <a:r>
                <a:rPr lang="en-US" dirty="0" smtClean="0">
                  <a:solidFill>
                    <a:srgbClr val="FFFFFF"/>
                  </a:solidFill>
                </a:rPr>
                <a:t>)</a:t>
              </a:r>
              <a:endParaRPr lang="en-US" dirty="0">
                <a:solidFill>
                  <a:srgbClr val="FFFFFF"/>
                </a:solidFill>
              </a:endParaRPr>
            </a:p>
            <a:p>
              <a:pPr algn="ctr"/>
              <a:r>
                <a:rPr lang="en-US" dirty="0" smtClean="0">
                  <a:solidFill>
                    <a:srgbClr val="FFFFFF"/>
                  </a:solidFill>
                </a:rPr>
                <a:t>had </a:t>
              </a:r>
              <a:r>
                <a:rPr lang="en-US" dirty="0">
                  <a:solidFill>
                    <a:srgbClr val="FFFFFF"/>
                  </a:solidFill>
                </a:rPr>
                <a:t>a </a:t>
              </a:r>
              <a:r>
                <a:rPr lang="en-US" dirty="0" smtClean="0">
                  <a:solidFill>
                    <a:srgbClr val="FFFFFF"/>
                  </a:solidFill>
                </a:rPr>
                <a:t>classmate </a:t>
              </a:r>
              <a:r>
                <a:rPr lang="en-US" dirty="0">
                  <a:solidFill>
                    <a:srgbClr val="FFFFFF"/>
                  </a:solidFill>
                </a:rPr>
                <a:t>thousands of miles </a:t>
              </a:r>
              <a:r>
                <a:rPr lang="en-US" dirty="0" smtClean="0">
                  <a:solidFill>
                    <a:srgbClr val="FFFFFF"/>
                  </a:solidFill>
                </a:rPr>
                <a:t>away (</a:t>
              </a:r>
              <a:r>
                <a:rPr lang="en-US" b="1" dirty="0" smtClean="0">
                  <a:solidFill>
                    <a:srgbClr val="FFFFFF"/>
                  </a:solidFill>
                </a:rPr>
                <a:t>74; 73</a:t>
              </a:r>
              <a:r>
                <a:rPr lang="en-US" dirty="0" smtClean="0">
                  <a:solidFill>
                    <a:srgbClr val="FFFFFF"/>
                  </a:solidFill>
                </a:rPr>
                <a:t>)</a:t>
              </a:r>
            </a:p>
            <a:p>
              <a:pPr algn="ctr"/>
              <a:r>
                <a:rPr lang="en-US" dirty="0">
                  <a:solidFill>
                    <a:srgbClr val="FFFFFF"/>
                  </a:solidFill>
                  <a:ea typeface="Lucida Grande"/>
                  <a:cs typeface="Lucida Grande"/>
                </a:rPr>
                <a:t>fixed your car with a </a:t>
              </a:r>
              <a:r>
                <a:rPr lang="en-US" dirty="0" smtClean="0">
                  <a:solidFill>
                    <a:srgbClr val="FFFFFF"/>
                  </a:solidFill>
                  <a:ea typeface="Lucida Grande"/>
                  <a:cs typeface="Lucida Grande"/>
                </a:rPr>
                <a:t>television (</a:t>
              </a:r>
              <a:r>
                <a:rPr lang="en-US" b="1" dirty="0" smtClean="0">
                  <a:solidFill>
                    <a:srgbClr val="FFFFFF"/>
                  </a:solidFill>
                  <a:ea typeface="Lucida Grande"/>
                  <a:cs typeface="Lucida Grande"/>
                </a:rPr>
                <a:t>18; 29</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Education</a:t>
              </a:r>
              <a:endParaRPr lang="en-US" b="1" dirty="0">
                <a:solidFill>
                  <a:srgbClr val="FFFFFF"/>
                </a:solidFill>
              </a:endParaRPr>
            </a:p>
          </p:txBody>
        </p:sp>
      </p:grpSp>
      <p:grpSp>
        <p:nvGrpSpPr>
          <p:cNvPr id="14" name="Group 13"/>
          <p:cNvGrpSpPr/>
          <p:nvPr/>
        </p:nvGrpSpPr>
        <p:grpSpPr>
          <a:xfrm>
            <a:off x="6060484" y="213070"/>
            <a:ext cx="3004058" cy="1660883"/>
            <a:chOff x="3902482" y="1257501"/>
            <a:chExt cx="5162061" cy="1163976"/>
          </a:xfrm>
          <a:solidFill>
            <a:schemeClr val="bg1">
              <a:lumMod val="75000"/>
            </a:schemeClr>
          </a:solidFill>
        </p:grpSpPr>
        <p:sp>
          <p:nvSpPr>
            <p:cNvPr id="30" name="Snip Single Corner Rectangle 29"/>
            <p:cNvSpPr/>
            <p:nvPr/>
          </p:nvSpPr>
          <p:spPr>
            <a:xfrm>
              <a:off x="7340733" y="1257501"/>
              <a:ext cx="1723810" cy="400185"/>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bg1"/>
                  </a:solidFill>
                </a:rPr>
                <a:t>Travel</a:t>
              </a:r>
              <a:endParaRPr lang="en-US" b="1" dirty="0">
                <a:solidFill>
                  <a:schemeClr val="bg1"/>
                </a:solidFill>
              </a:endParaRPr>
            </a:p>
          </p:txBody>
        </p:sp>
        <p:sp>
          <p:nvSpPr>
            <p:cNvPr id="16" name="Rounded Rectangle 15"/>
            <p:cNvSpPr/>
            <p:nvPr/>
          </p:nvSpPr>
          <p:spPr>
            <a:xfrm>
              <a:off x="3902482" y="1553282"/>
              <a:ext cx="5162060" cy="868195"/>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smtClean="0">
                  <a:solidFill>
                    <a:schemeClr val="bg1"/>
                  </a:solidFill>
                </a:rPr>
                <a:t>crossed </a:t>
              </a:r>
              <a:r>
                <a:rPr lang="en-US" dirty="0">
                  <a:solidFill>
                    <a:schemeClr val="bg1"/>
                  </a:solidFill>
                </a:rPr>
                <a:t>the country without </a:t>
              </a:r>
              <a:r>
                <a:rPr lang="en-US" dirty="0" smtClean="0">
                  <a:solidFill>
                    <a:schemeClr val="bg1"/>
                  </a:solidFill>
                </a:rPr>
                <a:t>directions (</a:t>
              </a:r>
              <a:r>
                <a:rPr lang="en-US" b="1" dirty="0" smtClean="0">
                  <a:solidFill>
                    <a:schemeClr val="bg1"/>
                  </a:solidFill>
                </a:rPr>
                <a:t>72; 82</a:t>
              </a:r>
              <a:r>
                <a:rPr lang="en-US" dirty="0" smtClean="0">
                  <a:solidFill>
                    <a:schemeClr val="bg1"/>
                  </a:solidFill>
                </a:rPr>
                <a:t>)</a:t>
              </a:r>
            </a:p>
            <a:p>
              <a:pPr algn="ctr"/>
              <a:r>
                <a:rPr lang="en-US" dirty="0" smtClean="0">
                  <a:solidFill>
                    <a:schemeClr val="bg1"/>
                  </a:solidFill>
                </a:rPr>
                <a:t>paid </a:t>
              </a:r>
              <a:r>
                <a:rPr lang="en-US" dirty="0">
                  <a:solidFill>
                    <a:schemeClr val="bg1"/>
                  </a:solidFill>
                </a:rPr>
                <a:t>a toll without slowing </a:t>
              </a:r>
              <a:r>
                <a:rPr lang="en-US" dirty="0" smtClean="0">
                  <a:solidFill>
                    <a:schemeClr val="bg1"/>
                  </a:solidFill>
                </a:rPr>
                <a:t>down (</a:t>
              </a:r>
              <a:r>
                <a:rPr lang="en-US" b="1" dirty="0" smtClean="0">
                  <a:solidFill>
                    <a:schemeClr val="bg1"/>
                  </a:solidFill>
                </a:rPr>
                <a:t>64; 64</a:t>
              </a:r>
              <a:r>
                <a:rPr lang="en-US" dirty="0" smtClean="0">
                  <a:solidFill>
                    <a:schemeClr val="bg1"/>
                  </a:solidFill>
                </a:rPr>
                <a:t>)</a:t>
              </a:r>
              <a:endParaRPr lang="en-US" dirty="0">
                <a:solidFill>
                  <a:schemeClr val="bg1"/>
                </a:solidFill>
              </a:endParaRPr>
            </a:p>
          </p:txBody>
        </p:sp>
      </p:grpSp>
      <p:grpSp>
        <p:nvGrpSpPr>
          <p:cNvPr id="23" name="Group 22"/>
          <p:cNvGrpSpPr/>
          <p:nvPr/>
        </p:nvGrpSpPr>
        <p:grpSpPr>
          <a:xfrm>
            <a:off x="169549" y="1620899"/>
            <a:ext cx="6555797" cy="874652"/>
            <a:chOff x="-1224296" y="4943640"/>
            <a:chExt cx="6007416" cy="1033877"/>
          </a:xfrm>
          <a:solidFill>
            <a:srgbClr val="BFBFBF"/>
          </a:solidFill>
        </p:grpSpPr>
        <p:sp>
          <p:nvSpPr>
            <p:cNvPr id="11" name="Rounded Rectangle 10"/>
            <p:cNvSpPr/>
            <p:nvPr/>
          </p:nvSpPr>
          <p:spPr>
            <a:xfrm>
              <a:off x="-1224296" y="5214121"/>
              <a:ext cx="6007416" cy="76339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rPr>
                <a:t> </a:t>
              </a:r>
              <a:r>
                <a:rPr lang="en-US" dirty="0" smtClean="0">
                  <a:solidFill>
                    <a:srgbClr val="FFFFFF"/>
                  </a:solidFill>
                </a:rPr>
                <a:t>borrowed </a:t>
              </a:r>
              <a:r>
                <a:rPr lang="en-US" dirty="0">
                  <a:solidFill>
                    <a:srgbClr val="FFFFFF"/>
                  </a:solidFill>
                </a:rPr>
                <a:t>a book from thousands of miles </a:t>
              </a:r>
              <a:r>
                <a:rPr lang="en-US" dirty="0" smtClean="0">
                  <a:solidFill>
                    <a:srgbClr val="FFFFFF"/>
                  </a:solidFill>
                </a:rPr>
                <a:t>away (</a:t>
              </a:r>
              <a:r>
                <a:rPr lang="en-US" b="1" dirty="0" smtClean="0">
                  <a:solidFill>
                    <a:srgbClr val="FFFFFF"/>
                  </a:solidFill>
                </a:rPr>
                <a:t>79; 73</a:t>
              </a:r>
              <a:r>
                <a:rPr lang="en-US" dirty="0" smtClean="0">
                  <a:solidFill>
                    <a:srgbClr val="FFFFFF"/>
                  </a:solidFill>
                </a:rPr>
                <a:t>)  </a:t>
              </a:r>
            </a:p>
            <a:p>
              <a:pPr algn="ctr"/>
              <a:r>
                <a:rPr lang="en-US" dirty="0" smtClean="0">
                  <a:solidFill>
                    <a:srgbClr val="FFFFFF"/>
                  </a:solidFill>
                </a:rPr>
                <a:t>watched movie </a:t>
              </a:r>
              <a:r>
                <a:rPr lang="en-US" dirty="0">
                  <a:solidFill>
                    <a:srgbClr val="FFFFFF"/>
                  </a:solidFill>
                </a:rPr>
                <a:t>you wanted to the minute you wanted </a:t>
              </a:r>
              <a:r>
                <a:rPr lang="en-US" dirty="0" smtClean="0">
                  <a:solidFill>
                    <a:srgbClr val="FFFFFF"/>
                  </a:solidFill>
                </a:rPr>
                <a:t>to (</a:t>
              </a:r>
              <a:r>
                <a:rPr lang="en-US" b="1" dirty="0" smtClean="0">
                  <a:solidFill>
                    <a:srgbClr val="FFFFFF"/>
                  </a:solidFill>
                </a:rPr>
                <a:t>96; 98</a:t>
              </a:r>
              <a:r>
                <a:rPr lang="en-US" dirty="0" smtClean="0">
                  <a:solidFill>
                    <a:srgbClr val="FFFFFF"/>
                  </a:solidFill>
                </a:rPr>
                <a:t>)</a:t>
              </a:r>
              <a:endParaRPr lang="en-US" dirty="0">
                <a:solidFill>
                  <a:srgbClr val="FFFFFF"/>
                </a:solidFill>
              </a:endParaRPr>
            </a:p>
          </p:txBody>
        </p:sp>
        <p:sp>
          <p:nvSpPr>
            <p:cNvPr id="22" name="Snip Single Corner Rectangle 21"/>
            <p:cNvSpPr/>
            <p:nvPr/>
          </p:nvSpPr>
          <p:spPr>
            <a:xfrm>
              <a:off x="-1224296" y="4943640"/>
              <a:ext cx="221064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Media Consumption</a:t>
              </a:r>
              <a:endParaRPr lang="en-US" b="1" dirty="0">
                <a:solidFill>
                  <a:srgbClr val="FFFFFF"/>
                </a:solidFill>
              </a:endParaRPr>
            </a:p>
          </p:txBody>
        </p:sp>
      </p:grpSp>
      <p:grpSp>
        <p:nvGrpSpPr>
          <p:cNvPr id="7" name="Group 6"/>
          <p:cNvGrpSpPr/>
          <p:nvPr/>
        </p:nvGrpSpPr>
        <p:grpSpPr>
          <a:xfrm>
            <a:off x="4261944" y="2189922"/>
            <a:ext cx="4769607" cy="1188724"/>
            <a:chOff x="2875091" y="3177635"/>
            <a:chExt cx="4886950" cy="1427489"/>
          </a:xfrm>
          <a:solidFill>
            <a:schemeClr val="accent3">
              <a:lumMod val="40000"/>
              <a:lumOff val="60000"/>
            </a:schemeClr>
          </a:solidFill>
        </p:grpSpPr>
        <p:sp>
          <p:nvSpPr>
            <p:cNvPr id="12" name="Rounded Rectangle 11"/>
            <p:cNvSpPr/>
            <p:nvPr/>
          </p:nvSpPr>
          <p:spPr>
            <a:xfrm>
              <a:off x="2875091" y="3464378"/>
              <a:ext cx="4886950" cy="114074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chemeClr val="bg1">
                      <a:lumMod val="50000"/>
                    </a:schemeClr>
                  </a:solidFill>
                  <a:ea typeface="Lucida Grande"/>
                  <a:cs typeface="Lucida Grande"/>
                </a:rPr>
                <a:t> </a:t>
              </a:r>
              <a:r>
                <a:rPr lang="en-US" dirty="0" smtClean="0">
                  <a:solidFill>
                    <a:schemeClr val="bg1">
                      <a:lumMod val="50000"/>
                    </a:schemeClr>
                  </a:solidFill>
                  <a:ea typeface="Lucida Grande"/>
                  <a:cs typeface="Lucida Grande"/>
                </a:rPr>
                <a:t>tucked baby </a:t>
              </a:r>
              <a:r>
                <a:rPr lang="en-US" dirty="0">
                  <a:solidFill>
                    <a:schemeClr val="bg1">
                      <a:lumMod val="50000"/>
                    </a:schemeClr>
                  </a:solidFill>
                  <a:ea typeface="Lucida Grande"/>
                  <a:cs typeface="Lucida Grande"/>
                </a:rPr>
                <a:t>in from a phone </a:t>
              </a:r>
              <a:r>
                <a:rPr lang="en-US" dirty="0" smtClean="0">
                  <a:solidFill>
                    <a:schemeClr val="bg1">
                      <a:lumMod val="50000"/>
                    </a:schemeClr>
                  </a:solidFill>
                  <a:ea typeface="Lucida Grande"/>
                  <a:cs typeface="Lucida Grande"/>
                </a:rPr>
                <a:t>booth (</a:t>
              </a:r>
              <a:r>
                <a:rPr lang="en-US" b="1" dirty="0" smtClean="0">
                  <a:solidFill>
                    <a:schemeClr val="bg1">
                      <a:lumMod val="50000"/>
                    </a:schemeClr>
                  </a:solidFill>
                  <a:ea typeface="Lucida Grande"/>
                  <a:cs typeface="Lucida Grande"/>
                </a:rPr>
                <a:t>10; 58</a:t>
              </a:r>
              <a:r>
                <a:rPr lang="en-US" dirty="0" smtClean="0">
                  <a:solidFill>
                    <a:schemeClr val="bg1">
                      <a:lumMod val="50000"/>
                    </a:schemeClr>
                  </a:solidFill>
                  <a:ea typeface="Lucida Grande"/>
                  <a:cs typeface="Lucida Grande"/>
                </a:rPr>
                <a:t>)</a:t>
              </a:r>
            </a:p>
            <a:p>
              <a:pPr algn="ctr"/>
              <a:r>
                <a:rPr lang="en-US" dirty="0" smtClean="0">
                  <a:solidFill>
                    <a:schemeClr val="bg1">
                      <a:lumMod val="50000"/>
                    </a:schemeClr>
                  </a:solidFill>
                  <a:ea typeface="Lucida Grande"/>
                  <a:cs typeface="Lucida Grande"/>
                </a:rPr>
                <a:t>put </a:t>
              </a:r>
              <a:r>
                <a:rPr lang="en-US" dirty="0">
                  <a:solidFill>
                    <a:schemeClr val="bg1">
                      <a:lumMod val="50000"/>
                    </a:schemeClr>
                  </a:solidFill>
                  <a:ea typeface="Lucida Grande"/>
                  <a:cs typeface="Lucida Grande"/>
                </a:rPr>
                <a:t>heads </a:t>
              </a:r>
              <a:r>
                <a:rPr lang="en-US" dirty="0" smtClean="0">
                  <a:solidFill>
                    <a:schemeClr val="bg1">
                      <a:lumMod val="50000"/>
                    </a:schemeClr>
                  </a:solidFill>
                  <a:ea typeface="Lucida Grande"/>
                  <a:cs typeface="Lucida Grande"/>
                </a:rPr>
                <a:t>together when not together (</a:t>
              </a:r>
              <a:r>
                <a:rPr lang="en-US" b="1" dirty="0" smtClean="0">
                  <a:solidFill>
                    <a:schemeClr val="bg1">
                      <a:lumMod val="50000"/>
                    </a:schemeClr>
                  </a:solidFill>
                  <a:ea typeface="Lucida Grande"/>
                  <a:cs typeface="Lucida Grande"/>
                </a:rPr>
                <a:t>87; 84</a:t>
              </a:r>
              <a:r>
                <a:rPr lang="en-US" dirty="0" smtClean="0">
                  <a:solidFill>
                    <a:schemeClr val="bg1">
                      <a:lumMod val="50000"/>
                    </a:schemeClr>
                  </a:solidFill>
                  <a:ea typeface="Lucida Grande"/>
                  <a:cs typeface="Lucida Grande"/>
                </a:rPr>
                <a:t>)</a:t>
              </a:r>
              <a:endParaRPr lang="en-US" dirty="0">
                <a:solidFill>
                  <a:schemeClr val="bg1">
                    <a:lumMod val="50000"/>
                  </a:schemeClr>
                </a:solidFill>
                <a:ea typeface="Lucida Grande"/>
                <a:cs typeface="Lucida Grande"/>
              </a:endParaRPr>
            </a:p>
            <a:p>
              <a:pPr algn="ctr"/>
              <a:r>
                <a:rPr lang="en-US" dirty="0" smtClean="0">
                  <a:solidFill>
                    <a:schemeClr val="bg1">
                      <a:lumMod val="50000"/>
                    </a:schemeClr>
                  </a:solidFill>
                  <a:ea typeface="Lucida Grande"/>
                  <a:cs typeface="Lucida Grande"/>
                </a:rPr>
                <a:t>attended </a:t>
              </a:r>
              <a:r>
                <a:rPr lang="en-US" dirty="0">
                  <a:solidFill>
                    <a:schemeClr val="bg1">
                      <a:lumMod val="50000"/>
                    </a:schemeClr>
                  </a:solidFill>
                  <a:ea typeface="Lucida Grande"/>
                  <a:cs typeface="Lucida Grande"/>
                </a:rPr>
                <a:t>a meeting in your bare </a:t>
              </a:r>
              <a:r>
                <a:rPr lang="en-US" dirty="0" smtClean="0">
                  <a:solidFill>
                    <a:schemeClr val="bg1">
                      <a:lumMod val="50000"/>
                    </a:schemeClr>
                  </a:solidFill>
                  <a:ea typeface="Lucida Grande"/>
                  <a:cs typeface="Lucida Grande"/>
                </a:rPr>
                <a:t>feet (</a:t>
              </a:r>
              <a:r>
                <a:rPr lang="en-US" b="1" dirty="0" smtClean="0">
                  <a:solidFill>
                    <a:schemeClr val="bg1">
                      <a:lumMod val="50000"/>
                    </a:schemeClr>
                  </a:solidFill>
                  <a:ea typeface="Lucida Grande"/>
                  <a:cs typeface="Lucida Grande"/>
                </a:rPr>
                <a:t>71; 67</a:t>
              </a:r>
              <a:r>
                <a:rPr lang="en-US" dirty="0" smtClean="0">
                  <a:solidFill>
                    <a:schemeClr val="bg1">
                      <a:lumMod val="50000"/>
                    </a:schemeClr>
                  </a:solidFill>
                  <a:ea typeface="Lucida Grande"/>
                  <a:cs typeface="Lucida Grande"/>
                </a:rPr>
                <a:t>)</a:t>
              </a:r>
              <a:endParaRPr lang="en-US" dirty="0">
                <a:solidFill>
                  <a:schemeClr val="bg1">
                    <a:lumMod val="50000"/>
                  </a:schemeClr>
                </a:solidFill>
              </a:endParaRPr>
            </a:p>
          </p:txBody>
        </p:sp>
        <p:sp>
          <p:nvSpPr>
            <p:cNvPr id="26" name="Snip Single Corner Rectangle 25"/>
            <p:cNvSpPr/>
            <p:nvPr/>
          </p:nvSpPr>
          <p:spPr>
            <a:xfrm>
              <a:off x="5929638" y="3177635"/>
              <a:ext cx="1832403" cy="419539"/>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bg1">
                      <a:lumMod val="50000"/>
                    </a:schemeClr>
                  </a:solidFill>
                </a:rPr>
                <a:t>Communication</a:t>
              </a:r>
              <a:endParaRPr lang="en-US" b="1" dirty="0">
                <a:solidFill>
                  <a:schemeClr val="bg1">
                    <a:lumMod val="50000"/>
                  </a:schemeClr>
                </a:solidFill>
              </a:endParaRPr>
            </a:p>
          </p:txBody>
        </p:sp>
      </p:grpSp>
      <p:sp>
        <p:nvSpPr>
          <p:cNvPr id="13" name="Rounded Rectangle 12"/>
          <p:cNvSpPr/>
          <p:nvPr/>
        </p:nvSpPr>
        <p:spPr>
          <a:xfrm>
            <a:off x="5097285" y="3579569"/>
            <a:ext cx="3916858" cy="1187695"/>
          </a:xfrm>
          <a:prstGeom prst="roundRect">
            <a:avLst/>
          </a:prstGeom>
          <a:solidFill>
            <a:srgbClr val="BFBFBF"/>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ea typeface="Lucida Grande"/>
                <a:cs typeface="Lucida Grande"/>
              </a:rPr>
              <a:t> </a:t>
            </a:r>
            <a:r>
              <a:rPr lang="en-US" dirty="0" smtClean="0">
                <a:solidFill>
                  <a:srgbClr val="FFFFFF"/>
                </a:solidFill>
                <a:ea typeface="Lucida Grande"/>
                <a:cs typeface="Lucida Grande"/>
              </a:rPr>
              <a:t>conducted </a:t>
            </a:r>
            <a:r>
              <a:rPr lang="en-US" dirty="0">
                <a:solidFill>
                  <a:srgbClr val="FFFFFF"/>
                </a:solidFill>
                <a:ea typeface="Lucida Grande"/>
                <a:cs typeface="Lucida Grande"/>
              </a:rPr>
              <a:t>business in a language you don’t </a:t>
            </a:r>
            <a:r>
              <a:rPr lang="en-US" dirty="0" smtClean="0">
                <a:solidFill>
                  <a:srgbClr val="FFFFFF"/>
                </a:solidFill>
                <a:ea typeface="Lucida Grande"/>
                <a:cs typeface="Lucida Grande"/>
              </a:rPr>
              <a:t>understand (</a:t>
            </a:r>
            <a:r>
              <a:rPr lang="en-US" b="1" dirty="0" smtClean="0">
                <a:solidFill>
                  <a:srgbClr val="FFFFFF"/>
                </a:solidFill>
                <a:ea typeface="Lucida Grande"/>
                <a:cs typeface="Lucida Grande"/>
              </a:rPr>
              <a:t>17; 13</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a:p>
            <a:pPr algn="ctr"/>
            <a:r>
              <a:rPr lang="en-US" dirty="0" smtClean="0">
                <a:solidFill>
                  <a:srgbClr val="FFFFFF"/>
                </a:solidFill>
                <a:ea typeface="Lucida Grande"/>
                <a:cs typeface="Lucida Grande"/>
              </a:rPr>
              <a:t>had </a:t>
            </a:r>
            <a:r>
              <a:rPr lang="en-US" dirty="0">
                <a:solidFill>
                  <a:srgbClr val="FFFFFF"/>
                </a:solidFill>
                <a:ea typeface="Lucida Grande"/>
                <a:cs typeface="Lucida Grande"/>
              </a:rPr>
              <a:t>an assistant who lived in your </a:t>
            </a:r>
            <a:r>
              <a:rPr lang="en-US" dirty="0" smtClean="0">
                <a:solidFill>
                  <a:srgbClr val="FFFFFF"/>
                </a:solidFill>
                <a:ea typeface="Lucida Grande"/>
                <a:cs typeface="Lucida Grande"/>
              </a:rPr>
              <a:t>computer (</a:t>
            </a:r>
            <a:r>
              <a:rPr lang="en-US" b="1" dirty="0" smtClean="0">
                <a:solidFill>
                  <a:srgbClr val="FFFFFF"/>
                </a:solidFill>
                <a:ea typeface="Lucida Grande"/>
                <a:cs typeface="Lucida Grande"/>
              </a:rPr>
              <a:t>68; 56</a:t>
            </a:r>
            <a:r>
              <a:rPr lang="en-US" dirty="0" smtClean="0">
                <a:solidFill>
                  <a:srgbClr val="FFFFFF"/>
                </a:solidFill>
                <a:ea typeface="Lucida Grande"/>
                <a:cs typeface="Lucida Grande"/>
              </a:rPr>
              <a:t>)</a:t>
            </a:r>
            <a:endParaRPr lang="en-US" dirty="0">
              <a:solidFill>
                <a:srgbClr val="FFFFFF"/>
              </a:solidFill>
            </a:endParaRPr>
          </a:p>
        </p:txBody>
      </p:sp>
      <p:sp>
        <p:nvSpPr>
          <p:cNvPr id="27" name="Snip Single Corner Rectangle 26"/>
          <p:cNvSpPr/>
          <p:nvPr/>
        </p:nvSpPr>
        <p:spPr>
          <a:xfrm>
            <a:off x="8061371" y="3395692"/>
            <a:ext cx="951591" cy="319058"/>
          </a:xfrm>
          <a:prstGeom prst="snip1Rect">
            <a:avLst/>
          </a:prstGeom>
          <a:solidFill>
            <a:srgbClr val="BFBFBF"/>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Agents</a:t>
            </a:r>
            <a:endParaRPr lang="en-US" b="1" dirty="0">
              <a:solidFill>
                <a:srgbClr val="FFFFFF"/>
              </a:solidFill>
            </a:endParaRPr>
          </a:p>
        </p:txBody>
      </p:sp>
      <p:sp>
        <p:nvSpPr>
          <p:cNvPr id="2" name="TextBox 1"/>
          <p:cNvSpPr txBox="1"/>
          <p:nvPr/>
        </p:nvSpPr>
        <p:spPr>
          <a:xfrm>
            <a:off x="6460389" y="88655"/>
            <a:ext cx="1437112" cy="369332"/>
          </a:xfrm>
          <a:prstGeom prst="rect">
            <a:avLst/>
          </a:prstGeom>
          <a:solidFill>
            <a:schemeClr val="bg2">
              <a:lumMod val="25000"/>
            </a:schemeClr>
          </a:solidFill>
        </p:spPr>
        <p:txBody>
          <a:bodyPr wrap="none" rtlCol="0">
            <a:spAutoFit/>
          </a:bodyPr>
          <a:lstStyle/>
          <a:p>
            <a:r>
              <a:rPr lang="en-US" dirty="0" smtClean="0">
                <a:solidFill>
                  <a:schemeClr val="bg1"/>
                </a:solidFill>
              </a:rPr>
              <a:t>S2014; F2013</a:t>
            </a:r>
            <a:endParaRPr lang="en-US" dirty="0">
              <a:solidFill>
                <a:schemeClr val="bg1"/>
              </a:solidFill>
            </a:endParaRPr>
          </a:p>
        </p:txBody>
      </p:sp>
      <p:pic>
        <p:nvPicPr>
          <p:cNvPr id="25" name="Picture 24" descr="Screen Shot 2014-04-22 at 10.19.0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0194" y="45020"/>
            <a:ext cx="6583838" cy="50418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7017469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grpSp>
        <p:nvGrpSpPr>
          <p:cNvPr id="32" name="Group 31"/>
          <p:cNvGrpSpPr/>
          <p:nvPr/>
        </p:nvGrpSpPr>
        <p:grpSpPr>
          <a:xfrm>
            <a:off x="128096" y="2775363"/>
            <a:ext cx="4798711" cy="1111703"/>
            <a:chOff x="8140367" y="4327076"/>
            <a:chExt cx="5566794" cy="1239033"/>
          </a:xfrm>
          <a:solidFill>
            <a:srgbClr val="BFBFBF"/>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ea typeface="Lucida Grande"/>
                  <a:cs typeface="Lucida Grande"/>
                </a:rPr>
                <a:t>opened doors </a:t>
              </a:r>
              <a:r>
                <a:rPr lang="en-US" dirty="0" smtClean="0">
                  <a:solidFill>
                    <a:srgbClr val="FFFFFF"/>
                  </a:solidFill>
                  <a:ea typeface="Lucida Grande"/>
                  <a:cs typeface="Lucida Grande"/>
                </a:rPr>
                <a:t>with </a:t>
              </a:r>
              <a:r>
                <a:rPr lang="en-US" dirty="0">
                  <a:solidFill>
                    <a:srgbClr val="FFFFFF"/>
                  </a:solidFill>
                  <a:ea typeface="Lucida Grande"/>
                  <a:cs typeface="Lucida Grande"/>
                </a:rPr>
                <a:t>your </a:t>
              </a:r>
              <a:r>
                <a:rPr lang="en-US" dirty="0" smtClean="0">
                  <a:solidFill>
                    <a:srgbClr val="FFFFFF"/>
                  </a:solidFill>
                  <a:ea typeface="Lucida Grande"/>
                  <a:cs typeface="Lucida Grande"/>
                </a:rPr>
                <a:t>voice (</a:t>
              </a:r>
              <a:r>
                <a:rPr lang="en-US" b="1" dirty="0" smtClean="0">
                  <a:solidFill>
                    <a:srgbClr val="FFFFFF"/>
                  </a:solidFill>
                  <a:ea typeface="Lucida Grande"/>
                  <a:cs typeface="Lucida Grande"/>
                </a:rPr>
                <a:t>6; 18</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a:p>
              <a:pPr algn="ctr"/>
              <a:r>
                <a:rPr lang="en-US" dirty="0" smtClean="0">
                  <a:solidFill>
                    <a:srgbClr val="FFFFFF"/>
                  </a:solidFill>
                  <a:ea typeface="Lucida Grande"/>
                  <a:cs typeface="Lucida Grande"/>
                </a:rPr>
                <a:t>kept eye </a:t>
              </a:r>
              <a:r>
                <a:rPr lang="en-US" dirty="0">
                  <a:solidFill>
                    <a:srgbClr val="FFFFFF"/>
                  </a:solidFill>
                  <a:ea typeface="Lucida Grande"/>
                  <a:cs typeface="Lucida Grande"/>
                </a:rPr>
                <a:t>on your home when you’re </a:t>
              </a:r>
              <a:r>
                <a:rPr lang="en-US" dirty="0" smtClean="0">
                  <a:solidFill>
                    <a:srgbClr val="FFFFFF"/>
                  </a:solidFill>
                  <a:ea typeface="Lucida Grande"/>
                  <a:cs typeface="Lucida Grande"/>
                </a:rPr>
                <a:t>not (</a:t>
              </a:r>
              <a:r>
                <a:rPr lang="en-US" b="1" dirty="0" smtClean="0">
                  <a:solidFill>
                    <a:srgbClr val="FFFFFF"/>
                  </a:solidFill>
                  <a:ea typeface="Lucida Grande"/>
                  <a:cs typeface="Lucida Grande"/>
                </a:rPr>
                <a:t>20; 24</a:t>
              </a:r>
              <a:r>
                <a:rPr lang="en-US" dirty="0" smtClean="0">
                  <a:solidFill>
                    <a:srgbClr val="FFFFFF"/>
                  </a:solidFill>
                  <a:ea typeface="Lucida Grande"/>
                  <a:cs typeface="Lucida Grande"/>
                </a:rPr>
                <a:t>)</a:t>
              </a:r>
            </a:p>
            <a:p>
              <a:pPr algn="ctr"/>
              <a:r>
                <a:rPr lang="en-US" dirty="0">
                  <a:solidFill>
                    <a:srgbClr val="FFFFFF"/>
                  </a:solidFill>
                  <a:ea typeface="Lucida Grande"/>
                  <a:cs typeface="Lucida Grande"/>
                </a:rPr>
                <a:t>carried your medical history </a:t>
              </a:r>
              <a:r>
                <a:rPr lang="en-US" dirty="0" smtClean="0">
                  <a:solidFill>
                    <a:srgbClr val="FFFFFF"/>
                  </a:solidFill>
                  <a:ea typeface="Lucida Grande"/>
                  <a:cs typeface="Lucida Grande"/>
                </a:rPr>
                <a:t>in wallet (</a:t>
              </a:r>
              <a:r>
                <a:rPr lang="en-US" b="1" dirty="0" smtClean="0">
                  <a:solidFill>
                    <a:srgbClr val="FFFFFF"/>
                  </a:solidFill>
                  <a:ea typeface="Lucida Grande"/>
                  <a:cs typeface="Lucida Grande"/>
                </a:rPr>
                <a:t>20; 20</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Security</a:t>
              </a:r>
              <a:endParaRPr lang="en-US" b="1" dirty="0">
                <a:solidFill>
                  <a:srgbClr val="FFFFFF"/>
                </a:solidFill>
              </a:endParaRPr>
            </a:p>
          </p:txBody>
        </p:sp>
      </p:grpSp>
      <p:sp>
        <p:nvSpPr>
          <p:cNvPr id="5" name="Slide Number Placeholder 4"/>
          <p:cNvSpPr>
            <a:spLocks noGrp="1"/>
          </p:cNvSpPr>
          <p:nvPr>
            <p:ph type="sldNum" sz="quarter" idx="12"/>
          </p:nvPr>
        </p:nvSpPr>
        <p:spPr/>
        <p:txBody>
          <a:bodyPr/>
          <a:lstStyle/>
          <a:p>
            <a:fld id="{6507B5A5-F0C2-644D-AEA7-E773B6B78F38}" type="slidenum">
              <a:rPr lang="en-US" smtClean="0"/>
              <a:pPr/>
              <a:t>22</a:t>
            </a:fld>
            <a:endParaRPr lang="en-US" dirty="0"/>
          </a:p>
        </p:txBody>
      </p:sp>
      <p:grpSp>
        <p:nvGrpSpPr>
          <p:cNvPr id="31" name="Group 30"/>
          <p:cNvGrpSpPr/>
          <p:nvPr/>
        </p:nvGrpSpPr>
        <p:grpSpPr>
          <a:xfrm>
            <a:off x="152347" y="85819"/>
            <a:ext cx="6138282" cy="1371576"/>
            <a:chOff x="297256" y="1309738"/>
            <a:chExt cx="5295378" cy="1558030"/>
          </a:xfrm>
          <a:solidFill>
            <a:schemeClr val="accent3">
              <a:lumMod val="60000"/>
              <a:lumOff val="40000"/>
            </a:schemeClr>
          </a:solidFill>
        </p:grpSpPr>
        <p:sp>
          <p:nvSpPr>
            <p:cNvPr id="8" name="Rounded Rectangle 7"/>
            <p:cNvSpPr/>
            <p:nvPr/>
          </p:nvSpPr>
          <p:spPr>
            <a:xfrm>
              <a:off x="297256" y="1570810"/>
              <a:ext cx="5295378" cy="1296958"/>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t> </a:t>
              </a:r>
              <a:r>
                <a:rPr lang="en-US" dirty="0" smtClean="0"/>
                <a:t>renewed </a:t>
              </a:r>
              <a:r>
                <a:rPr lang="en-US" dirty="0"/>
                <a:t>your driver’s license at a cash </a:t>
              </a:r>
              <a:r>
                <a:rPr lang="en-US" dirty="0" smtClean="0"/>
                <a:t>machine (</a:t>
              </a:r>
              <a:r>
                <a:rPr lang="en-US" b="1" dirty="0" smtClean="0">
                  <a:solidFill>
                    <a:srgbClr val="FFFFFF"/>
                  </a:solidFill>
                </a:rPr>
                <a:t>13; 16</a:t>
              </a:r>
              <a:r>
                <a:rPr lang="en-US" dirty="0" smtClean="0"/>
                <a:t>)</a:t>
              </a:r>
              <a:endParaRPr lang="en-US" dirty="0"/>
            </a:p>
            <a:p>
              <a:pPr algn="ctr"/>
              <a:r>
                <a:rPr lang="en-US" dirty="0" smtClean="0"/>
                <a:t>bought </a:t>
              </a:r>
              <a:r>
                <a:rPr lang="en-US" dirty="0"/>
                <a:t>concert tickets from a cash </a:t>
              </a:r>
              <a:r>
                <a:rPr lang="en-US" dirty="0" smtClean="0"/>
                <a:t>machine (</a:t>
              </a:r>
              <a:r>
                <a:rPr lang="en-US" b="1" dirty="0" smtClean="0"/>
                <a:t>37; 56</a:t>
              </a:r>
              <a:r>
                <a:rPr lang="en-US" dirty="0" smtClean="0"/>
                <a:t>)</a:t>
              </a:r>
              <a:endParaRPr lang="en-US" dirty="0"/>
            </a:p>
            <a:p>
              <a:pPr algn="ctr"/>
              <a:r>
                <a:rPr lang="en-US" dirty="0" smtClean="0">
                  <a:solidFill>
                    <a:schemeClr val="accent2">
                      <a:lumMod val="60000"/>
                      <a:lumOff val="40000"/>
                    </a:schemeClr>
                  </a:solidFill>
                </a:rPr>
                <a:t>checked </a:t>
              </a:r>
              <a:r>
                <a:rPr lang="en-US" dirty="0">
                  <a:solidFill>
                    <a:schemeClr val="accent2">
                      <a:lumMod val="60000"/>
                      <a:lumOff val="40000"/>
                    </a:schemeClr>
                  </a:solidFill>
                </a:rPr>
                <a:t>out of a supermarket a whole cart at a time (</a:t>
              </a:r>
              <a:r>
                <a:rPr lang="en-US" b="1" dirty="0" smtClean="0">
                  <a:solidFill>
                    <a:schemeClr val="accent2">
                      <a:lumMod val="60000"/>
                      <a:lumOff val="40000"/>
                    </a:schemeClr>
                  </a:solidFill>
                </a:rPr>
                <a:t>13; 11</a:t>
              </a:r>
              <a:r>
                <a:rPr lang="en-US" dirty="0" smtClean="0">
                  <a:solidFill>
                    <a:schemeClr val="accent2">
                      <a:lumMod val="60000"/>
                      <a:lumOff val="40000"/>
                    </a:schemeClr>
                  </a:solidFill>
                </a:rPr>
                <a:t>)</a:t>
              </a:r>
            </a:p>
            <a:p>
              <a:pPr algn="ctr"/>
              <a:r>
                <a:rPr lang="en-US" dirty="0">
                  <a:solidFill>
                    <a:schemeClr val="bg1"/>
                  </a:solidFill>
                  <a:ea typeface="Lucida Grande"/>
                  <a:cs typeface="Lucida Grande"/>
                </a:rPr>
                <a:t>sent someone a fax from the </a:t>
              </a:r>
              <a:r>
                <a:rPr lang="en-US" dirty="0" smtClean="0">
                  <a:solidFill>
                    <a:schemeClr val="bg1"/>
                  </a:solidFill>
                  <a:ea typeface="Lucida Grande"/>
                  <a:cs typeface="Lucida Grande"/>
                </a:rPr>
                <a:t>beach (</a:t>
              </a:r>
              <a:r>
                <a:rPr lang="en-US" b="1" dirty="0" smtClean="0">
                  <a:solidFill>
                    <a:schemeClr val="bg1"/>
                  </a:solidFill>
                  <a:ea typeface="Lucida Grande"/>
                  <a:cs typeface="Lucida Grande"/>
                </a:rPr>
                <a:t>31; 44</a:t>
              </a:r>
              <a:r>
                <a:rPr lang="en-US" dirty="0" smtClean="0">
                  <a:solidFill>
                    <a:schemeClr val="bg1"/>
                  </a:solidFill>
                  <a:ea typeface="Lucida Grande"/>
                  <a:cs typeface="Lucida Grande"/>
                </a:rPr>
                <a:t>)</a:t>
              </a:r>
              <a:endParaRPr lang="en-US" dirty="0"/>
            </a:p>
          </p:txBody>
        </p:sp>
        <p:sp>
          <p:nvSpPr>
            <p:cNvPr id="20" name="Snip Single Corner Rectangle 19"/>
            <p:cNvSpPr/>
            <p:nvPr/>
          </p:nvSpPr>
          <p:spPr>
            <a:xfrm>
              <a:off x="297256" y="1309738"/>
              <a:ext cx="1310629"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a:solidFill>
                    <a:schemeClr val="bg1"/>
                  </a:solidFill>
                </a:rPr>
                <a:t>Commerce</a:t>
              </a:r>
            </a:p>
          </p:txBody>
        </p:sp>
      </p:grpSp>
      <p:grpSp>
        <p:nvGrpSpPr>
          <p:cNvPr id="15" name="Group 14"/>
          <p:cNvGrpSpPr/>
          <p:nvPr/>
        </p:nvGrpSpPr>
        <p:grpSpPr>
          <a:xfrm>
            <a:off x="135455" y="3937307"/>
            <a:ext cx="5076941" cy="1103801"/>
            <a:chOff x="9144000" y="2514247"/>
            <a:chExt cx="5076941" cy="1252295"/>
          </a:xfrm>
          <a:solidFill>
            <a:srgbClr val="BFBFBF"/>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rPr>
                <a:t> </a:t>
              </a:r>
              <a:r>
                <a:rPr lang="en-US" dirty="0" smtClean="0">
                  <a:solidFill>
                    <a:srgbClr val="FFFFFF"/>
                  </a:solidFill>
                </a:rPr>
                <a:t>learned </a:t>
              </a:r>
              <a:r>
                <a:rPr lang="en-US" dirty="0">
                  <a:solidFill>
                    <a:srgbClr val="FFFFFF"/>
                  </a:solidFill>
                </a:rPr>
                <a:t>special things from faraway </a:t>
              </a:r>
              <a:r>
                <a:rPr lang="en-US" dirty="0" smtClean="0">
                  <a:solidFill>
                    <a:srgbClr val="FFFFFF"/>
                  </a:solidFill>
                </a:rPr>
                <a:t>places (</a:t>
              </a:r>
              <a:r>
                <a:rPr lang="en-US" b="1" dirty="0" smtClean="0">
                  <a:solidFill>
                    <a:srgbClr val="FFFFFF"/>
                  </a:solidFill>
                </a:rPr>
                <a:t>92; 87</a:t>
              </a:r>
              <a:r>
                <a:rPr lang="en-US" dirty="0" smtClean="0">
                  <a:solidFill>
                    <a:srgbClr val="FFFFFF"/>
                  </a:solidFill>
                </a:rPr>
                <a:t>)</a:t>
              </a:r>
              <a:endParaRPr lang="en-US" dirty="0">
                <a:solidFill>
                  <a:srgbClr val="FFFFFF"/>
                </a:solidFill>
              </a:endParaRPr>
            </a:p>
            <a:p>
              <a:pPr algn="ctr"/>
              <a:r>
                <a:rPr lang="en-US" dirty="0" smtClean="0">
                  <a:solidFill>
                    <a:srgbClr val="FFFFFF"/>
                  </a:solidFill>
                </a:rPr>
                <a:t>had </a:t>
              </a:r>
              <a:r>
                <a:rPr lang="en-US" dirty="0">
                  <a:solidFill>
                    <a:srgbClr val="FFFFFF"/>
                  </a:solidFill>
                </a:rPr>
                <a:t>a </a:t>
              </a:r>
              <a:r>
                <a:rPr lang="en-US" dirty="0" smtClean="0">
                  <a:solidFill>
                    <a:srgbClr val="FFFFFF"/>
                  </a:solidFill>
                </a:rPr>
                <a:t>classmate </a:t>
              </a:r>
              <a:r>
                <a:rPr lang="en-US" dirty="0">
                  <a:solidFill>
                    <a:srgbClr val="FFFFFF"/>
                  </a:solidFill>
                </a:rPr>
                <a:t>thousands of miles </a:t>
              </a:r>
              <a:r>
                <a:rPr lang="en-US" dirty="0" smtClean="0">
                  <a:solidFill>
                    <a:srgbClr val="FFFFFF"/>
                  </a:solidFill>
                </a:rPr>
                <a:t>away (</a:t>
              </a:r>
              <a:r>
                <a:rPr lang="en-US" b="1" dirty="0" smtClean="0">
                  <a:solidFill>
                    <a:srgbClr val="FFFFFF"/>
                  </a:solidFill>
                </a:rPr>
                <a:t>74; 73</a:t>
              </a:r>
              <a:r>
                <a:rPr lang="en-US" dirty="0" smtClean="0">
                  <a:solidFill>
                    <a:srgbClr val="FFFFFF"/>
                  </a:solidFill>
                </a:rPr>
                <a:t>)</a:t>
              </a:r>
            </a:p>
            <a:p>
              <a:pPr algn="ctr"/>
              <a:r>
                <a:rPr lang="en-US" dirty="0">
                  <a:solidFill>
                    <a:srgbClr val="FFFFFF"/>
                  </a:solidFill>
                  <a:ea typeface="Lucida Grande"/>
                  <a:cs typeface="Lucida Grande"/>
                </a:rPr>
                <a:t>fixed your car with a </a:t>
              </a:r>
              <a:r>
                <a:rPr lang="en-US" dirty="0" smtClean="0">
                  <a:solidFill>
                    <a:srgbClr val="FFFFFF"/>
                  </a:solidFill>
                  <a:ea typeface="Lucida Grande"/>
                  <a:cs typeface="Lucida Grande"/>
                </a:rPr>
                <a:t>television (</a:t>
              </a:r>
              <a:r>
                <a:rPr lang="en-US" b="1" dirty="0" smtClean="0">
                  <a:solidFill>
                    <a:srgbClr val="FFFFFF"/>
                  </a:solidFill>
                  <a:ea typeface="Lucida Grande"/>
                  <a:cs typeface="Lucida Grande"/>
                </a:rPr>
                <a:t>18; 29</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Education</a:t>
              </a:r>
              <a:endParaRPr lang="en-US" b="1" dirty="0">
                <a:solidFill>
                  <a:srgbClr val="FFFFFF"/>
                </a:solidFill>
              </a:endParaRPr>
            </a:p>
          </p:txBody>
        </p:sp>
      </p:grpSp>
      <p:grpSp>
        <p:nvGrpSpPr>
          <p:cNvPr id="14" name="Group 13"/>
          <p:cNvGrpSpPr/>
          <p:nvPr/>
        </p:nvGrpSpPr>
        <p:grpSpPr>
          <a:xfrm>
            <a:off x="6060484" y="213070"/>
            <a:ext cx="3004058" cy="1660883"/>
            <a:chOff x="3902482" y="1257501"/>
            <a:chExt cx="5162061" cy="1163976"/>
          </a:xfrm>
          <a:solidFill>
            <a:schemeClr val="bg1">
              <a:lumMod val="75000"/>
            </a:schemeClr>
          </a:solidFill>
        </p:grpSpPr>
        <p:sp>
          <p:nvSpPr>
            <p:cNvPr id="30" name="Snip Single Corner Rectangle 29"/>
            <p:cNvSpPr/>
            <p:nvPr/>
          </p:nvSpPr>
          <p:spPr>
            <a:xfrm>
              <a:off x="7340733" y="1257501"/>
              <a:ext cx="1723810" cy="400185"/>
            </a:xfrm>
            <a:prstGeom prst="snip1Rect">
              <a:avLst/>
            </a:prstGeom>
            <a:solidFill>
              <a:srgbClr val="8064A2"/>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bg1"/>
                  </a:solidFill>
                </a:rPr>
                <a:t>Travel</a:t>
              </a:r>
              <a:endParaRPr lang="en-US" b="1" dirty="0">
                <a:solidFill>
                  <a:schemeClr val="bg1"/>
                </a:solidFill>
              </a:endParaRPr>
            </a:p>
          </p:txBody>
        </p:sp>
        <p:sp>
          <p:nvSpPr>
            <p:cNvPr id="16" name="Rounded Rectangle 15"/>
            <p:cNvSpPr/>
            <p:nvPr/>
          </p:nvSpPr>
          <p:spPr>
            <a:xfrm>
              <a:off x="3902482" y="1553282"/>
              <a:ext cx="5162060" cy="868195"/>
            </a:xfrm>
            <a:prstGeom prst="roundRect">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bg1"/>
                  </a:solidFill>
                </a:rPr>
                <a:t>crossed </a:t>
              </a:r>
              <a:r>
                <a:rPr lang="en-US" b="1" dirty="0">
                  <a:solidFill>
                    <a:schemeClr val="bg1"/>
                  </a:solidFill>
                </a:rPr>
                <a:t>the country without </a:t>
              </a:r>
              <a:r>
                <a:rPr lang="en-US" b="1" dirty="0" smtClean="0">
                  <a:solidFill>
                    <a:schemeClr val="bg1"/>
                  </a:solidFill>
                </a:rPr>
                <a:t>directions </a:t>
              </a:r>
              <a:r>
                <a:rPr lang="en-US" dirty="0" smtClean="0">
                  <a:solidFill>
                    <a:schemeClr val="bg1"/>
                  </a:solidFill>
                </a:rPr>
                <a:t>(</a:t>
              </a:r>
              <a:r>
                <a:rPr lang="en-US" b="1" dirty="0" smtClean="0">
                  <a:solidFill>
                    <a:schemeClr val="bg1"/>
                  </a:solidFill>
                </a:rPr>
                <a:t>72; 82</a:t>
              </a:r>
              <a:r>
                <a:rPr lang="en-US" dirty="0" smtClean="0">
                  <a:solidFill>
                    <a:schemeClr val="bg1"/>
                  </a:solidFill>
                </a:rPr>
                <a:t>)</a:t>
              </a:r>
            </a:p>
            <a:p>
              <a:pPr algn="ctr"/>
              <a:r>
                <a:rPr lang="en-US" dirty="0" smtClean="0">
                  <a:solidFill>
                    <a:schemeClr val="bg1"/>
                  </a:solidFill>
                </a:rPr>
                <a:t>paid </a:t>
              </a:r>
              <a:r>
                <a:rPr lang="en-US" dirty="0">
                  <a:solidFill>
                    <a:schemeClr val="bg1"/>
                  </a:solidFill>
                </a:rPr>
                <a:t>a toll without slowing </a:t>
              </a:r>
              <a:r>
                <a:rPr lang="en-US" dirty="0" smtClean="0">
                  <a:solidFill>
                    <a:schemeClr val="bg1"/>
                  </a:solidFill>
                </a:rPr>
                <a:t>down (</a:t>
              </a:r>
              <a:r>
                <a:rPr lang="en-US" b="1" dirty="0" smtClean="0">
                  <a:solidFill>
                    <a:schemeClr val="bg1"/>
                  </a:solidFill>
                </a:rPr>
                <a:t>64; 64</a:t>
              </a:r>
              <a:r>
                <a:rPr lang="en-US" dirty="0" smtClean="0">
                  <a:solidFill>
                    <a:schemeClr val="bg1"/>
                  </a:solidFill>
                </a:rPr>
                <a:t>)</a:t>
              </a:r>
              <a:endParaRPr lang="en-US" dirty="0">
                <a:solidFill>
                  <a:schemeClr val="bg1"/>
                </a:solidFill>
              </a:endParaRPr>
            </a:p>
          </p:txBody>
        </p:sp>
      </p:grpSp>
      <p:grpSp>
        <p:nvGrpSpPr>
          <p:cNvPr id="23" name="Group 22"/>
          <p:cNvGrpSpPr/>
          <p:nvPr/>
        </p:nvGrpSpPr>
        <p:grpSpPr>
          <a:xfrm>
            <a:off x="169549" y="1620899"/>
            <a:ext cx="6555797" cy="874652"/>
            <a:chOff x="-1224296" y="4943640"/>
            <a:chExt cx="6007416" cy="1033877"/>
          </a:xfrm>
          <a:solidFill>
            <a:srgbClr val="BFBFBF"/>
          </a:solidFill>
        </p:grpSpPr>
        <p:sp>
          <p:nvSpPr>
            <p:cNvPr id="11" name="Rounded Rectangle 10"/>
            <p:cNvSpPr/>
            <p:nvPr/>
          </p:nvSpPr>
          <p:spPr>
            <a:xfrm>
              <a:off x="-1224296" y="5214121"/>
              <a:ext cx="6007416" cy="76339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rPr>
                <a:t> </a:t>
              </a:r>
              <a:r>
                <a:rPr lang="en-US" dirty="0" smtClean="0">
                  <a:solidFill>
                    <a:srgbClr val="FFFFFF"/>
                  </a:solidFill>
                </a:rPr>
                <a:t>borrowed </a:t>
              </a:r>
              <a:r>
                <a:rPr lang="en-US" dirty="0">
                  <a:solidFill>
                    <a:srgbClr val="FFFFFF"/>
                  </a:solidFill>
                </a:rPr>
                <a:t>a book from thousands of miles </a:t>
              </a:r>
              <a:r>
                <a:rPr lang="en-US" dirty="0" smtClean="0">
                  <a:solidFill>
                    <a:srgbClr val="FFFFFF"/>
                  </a:solidFill>
                </a:rPr>
                <a:t>away (</a:t>
              </a:r>
              <a:r>
                <a:rPr lang="en-US" b="1" dirty="0" smtClean="0">
                  <a:solidFill>
                    <a:srgbClr val="FFFFFF"/>
                  </a:solidFill>
                </a:rPr>
                <a:t>79; 73</a:t>
              </a:r>
              <a:r>
                <a:rPr lang="en-US" dirty="0" smtClean="0">
                  <a:solidFill>
                    <a:srgbClr val="FFFFFF"/>
                  </a:solidFill>
                </a:rPr>
                <a:t>)  </a:t>
              </a:r>
            </a:p>
            <a:p>
              <a:pPr algn="ctr"/>
              <a:r>
                <a:rPr lang="en-US" dirty="0" smtClean="0">
                  <a:solidFill>
                    <a:srgbClr val="FFFFFF"/>
                  </a:solidFill>
                </a:rPr>
                <a:t>watched movie </a:t>
              </a:r>
              <a:r>
                <a:rPr lang="en-US" dirty="0">
                  <a:solidFill>
                    <a:srgbClr val="FFFFFF"/>
                  </a:solidFill>
                </a:rPr>
                <a:t>you wanted to the minute you wanted </a:t>
              </a:r>
              <a:r>
                <a:rPr lang="en-US" dirty="0" smtClean="0">
                  <a:solidFill>
                    <a:srgbClr val="FFFFFF"/>
                  </a:solidFill>
                </a:rPr>
                <a:t>to (</a:t>
              </a:r>
              <a:r>
                <a:rPr lang="en-US" b="1" dirty="0" smtClean="0">
                  <a:solidFill>
                    <a:srgbClr val="FFFFFF"/>
                  </a:solidFill>
                </a:rPr>
                <a:t>96; 98</a:t>
              </a:r>
              <a:r>
                <a:rPr lang="en-US" dirty="0" smtClean="0">
                  <a:solidFill>
                    <a:srgbClr val="FFFFFF"/>
                  </a:solidFill>
                </a:rPr>
                <a:t>)</a:t>
              </a:r>
              <a:endParaRPr lang="en-US" dirty="0">
                <a:solidFill>
                  <a:srgbClr val="FFFFFF"/>
                </a:solidFill>
              </a:endParaRPr>
            </a:p>
          </p:txBody>
        </p:sp>
        <p:sp>
          <p:nvSpPr>
            <p:cNvPr id="22" name="Snip Single Corner Rectangle 21"/>
            <p:cNvSpPr/>
            <p:nvPr/>
          </p:nvSpPr>
          <p:spPr>
            <a:xfrm>
              <a:off x="-1224296" y="4943640"/>
              <a:ext cx="221064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Media Consumption</a:t>
              </a:r>
              <a:endParaRPr lang="en-US" b="1" dirty="0">
                <a:solidFill>
                  <a:srgbClr val="FFFFFF"/>
                </a:solidFill>
              </a:endParaRPr>
            </a:p>
          </p:txBody>
        </p:sp>
      </p:grpSp>
      <p:grpSp>
        <p:nvGrpSpPr>
          <p:cNvPr id="7" name="Group 6"/>
          <p:cNvGrpSpPr/>
          <p:nvPr/>
        </p:nvGrpSpPr>
        <p:grpSpPr>
          <a:xfrm>
            <a:off x="4261944" y="2189922"/>
            <a:ext cx="4769607" cy="1188724"/>
            <a:chOff x="2875091" y="3177635"/>
            <a:chExt cx="4886950" cy="1427489"/>
          </a:xfrm>
          <a:solidFill>
            <a:schemeClr val="accent3">
              <a:lumMod val="40000"/>
              <a:lumOff val="60000"/>
            </a:schemeClr>
          </a:solidFill>
        </p:grpSpPr>
        <p:sp>
          <p:nvSpPr>
            <p:cNvPr id="12" name="Rounded Rectangle 11"/>
            <p:cNvSpPr/>
            <p:nvPr/>
          </p:nvSpPr>
          <p:spPr>
            <a:xfrm>
              <a:off x="2875091" y="3464378"/>
              <a:ext cx="4886950" cy="1140746"/>
            </a:xfrm>
            <a:prstGeom prst="round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ea typeface="Lucida Grande"/>
                  <a:cs typeface="Lucida Grande"/>
                </a:rPr>
                <a:t> </a:t>
              </a:r>
              <a:r>
                <a:rPr lang="en-US" dirty="0" smtClean="0">
                  <a:solidFill>
                    <a:srgbClr val="FFFFFF"/>
                  </a:solidFill>
                  <a:ea typeface="Lucida Grande"/>
                  <a:cs typeface="Lucida Grande"/>
                </a:rPr>
                <a:t>tucked baby </a:t>
              </a:r>
              <a:r>
                <a:rPr lang="en-US" dirty="0">
                  <a:solidFill>
                    <a:srgbClr val="FFFFFF"/>
                  </a:solidFill>
                  <a:ea typeface="Lucida Grande"/>
                  <a:cs typeface="Lucida Grande"/>
                </a:rPr>
                <a:t>in from a phone </a:t>
              </a:r>
              <a:r>
                <a:rPr lang="en-US" dirty="0" smtClean="0">
                  <a:solidFill>
                    <a:srgbClr val="FFFFFF"/>
                  </a:solidFill>
                  <a:ea typeface="Lucida Grande"/>
                  <a:cs typeface="Lucida Grande"/>
                </a:rPr>
                <a:t>booth (</a:t>
              </a:r>
              <a:r>
                <a:rPr lang="en-US" b="1" dirty="0" smtClean="0">
                  <a:solidFill>
                    <a:srgbClr val="FFFFFF"/>
                  </a:solidFill>
                  <a:ea typeface="Lucida Grande"/>
                  <a:cs typeface="Lucida Grande"/>
                </a:rPr>
                <a:t>10; 58</a:t>
              </a:r>
              <a:r>
                <a:rPr lang="en-US" dirty="0" smtClean="0">
                  <a:solidFill>
                    <a:srgbClr val="FFFFFF"/>
                  </a:solidFill>
                  <a:ea typeface="Lucida Grande"/>
                  <a:cs typeface="Lucida Grande"/>
                </a:rPr>
                <a:t>)</a:t>
              </a:r>
            </a:p>
            <a:p>
              <a:pPr algn="ctr"/>
              <a:r>
                <a:rPr lang="en-US" dirty="0" smtClean="0">
                  <a:solidFill>
                    <a:srgbClr val="FFFFFF"/>
                  </a:solidFill>
                  <a:ea typeface="Lucida Grande"/>
                  <a:cs typeface="Lucida Grande"/>
                </a:rPr>
                <a:t>put </a:t>
              </a:r>
              <a:r>
                <a:rPr lang="en-US" dirty="0">
                  <a:solidFill>
                    <a:srgbClr val="FFFFFF"/>
                  </a:solidFill>
                  <a:ea typeface="Lucida Grande"/>
                  <a:cs typeface="Lucida Grande"/>
                </a:rPr>
                <a:t>heads </a:t>
              </a:r>
              <a:r>
                <a:rPr lang="en-US" dirty="0" smtClean="0">
                  <a:solidFill>
                    <a:srgbClr val="FFFFFF"/>
                  </a:solidFill>
                  <a:ea typeface="Lucida Grande"/>
                  <a:cs typeface="Lucida Grande"/>
                </a:rPr>
                <a:t>together when not together (</a:t>
              </a:r>
              <a:r>
                <a:rPr lang="en-US" b="1" dirty="0" smtClean="0">
                  <a:solidFill>
                    <a:srgbClr val="FFFFFF"/>
                  </a:solidFill>
                  <a:ea typeface="Lucida Grande"/>
                  <a:cs typeface="Lucida Grande"/>
                </a:rPr>
                <a:t>87; 84</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a:p>
              <a:pPr algn="ctr"/>
              <a:r>
                <a:rPr lang="en-US" dirty="0" smtClean="0">
                  <a:solidFill>
                    <a:srgbClr val="FFFFFF"/>
                  </a:solidFill>
                  <a:ea typeface="Lucida Grande"/>
                  <a:cs typeface="Lucida Grande"/>
                </a:rPr>
                <a:t>attended </a:t>
              </a:r>
              <a:r>
                <a:rPr lang="en-US" dirty="0">
                  <a:solidFill>
                    <a:srgbClr val="FFFFFF"/>
                  </a:solidFill>
                  <a:ea typeface="Lucida Grande"/>
                  <a:cs typeface="Lucida Grande"/>
                </a:rPr>
                <a:t>a meeting in your bare </a:t>
              </a:r>
              <a:r>
                <a:rPr lang="en-US" dirty="0" smtClean="0">
                  <a:solidFill>
                    <a:srgbClr val="FFFFFF"/>
                  </a:solidFill>
                  <a:ea typeface="Lucida Grande"/>
                  <a:cs typeface="Lucida Grande"/>
                </a:rPr>
                <a:t>feet (</a:t>
              </a:r>
              <a:r>
                <a:rPr lang="en-US" b="1" dirty="0" smtClean="0">
                  <a:solidFill>
                    <a:srgbClr val="FFFFFF"/>
                  </a:solidFill>
                  <a:ea typeface="Lucida Grande"/>
                  <a:cs typeface="Lucida Grande"/>
                </a:rPr>
                <a:t>71; 67</a:t>
              </a:r>
              <a:r>
                <a:rPr lang="en-US" dirty="0" smtClean="0">
                  <a:solidFill>
                    <a:srgbClr val="FFFFFF"/>
                  </a:solidFill>
                  <a:ea typeface="Lucida Grande"/>
                  <a:cs typeface="Lucida Grande"/>
                </a:rPr>
                <a:t>)</a:t>
              </a:r>
              <a:endParaRPr lang="en-US" dirty="0">
                <a:solidFill>
                  <a:srgbClr val="FFFFFF"/>
                </a:solidFill>
              </a:endParaRPr>
            </a:p>
          </p:txBody>
        </p:sp>
        <p:sp>
          <p:nvSpPr>
            <p:cNvPr id="26" name="Snip Single Corner Rectangle 25"/>
            <p:cNvSpPr/>
            <p:nvPr/>
          </p:nvSpPr>
          <p:spPr>
            <a:xfrm>
              <a:off x="5929638" y="3177635"/>
              <a:ext cx="1832403" cy="419539"/>
            </a:xfrm>
            <a:prstGeom prst="snip1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Communication</a:t>
              </a:r>
              <a:endParaRPr lang="en-US" b="1" dirty="0">
                <a:solidFill>
                  <a:srgbClr val="FFFFFF"/>
                </a:solidFill>
              </a:endParaRPr>
            </a:p>
          </p:txBody>
        </p:sp>
      </p:grpSp>
      <p:sp>
        <p:nvSpPr>
          <p:cNvPr id="13" name="Rounded Rectangle 12"/>
          <p:cNvSpPr/>
          <p:nvPr/>
        </p:nvSpPr>
        <p:spPr>
          <a:xfrm>
            <a:off x="5097285" y="3579569"/>
            <a:ext cx="3916858" cy="1187695"/>
          </a:xfrm>
          <a:prstGeom prst="roundRect">
            <a:avLst/>
          </a:prstGeom>
          <a:solidFill>
            <a:srgbClr val="BFBFBF"/>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ea typeface="Lucida Grande"/>
                <a:cs typeface="Lucida Grande"/>
              </a:rPr>
              <a:t> </a:t>
            </a:r>
            <a:r>
              <a:rPr lang="en-US" dirty="0" smtClean="0">
                <a:solidFill>
                  <a:srgbClr val="FFFFFF"/>
                </a:solidFill>
                <a:ea typeface="Lucida Grande"/>
                <a:cs typeface="Lucida Grande"/>
              </a:rPr>
              <a:t>conducted </a:t>
            </a:r>
            <a:r>
              <a:rPr lang="en-US" dirty="0">
                <a:solidFill>
                  <a:srgbClr val="FFFFFF"/>
                </a:solidFill>
                <a:ea typeface="Lucida Grande"/>
                <a:cs typeface="Lucida Grande"/>
              </a:rPr>
              <a:t>business in a language you don’t </a:t>
            </a:r>
            <a:r>
              <a:rPr lang="en-US" dirty="0" smtClean="0">
                <a:solidFill>
                  <a:srgbClr val="FFFFFF"/>
                </a:solidFill>
                <a:ea typeface="Lucida Grande"/>
                <a:cs typeface="Lucida Grande"/>
              </a:rPr>
              <a:t>understand (</a:t>
            </a:r>
            <a:r>
              <a:rPr lang="en-US" b="1" dirty="0" smtClean="0">
                <a:solidFill>
                  <a:srgbClr val="FFFFFF"/>
                </a:solidFill>
                <a:ea typeface="Lucida Grande"/>
                <a:cs typeface="Lucida Grande"/>
              </a:rPr>
              <a:t>17; 13</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a:p>
            <a:pPr algn="ctr"/>
            <a:r>
              <a:rPr lang="en-US" dirty="0" smtClean="0">
                <a:solidFill>
                  <a:srgbClr val="FFFFFF"/>
                </a:solidFill>
                <a:ea typeface="Lucida Grande"/>
                <a:cs typeface="Lucida Grande"/>
              </a:rPr>
              <a:t>had </a:t>
            </a:r>
            <a:r>
              <a:rPr lang="en-US" dirty="0">
                <a:solidFill>
                  <a:srgbClr val="FFFFFF"/>
                </a:solidFill>
                <a:ea typeface="Lucida Grande"/>
                <a:cs typeface="Lucida Grande"/>
              </a:rPr>
              <a:t>an assistant who lived in your </a:t>
            </a:r>
            <a:r>
              <a:rPr lang="en-US" dirty="0" smtClean="0">
                <a:solidFill>
                  <a:srgbClr val="FFFFFF"/>
                </a:solidFill>
                <a:ea typeface="Lucida Grande"/>
                <a:cs typeface="Lucida Grande"/>
              </a:rPr>
              <a:t>computer (</a:t>
            </a:r>
            <a:r>
              <a:rPr lang="en-US" b="1" dirty="0" smtClean="0">
                <a:solidFill>
                  <a:srgbClr val="FFFFFF"/>
                </a:solidFill>
                <a:ea typeface="Lucida Grande"/>
                <a:cs typeface="Lucida Grande"/>
              </a:rPr>
              <a:t>68; 56</a:t>
            </a:r>
            <a:r>
              <a:rPr lang="en-US" dirty="0" smtClean="0">
                <a:solidFill>
                  <a:srgbClr val="FFFFFF"/>
                </a:solidFill>
                <a:ea typeface="Lucida Grande"/>
                <a:cs typeface="Lucida Grande"/>
              </a:rPr>
              <a:t>)</a:t>
            </a:r>
            <a:endParaRPr lang="en-US" dirty="0">
              <a:solidFill>
                <a:srgbClr val="FFFFFF"/>
              </a:solidFill>
            </a:endParaRPr>
          </a:p>
        </p:txBody>
      </p:sp>
      <p:sp>
        <p:nvSpPr>
          <p:cNvPr id="27" name="Snip Single Corner Rectangle 26"/>
          <p:cNvSpPr/>
          <p:nvPr/>
        </p:nvSpPr>
        <p:spPr>
          <a:xfrm>
            <a:off x="8061371" y="3395692"/>
            <a:ext cx="951591" cy="319058"/>
          </a:xfrm>
          <a:prstGeom prst="snip1Rect">
            <a:avLst/>
          </a:prstGeom>
          <a:solidFill>
            <a:srgbClr val="BFBFBF"/>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Agents</a:t>
            </a:r>
            <a:endParaRPr lang="en-US" b="1" dirty="0">
              <a:solidFill>
                <a:srgbClr val="FFFFFF"/>
              </a:solidFill>
            </a:endParaRPr>
          </a:p>
        </p:txBody>
      </p:sp>
      <p:sp>
        <p:nvSpPr>
          <p:cNvPr id="2" name="TextBox 1"/>
          <p:cNvSpPr txBox="1"/>
          <p:nvPr/>
        </p:nvSpPr>
        <p:spPr>
          <a:xfrm>
            <a:off x="6460389" y="88655"/>
            <a:ext cx="1437112" cy="369332"/>
          </a:xfrm>
          <a:prstGeom prst="rect">
            <a:avLst/>
          </a:prstGeom>
          <a:solidFill>
            <a:schemeClr val="bg2">
              <a:lumMod val="25000"/>
            </a:schemeClr>
          </a:solidFill>
        </p:spPr>
        <p:txBody>
          <a:bodyPr wrap="none" rtlCol="0">
            <a:spAutoFit/>
          </a:bodyPr>
          <a:lstStyle/>
          <a:p>
            <a:r>
              <a:rPr lang="en-US" dirty="0" smtClean="0">
                <a:solidFill>
                  <a:schemeClr val="bg1"/>
                </a:solidFill>
              </a:rPr>
              <a:t>S2014; F2013</a:t>
            </a:r>
            <a:endParaRPr lang="en-US" dirty="0">
              <a:solidFill>
                <a:schemeClr val="bg1"/>
              </a:solidFill>
            </a:endParaRPr>
          </a:p>
        </p:txBody>
      </p:sp>
      <mc:AlternateContent xmlns:mc="http://schemas.openxmlformats.org/markup-compatibility/2006" xmlns:p14="http://schemas.microsoft.com/office/powerpoint/2010/main">
        <mc:Choice Requires="p14">
          <p:contentPart p14:bwMode="auto" r:id="rId2">
            <p14:nvContentPartPr>
              <p14:cNvPr id="3" name="Ink 2"/>
              <p14:cNvContentPartPr/>
              <p14:nvPr/>
            </p14:nvContentPartPr>
            <p14:xfrm>
              <a:off x="6130440" y="713520"/>
              <a:ext cx="276480" cy="888480"/>
            </p14:xfrm>
          </p:contentPart>
        </mc:Choice>
        <mc:Fallback xmlns="">
          <p:pic>
            <p:nvPicPr>
              <p:cNvPr id="3" name="Ink 2"/>
              <p:cNvPicPr/>
              <p:nvPr/>
            </p:nvPicPr>
            <p:blipFill>
              <a:blip r:embed="rId3"/>
              <a:stretch>
                <a:fillRect/>
              </a:stretch>
            </p:blipFill>
            <p:spPr>
              <a:xfrm>
                <a:off x="6121080" y="704160"/>
                <a:ext cx="295200" cy="907200"/>
              </a:xfrm>
              <a:prstGeom prst="rect">
                <a:avLst/>
              </a:prstGeom>
            </p:spPr>
          </p:pic>
        </mc:Fallback>
      </mc:AlternateContent>
    </p:spTree>
    <p:extLst>
      <p:ext uri="{BB962C8B-B14F-4D97-AF65-F5344CB8AC3E}">
        <p14:creationId xmlns:p14="http://schemas.microsoft.com/office/powerpoint/2010/main" val="320108362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5652198" cy="5143500"/>
          </a:xfrm>
          <a:prstGeom prst="rect">
            <a:avLst/>
          </a:prstGeom>
        </p:spPr>
      </p:pic>
      <p:sp>
        <p:nvSpPr>
          <p:cNvPr id="2" name="Slide Number Placeholder 1"/>
          <p:cNvSpPr>
            <a:spLocks noGrp="1"/>
          </p:cNvSpPr>
          <p:nvPr>
            <p:ph type="sldNum" sz="quarter" idx="12"/>
          </p:nvPr>
        </p:nvSpPr>
        <p:spPr/>
        <p:txBody>
          <a:bodyPr/>
          <a:lstStyle/>
          <a:p>
            <a:fld id="{6507B5A5-F0C2-644D-AEA7-E773B6B78F38}" type="slidenum">
              <a:rPr lang="en-US" smtClean="0"/>
              <a:t>23</a:t>
            </a:fld>
            <a:endParaRPr lang="en-US"/>
          </a:p>
        </p:txBody>
      </p:sp>
      <p:pic>
        <p:nvPicPr>
          <p:cNvPr id="4" name="Picture 3"/>
          <p:cNvPicPr>
            <a:picLocks noChangeAspect="1"/>
          </p:cNvPicPr>
          <p:nvPr/>
        </p:nvPicPr>
        <p:blipFill>
          <a:blip r:embed="rId3"/>
          <a:stretch>
            <a:fillRect/>
          </a:stretch>
        </p:blipFill>
        <p:spPr>
          <a:xfrm>
            <a:off x="5867619" y="342347"/>
            <a:ext cx="3157045" cy="4262012"/>
          </a:xfrm>
          <a:prstGeom prst="rect">
            <a:avLst/>
          </a:prstGeom>
        </p:spPr>
      </p:pic>
      <p:sp>
        <p:nvSpPr>
          <p:cNvPr id="5" name="TextBox 4"/>
          <p:cNvSpPr txBox="1"/>
          <p:nvPr/>
        </p:nvSpPr>
        <p:spPr>
          <a:xfrm>
            <a:off x="264241" y="335260"/>
            <a:ext cx="4808753" cy="646331"/>
          </a:xfrm>
          <a:prstGeom prst="rect">
            <a:avLst/>
          </a:prstGeom>
          <a:solidFill>
            <a:schemeClr val="tx1">
              <a:alpha val="65000"/>
            </a:schemeClr>
          </a:solidFill>
        </p:spPr>
        <p:txBody>
          <a:bodyPr wrap="none" rtlCol="0">
            <a:spAutoFit/>
          </a:bodyPr>
          <a:lstStyle/>
          <a:p>
            <a:r>
              <a:rPr lang="en-US" sz="3600" dirty="0" smtClean="0">
                <a:solidFill>
                  <a:schemeClr val="accent3">
                    <a:lumMod val="40000"/>
                    <a:lumOff val="60000"/>
                  </a:schemeClr>
                </a:solidFill>
              </a:rPr>
              <a:t>TRANSIT/NAVSAT (1964)</a:t>
            </a:r>
            <a:endParaRPr lang="en-US" sz="3600" dirty="0">
              <a:solidFill>
                <a:schemeClr val="accent3">
                  <a:lumMod val="40000"/>
                  <a:lumOff val="60000"/>
                </a:schemeClr>
              </a:solidFill>
            </a:endParaRPr>
          </a:p>
        </p:txBody>
      </p:sp>
      <p:sp>
        <p:nvSpPr>
          <p:cNvPr id="7" name="TextBox 6"/>
          <p:cNvSpPr txBox="1"/>
          <p:nvPr/>
        </p:nvSpPr>
        <p:spPr>
          <a:xfrm>
            <a:off x="264241" y="4048322"/>
            <a:ext cx="5080274" cy="369332"/>
          </a:xfrm>
          <a:prstGeom prst="rect">
            <a:avLst/>
          </a:prstGeom>
          <a:solidFill>
            <a:srgbClr val="000000"/>
          </a:solidFill>
        </p:spPr>
        <p:txBody>
          <a:bodyPr wrap="none" rtlCol="0">
            <a:spAutoFit/>
          </a:bodyPr>
          <a:lstStyle/>
          <a:p>
            <a:r>
              <a:rPr lang="en-US" dirty="0" smtClean="0">
                <a:solidFill>
                  <a:srgbClr val="FFFF66"/>
                </a:solidFill>
              </a:rPr>
              <a:t>Probably first satellite that could be reprogrammed! </a:t>
            </a:r>
            <a:endParaRPr lang="en-US" dirty="0">
              <a:solidFill>
                <a:srgbClr val="FFFF66"/>
              </a:solidFill>
            </a:endParaRPr>
          </a:p>
        </p:txBody>
      </p:sp>
      <p:sp>
        <p:nvSpPr>
          <p:cNvPr id="8" name="TextBox 7"/>
          <p:cNvSpPr txBox="1"/>
          <p:nvPr/>
        </p:nvSpPr>
        <p:spPr>
          <a:xfrm>
            <a:off x="2471350" y="4423341"/>
            <a:ext cx="2873165" cy="369332"/>
          </a:xfrm>
          <a:prstGeom prst="rect">
            <a:avLst/>
          </a:prstGeom>
          <a:solidFill>
            <a:srgbClr val="000000"/>
          </a:solidFill>
        </p:spPr>
        <p:txBody>
          <a:bodyPr wrap="none" rtlCol="0">
            <a:spAutoFit/>
          </a:bodyPr>
          <a:lstStyle/>
          <a:p>
            <a:r>
              <a:rPr lang="en-US" dirty="0" smtClean="0">
                <a:solidFill>
                  <a:srgbClr val="FFFF66"/>
                </a:solidFill>
              </a:rPr>
              <a:t>48 bytes of working memory</a:t>
            </a:r>
            <a:endParaRPr lang="en-US" dirty="0">
              <a:solidFill>
                <a:srgbClr val="FFFF66"/>
              </a:solidFill>
            </a:endParaRPr>
          </a:p>
        </p:txBody>
      </p:sp>
      <mc:AlternateContent xmlns:mc="http://schemas.openxmlformats.org/markup-compatibility/2006" xmlns:p14="http://schemas.microsoft.com/office/powerpoint/2010/main">
        <mc:Choice Requires="p14">
          <p:contentPart p14:bwMode="auto" r:id="rId4">
            <p14:nvContentPartPr>
              <p14:cNvPr id="3" name="Ink 2"/>
              <p14:cNvContentPartPr/>
              <p14:nvPr/>
            </p14:nvContentPartPr>
            <p14:xfrm>
              <a:off x="137160" y="849240"/>
              <a:ext cx="6617880" cy="4065480"/>
            </p14:xfrm>
          </p:contentPart>
        </mc:Choice>
        <mc:Fallback xmlns="">
          <p:pic>
            <p:nvPicPr>
              <p:cNvPr id="3" name="Ink 2"/>
              <p:cNvPicPr/>
              <p:nvPr/>
            </p:nvPicPr>
            <p:blipFill>
              <a:blip r:embed="rId5"/>
              <a:stretch>
                <a:fillRect/>
              </a:stretch>
            </p:blipFill>
            <p:spPr>
              <a:xfrm>
                <a:off x="127800" y="839880"/>
                <a:ext cx="6636600" cy="4084200"/>
              </a:xfrm>
              <a:prstGeom prst="rect">
                <a:avLst/>
              </a:prstGeom>
            </p:spPr>
          </p:pic>
        </mc:Fallback>
      </mc:AlternateContent>
    </p:spTree>
    <p:extLst>
      <p:ext uri="{BB962C8B-B14F-4D97-AF65-F5344CB8AC3E}">
        <p14:creationId xmlns:p14="http://schemas.microsoft.com/office/powerpoint/2010/main" val="219036672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24</a:t>
            </a:fld>
            <a:endParaRPr lang="en-US"/>
          </a:p>
        </p:txBody>
      </p:sp>
      <p:pic>
        <p:nvPicPr>
          <p:cNvPr id="3" name="Picture 2" descr="Screen Shot 2014-04-22 at 10.36.5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858" y="66762"/>
            <a:ext cx="7148505" cy="4382131"/>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rotWithShape="1">
          <a:blip r:embed="rId3"/>
          <a:srcRect l="24674" t="5603" r="39242" b="3872"/>
          <a:stretch/>
        </p:blipFill>
        <p:spPr>
          <a:xfrm>
            <a:off x="7330544" y="2051989"/>
            <a:ext cx="1704779" cy="2989119"/>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1271520" y="963360"/>
              <a:ext cx="5784480" cy="2698920"/>
            </p14:xfrm>
          </p:contentPart>
        </mc:Choice>
        <mc:Fallback xmlns="">
          <p:pic>
            <p:nvPicPr>
              <p:cNvPr id="5" name="Ink 4"/>
              <p:cNvPicPr/>
              <p:nvPr/>
            </p:nvPicPr>
            <p:blipFill>
              <a:blip r:embed="rId5"/>
              <a:stretch>
                <a:fillRect/>
              </a:stretch>
            </p:blipFill>
            <p:spPr>
              <a:xfrm>
                <a:off x="1262160" y="954000"/>
                <a:ext cx="5803200" cy="2717640"/>
              </a:xfrm>
              <a:prstGeom prst="rect">
                <a:avLst/>
              </a:prstGeom>
            </p:spPr>
          </p:pic>
        </mc:Fallback>
      </mc:AlternateContent>
    </p:spTree>
    <p:extLst>
      <p:ext uri="{BB962C8B-B14F-4D97-AF65-F5344CB8AC3E}">
        <p14:creationId xmlns:p14="http://schemas.microsoft.com/office/powerpoint/2010/main" val="348869404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25</a:t>
            </a:fld>
            <a:endParaRPr lang="en-US"/>
          </a:p>
        </p:txBody>
      </p:sp>
      <p:pic>
        <p:nvPicPr>
          <p:cNvPr id="3" name="Picture 2" descr="Screen Shot 2014-04-22 at 10.36.5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051" y="169035"/>
            <a:ext cx="7501022" cy="4598229"/>
          </a:xfrm>
          <a:prstGeom prst="rect">
            <a:avLst/>
          </a:prstGeom>
          <a:ln>
            <a:noFill/>
          </a:ln>
          <a:effectLst>
            <a:outerShdw blurRad="292100" dist="139700" dir="2700000" algn="tl" rotWithShape="0">
              <a:srgbClr val="333333">
                <a:alpha val="65000"/>
              </a:srgbClr>
            </a:outerShdw>
          </a:effectLst>
        </p:spPr>
      </p:pic>
      <p:pic>
        <p:nvPicPr>
          <p:cNvPr id="4" name="Picture 3" descr="Screen Shot 2014-04-22 at 10.37.59 AM.png"/>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301449" y="1339351"/>
            <a:ext cx="6316760" cy="37017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2045403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26</a:t>
            </a:fld>
            <a:endParaRPr lang="en-US"/>
          </a:p>
        </p:txBody>
      </p:sp>
      <p:pic>
        <p:nvPicPr>
          <p:cNvPr id="3" name="Picture 2"/>
          <p:cNvPicPr>
            <a:picLocks noChangeAspect="1"/>
          </p:cNvPicPr>
          <p:nvPr/>
        </p:nvPicPr>
        <p:blipFill>
          <a:blip r:embed="rId2"/>
          <a:stretch>
            <a:fillRect/>
          </a:stretch>
        </p:blipFill>
        <p:spPr>
          <a:xfrm>
            <a:off x="133497" y="100264"/>
            <a:ext cx="6158558" cy="4940843"/>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3900403" y="3050825"/>
            <a:ext cx="4990970" cy="1569660"/>
          </a:xfrm>
          <a:prstGeom prst="rect">
            <a:avLst/>
          </a:prstGeom>
          <a:solidFill>
            <a:schemeClr val="tx2">
              <a:lumMod val="75000"/>
            </a:schemeClr>
          </a:solidFill>
        </p:spPr>
        <p:txBody>
          <a:bodyPr wrap="none" rtlCol="0">
            <a:spAutoFit/>
          </a:bodyPr>
          <a:lstStyle/>
          <a:p>
            <a:r>
              <a:rPr lang="en-US" sz="2400" dirty="0" smtClean="0">
                <a:solidFill>
                  <a:srgbClr val="FFFFFF"/>
                </a:solidFill>
              </a:rPr>
              <a:t>GPS (10 </a:t>
            </a:r>
            <a:r>
              <a:rPr lang="en-US" sz="2400" dirty="0" err="1" smtClean="0">
                <a:solidFill>
                  <a:srgbClr val="FFFFFF"/>
                </a:solidFill>
              </a:rPr>
              <a:t>sats</a:t>
            </a:r>
            <a:r>
              <a:rPr lang="en-US" sz="2400" dirty="0" smtClean="0">
                <a:solidFill>
                  <a:srgbClr val="FFFFFF"/>
                </a:solidFill>
              </a:rPr>
              <a:t>): used in 1990-1 Gulf War</a:t>
            </a:r>
          </a:p>
          <a:p>
            <a:r>
              <a:rPr lang="en-US" sz="2400" dirty="0" smtClean="0">
                <a:solidFill>
                  <a:srgbClr val="FFFFFF"/>
                </a:solidFill>
              </a:rPr>
              <a:t>	First Garmin: $2500</a:t>
            </a:r>
          </a:p>
          <a:p>
            <a:r>
              <a:rPr lang="en-US" sz="2400" dirty="0" smtClean="0">
                <a:solidFill>
                  <a:srgbClr val="FFFFFF"/>
                </a:solidFill>
              </a:rPr>
              <a:t>GPS (24 </a:t>
            </a:r>
            <a:r>
              <a:rPr lang="en-US" sz="2400" dirty="0" err="1" smtClean="0">
                <a:solidFill>
                  <a:srgbClr val="FFFFFF"/>
                </a:solidFill>
              </a:rPr>
              <a:t>sats</a:t>
            </a:r>
            <a:r>
              <a:rPr lang="en-US" sz="2400" dirty="0" smtClean="0">
                <a:solidFill>
                  <a:srgbClr val="FFFFFF"/>
                </a:solidFill>
              </a:rPr>
              <a:t>) Operational 1995</a:t>
            </a:r>
          </a:p>
          <a:p>
            <a:r>
              <a:rPr lang="en-US" sz="2400" dirty="0" smtClean="0">
                <a:solidFill>
                  <a:srgbClr val="FFFFFF"/>
                </a:solidFill>
              </a:rPr>
              <a:t>1996: Dual-Use Directive</a:t>
            </a:r>
          </a:p>
        </p:txBody>
      </p:sp>
      <mc:AlternateContent xmlns:mc="http://schemas.openxmlformats.org/markup-compatibility/2006" xmlns:p14="http://schemas.microsoft.com/office/powerpoint/2010/main">
        <mc:Choice Requires="p14">
          <p:contentPart p14:bwMode="auto" r:id="rId3">
            <p14:nvContentPartPr>
              <p14:cNvPr id="5" name="Ink 4"/>
              <p14:cNvContentPartPr/>
              <p14:nvPr/>
            </p14:nvContentPartPr>
            <p14:xfrm>
              <a:off x="3901320" y="3434400"/>
              <a:ext cx="4703400" cy="1164960"/>
            </p14:xfrm>
          </p:contentPart>
        </mc:Choice>
        <mc:Fallback xmlns="">
          <p:pic>
            <p:nvPicPr>
              <p:cNvPr id="5" name="Ink 4"/>
              <p:cNvPicPr/>
              <p:nvPr/>
            </p:nvPicPr>
            <p:blipFill>
              <a:blip r:embed="rId4"/>
              <a:stretch>
                <a:fillRect/>
              </a:stretch>
            </p:blipFill>
            <p:spPr>
              <a:xfrm>
                <a:off x="3891960" y="3425040"/>
                <a:ext cx="4722120" cy="1183680"/>
              </a:xfrm>
              <a:prstGeom prst="rect">
                <a:avLst/>
              </a:prstGeom>
            </p:spPr>
          </p:pic>
        </mc:Fallback>
      </mc:AlternateContent>
    </p:spTree>
    <p:extLst>
      <p:ext uri="{BB962C8B-B14F-4D97-AF65-F5344CB8AC3E}">
        <p14:creationId xmlns:p14="http://schemas.microsoft.com/office/powerpoint/2010/main" val="280941284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grpSp>
        <p:nvGrpSpPr>
          <p:cNvPr id="32" name="Group 31"/>
          <p:cNvGrpSpPr/>
          <p:nvPr/>
        </p:nvGrpSpPr>
        <p:grpSpPr>
          <a:xfrm>
            <a:off x="128096" y="2775363"/>
            <a:ext cx="4798711" cy="1111703"/>
            <a:chOff x="8140367" y="4327076"/>
            <a:chExt cx="5566794" cy="1239033"/>
          </a:xfrm>
          <a:solidFill>
            <a:srgbClr val="BFBFBF"/>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ea typeface="Lucida Grande"/>
                  <a:cs typeface="Lucida Grande"/>
                </a:rPr>
                <a:t>opened doors </a:t>
              </a:r>
              <a:r>
                <a:rPr lang="en-US" dirty="0" smtClean="0">
                  <a:solidFill>
                    <a:srgbClr val="FFFFFF"/>
                  </a:solidFill>
                  <a:ea typeface="Lucida Grande"/>
                  <a:cs typeface="Lucida Grande"/>
                </a:rPr>
                <a:t>with </a:t>
              </a:r>
              <a:r>
                <a:rPr lang="en-US" dirty="0">
                  <a:solidFill>
                    <a:srgbClr val="FFFFFF"/>
                  </a:solidFill>
                  <a:ea typeface="Lucida Grande"/>
                  <a:cs typeface="Lucida Grande"/>
                </a:rPr>
                <a:t>your </a:t>
              </a:r>
              <a:r>
                <a:rPr lang="en-US" dirty="0" smtClean="0">
                  <a:solidFill>
                    <a:srgbClr val="FFFFFF"/>
                  </a:solidFill>
                  <a:ea typeface="Lucida Grande"/>
                  <a:cs typeface="Lucida Grande"/>
                </a:rPr>
                <a:t>voice (</a:t>
              </a:r>
              <a:r>
                <a:rPr lang="en-US" b="1" dirty="0" smtClean="0">
                  <a:solidFill>
                    <a:srgbClr val="FFFFFF"/>
                  </a:solidFill>
                  <a:ea typeface="Lucida Grande"/>
                  <a:cs typeface="Lucida Grande"/>
                </a:rPr>
                <a:t>6; 18</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a:p>
              <a:pPr algn="ctr"/>
              <a:r>
                <a:rPr lang="en-US" dirty="0" smtClean="0">
                  <a:solidFill>
                    <a:srgbClr val="FFFFFF"/>
                  </a:solidFill>
                  <a:ea typeface="Lucida Grande"/>
                  <a:cs typeface="Lucida Grande"/>
                </a:rPr>
                <a:t>kept eye </a:t>
              </a:r>
              <a:r>
                <a:rPr lang="en-US" dirty="0">
                  <a:solidFill>
                    <a:srgbClr val="FFFFFF"/>
                  </a:solidFill>
                  <a:ea typeface="Lucida Grande"/>
                  <a:cs typeface="Lucida Grande"/>
                </a:rPr>
                <a:t>on your home when you’re </a:t>
              </a:r>
              <a:r>
                <a:rPr lang="en-US" dirty="0" smtClean="0">
                  <a:solidFill>
                    <a:srgbClr val="FFFFFF"/>
                  </a:solidFill>
                  <a:ea typeface="Lucida Grande"/>
                  <a:cs typeface="Lucida Grande"/>
                </a:rPr>
                <a:t>not (</a:t>
              </a:r>
              <a:r>
                <a:rPr lang="en-US" b="1" dirty="0" smtClean="0">
                  <a:solidFill>
                    <a:srgbClr val="FFFFFF"/>
                  </a:solidFill>
                  <a:ea typeface="Lucida Grande"/>
                  <a:cs typeface="Lucida Grande"/>
                </a:rPr>
                <a:t>20; 24</a:t>
              </a:r>
              <a:r>
                <a:rPr lang="en-US" dirty="0" smtClean="0">
                  <a:solidFill>
                    <a:srgbClr val="FFFFFF"/>
                  </a:solidFill>
                  <a:ea typeface="Lucida Grande"/>
                  <a:cs typeface="Lucida Grande"/>
                </a:rPr>
                <a:t>)</a:t>
              </a:r>
            </a:p>
            <a:p>
              <a:pPr algn="ctr"/>
              <a:r>
                <a:rPr lang="en-US" dirty="0">
                  <a:solidFill>
                    <a:srgbClr val="FFFFFF"/>
                  </a:solidFill>
                  <a:ea typeface="Lucida Grande"/>
                  <a:cs typeface="Lucida Grande"/>
                </a:rPr>
                <a:t>carried your medical history </a:t>
              </a:r>
              <a:r>
                <a:rPr lang="en-US" dirty="0" smtClean="0">
                  <a:solidFill>
                    <a:srgbClr val="FFFFFF"/>
                  </a:solidFill>
                  <a:ea typeface="Lucida Grande"/>
                  <a:cs typeface="Lucida Grande"/>
                </a:rPr>
                <a:t>in wallet (</a:t>
              </a:r>
              <a:r>
                <a:rPr lang="en-US" b="1" dirty="0" smtClean="0">
                  <a:solidFill>
                    <a:srgbClr val="FFFFFF"/>
                  </a:solidFill>
                  <a:ea typeface="Lucida Grande"/>
                  <a:cs typeface="Lucida Grande"/>
                </a:rPr>
                <a:t>20; 20</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Security</a:t>
              </a:r>
              <a:endParaRPr lang="en-US" b="1" dirty="0">
                <a:solidFill>
                  <a:srgbClr val="FFFFFF"/>
                </a:solidFill>
              </a:endParaRPr>
            </a:p>
          </p:txBody>
        </p:sp>
      </p:grpSp>
      <p:sp>
        <p:nvSpPr>
          <p:cNvPr id="5" name="Slide Number Placeholder 4"/>
          <p:cNvSpPr>
            <a:spLocks noGrp="1"/>
          </p:cNvSpPr>
          <p:nvPr>
            <p:ph type="sldNum" sz="quarter" idx="12"/>
          </p:nvPr>
        </p:nvSpPr>
        <p:spPr/>
        <p:txBody>
          <a:bodyPr/>
          <a:lstStyle/>
          <a:p>
            <a:fld id="{6507B5A5-F0C2-644D-AEA7-E773B6B78F38}" type="slidenum">
              <a:rPr lang="en-US" smtClean="0"/>
              <a:pPr/>
              <a:t>27</a:t>
            </a:fld>
            <a:endParaRPr lang="en-US" dirty="0"/>
          </a:p>
        </p:txBody>
      </p:sp>
      <p:grpSp>
        <p:nvGrpSpPr>
          <p:cNvPr id="31" name="Group 30"/>
          <p:cNvGrpSpPr/>
          <p:nvPr/>
        </p:nvGrpSpPr>
        <p:grpSpPr>
          <a:xfrm>
            <a:off x="152347" y="85819"/>
            <a:ext cx="6138282" cy="1371576"/>
            <a:chOff x="297256" y="1309738"/>
            <a:chExt cx="5295378" cy="1558030"/>
          </a:xfrm>
          <a:solidFill>
            <a:schemeClr val="accent3">
              <a:lumMod val="60000"/>
              <a:lumOff val="40000"/>
            </a:schemeClr>
          </a:solidFill>
        </p:grpSpPr>
        <p:sp>
          <p:nvSpPr>
            <p:cNvPr id="8" name="Rounded Rectangle 7"/>
            <p:cNvSpPr/>
            <p:nvPr/>
          </p:nvSpPr>
          <p:spPr>
            <a:xfrm>
              <a:off x="297256" y="1570810"/>
              <a:ext cx="5295378" cy="1296958"/>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t> </a:t>
              </a:r>
              <a:r>
                <a:rPr lang="en-US" dirty="0" smtClean="0"/>
                <a:t>renewed </a:t>
              </a:r>
              <a:r>
                <a:rPr lang="en-US" dirty="0"/>
                <a:t>your driver’s license at a cash </a:t>
              </a:r>
              <a:r>
                <a:rPr lang="en-US" dirty="0" smtClean="0"/>
                <a:t>machine (</a:t>
              </a:r>
              <a:r>
                <a:rPr lang="en-US" b="1" dirty="0" smtClean="0">
                  <a:solidFill>
                    <a:srgbClr val="FFFFFF"/>
                  </a:solidFill>
                </a:rPr>
                <a:t>13; 16</a:t>
              </a:r>
              <a:r>
                <a:rPr lang="en-US" dirty="0" smtClean="0"/>
                <a:t>)</a:t>
              </a:r>
              <a:endParaRPr lang="en-US" dirty="0"/>
            </a:p>
            <a:p>
              <a:pPr algn="ctr"/>
              <a:r>
                <a:rPr lang="en-US" dirty="0" smtClean="0"/>
                <a:t>bought </a:t>
              </a:r>
              <a:r>
                <a:rPr lang="en-US" dirty="0"/>
                <a:t>concert tickets from a cash </a:t>
              </a:r>
              <a:r>
                <a:rPr lang="en-US" dirty="0" smtClean="0"/>
                <a:t>machine (</a:t>
              </a:r>
              <a:r>
                <a:rPr lang="en-US" b="1" dirty="0" smtClean="0"/>
                <a:t>37; 56</a:t>
              </a:r>
              <a:r>
                <a:rPr lang="en-US" dirty="0" smtClean="0"/>
                <a:t>)</a:t>
              </a:r>
              <a:endParaRPr lang="en-US" dirty="0"/>
            </a:p>
            <a:p>
              <a:pPr algn="ctr"/>
              <a:r>
                <a:rPr lang="en-US" dirty="0" smtClean="0">
                  <a:solidFill>
                    <a:schemeClr val="accent2">
                      <a:lumMod val="60000"/>
                      <a:lumOff val="40000"/>
                    </a:schemeClr>
                  </a:solidFill>
                </a:rPr>
                <a:t>checked </a:t>
              </a:r>
              <a:r>
                <a:rPr lang="en-US" dirty="0">
                  <a:solidFill>
                    <a:schemeClr val="accent2">
                      <a:lumMod val="60000"/>
                      <a:lumOff val="40000"/>
                    </a:schemeClr>
                  </a:solidFill>
                </a:rPr>
                <a:t>out of a supermarket a whole cart at a time (</a:t>
              </a:r>
              <a:r>
                <a:rPr lang="en-US" b="1" dirty="0" smtClean="0">
                  <a:solidFill>
                    <a:schemeClr val="accent2">
                      <a:lumMod val="60000"/>
                      <a:lumOff val="40000"/>
                    </a:schemeClr>
                  </a:solidFill>
                </a:rPr>
                <a:t>13; 11</a:t>
              </a:r>
              <a:r>
                <a:rPr lang="en-US" dirty="0" smtClean="0">
                  <a:solidFill>
                    <a:schemeClr val="accent2">
                      <a:lumMod val="60000"/>
                      <a:lumOff val="40000"/>
                    </a:schemeClr>
                  </a:solidFill>
                </a:rPr>
                <a:t>)</a:t>
              </a:r>
            </a:p>
            <a:p>
              <a:pPr algn="ctr"/>
              <a:r>
                <a:rPr lang="en-US" dirty="0">
                  <a:solidFill>
                    <a:schemeClr val="bg1"/>
                  </a:solidFill>
                  <a:ea typeface="Lucida Grande"/>
                  <a:cs typeface="Lucida Grande"/>
                </a:rPr>
                <a:t>sent someone a fax from the </a:t>
              </a:r>
              <a:r>
                <a:rPr lang="en-US" dirty="0" smtClean="0">
                  <a:solidFill>
                    <a:schemeClr val="bg1"/>
                  </a:solidFill>
                  <a:ea typeface="Lucida Grande"/>
                  <a:cs typeface="Lucida Grande"/>
                </a:rPr>
                <a:t>beach (</a:t>
              </a:r>
              <a:r>
                <a:rPr lang="en-US" b="1" dirty="0" smtClean="0">
                  <a:solidFill>
                    <a:schemeClr val="bg1"/>
                  </a:solidFill>
                  <a:ea typeface="Lucida Grande"/>
                  <a:cs typeface="Lucida Grande"/>
                </a:rPr>
                <a:t>31; 44</a:t>
              </a:r>
              <a:r>
                <a:rPr lang="en-US" dirty="0" smtClean="0">
                  <a:solidFill>
                    <a:schemeClr val="bg1"/>
                  </a:solidFill>
                  <a:ea typeface="Lucida Grande"/>
                  <a:cs typeface="Lucida Grande"/>
                </a:rPr>
                <a:t>)</a:t>
              </a:r>
              <a:endParaRPr lang="en-US" dirty="0"/>
            </a:p>
          </p:txBody>
        </p:sp>
        <p:sp>
          <p:nvSpPr>
            <p:cNvPr id="20" name="Snip Single Corner Rectangle 19"/>
            <p:cNvSpPr/>
            <p:nvPr/>
          </p:nvSpPr>
          <p:spPr>
            <a:xfrm>
              <a:off x="297256" y="1309738"/>
              <a:ext cx="1310629"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a:solidFill>
                    <a:schemeClr val="bg1"/>
                  </a:solidFill>
                </a:rPr>
                <a:t>Commerce</a:t>
              </a:r>
            </a:p>
          </p:txBody>
        </p:sp>
      </p:grpSp>
      <p:grpSp>
        <p:nvGrpSpPr>
          <p:cNvPr id="15" name="Group 14"/>
          <p:cNvGrpSpPr/>
          <p:nvPr/>
        </p:nvGrpSpPr>
        <p:grpSpPr>
          <a:xfrm>
            <a:off x="135455" y="3937307"/>
            <a:ext cx="5076941" cy="1103801"/>
            <a:chOff x="9144000" y="2514247"/>
            <a:chExt cx="5076941" cy="1252295"/>
          </a:xfrm>
          <a:solidFill>
            <a:srgbClr val="BFBFBF"/>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rPr>
                <a:t> </a:t>
              </a:r>
              <a:r>
                <a:rPr lang="en-US" dirty="0" smtClean="0">
                  <a:solidFill>
                    <a:srgbClr val="FFFFFF"/>
                  </a:solidFill>
                </a:rPr>
                <a:t>learned </a:t>
              </a:r>
              <a:r>
                <a:rPr lang="en-US" dirty="0">
                  <a:solidFill>
                    <a:srgbClr val="FFFFFF"/>
                  </a:solidFill>
                </a:rPr>
                <a:t>special things from faraway </a:t>
              </a:r>
              <a:r>
                <a:rPr lang="en-US" dirty="0" smtClean="0">
                  <a:solidFill>
                    <a:srgbClr val="FFFFFF"/>
                  </a:solidFill>
                </a:rPr>
                <a:t>places (</a:t>
              </a:r>
              <a:r>
                <a:rPr lang="en-US" b="1" dirty="0" smtClean="0">
                  <a:solidFill>
                    <a:srgbClr val="FFFFFF"/>
                  </a:solidFill>
                </a:rPr>
                <a:t>92; 87</a:t>
              </a:r>
              <a:r>
                <a:rPr lang="en-US" dirty="0" smtClean="0">
                  <a:solidFill>
                    <a:srgbClr val="FFFFFF"/>
                  </a:solidFill>
                </a:rPr>
                <a:t>)</a:t>
              </a:r>
              <a:endParaRPr lang="en-US" dirty="0">
                <a:solidFill>
                  <a:srgbClr val="FFFFFF"/>
                </a:solidFill>
              </a:endParaRPr>
            </a:p>
            <a:p>
              <a:pPr algn="ctr"/>
              <a:r>
                <a:rPr lang="en-US" dirty="0" smtClean="0">
                  <a:solidFill>
                    <a:srgbClr val="FFFFFF"/>
                  </a:solidFill>
                </a:rPr>
                <a:t>had </a:t>
              </a:r>
              <a:r>
                <a:rPr lang="en-US" dirty="0">
                  <a:solidFill>
                    <a:srgbClr val="FFFFFF"/>
                  </a:solidFill>
                </a:rPr>
                <a:t>a </a:t>
              </a:r>
              <a:r>
                <a:rPr lang="en-US" dirty="0" smtClean="0">
                  <a:solidFill>
                    <a:srgbClr val="FFFFFF"/>
                  </a:solidFill>
                </a:rPr>
                <a:t>classmate </a:t>
              </a:r>
              <a:r>
                <a:rPr lang="en-US" dirty="0">
                  <a:solidFill>
                    <a:srgbClr val="FFFFFF"/>
                  </a:solidFill>
                </a:rPr>
                <a:t>thousands of miles </a:t>
              </a:r>
              <a:r>
                <a:rPr lang="en-US" dirty="0" smtClean="0">
                  <a:solidFill>
                    <a:srgbClr val="FFFFFF"/>
                  </a:solidFill>
                </a:rPr>
                <a:t>away (</a:t>
              </a:r>
              <a:r>
                <a:rPr lang="en-US" b="1" dirty="0" smtClean="0">
                  <a:solidFill>
                    <a:srgbClr val="FFFFFF"/>
                  </a:solidFill>
                </a:rPr>
                <a:t>74; 73</a:t>
              </a:r>
              <a:r>
                <a:rPr lang="en-US" dirty="0" smtClean="0">
                  <a:solidFill>
                    <a:srgbClr val="FFFFFF"/>
                  </a:solidFill>
                </a:rPr>
                <a:t>)</a:t>
              </a:r>
            </a:p>
            <a:p>
              <a:pPr algn="ctr"/>
              <a:r>
                <a:rPr lang="en-US" dirty="0">
                  <a:solidFill>
                    <a:srgbClr val="FFFFFF"/>
                  </a:solidFill>
                  <a:ea typeface="Lucida Grande"/>
                  <a:cs typeface="Lucida Grande"/>
                </a:rPr>
                <a:t>fixed your car with a </a:t>
              </a:r>
              <a:r>
                <a:rPr lang="en-US" dirty="0" smtClean="0">
                  <a:solidFill>
                    <a:srgbClr val="FFFFFF"/>
                  </a:solidFill>
                  <a:ea typeface="Lucida Grande"/>
                  <a:cs typeface="Lucida Grande"/>
                </a:rPr>
                <a:t>television (</a:t>
              </a:r>
              <a:r>
                <a:rPr lang="en-US" b="1" dirty="0" smtClean="0">
                  <a:solidFill>
                    <a:srgbClr val="FFFFFF"/>
                  </a:solidFill>
                  <a:ea typeface="Lucida Grande"/>
                  <a:cs typeface="Lucida Grande"/>
                </a:rPr>
                <a:t>18; 29</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Education</a:t>
              </a:r>
              <a:endParaRPr lang="en-US" b="1" dirty="0">
                <a:solidFill>
                  <a:srgbClr val="FFFFFF"/>
                </a:solidFill>
              </a:endParaRPr>
            </a:p>
          </p:txBody>
        </p:sp>
      </p:grpSp>
      <p:grpSp>
        <p:nvGrpSpPr>
          <p:cNvPr id="14" name="Group 13"/>
          <p:cNvGrpSpPr/>
          <p:nvPr/>
        </p:nvGrpSpPr>
        <p:grpSpPr>
          <a:xfrm>
            <a:off x="6060484" y="213070"/>
            <a:ext cx="3004058" cy="1660883"/>
            <a:chOff x="3902482" y="1257501"/>
            <a:chExt cx="5162061" cy="1163976"/>
          </a:xfrm>
          <a:solidFill>
            <a:schemeClr val="bg1">
              <a:lumMod val="75000"/>
            </a:schemeClr>
          </a:solidFill>
        </p:grpSpPr>
        <p:sp>
          <p:nvSpPr>
            <p:cNvPr id="30" name="Snip Single Corner Rectangle 29"/>
            <p:cNvSpPr/>
            <p:nvPr/>
          </p:nvSpPr>
          <p:spPr>
            <a:xfrm>
              <a:off x="7340733" y="1257501"/>
              <a:ext cx="1723810" cy="400185"/>
            </a:xfrm>
            <a:prstGeom prst="snip1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bg1"/>
                  </a:solidFill>
                </a:rPr>
                <a:t>Travel</a:t>
              </a:r>
              <a:endParaRPr lang="en-US" b="1" dirty="0">
                <a:solidFill>
                  <a:schemeClr val="bg1"/>
                </a:solidFill>
              </a:endParaRPr>
            </a:p>
          </p:txBody>
        </p:sp>
        <p:sp>
          <p:nvSpPr>
            <p:cNvPr id="16" name="Rounded Rectangle 15"/>
            <p:cNvSpPr/>
            <p:nvPr/>
          </p:nvSpPr>
          <p:spPr>
            <a:xfrm>
              <a:off x="3902482" y="1553282"/>
              <a:ext cx="5162060" cy="868195"/>
            </a:xfrm>
            <a:prstGeom prst="roundRect">
              <a:avLst/>
            </a:prstGeom>
            <a:solidFill>
              <a:srgbClr val="D7E4BD"/>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bg1"/>
                  </a:solidFill>
                </a:rPr>
                <a:t>crossed </a:t>
              </a:r>
              <a:r>
                <a:rPr lang="en-US" b="1" dirty="0">
                  <a:solidFill>
                    <a:schemeClr val="bg1"/>
                  </a:solidFill>
                </a:rPr>
                <a:t>the country without </a:t>
              </a:r>
              <a:r>
                <a:rPr lang="en-US" b="1" dirty="0" smtClean="0">
                  <a:solidFill>
                    <a:schemeClr val="bg1"/>
                  </a:solidFill>
                </a:rPr>
                <a:t>directions </a:t>
              </a:r>
              <a:r>
                <a:rPr lang="en-US" dirty="0" smtClean="0">
                  <a:solidFill>
                    <a:schemeClr val="bg1"/>
                  </a:solidFill>
                </a:rPr>
                <a:t>(</a:t>
              </a:r>
              <a:r>
                <a:rPr lang="en-US" b="1" dirty="0" smtClean="0">
                  <a:solidFill>
                    <a:schemeClr val="bg1"/>
                  </a:solidFill>
                </a:rPr>
                <a:t>72; 82</a:t>
              </a:r>
              <a:r>
                <a:rPr lang="en-US" dirty="0" smtClean="0">
                  <a:solidFill>
                    <a:schemeClr val="bg1"/>
                  </a:solidFill>
                </a:rPr>
                <a:t>)</a:t>
              </a:r>
            </a:p>
            <a:p>
              <a:pPr algn="ctr"/>
              <a:r>
                <a:rPr lang="en-US" dirty="0" smtClean="0">
                  <a:solidFill>
                    <a:schemeClr val="bg1"/>
                  </a:solidFill>
                </a:rPr>
                <a:t>paid </a:t>
              </a:r>
              <a:r>
                <a:rPr lang="en-US" dirty="0">
                  <a:solidFill>
                    <a:schemeClr val="bg1"/>
                  </a:solidFill>
                </a:rPr>
                <a:t>a toll without slowing </a:t>
              </a:r>
              <a:r>
                <a:rPr lang="en-US" dirty="0" smtClean="0">
                  <a:solidFill>
                    <a:schemeClr val="bg1"/>
                  </a:solidFill>
                </a:rPr>
                <a:t>down (</a:t>
              </a:r>
              <a:r>
                <a:rPr lang="en-US" b="1" dirty="0" smtClean="0">
                  <a:solidFill>
                    <a:schemeClr val="bg1"/>
                  </a:solidFill>
                </a:rPr>
                <a:t>64; 64</a:t>
              </a:r>
              <a:r>
                <a:rPr lang="en-US" dirty="0" smtClean="0">
                  <a:solidFill>
                    <a:schemeClr val="bg1"/>
                  </a:solidFill>
                </a:rPr>
                <a:t>)</a:t>
              </a:r>
              <a:endParaRPr lang="en-US" dirty="0">
                <a:solidFill>
                  <a:schemeClr val="bg1"/>
                </a:solidFill>
              </a:endParaRPr>
            </a:p>
          </p:txBody>
        </p:sp>
      </p:grpSp>
      <p:grpSp>
        <p:nvGrpSpPr>
          <p:cNvPr id="23" name="Group 22"/>
          <p:cNvGrpSpPr/>
          <p:nvPr/>
        </p:nvGrpSpPr>
        <p:grpSpPr>
          <a:xfrm>
            <a:off x="169549" y="1620899"/>
            <a:ext cx="6555797" cy="874652"/>
            <a:chOff x="-1224296" y="4943640"/>
            <a:chExt cx="6007416" cy="1033877"/>
          </a:xfrm>
          <a:solidFill>
            <a:schemeClr val="accent5">
              <a:lumMod val="75000"/>
            </a:schemeClr>
          </a:solidFill>
        </p:grpSpPr>
        <p:sp>
          <p:nvSpPr>
            <p:cNvPr id="11" name="Rounded Rectangle 10"/>
            <p:cNvSpPr/>
            <p:nvPr/>
          </p:nvSpPr>
          <p:spPr>
            <a:xfrm>
              <a:off x="-1224296" y="5214121"/>
              <a:ext cx="6007416" cy="76339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rPr>
                <a:t> </a:t>
              </a:r>
              <a:r>
                <a:rPr lang="en-US" dirty="0" smtClean="0">
                  <a:solidFill>
                    <a:srgbClr val="FFFFFF"/>
                  </a:solidFill>
                </a:rPr>
                <a:t>borrowed </a:t>
              </a:r>
              <a:r>
                <a:rPr lang="en-US" dirty="0">
                  <a:solidFill>
                    <a:srgbClr val="FFFFFF"/>
                  </a:solidFill>
                </a:rPr>
                <a:t>a book from thousands of miles </a:t>
              </a:r>
              <a:r>
                <a:rPr lang="en-US" dirty="0" smtClean="0">
                  <a:solidFill>
                    <a:srgbClr val="FFFFFF"/>
                  </a:solidFill>
                </a:rPr>
                <a:t>away (</a:t>
              </a:r>
              <a:r>
                <a:rPr lang="en-US" b="1" dirty="0" smtClean="0">
                  <a:solidFill>
                    <a:srgbClr val="FFFFFF"/>
                  </a:solidFill>
                </a:rPr>
                <a:t>79; 73</a:t>
              </a:r>
              <a:r>
                <a:rPr lang="en-US" dirty="0" smtClean="0">
                  <a:solidFill>
                    <a:srgbClr val="FFFFFF"/>
                  </a:solidFill>
                </a:rPr>
                <a:t>)  </a:t>
              </a:r>
            </a:p>
            <a:p>
              <a:pPr algn="ctr"/>
              <a:r>
                <a:rPr lang="en-US" dirty="0" smtClean="0">
                  <a:solidFill>
                    <a:srgbClr val="FFFFFF"/>
                  </a:solidFill>
                </a:rPr>
                <a:t>watched movie </a:t>
              </a:r>
              <a:r>
                <a:rPr lang="en-US" dirty="0">
                  <a:solidFill>
                    <a:srgbClr val="FFFFFF"/>
                  </a:solidFill>
                </a:rPr>
                <a:t>you wanted to the minute you wanted </a:t>
              </a:r>
              <a:r>
                <a:rPr lang="en-US" dirty="0" smtClean="0">
                  <a:solidFill>
                    <a:srgbClr val="FFFFFF"/>
                  </a:solidFill>
                </a:rPr>
                <a:t>to (</a:t>
              </a:r>
              <a:r>
                <a:rPr lang="en-US" b="1" dirty="0" smtClean="0">
                  <a:solidFill>
                    <a:srgbClr val="FFFFFF"/>
                  </a:solidFill>
                </a:rPr>
                <a:t>96; 98</a:t>
              </a:r>
              <a:r>
                <a:rPr lang="en-US" dirty="0" smtClean="0">
                  <a:solidFill>
                    <a:srgbClr val="FFFFFF"/>
                  </a:solidFill>
                </a:rPr>
                <a:t>)</a:t>
              </a:r>
              <a:endParaRPr lang="en-US" dirty="0">
                <a:solidFill>
                  <a:srgbClr val="FFFFFF"/>
                </a:solidFill>
              </a:endParaRPr>
            </a:p>
          </p:txBody>
        </p:sp>
        <p:sp>
          <p:nvSpPr>
            <p:cNvPr id="22" name="Snip Single Corner Rectangle 21"/>
            <p:cNvSpPr/>
            <p:nvPr/>
          </p:nvSpPr>
          <p:spPr>
            <a:xfrm>
              <a:off x="-1224296" y="4943640"/>
              <a:ext cx="221064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Media Consumption</a:t>
              </a:r>
              <a:endParaRPr lang="en-US" b="1" dirty="0">
                <a:solidFill>
                  <a:srgbClr val="FFFFFF"/>
                </a:solidFill>
              </a:endParaRPr>
            </a:p>
          </p:txBody>
        </p:sp>
      </p:grpSp>
      <p:grpSp>
        <p:nvGrpSpPr>
          <p:cNvPr id="7" name="Group 6"/>
          <p:cNvGrpSpPr/>
          <p:nvPr/>
        </p:nvGrpSpPr>
        <p:grpSpPr>
          <a:xfrm>
            <a:off x="4261944" y="2189922"/>
            <a:ext cx="4769607" cy="1188724"/>
            <a:chOff x="2875091" y="3177635"/>
            <a:chExt cx="4886950" cy="1427489"/>
          </a:xfrm>
          <a:solidFill>
            <a:schemeClr val="accent3">
              <a:lumMod val="40000"/>
              <a:lumOff val="60000"/>
            </a:schemeClr>
          </a:solidFill>
        </p:grpSpPr>
        <p:sp>
          <p:nvSpPr>
            <p:cNvPr id="12" name="Rounded Rectangle 11"/>
            <p:cNvSpPr/>
            <p:nvPr/>
          </p:nvSpPr>
          <p:spPr>
            <a:xfrm>
              <a:off x="2875091" y="3464378"/>
              <a:ext cx="4886950" cy="1140746"/>
            </a:xfrm>
            <a:prstGeom prst="round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ea typeface="Lucida Grande"/>
                  <a:cs typeface="Lucida Grande"/>
                </a:rPr>
                <a:t> </a:t>
              </a:r>
              <a:r>
                <a:rPr lang="en-US" dirty="0" smtClean="0">
                  <a:solidFill>
                    <a:srgbClr val="FFFFFF"/>
                  </a:solidFill>
                  <a:ea typeface="Lucida Grande"/>
                  <a:cs typeface="Lucida Grande"/>
                </a:rPr>
                <a:t>tucked baby </a:t>
              </a:r>
              <a:r>
                <a:rPr lang="en-US" dirty="0">
                  <a:solidFill>
                    <a:srgbClr val="FFFFFF"/>
                  </a:solidFill>
                  <a:ea typeface="Lucida Grande"/>
                  <a:cs typeface="Lucida Grande"/>
                </a:rPr>
                <a:t>in from a phone </a:t>
              </a:r>
              <a:r>
                <a:rPr lang="en-US" dirty="0" smtClean="0">
                  <a:solidFill>
                    <a:srgbClr val="FFFFFF"/>
                  </a:solidFill>
                  <a:ea typeface="Lucida Grande"/>
                  <a:cs typeface="Lucida Grande"/>
                </a:rPr>
                <a:t>booth (</a:t>
              </a:r>
              <a:r>
                <a:rPr lang="en-US" b="1" dirty="0" smtClean="0">
                  <a:solidFill>
                    <a:srgbClr val="FFFFFF"/>
                  </a:solidFill>
                  <a:ea typeface="Lucida Grande"/>
                  <a:cs typeface="Lucida Grande"/>
                </a:rPr>
                <a:t>10; 58</a:t>
              </a:r>
              <a:r>
                <a:rPr lang="en-US" dirty="0" smtClean="0">
                  <a:solidFill>
                    <a:srgbClr val="FFFFFF"/>
                  </a:solidFill>
                  <a:ea typeface="Lucida Grande"/>
                  <a:cs typeface="Lucida Grande"/>
                </a:rPr>
                <a:t>)</a:t>
              </a:r>
            </a:p>
            <a:p>
              <a:pPr algn="ctr"/>
              <a:r>
                <a:rPr lang="en-US" dirty="0" smtClean="0">
                  <a:solidFill>
                    <a:srgbClr val="FFFFFF"/>
                  </a:solidFill>
                  <a:ea typeface="Lucida Grande"/>
                  <a:cs typeface="Lucida Grande"/>
                </a:rPr>
                <a:t>put </a:t>
              </a:r>
              <a:r>
                <a:rPr lang="en-US" dirty="0">
                  <a:solidFill>
                    <a:srgbClr val="FFFFFF"/>
                  </a:solidFill>
                  <a:ea typeface="Lucida Grande"/>
                  <a:cs typeface="Lucida Grande"/>
                </a:rPr>
                <a:t>heads </a:t>
              </a:r>
              <a:r>
                <a:rPr lang="en-US" dirty="0" smtClean="0">
                  <a:solidFill>
                    <a:srgbClr val="FFFFFF"/>
                  </a:solidFill>
                  <a:ea typeface="Lucida Grande"/>
                  <a:cs typeface="Lucida Grande"/>
                </a:rPr>
                <a:t>together when not together (</a:t>
              </a:r>
              <a:r>
                <a:rPr lang="en-US" b="1" dirty="0" smtClean="0">
                  <a:solidFill>
                    <a:srgbClr val="FFFFFF"/>
                  </a:solidFill>
                  <a:ea typeface="Lucida Grande"/>
                  <a:cs typeface="Lucida Grande"/>
                </a:rPr>
                <a:t>87; 84</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a:p>
              <a:pPr algn="ctr"/>
              <a:r>
                <a:rPr lang="en-US" dirty="0" smtClean="0">
                  <a:solidFill>
                    <a:srgbClr val="FFFFFF"/>
                  </a:solidFill>
                  <a:ea typeface="Lucida Grande"/>
                  <a:cs typeface="Lucida Grande"/>
                </a:rPr>
                <a:t>attended </a:t>
              </a:r>
              <a:r>
                <a:rPr lang="en-US" dirty="0">
                  <a:solidFill>
                    <a:srgbClr val="FFFFFF"/>
                  </a:solidFill>
                  <a:ea typeface="Lucida Grande"/>
                  <a:cs typeface="Lucida Grande"/>
                </a:rPr>
                <a:t>a meeting in your bare </a:t>
              </a:r>
              <a:r>
                <a:rPr lang="en-US" dirty="0" smtClean="0">
                  <a:solidFill>
                    <a:srgbClr val="FFFFFF"/>
                  </a:solidFill>
                  <a:ea typeface="Lucida Grande"/>
                  <a:cs typeface="Lucida Grande"/>
                </a:rPr>
                <a:t>feet (</a:t>
              </a:r>
              <a:r>
                <a:rPr lang="en-US" b="1" dirty="0" smtClean="0">
                  <a:solidFill>
                    <a:srgbClr val="FFFFFF"/>
                  </a:solidFill>
                  <a:ea typeface="Lucida Grande"/>
                  <a:cs typeface="Lucida Grande"/>
                </a:rPr>
                <a:t>71; 67</a:t>
              </a:r>
              <a:r>
                <a:rPr lang="en-US" dirty="0" smtClean="0">
                  <a:solidFill>
                    <a:srgbClr val="FFFFFF"/>
                  </a:solidFill>
                  <a:ea typeface="Lucida Grande"/>
                  <a:cs typeface="Lucida Grande"/>
                </a:rPr>
                <a:t>)</a:t>
              </a:r>
              <a:endParaRPr lang="en-US" dirty="0">
                <a:solidFill>
                  <a:srgbClr val="FFFFFF"/>
                </a:solidFill>
              </a:endParaRPr>
            </a:p>
          </p:txBody>
        </p:sp>
        <p:sp>
          <p:nvSpPr>
            <p:cNvPr id="26" name="Snip Single Corner Rectangle 25"/>
            <p:cNvSpPr/>
            <p:nvPr/>
          </p:nvSpPr>
          <p:spPr>
            <a:xfrm>
              <a:off x="5929638" y="3177635"/>
              <a:ext cx="1832403" cy="419539"/>
            </a:xfrm>
            <a:prstGeom prst="snip1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Communication</a:t>
              </a:r>
              <a:endParaRPr lang="en-US" b="1" dirty="0">
                <a:solidFill>
                  <a:srgbClr val="FFFFFF"/>
                </a:solidFill>
              </a:endParaRPr>
            </a:p>
          </p:txBody>
        </p:sp>
      </p:grpSp>
      <p:sp>
        <p:nvSpPr>
          <p:cNvPr id="13" name="Rounded Rectangle 12"/>
          <p:cNvSpPr/>
          <p:nvPr/>
        </p:nvSpPr>
        <p:spPr>
          <a:xfrm>
            <a:off x="5097285" y="3579569"/>
            <a:ext cx="3916858" cy="1187695"/>
          </a:xfrm>
          <a:prstGeom prst="roundRect">
            <a:avLst/>
          </a:prstGeom>
          <a:solidFill>
            <a:srgbClr val="BFBFBF"/>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ea typeface="Lucida Grande"/>
                <a:cs typeface="Lucida Grande"/>
              </a:rPr>
              <a:t> </a:t>
            </a:r>
            <a:r>
              <a:rPr lang="en-US" dirty="0" smtClean="0">
                <a:solidFill>
                  <a:srgbClr val="FFFFFF"/>
                </a:solidFill>
                <a:ea typeface="Lucida Grande"/>
                <a:cs typeface="Lucida Grande"/>
              </a:rPr>
              <a:t>conducted </a:t>
            </a:r>
            <a:r>
              <a:rPr lang="en-US" dirty="0">
                <a:solidFill>
                  <a:srgbClr val="FFFFFF"/>
                </a:solidFill>
                <a:ea typeface="Lucida Grande"/>
                <a:cs typeface="Lucida Grande"/>
              </a:rPr>
              <a:t>business in a language you don’t </a:t>
            </a:r>
            <a:r>
              <a:rPr lang="en-US" dirty="0" smtClean="0">
                <a:solidFill>
                  <a:srgbClr val="FFFFFF"/>
                </a:solidFill>
                <a:ea typeface="Lucida Grande"/>
                <a:cs typeface="Lucida Grande"/>
              </a:rPr>
              <a:t>understand (</a:t>
            </a:r>
            <a:r>
              <a:rPr lang="en-US" b="1" dirty="0" smtClean="0">
                <a:solidFill>
                  <a:srgbClr val="FFFFFF"/>
                </a:solidFill>
                <a:ea typeface="Lucida Grande"/>
                <a:cs typeface="Lucida Grande"/>
              </a:rPr>
              <a:t>17; 13</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a:p>
            <a:pPr algn="ctr"/>
            <a:r>
              <a:rPr lang="en-US" dirty="0" smtClean="0">
                <a:solidFill>
                  <a:srgbClr val="FFFFFF"/>
                </a:solidFill>
                <a:ea typeface="Lucida Grande"/>
                <a:cs typeface="Lucida Grande"/>
              </a:rPr>
              <a:t>had </a:t>
            </a:r>
            <a:r>
              <a:rPr lang="en-US" dirty="0">
                <a:solidFill>
                  <a:srgbClr val="FFFFFF"/>
                </a:solidFill>
                <a:ea typeface="Lucida Grande"/>
                <a:cs typeface="Lucida Grande"/>
              </a:rPr>
              <a:t>an assistant who lived in your </a:t>
            </a:r>
            <a:r>
              <a:rPr lang="en-US" dirty="0" smtClean="0">
                <a:solidFill>
                  <a:srgbClr val="FFFFFF"/>
                </a:solidFill>
                <a:ea typeface="Lucida Grande"/>
                <a:cs typeface="Lucida Grande"/>
              </a:rPr>
              <a:t>computer (</a:t>
            </a:r>
            <a:r>
              <a:rPr lang="en-US" b="1" dirty="0" smtClean="0">
                <a:solidFill>
                  <a:srgbClr val="FFFFFF"/>
                </a:solidFill>
                <a:ea typeface="Lucida Grande"/>
                <a:cs typeface="Lucida Grande"/>
              </a:rPr>
              <a:t>68; 56</a:t>
            </a:r>
            <a:r>
              <a:rPr lang="en-US" dirty="0" smtClean="0">
                <a:solidFill>
                  <a:srgbClr val="FFFFFF"/>
                </a:solidFill>
                <a:ea typeface="Lucida Grande"/>
                <a:cs typeface="Lucida Grande"/>
              </a:rPr>
              <a:t>)</a:t>
            </a:r>
            <a:endParaRPr lang="en-US" dirty="0">
              <a:solidFill>
                <a:srgbClr val="FFFFFF"/>
              </a:solidFill>
            </a:endParaRPr>
          </a:p>
        </p:txBody>
      </p:sp>
      <p:sp>
        <p:nvSpPr>
          <p:cNvPr id="27" name="Snip Single Corner Rectangle 26"/>
          <p:cNvSpPr/>
          <p:nvPr/>
        </p:nvSpPr>
        <p:spPr>
          <a:xfrm>
            <a:off x="8061371" y="3395692"/>
            <a:ext cx="951591" cy="319058"/>
          </a:xfrm>
          <a:prstGeom prst="snip1Rect">
            <a:avLst/>
          </a:prstGeom>
          <a:solidFill>
            <a:srgbClr val="BFBFBF"/>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Agents</a:t>
            </a:r>
            <a:endParaRPr lang="en-US" b="1" dirty="0">
              <a:solidFill>
                <a:srgbClr val="FFFFFF"/>
              </a:solidFill>
            </a:endParaRPr>
          </a:p>
        </p:txBody>
      </p:sp>
      <p:sp>
        <p:nvSpPr>
          <p:cNvPr id="2" name="TextBox 1"/>
          <p:cNvSpPr txBox="1"/>
          <p:nvPr/>
        </p:nvSpPr>
        <p:spPr>
          <a:xfrm>
            <a:off x="6460389" y="88655"/>
            <a:ext cx="1437112" cy="369332"/>
          </a:xfrm>
          <a:prstGeom prst="rect">
            <a:avLst/>
          </a:prstGeom>
          <a:solidFill>
            <a:schemeClr val="bg2">
              <a:lumMod val="25000"/>
            </a:schemeClr>
          </a:solidFill>
        </p:spPr>
        <p:txBody>
          <a:bodyPr wrap="none" rtlCol="0">
            <a:spAutoFit/>
          </a:bodyPr>
          <a:lstStyle/>
          <a:p>
            <a:r>
              <a:rPr lang="en-US" dirty="0" smtClean="0">
                <a:solidFill>
                  <a:schemeClr val="bg1"/>
                </a:solidFill>
              </a:rPr>
              <a:t>S2014; F2013</a:t>
            </a:r>
            <a:endParaRPr lang="en-US" dirty="0">
              <a:solidFill>
                <a:schemeClr val="bg1"/>
              </a:solidFill>
            </a:endParaRPr>
          </a:p>
        </p:txBody>
      </p:sp>
      <mc:AlternateContent xmlns:mc="http://schemas.openxmlformats.org/markup-compatibility/2006" xmlns:p14="http://schemas.microsoft.com/office/powerpoint/2010/main">
        <mc:Choice Requires="p14">
          <p:contentPart p14:bwMode="auto" r:id="rId2">
            <p14:nvContentPartPr>
              <p14:cNvPr id="3" name="Ink 2"/>
              <p14:cNvContentPartPr/>
              <p14:nvPr/>
            </p14:nvContentPartPr>
            <p14:xfrm>
              <a:off x="957960" y="1822680"/>
              <a:ext cx="5760000" cy="466920"/>
            </p14:xfrm>
          </p:contentPart>
        </mc:Choice>
        <mc:Fallback xmlns="">
          <p:pic>
            <p:nvPicPr>
              <p:cNvPr id="3" name="Ink 2"/>
              <p:cNvPicPr/>
              <p:nvPr/>
            </p:nvPicPr>
            <p:blipFill>
              <a:blip r:embed="rId3"/>
              <a:stretch>
                <a:fillRect/>
              </a:stretch>
            </p:blipFill>
            <p:spPr>
              <a:xfrm>
                <a:off x="948600" y="1813320"/>
                <a:ext cx="5778720" cy="485640"/>
              </a:xfrm>
              <a:prstGeom prst="rect">
                <a:avLst/>
              </a:prstGeom>
            </p:spPr>
          </p:pic>
        </mc:Fallback>
      </mc:AlternateContent>
    </p:spTree>
    <p:extLst>
      <p:ext uri="{BB962C8B-B14F-4D97-AF65-F5344CB8AC3E}">
        <p14:creationId xmlns:p14="http://schemas.microsoft.com/office/powerpoint/2010/main" val="229268088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28</a:t>
            </a:fld>
            <a:endParaRPr lang="en-US"/>
          </a:p>
        </p:txBody>
      </p:sp>
      <p:pic>
        <p:nvPicPr>
          <p:cNvPr id="3" name="Picture 2"/>
          <p:cNvPicPr>
            <a:picLocks noChangeAspect="1"/>
          </p:cNvPicPr>
          <p:nvPr/>
        </p:nvPicPr>
        <p:blipFill>
          <a:blip r:embed="rId2"/>
          <a:stretch>
            <a:fillRect/>
          </a:stretch>
        </p:blipFill>
        <p:spPr>
          <a:xfrm>
            <a:off x="210434" y="140713"/>
            <a:ext cx="5027061" cy="4900395"/>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5745761" y="702649"/>
            <a:ext cx="2941039" cy="830997"/>
          </a:xfrm>
          <a:prstGeom prst="rect">
            <a:avLst/>
          </a:prstGeom>
          <a:solidFill>
            <a:schemeClr val="accent1"/>
          </a:solidFill>
        </p:spPr>
        <p:txBody>
          <a:bodyPr wrap="square" rtlCol="0">
            <a:spAutoFit/>
          </a:bodyPr>
          <a:lstStyle/>
          <a:p>
            <a:pPr algn="ctr"/>
            <a:r>
              <a:rPr lang="en-US" sz="2400" dirty="0" err="1" smtClean="0">
                <a:solidFill>
                  <a:schemeClr val="bg1"/>
                </a:solidFill>
              </a:rPr>
              <a:t>amazon.com</a:t>
            </a:r>
            <a:r>
              <a:rPr lang="en-US" sz="2400" dirty="0" smtClean="0">
                <a:solidFill>
                  <a:schemeClr val="bg1"/>
                </a:solidFill>
              </a:rPr>
              <a:t> opens: July 1995</a:t>
            </a:r>
            <a:endParaRPr lang="en-US" sz="2400" dirty="0">
              <a:solidFill>
                <a:schemeClr val="bg1"/>
              </a:solidFill>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1816" b="100000" l="1870" r="99350">
                        <a14:backgroundMark x1="82602" y1="97700" x2="48293" y2="85956"/>
                        <a14:backgroundMark x1="50325" y1="48789" x2="49756" y2="72276"/>
                      </a14:backgroundRemoval>
                    </a14:imgEffect>
                  </a14:imgLayer>
                </a14:imgProps>
              </a:ext>
            </a:extLst>
          </a:blip>
          <a:stretch>
            <a:fillRect/>
          </a:stretch>
        </p:blipFill>
        <p:spPr>
          <a:xfrm>
            <a:off x="4080251" y="1742966"/>
            <a:ext cx="5063749" cy="3400534"/>
          </a:xfrm>
          <a:prstGeom prst="rect">
            <a:avLst/>
          </a:prstGeom>
          <a:ln>
            <a:noFill/>
          </a:ln>
          <a:effectLst>
            <a:outerShdw blurRad="292100" dist="139700" dir="2700000" algn="tl" rotWithShape="0">
              <a:srgbClr val="333333">
                <a:alpha val="65000"/>
              </a:srgbClr>
            </a:outerShdw>
          </a:effectLst>
        </p:spPr>
      </p:pic>
      <mc:AlternateContent xmlns:mc="http://schemas.openxmlformats.org/markup-compatibility/2006" xmlns:p14="http://schemas.microsoft.com/office/powerpoint/2010/main">
        <mc:Choice Requires="p14">
          <p:contentPart p14:bwMode="auto" r:id="rId5">
            <p14:nvContentPartPr>
              <p14:cNvPr id="6" name="Ink 5"/>
              <p14:cNvContentPartPr/>
              <p14:nvPr/>
            </p14:nvContentPartPr>
            <p14:xfrm>
              <a:off x="4822200" y="1236960"/>
              <a:ext cx="865080" cy="201240"/>
            </p14:xfrm>
          </p:contentPart>
        </mc:Choice>
        <mc:Fallback xmlns="">
          <p:pic>
            <p:nvPicPr>
              <p:cNvPr id="6" name="Ink 5"/>
              <p:cNvPicPr/>
              <p:nvPr/>
            </p:nvPicPr>
            <p:blipFill>
              <a:blip r:embed="rId6"/>
              <a:stretch>
                <a:fillRect/>
              </a:stretch>
            </p:blipFill>
            <p:spPr>
              <a:xfrm>
                <a:off x="4812840" y="1227600"/>
                <a:ext cx="883800" cy="219960"/>
              </a:xfrm>
              <a:prstGeom prst="rect">
                <a:avLst/>
              </a:prstGeom>
            </p:spPr>
          </p:pic>
        </mc:Fallback>
      </mc:AlternateContent>
    </p:spTree>
    <p:extLst>
      <p:ext uri="{BB962C8B-B14F-4D97-AF65-F5344CB8AC3E}">
        <p14:creationId xmlns:p14="http://schemas.microsoft.com/office/powerpoint/2010/main" val="104984206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6507B5A5-F0C2-644D-AEA7-E773B6B78F38}" type="slidenum">
              <a:rPr lang="en-US" smtClean="0"/>
              <a:pPr/>
              <a:t>2</a:t>
            </a:fld>
            <a:endParaRPr lang="en-US"/>
          </a:p>
        </p:txBody>
      </p:sp>
      <p:pic>
        <p:nvPicPr>
          <p:cNvPr id="7" name="Picture 6" descr="Screen Shot 2013-12-03 at 10.38.45 AM.png"/>
          <p:cNvPicPr>
            <a:picLocks noChangeAspect="1"/>
          </p:cNvPicPr>
          <p:nvPr/>
        </p:nvPicPr>
        <p:blipFill rotWithShape="1">
          <a:blip r:embed="rId2">
            <a:extLst>
              <a:ext uri="{28A0092B-C50C-407E-A947-70E740481C1C}">
                <a14:useLocalDpi xmlns:a14="http://schemas.microsoft.com/office/drawing/2010/main" val="0"/>
              </a:ext>
            </a:extLst>
          </a:blip>
          <a:srcRect l="2164" t="4506" r="4260" b="15831"/>
          <a:stretch/>
        </p:blipFill>
        <p:spPr>
          <a:xfrm>
            <a:off x="289813" y="436792"/>
            <a:ext cx="5293334" cy="1617199"/>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3162362" y="1640162"/>
            <a:ext cx="5608647" cy="1754327"/>
          </a:xfrm>
          <a:prstGeom prst="rect">
            <a:avLst/>
          </a:prstGeom>
          <a:solidFill>
            <a:schemeClr val="accent3">
              <a:lumMod val="20000"/>
              <a:lumOff val="80000"/>
            </a:schemeClr>
          </a:solidFill>
          <a:effectLst>
            <a:outerShdw blurRad="50800" dist="38100" dir="2700000" algn="tl" rotWithShape="0">
              <a:prstClr val="black">
                <a:alpha val="40000"/>
              </a:prstClr>
            </a:outerShdw>
          </a:effectLst>
        </p:spPr>
        <p:txBody>
          <a:bodyPr wrap="square">
            <a:spAutoFit/>
          </a:bodyPr>
          <a:lstStyle/>
          <a:p>
            <a:r>
              <a:rPr lang="en-US" sz="3600" i="1" dirty="0"/>
              <a:t>Prediction is very difficult, especially about the future</a:t>
            </a:r>
            <a:r>
              <a:rPr lang="en-US" sz="3600" i="1" dirty="0" smtClean="0"/>
              <a:t>.  </a:t>
            </a:r>
          </a:p>
          <a:p>
            <a:pPr algn="r"/>
            <a:r>
              <a:rPr lang="en-US" sz="3600" dirty="0" err="1" smtClean="0"/>
              <a:t>Neils</a:t>
            </a:r>
            <a:r>
              <a:rPr lang="en-US" sz="3600" dirty="0" smtClean="0"/>
              <a:t> Bohr</a:t>
            </a:r>
            <a:endParaRPr lang="en-US" sz="3600" dirty="0"/>
          </a:p>
        </p:txBody>
      </p:sp>
      <p:sp>
        <p:nvSpPr>
          <p:cNvPr id="9" name="Rectangle 8"/>
          <p:cNvSpPr/>
          <p:nvPr/>
        </p:nvSpPr>
        <p:spPr>
          <a:xfrm>
            <a:off x="457201" y="3143250"/>
            <a:ext cx="4920431" cy="1754327"/>
          </a:xfrm>
          <a:prstGeom prst="rect">
            <a:avLst/>
          </a:prstGeom>
          <a:solidFill>
            <a:schemeClr val="accent6">
              <a:lumMod val="20000"/>
              <a:lumOff val="80000"/>
            </a:schemeClr>
          </a:solidFill>
          <a:effectLst>
            <a:outerShdw blurRad="50800" dist="38100" dir="2700000" algn="tl" rotWithShape="0">
              <a:prstClr val="black">
                <a:alpha val="40000"/>
              </a:prstClr>
            </a:outerShdw>
          </a:effectLst>
        </p:spPr>
        <p:txBody>
          <a:bodyPr wrap="square">
            <a:spAutoFit/>
          </a:bodyPr>
          <a:lstStyle/>
          <a:p>
            <a:r>
              <a:rPr lang="en-US" sz="3600" i="1" dirty="0" err="1"/>
              <a:t>Det</a:t>
            </a:r>
            <a:r>
              <a:rPr lang="en-US" sz="3600" i="1" dirty="0"/>
              <a:t> </a:t>
            </a:r>
            <a:r>
              <a:rPr lang="en-US" sz="3600" i="1" dirty="0" err="1"/>
              <a:t>er</a:t>
            </a:r>
            <a:r>
              <a:rPr lang="en-US" sz="3600" i="1" dirty="0"/>
              <a:t> </a:t>
            </a:r>
            <a:r>
              <a:rPr lang="en-US" sz="3600" i="1" dirty="0" err="1"/>
              <a:t>svært</a:t>
            </a:r>
            <a:r>
              <a:rPr lang="en-US" sz="3600" i="1" dirty="0"/>
              <a:t> at </a:t>
            </a:r>
            <a:r>
              <a:rPr lang="en-US" sz="3600" i="1" dirty="0" err="1"/>
              <a:t>spå</a:t>
            </a:r>
            <a:r>
              <a:rPr lang="en-US" sz="3600" i="1" dirty="0"/>
              <a:t>, </a:t>
            </a:r>
            <a:r>
              <a:rPr lang="en-US" sz="3600" i="1" dirty="0" err="1"/>
              <a:t>især</a:t>
            </a:r>
            <a:r>
              <a:rPr lang="en-US" sz="3600" i="1" dirty="0"/>
              <a:t> </a:t>
            </a:r>
            <a:r>
              <a:rPr lang="en-US" sz="3600" i="1" dirty="0" err="1"/>
              <a:t>om</a:t>
            </a:r>
            <a:r>
              <a:rPr lang="en-US" sz="3600" i="1" dirty="0"/>
              <a:t> </a:t>
            </a:r>
            <a:r>
              <a:rPr lang="en-US" sz="3600" i="1" dirty="0" err="1" smtClean="0"/>
              <a:t>fremtiden</a:t>
            </a:r>
            <a:r>
              <a:rPr lang="en-US" sz="3600" i="1" dirty="0" smtClean="0"/>
              <a:t>.</a:t>
            </a:r>
          </a:p>
          <a:p>
            <a:pPr algn="r"/>
            <a:r>
              <a:rPr lang="en-US" sz="3600" dirty="0" smtClean="0"/>
              <a:t>Robert Storm Petersen</a:t>
            </a:r>
            <a:endParaRPr lang="en-US" sz="3600" dirty="0"/>
          </a:p>
        </p:txBody>
      </p:sp>
    </p:spTree>
    <p:extLst>
      <p:ext uri="{BB962C8B-B14F-4D97-AF65-F5344CB8AC3E}">
        <p14:creationId xmlns:p14="http://schemas.microsoft.com/office/powerpoint/2010/main" val="10718311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grpSp>
        <p:nvGrpSpPr>
          <p:cNvPr id="32" name="Group 31"/>
          <p:cNvGrpSpPr/>
          <p:nvPr/>
        </p:nvGrpSpPr>
        <p:grpSpPr>
          <a:xfrm>
            <a:off x="128096" y="2775363"/>
            <a:ext cx="4798711" cy="1111703"/>
            <a:chOff x="8140367" y="4327076"/>
            <a:chExt cx="5566794" cy="1239033"/>
          </a:xfrm>
          <a:solidFill>
            <a:schemeClr val="accent2">
              <a:lumMod val="75000"/>
            </a:schemeClr>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ea typeface="Lucida Grande"/>
                  <a:cs typeface="Lucida Grande"/>
                </a:rPr>
                <a:t>opened doors </a:t>
              </a:r>
              <a:r>
                <a:rPr lang="en-US" dirty="0" smtClean="0">
                  <a:solidFill>
                    <a:srgbClr val="FFFFFF"/>
                  </a:solidFill>
                  <a:ea typeface="Lucida Grande"/>
                  <a:cs typeface="Lucida Grande"/>
                </a:rPr>
                <a:t>with </a:t>
              </a:r>
              <a:r>
                <a:rPr lang="en-US" dirty="0">
                  <a:solidFill>
                    <a:srgbClr val="FFFFFF"/>
                  </a:solidFill>
                  <a:ea typeface="Lucida Grande"/>
                  <a:cs typeface="Lucida Grande"/>
                </a:rPr>
                <a:t>your </a:t>
              </a:r>
              <a:r>
                <a:rPr lang="en-US" dirty="0" smtClean="0">
                  <a:solidFill>
                    <a:srgbClr val="FFFFFF"/>
                  </a:solidFill>
                  <a:ea typeface="Lucida Grande"/>
                  <a:cs typeface="Lucida Grande"/>
                </a:rPr>
                <a:t>voice (</a:t>
              </a:r>
              <a:r>
                <a:rPr lang="en-US" b="1" dirty="0" smtClean="0">
                  <a:solidFill>
                    <a:srgbClr val="FFFFFF"/>
                  </a:solidFill>
                  <a:ea typeface="Lucida Grande"/>
                  <a:cs typeface="Lucida Grande"/>
                </a:rPr>
                <a:t>6; 18</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a:p>
              <a:pPr algn="ctr"/>
              <a:r>
                <a:rPr lang="en-US" dirty="0" smtClean="0">
                  <a:solidFill>
                    <a:srgbClr val="FFFFFF"/>
                  </a:solidFill>
                  <a:ea typeface="Lucida Grande"/>
                  <a:cs typeface="Lucida Grande"/>
                </a:rPr>
                <a:t>kept eye </a:t>
              </a:r>
              <a:r>
                <a:rPr lang="en-US" dirty="0">
                  <a:solidFill>
                    <a:srgbClr val="FFFFFF"/>
                  </a:solidFill>
                  <a:ea typeface="Lucida Grande"/>
                  <a:cs typeface="Lucida Grande"/>
                </a:rPr>
                <a:t>on your home when you’re </a:t>
              </a:r>
              <a:r>
                <a:rPr lang="en-US" dirty="0" smtClean="0">
                  <a:solidFill>
                    <a:srgbClr val="FFFFFF"/>
                  </a:solidFill>
                  <a:ea typeface="Lucida Grande"/>
                  <a:cs typeface="Lucida Grande"/>
                </a:rPr>
                <a:t>not (</a:t>
              </a:r>
              <a:r>
                <a:rPr lang="en-US" b="1" dirty="0" smtClean="0">
                  <a:solidFill>
                    <a:srgbClr val="FFFFFF"/>
                  </a:solidFill>
                  <a:ea typeface="Lucida Grande"/>
                  <a:cs typeface="Lucida Grande"/>
                </a:rPr>
                <a:t>20; 24</a:t>
              </a:r>
              <a:r>
                <a:rPr lang="en-US" dirty="0" smtClean="0">
                  <a:solidFill>
                    <a:srgbClr val="FFFFFF"/>
                  </a:solidFill>
                  <a:ea typeface="Lucida Grande"/>
                  <a:cs typeface="Lucida Grande"/>
                </a:rPr>
                <a:t>)</a:t>
              </a:r>
            </a:p>
            <a:p>
              <a:pPr algn="ctr"/>
              <a:r>
                <a:rPr lang="en-US" b="1" dirty="0">
                  <a:solidFill>
                    <a:srgbClr val="FFFFFF"/>
                  </a:solidFill>
                  <a:ea typeface="Lucida Grande"/>
                  <a:cs typeface="Lucida Grande"/>
                </a:rPr>
                <a:t>carried your medical history </a:t>
              </a:r>
              <a:r>
                <a:rPr lang="en-US" b="1" dirty="0" smtClean="0">
                  <a:solidFill>
                    <a:srgbClr val="FFFFFF"/>
                  </a:solidFill>
                  <a:ea typeface="Lucida Grande"/>
                  <a:cs typeface="Lucida Grande"/>
                </a:rPr>
                <a:t>in wallet </a:t>
              </a:r>
              <a:r>
                <a:rPr lang="en-US" dirty="0" smtClean="0">
                  <a:solidFill>
                    <a:srgbClr val="FFFFFF"/>
                  </a:solidFill>
                  <a:ea typeface="Lucida Grande"/>
                  <a:cs typeface="Lucida Grande"/>
                </a:rPr>
                <a:t>(</a:t>
              </a:r>
              <a:r>
                <a:rPr lang="en-US" b="1" dirty="0" smtClean="0">
                  <a:solidFill>
                    <a:srgbClr val="FFFFFF"/>
                  </a:solidFill>
                  <a:ea typeface="Lucida Grande"/>
                  <a:cs typeface="Lucida Grande"/>
                </a:rPr>
                <a:t>20; 20</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Security</a:t>
              </a:r>
              <a:endParaRPr lang="en-US" b="1" dirty="0">
                <a:solidFill>
                  <a:srgbClr val="FFFFFF"/>
                </a:solidFill>
              </a:endParaRPr>
            </a:p>
          </p:txBody>
        </p:sp>
      </p:grpSp>
      <p:sp>
        <p:nvSpPr>
          <p:cNvPr id="5" name="Slide Number Placeholder 4"/>
          <p:cNvSpPr>
            <a:spLocks noGrp="1"/>
          </p:cNvSpPr>
          <p:nvPr>
            <p:ph type="sldNum" sz="quarter" idx="12"/>
          </p:nvPr>
        </p:nvSpPr>
        <p:spPr/>
        <p:txBody>
          <a:bodyPr/>
          <a:lstStyle/>
          <a:p>
            <a:fld id="{6507B5A5-F0C2-644D-AEA7-E773B6B78F38}" type="slidenum">
              <a:rPr lang="en-US" smtClean="0"/>
              <a:pPr/>
              <a:t>29</a:t>
            </a:fld>
            <a:endParaRPr lang="en-US" dirty="0"/>
          </a:p>
        </p:txBody>
      </p:sp>
      <p:grpSp>
        <p:nvGrpSpPr>
          <p:cNvPr id="31" name="Group 30"/>
          <p:cNvGrpSpPr/>
          <p:nvPr/>
        </p:nvGrpSpPr>
        <p:grpSpPr>
          <a:xfrm>
            <a:off x="152347" y="85819"/>
            <a:ext cx="6138282" cy="1371576"/>
            <a:chOff x="297256" y="1309738"/>
            <a:chExt cx="5295378" cy="1558030"/>
          </a:xfrm>
          <a:solidFill>
            <a:schemeClr val="accent3">
              <a:lumMod val="60000"/>
              <a:lumOff val="40000"/>
            </a:schemeClr>
          </a:solidFill>
        </p:grpSpPr>
        <p:sp>
          <p:nvSpPr>
            <p:cNvPr id="8" name="Rounded Rectangle 7"/>
            <p:cNvSpPr/>
            <p:nvPr/>
          </p:nvSpPr>
          <p:spPr>
            <a:xfrm>
              <a:off x="297256" y="1570810"/>
              <a:ext cx="5295378" cy="1296958"/>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t> </a:t>
              </a:r>
              <a:r>
                <a:rPr lang="en-US" dirty="0" smtClean="0"/>
                <a:t>renewed </a:t>
              </a:r>
              <a:r>
                <a:rPr lang="en-US" dirty="0"/>
                <a:t>your driver’s license at a cash </a:t>
              </a:r>
              <a:r>
                <a:rPr lang="en-US" dirty="0" smtClean="0"/>
                <a:t>machine (</a:t>
              </a:r>
              <a:r>
                <a:rPr lang="en-US" b="1" dirty="0" smtClean="0">
                  <a:solidFill>
                    <a:srgbClr val="FFFFFF"/>
                  </a:solidFill>
                </a:rPr>
                <a:t>13; 16</a:t>
              </a:r>
              <a:r>
                <a:rPr lang="en-US" dirty="0" smtClean="0"/>
                <a:t>)</a:t>
              </a:r>
              <a:endParaRPr lang="en-US" dirty="0"/>
            </a:p>
            <a:p>
              <a:pPr algn="ctr"/>
              <a:r>
                <a:rPr lang="en-US" dirty="0" smtClean="0"/>
                <a:t>bought </a:t>
              </a:r>
              <a:r>
                <a:rPr lang="en-US" dirty="0"/>
                <a:t>concert tickets from a cash </a:t>
              </a:r>
              <a:r>
                <a:rPr lang="en-US" dirty="0" smtClean="0"/>
                <a:t>machine (</a:t>
              </a:r>
              <a:r>
                <a:rPr lang="en-US" b="1" dirty="0" smtClean="0"/>
                <a:t>37; 56</a:t>
              </a:r>
              <a:r>
                <a:rPr lang="en-US" dirty="0" smtClean="0"/>
                <a:t>)</a:t>
              </a:r>
              <a:endParaRPr lang="en-US" dirty="0"/>
            </a:p>
            <a:p>
              <a:pPr algn="ctr"/>
              <a:r>
                <a:rPr lang="en-US" dirty="0" smtClean="0">
                  <a:solidFill>
                    <a:schemeClr val="accent2">
                      <a:lumMod val="60000"/>
                      <a:lumOff val="40000"/>
                    </a:schemeClr>
                  </a:solidFill>
                </a:rPr>
                <a:t>checked </a:t>
              </a:r>
              <a:r>
                <a:rPr lang="en-US" dirty="0">
                  <a:solidFill>
                    <a:schemeClr val="accent2">
                      <a:lumMod val="60000"/>
                      <a:lumOff val="40000"/>
                    </a:schemeClr>
                  </a:solidFill>
                </a:rPr>
                <a:t>out of a supermarket a whole cart at a time (</a:t>
              </a:r>
              <a:r>
                <a:rPr lang="en-US" b="1" dirty="0" smtClean="0">
                  <a:solidFill>
                    <a:schemeClr val="accent2">
                      <a:lumMod val="60000"/>
                      <a:lumOff val="40000"/>
                    </a:schemeClr>
                  </a:solidFill>
                </a:rPr>
                <a:t>13; 11</a:t>
              </a:r>
              <a:r>
                <a:rPr lang="en-US" dirty="0" smtClean="0">
                  <a:solidFill>
                    <a:schemeClr val="accent2">
                      <a:lumMod val="60000"/>
                      <a:lumOff val="40000"/>
                    </a:schemeClr>
                  </a:solidFill>
                </a:rPr>
                <a:t>)</a:t>
              </a:r>
            </a:p>
            <a:p>
              <a:pPr algn="ctr"/>
              <a:r>
                <a:rPr lang="en-US" dirty="0">
                  <a:solidFill>
                    <a:schemeClr val="bg1"/>
                  </a:solidFill>
                  <a:ea typeface="Lucida Grande"/>
                  <a:cs typeface="Lucida Grande"/>
                </a:rPr>
                <a:t>sent someone a fax from the </a:t>
              </a:r>
              <a:r>
                <a:rPr lang="en-US" dirty="0" smtClean="0">
                  <a:solidFill>
                    <a:schemeClr val="bg1"/>
                  </a:solidFill>
                  <a:ea typeface="Lucida Grande"/>
                  <a:cs typeface="Lucida Grande"/>
                </a:rPr>
                <a:t>beach (</a:t>
              </a:r>
              <a:r>
                <a:rPr lang="en-US" b="1" dirty="0" smtClean="0">
                  <a:solidFill>
                    <a:schemeClr val="bg1"/>
                  </a:solidFill>
                  <a:ea typeface="Lucida Grande"/>
                  <a:cs typeface="Lucida Grande"/>
                </a:rPr>
                <a:t>31; 44</a:t>
              </a:r>
              <a:r>
                <a:rPr lang="en-US" dirty="0" smtClean="0">
                  <a:solidFill>
                    <a:schemeClr val="bg1"/>
                  </a:solidFill>
                  <a:ea typeface="Lucida Grande"/>
                  <a:cs typeface="Lucida Grande"/>
                </a:rPr>
                <a:t>)</a:t>
              </a:r>
              <a:endParaRPr lang="en-US" dirty="0"/>
            </a:p>
          </p:txBody>
        </p:sp>
        <p:sp>
          <p:nvSpPr>
            <p:cNvPr id="20" name="Snip Single Corner Rectangle 19"/>
            <p:cNvSpPr/>
            <p:nvPr/>
          </p:nvSpPr>
          <p:spPr>
            <a:xfrm>
              <a:off x="297256" y="1309738"/>
              <a:ext cx="1310629"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a:solidFill>
                    <a:schemeClr val="bg1"/>
                  </a:solidFill>
                </a:rPr>
                <a:t>Commerce</a:t>
              </a:r>
            </a:p>
          </p:txBody>
        </p:sp>
      </p:grpSp>
      <p:grpSp>
        <p:nvGrpSpPr>
          <p:cNvPr id="15" name="Group 14"/>
          <p:cNvGrpSpPr/>
          <p:nvPr/>
        </p:nvGrpSpPr>
        <p:grpSpPr>
          <a:xfrm>
            <a:off x="135455" y="3937307"/>
            <a:ext cx="5076941" cy="1103801"/>
            <a:chOff x="9144000" y="2514247"/>
            <a:chExt cx="5076941" cy="1252295"/>
          </a:xfrm>
          <a:solidFill>
            <a:schemeClr val="bg1">
              <a:lumMod val="85000"/>
            </a:schemeClr>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rPr>
                <a:t> </a:t>
              </a:r>
              <a:r>
                <a:rPr lang="en-US" dirty="0" smtClean="0">
                  <a:solidFill>
                    <a:srgbClr val="FFFFFF"/>
                  </a:solidFill>
                </a:rPr>
                <a:t>learned </a:t>
              </a:r>
              <a:r>
                <a:rPr lang="en-US" dirty="0">
                  <a:solidFill>
                    <a:srgbClr val="FFFFFF"/>
                  </a:solidFill>
                </a:rPr>
                <a:t>special things from faraway </a:t>
              </a:r>
              <a:r>
                <a:rPr lang="en-US" dirty="0" smtClean="0">
                  <a:solidFill>
                    <a:srgbClr val="FFFFFF"/>
                  </a:solidFill>
                </a:rPr>
                <a:t>places (</a:t>
              </a:r>
              <a:r>
                <a:rPr lang="en-US" b="1" dirty="0" smtClean="0">
                  <a:solidFill>
                    <a:srgbClr val="FFFFFF"/>
                  </a:solidFill>
                </a:rPr>
                <a:t>92; 87</a:t>
              </a:r>
              <a:r>
                <a:rPr lang="en-US" dirty="0" smtClean="0">
                  <a:solidFill>
                    <a:srgbClr val="FFFFFF"/>
                  </a:solidFill>
                </a:rPr>
                <a:t>)</a:t>
              </a:r>
              <a:endParaRPr lang="en-US" dirty="0">
                <a:solidFill>
                  <a:srgbClr val="FFFFFF"/>
                </a:solidFill>
              </a:endParaRPr>
            </a:p>
            <a:p>
              <a:pPr algn="ctr"/>
              <a:r>
                <a:rPr lang="en-US" dirty="0" smtClean="0">
                  <a:solidFill>
                    <a:srgbClr val="FFFFFF"/>
                  </a:solidFill>
                </a:rPr>
                <a:t>had </a:t>
              </a:r>
              <a:r>
                <a:rPr lang="en-US" dirty="0">
                  <a:solidFill>
                    <a:srgbClr val="FFFFFF"/>
                  </a:solidFill>
                </a:rPr>
                <a:t>a </a:t>
              </a:r>
              <a:r>
                <a:rPr lang="en-US" dirty="0" smtClean="0">
                  <a:solidFill>
                    <a:srgbClr val="FFFFFF"/>
                  </a:solidFill>
                </a:rPr>
                <a:t>classmate </a:t>
              </a:r>
              <a:r>
                <a:rPr lang="en-US" dirty="0">
                  <a:solidFill>
                    <a:srgbClr val="FFFFFF"/>
                  </a:solidFill>
                </a:rPr>
                <a:t>thousands of miles </a:t>
              </a:r>
              <a:r>
                <a:rPr lang="en-US" dirty="0" smtClean="0">
                  <a:solidFill>
                    <a:srgbClr val="FFFFFF"/>
                  </a:solidFill>
                </a:rPr>
                <a:t>away (</a:t>
              </a:r>
              <a:r>
                <a:rPr lang="en-US" b="1" dirty="0" smtClean="0">
                  <a:solidFill>
                    <a:srgbClr val="FFFFFF"/>
                  </a:solidFill>
                </a:rPr>
                <a:t>74; 73</a:t>
              </a:r>
              <a:r>
                <a:rPr lang="en-US" dirty="0" smtClean="0">
                  <a:solidFill>
                    <a:srgbClr val="FFFFFF"/>
                  </a:solidFill>
                </a:rPr>
                <a:t>)</a:t>
              </a:r>
            </a:p>
            <a:p>
              <a:pPr algn="ctr"/>
              <a:r>
                <a:rPr lang="en-US" dirty="0">
                  <a:solidFill>
                    <a:srgbClr val="FFFFFF"/>
                  </a:solidFill>
                  <a:ea typeface="Lucida Grande"/>
                  <a:cs typeface="Lucida Grande"/>
                </a:rPr>
                <a:t>fixed your car with a </a:t>
              </a:r>
              <a:r>
                <a:rPr lang="en-US" dirty="0" smtClean="0">
                  <a:solidFill>
                    <a:srgbClr val="FFFFFF"/>
                  </a:solidFill>
                  <a:ea typeface="Lucida Grande"/>
                  <a:cs typeface="Lucida Grande"/>
                </a:rPr>
                <a:t>television (</a:t>
              </a:r>
              <a:r>
                <a:rPr lang="en-US" b="1" dirty="0" smtClean="0">
                  <a:solidFill>
                    <a:srgbClr val="FFFFFF"/>
                  </a:solidFill>
                  <a:ea typeface="Lucida Grande"/>
                  <a:cs typeface="Lucida Grande"/>
                </a:rPr>
                <a:t>18; 29</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Education</a:t>
              </a:r>
              <a:endParaRPr lang="en-US" b="1" dirty="0">
                <a:solidFill>
                  <a:srgbClr val="FFFFFF"/>
                </a:solidFill>
              </a:endParaRPr>
            </a:p>
          </p:txBody>
        </p:sp>
      </p:grpSp>
      <p:grpSp>
        <p:nvGrpSpPr>
          <p:cNvPr id="14" name="Group 13"/>
          <p:cNvGrpSpPr/>
          <p:nvPr/>
        </p:nvGrpSpPr>
        <p:grpSpPr>
          <a:xfrm>
            <a:off x="6060484" y="213070"/>
            <a:ext cx="3004058" cy="1660883"/>
            <a:chOff x="3902482" y="1257501"/>
            <a:chExt cx="5162061" cy="1163976"/>
          </a:xfrm>
          <a:solidFill>
            <a:schemeClr val="bg1">
              <a:lumMod val="75000"/>
            </a:schemeClr>
          </a:solidFill>
        </p:grpSpPr>
        <p:sp>
          <p:nvSpPr>
            <p:cNvPr id="30" name="Snip Single Corner Rectangle 29"/>
            <p:cNvSpPr/>
            <p:nvPr/>
          </p:nvSpPr>
          <p:spPr>
            <a:xfrm>
              <a:off x="7340733" y="1257501"/>
              <a:ext cx="1723810" cy="400185"/>
            </a:xfrm>
            <a:prstGeom prst="snip1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bg1"/>
                  </a:solidFill>
                </a:rPr>
                <a:t>Travel</a:t>
              </a:r>
              <a:endParaRPr lang="en-US" b="1" dirty="0">
                <a:solidFill>
                  <a:schemeClr val="bg1"/>
                </a:solidFill>
              </a:endParaRPr>
            </a:p>
          </p:txBody>
        </p:sp>
        <p:sp>
          <p:nvSpPr>
            <p:cNvPr id="16" name="Rounded Rectangle 15"/>
            <p:cNvSpPr/>
            <p:nvPr/>
          </p:nvSpPr>
          <p:spPr>
            <a:xfrm>
              <a:off x="3902482" y="1553282"/>
              <a:ext cx="5162060" cy="868195"/>
            </a:xfrm>
            <a:prstGeom prst="roundRect">
              <a:avLst/>
            </a:prstGeom>
            <a:solidFill>
              <a:srgbClr val="D7E4BD"/>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bg1"/>
                  </a:solidFill>
                </a:rPr>
                <a:t>crossed </a:t>
              </a:r>
              <a:r>
                <a:rPr lang="en-US" b="1" dirty="0">
                  <a:solidFill>
                    <a:schemeClr val="bg1"/>
                  </a:solidFill>
                </a:rPr>
                <a:t>the country without </a:t>
              </a:r>
              <a:r>
                <a:rPr lang="en-US" b="1" dirty="0" smtClean="0">
                  <a:solidFill>
                    <a:schemeClr val="bg1"/>
                  </a:solidFill>
                </a:rPr>
                <a:t>directions </a:t>
              </a:r>
              <a:r>
                <a:rPr lang="en-US" dirty="0" smtClean="0">
                  <a:solidFill>
                    <a:schemeClr val="bg1"/>
                  </a:solidFill>
                </a:rPr>
                <a:t>(</a:t>
              </a:r>
              <a:r>
                <a:rPr lang="en-US" b="1" dirty="0" smtClean="0">
                  <a:solidFill>
                    <a:schemeClr val="bg1"/>
                  </a:solidFill>
                </a:rPr>
                <a:t>72; 82</a:t>
              </a:r>
              <a:r>
                <a:rPr lang="en-US" dirty="0" smtClean="0">
                  <a:solidFill>
                    <a:schemeClr val="bg1"/>
                  </a:solidFill>
                </a:rPr>
                <a:t>)</a:t>
              </a:r>
            </a:p>
            <a:p>
              <a:pPr algn="ctr"/>
              <a:r>
                <a:rPr lang="en-US" dirty="0" smtClean="0">
                  <a:solidFill>
                    <a:schemeClr val="bg1"/>
                  </a:solidFill>
                </a:rPr>
                <a:t>paid </a:t>
              </a:r>
              <a:r>
                <a:rPr lang="en-US" dirty="0">
                  <a:solidFill>
                    <a:schemeClr val="bg1"/>
                  </a:solidFill>
                </a:rPr>
                <a:t>a toll without slowing </a:t>
              </a:r>
              <a:r>
                <a:rPr lang="en-US" dirty="0" smtClean="0">
                  <a:solidFill>
                    <a:schemeClr val="bg1"/>
                  </a:solidFill>
                </a:rPr>
                <a:t>down (</a:t>
              </a:r>
              <a:r>
                <a:rPr lang="en-US" b="1" dirty="0" smtClean="0">
                  <a:solidFill>
                    <a:schemeClr val="bg1"/>
                  </a:solidFill>
                </a:rPr>
                <a:t>64; 64</a:t>
              </a:r>
              <a:r>
                <a:rPr lang="en-US" dirty="0" smtClean="0">
                  <a:solidFill>
                    <a:schemeClr val="bg1"/>
                  </a:solidFill>
                </a:rPr>
                <a:t>)</a:t>
              </a:r>
              <a:endParaRPr lang="en-US" dirty="0">
                <a:solidFill>
                  <a:schemeClr val="bg1"/>
                </a:solidFill>
              </a:endParaRPr>
            </a:p>
          </p:txBody>
        </p:sp>
      </p:grpSp>
      <p:grpSp>
        <p:nvGrpSpPr>
          <p:cNvPr id="23" name="Group 22"/>
          <p:cNvGrpSpPr/>
          <p:nvPr/>
        </p:nvGrpSpPr>
        <p:grpSpPr>
          <a:xfrm>
            <a:off x="169549" y="1620899"/>
            <a:ext cx="6555797" cy="874652"/>
            <a:chOff x="-1224296" y="4943640"/>
            <a:chExt cx="6007416" cy="1033877"/>
          </a:xfrm>
          <a:solidFill>
            <a:schemeClr val="accent3">
              <a:lumMod val="40000"/>
              <a:lumOff val="60000"/>
            </a:schemeClr>
          </a:solidFill>
        </p:grpSpPr>
        <p:sp>
          <p:nvSpPr>
            <p:cNvPr id="11" name="Rounded Rectangle 10"/>
            <p:cNvSpPr/>
            <p:nvPr/>
          </p:nvSpPr>
          <p:spPr>
            <a:xfrm>
              <a:off x="-1224296" y="5214121"/>
              <a:ext cx="6007416" cy="76339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rPr>
                <a:t> </a:t>
              </a:r>
              <a:r>
                <a:rPr lang="en-US" dirty="0" smtClean="0">
                  <a:solidFill>
                    <a:srgbClr val="FFFFFF"/>
                  </a:solidFill>
                </a:rPr>
                <a:t>borrowed </a:t>
              </a:r>
              <a:r>
                <a:rPr lang="en-US" dirty="0">
                  <a:solidFill>
                    <a:srgbClr val="FFFFFF"/>
                  </a:solidFill>
                </a:rPr>
                <a:t>a book from thousands of miles </a:t>
              </a:r>
              <a:r>
                <a:rPr lang="en-US" dirty="0" smtClean="0">
                  <a:solidFill>
                    <a:srgbClr val="FFFFFF"/>
                  </a:solidFill>
                </a:rPr>
                <a:t>away (</a:t>
              </a:r>
              <a:r>
                <a:rPr lang="en-US" b="1" dirty="0" smtClean="0">
                  <a:solidFill>
                    <a:srgbClr val="FFFFFF"/>
                  </a:solidFill>
                </a:rPr>
                <a:t>79; 73</a:t>
              </a:r>
              <a:r>
                <a:rPr lang="en-US" dirty="0" smtClean="0">
                  <a:solidFill>
                    <a:srgbClr val="FFFFFF"/>
                  </a:solidFill>
                </a:rPr>
                <a:t>)  </a:t>
              </a:r>
            </a:p>
            <a:p>
              <a:pPr algn="ctr"/>
              <a:r>
                <a:rPr lang="en-US" dirty="0" smtClean="0">
                  <a:solidFill>
                    <a:srgbClr val="FFFFFF"/>
                  </a:solidFill>
                </a:rPr>
                <a:t>watched movie </a:t>
              </a:r>
              <a:r>
                <a:rPr lang="en-US" dirty="0">
                  <a:solidFill>
                    <a:srgbClr val="FFFFFF"/>
                  </a:solidFill>
                </a:rPr>
                <a:t>you wanted to the minute you wanted </a:t>
              </a:r>
              <a:r>
                <a:rPr lang="en-US" dirty="0" smtClean="0">
                  <a:solidFill>
                    <a:srgbClr val="FFFFFF"/>
                  </a:solidFill>
                </a:rPr>
                <a:t>to (</a:t>
              </a:r>
              <a:r>
                <a:rPr lang="en-US" b="1" dirty="0" smtClean="0">
                  <a:solidFill>
                    <a:srgbClr val="FFFFFF"/>
                  </a:solidFill>
                </a:rPr>
                <a:t>96; 98</a:t>
              </a:r>
              <a:r>
                <a:rPr lang="en-US" dirty="0" smtClean="0">
                  <a:solidFill>
                    <a:srgbClr val="FFFFFF"/>
                  </a:solidFill>
                </a:rPr>
                <a:t>)</a:t>
              </a:r>
              <a:endParaRPr lang="en-US" dirty="0">
                <a:solidFill>
                  <a:srgbClr val="FFFFFF"/>
                </a:solidFill>
              </a:endParaRPr>
            </a:p>
          </p:txBody>
        </p:sp>
        <p:sp>
          <p:nvSpPr>
            <p:cNvPr id="22" name="Snip Single Corner Rectangle 21"/>
            <p:cNvSpPr/>
            <p:nvPr/>
          </p:nvSpPr>
          <p:spPr>
            <a:xfrm>
              <a:off x="-1224296" y="4943640"/>
              <a:ext cx="221064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Media Consumption</a:t>
              </a:r>
              <a:endParaRPr lang="en-US" b="1" dirty="0">
                <a:solidFill>
                  <a:srgbClr val="FFFFFF"/>
                </a:solidFill>
              </a:endParaRPr>
            </a:p>
          </p:txBody>
        </p:sp>
      </p:grpSp>
      <p:grpSp>
        <p:nvGrpSpPr>
          <p:cNvPr id="7" name="Group 6"/>
          <p:cNvGrpSpPr/>
          <p:nvPr/>
        </p:nvGrpSpPr>
        <p:grpSpPr>
          <a:xfrm>
            <a:off x="4261944" y="2189922"/>
            <a:ext cx="4769607" cy="1188724"/>
            <a:chOff x="2875091" y="3177635"/>
            <a:chExt cx="4886950" cy="1427489"/>
          </a:xfrm>
          <a:solidFill>
            <a:schemeClr val="accent3">
              <a:lumMod val="40000"/>
              <a:lumOff val="60000"/>
            </a:schemeClr>
          </a:solidFill>
        </p:grpSpPr>
        <p:sp>
          <p:nvSpPr>
            <p:cNvPr id="12" name="Rounded Rectangle 11"/>
            <p:cNvSpPr/>
            <p:nvPr/>
          </p:nvSpPr>
          <p:spPr>
            <a:xfrm>
              <a:off x="2875091" y="3464378"/>
              <a:ext cx="4886950" cy="1140746"/>
            </a:xfrm>
            <a:prstGeom prst="round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ea typeface="Lucida Grande"/>
                  <a:cs typeface="Lucida Grande"/>
                </a:rPr>
                <a:t> </a:t>
              </a:r>
              <a:r>
                <a:rPr lang="en-US" dirty="0" smtClean="0">
                  <a:solidFill>
                    <a:srgbClr val="FFFFFF"/>
                  </a:solidFill>
                  <a:ea typeface="Lucida Grande"/>
                  <a:cs typeface="Lucida Grande"/>
                </a:rPr>
                <a:t>tucked baby </a:t>
              </a:r>
              <a:r>
                <a:rPr lang="en-US" dirty="0">
                  <a:solidFill>
                    <a:srgbClr val="FFFFFF"/>
                  </a:solidFill>
                  <a:ea typeface="Lucida Grande"/>
                  <a:cs typeface="Lucida Grande"/>
                </a:rPr>
                <a:t>in from a phone </a:t>
              </a:r>
              <a:r>
                <a:rPr lang="en-US" dirty="0" smtClean="0">
                  <a:solidFill>
                    <a:srgbClr val="FFFFFF"/>
                  </a:solidFill>
                  <a:ea typeface="Lucida Grande"/>
                  <a:cs typeface="Lucida Grande"/>
                </a:rPr>
                <a:t>booth (</a:t>
              </a:r>
              <a:r>
                <a:rPr lang="en-US" b="1" dirty="0" smtClean="0">
                  <a:solidFill>
                    <a:srgbClr val="FFFFFF"/>
                  </a:solidFill>
                  <a:ea typeface="Lucida Grande"/>
                  <a:cs typeface="Lucida Grande"/>
                </a:rPr>
                <a:t>10; 58</a:t>
              </a:r>
              <a:r>
                <a:rPr lang="en-US" dirty="0" smtClean="0">
                  <a:solidFill>
                    <a:srgbClr val="FFFFFF"/>
                  </a:solidFill>
                  <a:ea typeface="Lucida Grande"/>
                  <a:cs typeface="Lucida Grande"/>
                </a:rPr>
                <a:t>)</a:t>
              </a:r>
            </a:p>
            <a:p>
              <a:pPr algn="ctr"/>
              <a:r>
                <a:rPr lang="en-US" dirty="0" smtClean="0">
                  <a:solidFill>
                    <a:srgbClr val="FFFFFF"/>
                  </a:solidFill>
                  <a:ea typeface="Lucida Grande"/>
                  <a:cs typeface="Lucida Grande"/>
                </a:rPr>
                <a:t>put </a:t>
              </a:r>
              <a:r>
                <a:rPr lang="en-US" dirty="0">
                  <a:solidFill>
                    <a:srgbClr val="FFFFFF"/>
                  </a:solidFill>
                  <a:ea typeface="Lucida Grande"/>
                  <a:cs typeface="Lucida Grande"/>
                </a:rPr>
                <a:t>heads </a:t>
              </a:r>
              <a:r>
                <a:rPr lang="en-US" dirty="0" smtClean="0">
                  <a:solidFill>
                    <a:srgbClr val="FFFFFF"/>
                  </a:solidFill>
                  <a:ea typeface="Lucida Grande"/>
                  <a:cs typeface="Lucida Grande"/>
                </a:rPr>
                <a:t>together when not together (</a:t>
              </a:r>
              <a:r>
                <a:rPr lang="en-US" b="1" dirty="0" smtClean="0">
                  <a:solidFill>
                    <a:srgbClr val="FFFFFF"/>
                  </a:solidFill>
                  <a:ea typeface="Lucida Grande"/>
                  <a:cs typeface="Lucida Grande"/>
                </a:rPr>
                <a:t>87; 84</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a:p>
              <a:pPr algn="ctr"/>
              <a:r>
                <a:rPr lang="en-US" dirty="0" smtClean="0">
                  <a:solidFill>
                    <a:srgbClr val="FFFFFF"/>
                  </a:solidFill>
                  <a:ea typeface="Lucida Grande"/>
                  <a:cs typeface="Lucida Grande"/>
                </a:rPr>
                <a:t>attended </a:t>
              </a:r>
              <a:r>
                <a:rPr lang="en-US" dirty="0">
                  <a:solidFill>
                    <a:srgbClr val="FFFFFF"/>
                  </a:solidFill>
                  <a:ea typeface="Lucida Grande"/>
                  <a:cs typeface="Lucida Grande"/>
                </a:rPr>
                <a:t>a meeting in your bare </a:t>
              </a:r>
              <a:r>
                <a:rPr lang="en-US" dirty="0" smtClean="0">
                  <a:solidFill>
                    <a:srgbClr val="FFFFFF"/>
                  </a:solidFill>
                  <a:ea typeface="Lucida Grande"/>
                  <a:cs typeface="Lucida Grande"/>
                </a:rPr>
                <a:t>feet (</a:t>
              </a:r>
              <a:r>
                <a:rPr lang="en-US" b="1" dirty="0" smtClean="0">
                  <a:solidFill>
                    <a:srgbClr val="FFFFFF"/>
                  </a:solidFill>
                  <a:ea typeface="Lucida Grande"/>
                  <a:cs typeface="Lucida Grande"/>
                </a:rPr>
                <a:t>71; 67</a:t>
              </a:r>
              <a:r>
                <a:rPr lang="en-US" dirty="0" smtClean="0">
                  <a:solidFill>
                    <a:srgbClr val="FFFFFF"/>
                  </a:solidFill>
                  <a:ea typeface="Lucida Grande"/>
                  <a:cs typeface="Lucida Grande"/>
                </a:rPr>
                <a:t>)</a:t>
              </a:r>
              <a:endParaRPr lang="en-US" dirty="0">
                <a:solidFill>
                  <a:srgbClr val="FFFFFF"/>
                </a:solidFill>
              </a:endParaRPr>
            </a:p>
          </p:txBody>
        </p:sp>
        <p:sp>
          <p:nvSpPr>
            <p:cNvPr id="26" name="Snip Single Corner Rectangle 25"/>
            <p:cNvSpPr/>
            <p:nvPr/>
          </p:nvSpPr>
          <p:spPr>
            <a:xfrm>
              <a:off x="5929638" y="3177635"/>
              <a:ext cx="1832403" cy="419539"/>
            </a:xfrm>
            <a:prstGeom prst="snip1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Communication</a:t>
              </a:r>
              <a:endParaRPr lang="en-US" b="1" dirty="0">
                <a:solidFill>
                  <a:srgbClr val="FFFFFF"/>
                </a:solidFill>
              </a:endParaRPr>
            </a:p>
          </p:txBody>
        </p:sp>
      </p:grpSp>
      <p:sp>
        <p:nvSpPr>
          <p:cNvPr id="13" name="Rounded Rectangle 12"/>
          <p:cNvSpPr/>
          <p:nvPr/>
        </p:nvSpPr>
        <p:spPr>
          <a:xfrm>
            <a:off x="5097285" y="3579569"/>
            <a:ext cx="3916858" cy="1187695"/>
          </a:xfrm>
          <a:prstGeom prst="roundRect">
            <a:avLst/>
          </a:prstGeom>
          <a:solidFill>
            <a:srgbClr val="BFBFBF"/>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ea typeface="Lucida Grande"/>
                <a:cs typeface="Lucida Grande"/>
              </a:rPr>
              <a:t> </a:t>
            </a:r>
            <a:r>
              <a:rPr lang="en-US" dirty="0" smtClean="0">
                <a:solidFill>
                  <a:srgbClr val="FFFFFF"/>
                </a:solidFill>
                <a:ea typeface="Lucida Grande"/>
                <a:cs typeface="Lucida Grande"/>
              </a:rPr>
              <a:t>conducted </a:t>
            </a:r>
            <a:r>
              <a:rPr lang="en-US" dirty="0">
                <a:solidFill>
                  <a:srgbClr val="FFFFFF"/>
                </a:solidFill>
                <a:ea typeface="Lucida Grande"/>
                <a:cs typeface="Lucida Grande"/>
              </a:rPr>
              <a:t>business in a language you don’t </a:t>
            </a:r>
            <a:r>
              <a:rPr lang="en-US" dirty="0" smtClean="0">
                <a:solidFill>
                  <a:srgbClr val="FFFFFF"/>
                </a:solidFill>
                <a:ea typeface="Lucida Grande"/>
                <a:cs typeface="Lucida Grande"/>
              </a:rPr>
              <a:t>understand (</a:t>
            </a:r>
            <a:r>
              <a:rPr lang="en-US" b="1" dirty="0" smtClean="0">
                <a:solidFill>
                  <a:srgbClr val="FFFFFF"/>
                </a:solidFill>
                <a:ea typeface="Lucida Grande"/>
                <a:cs typeface="Lucida Grande"/>
              </a:rPr>
              <a:t>17; 13</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a:p>
            <a:pPr algn="ctr"/>
            <a:r>
              <a:rPr lang="en-US" dirty="0" smtClean="0">
                <a:solidFill>
                  <a:srgbClr val="FFFFFF"/>
                </a:solidFill>
                <a:ea typeface="Lucida Grande"/>
                <a:cs typeface="Lucida Grande"/>
              </a:rPr>
              <a:t>had </a:t>
            </a:r>
            <a:r>
              <a:rPr lang="en-US" dirty="0">
                <a:solidFill>
                  <a:srgbClr val="FFFFFF"/>
                </a:solidFill>
                <a:ea typeface="Lucida Grande"/>
                <a:cs typeface="Lucida Grande"/>
              </a:rPr>
              <a:t>an assistant who lived in your </a:t>
            </a:r>
            <a:r>
              <a:rPr lang="en-US" dirty="0" smtClean="0">
                <a:solidFill>
                  <a:srgbClr val="FFFFFF"/>
                </a:solidFill>
                <a:ea typeface="Lucida Grande"/>
                <a:cs typeface="Lucida Grande"/>
              </a:rPr>
              <a:t>computer (</a:t>
            </a:r>
            <a:r>
              <a:rPr lang="en-US" b="1" dirty="0" smtClean="0">
                <a:solidFill>
                  <a:srgbClr val="FFFFFF"/>
                </a:solidFill>
                <a:ea typeface="Lucida Grande"/>
                <a:cs typeface="Lucida Grande"/>
              </a:rPr>
              <a:t>68; 56</a:t>
            </a:r>
            <a:r>
              <a:rPr lang="en-US" dirty="0" smtClean="0">
                <a:solidFill>
                  <a:srgbClr val="FFFFFF"/>
                </a:solidFill>
                <a:ea typeface="Lucida Grande"/>
                <a:cs typeface="Lucida Grande"/>
              </a:rPr>
              <a:t>)</a:t>
            </a:r>
            <a:endParaRPr lang="en-US" dirty="0">
              <a:solidFill>
                <a:srgbClr val="FFFFFF"/>
              </a:solidFill>
            </a:endParaRPr>
          </a:p>
        </p:txBody>
      </p:sp>
      <p:sp>
        <p:nvSpPr>
          <p:cNvPr id="27" name="Snip Single Corner Rectangle 26"/>
          <p:cNvSpPr/>
          <p:nvPr/>
        </p:nvSpPr>
        <p:spPr>
          <a:xfrm>
            <a:off x="8061371" y="3395692"/>
            <a:ext cx="951591" cy="319058"/>
          </a:xfrm>
          <a:prstGeom prst="snip1Rect">
            <a:avLst/>
          </a:prstGeom>
          <a:solidFill>
            <a:srgbClr val="BFBFBF"/>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Agents</a:t>
            </a:r>
            <a:endParaRPr lang="en-US" b="1" dirty="0">
              <a:solidFill>
                <a:srgbClr val="FFFFFF"/>
              </a:solidFill>
            </a:endParaRPr>
          </a:p>
        </p:txBody>
      </p:sp>
      <p:sp>
        <p:nvSpPr>
          <p:cNvPr id="2" name="TextBox 1"/>
          <p:cNvSpPr txBox="1"/>
          <p:nvPr/>
        </p:nvSpPr>
        <p:spPr>
          <a:xfrm>
            <a:off x="6460389" y="88655"/>
            <a:ext cx="1437112" cy="369332"/>
          </a:xfrm>
          <a:prstGeom prst="rect">
            <a:avLst/>
          </a:prstGeom>
          <a:solidFill>
            <a:schemeClr val="bg2">
              <a:lumMod val="25000"/>
            </a:schemeClr>
          </a:solidFill>
        </p:spPr>
        <p:txBody>
          <a:bodyPr wrap="none" rtlCol="0">
            <a:spAutoFit/>
          </a:bodyPr>
          <a:lstStyle/>
          <a:p>
            <a:r>
              <a:rPr lang="en-US" dirty="0" smtClean="0">
                <a:solidFill>
                  <a:schemeClr val="bg1"/>
                </a:solidFill>
              </a:rPr>
              <a:t>S2014; F2013</a:t>
            </a:r>
            <a:endParaRPr lang="en-US" dirty="0">
              <a:solidFill>
                <a:schemeClr val="bg1"/>
              </a:solidFill>
            </a:endParaRPr>
          </a:p>
        </p:txBody>
      </p:sp>
      <mc:AlternateContent xmlns:mc="http://schemas.openxmlformats.org/markup-compatibility/2006" xmlns:p14="http://schemas.microsoft.com/office/powerpoint/2010/main">
        <mc:Choice Requires="p14">
          <p:contentPart p14:bwMode="auto" r:id="rId2">
            <p14:nvContentPartPr>
              <p14:cNvPr id="3" name="Ink 2"/>
              <p14:cNvContentPartPr/>
              <p14:nvPr/>
            </p14:nvContentPartPr>
            <p14:xfrm>
              <a:off x="611280" y="2632680"/>
              <a:ext cx="4343400" cy="1410120"/>
            </p14:xfrm>
          </p:contentPart>
        </mc:Choice>
        <mc:Fallback xmlns="">
          <p:pic>
            <p:nvPicPr>
              <p:cNvPr id="3" name="Ink 2"/>
              <p:cNvPicPr/>
              <p:nvPr/>
            </p:nvPicPr>
            <p:blipFill>
              <a:blip r:embed="rId3"/>
              <a:stretch>
                <a:fillRect/>
              </a:stretch>
            </p:blipFill>
            <p:spPr>
              <a:xfrm>
                <a:off x="601920" y="2623320"/>
                <a:ext cx="4362120" cy="1428840"/>
              </a:xfrm>
              <a:prstGeom prst="rect">
                <a:avLst/>
              </a:prstGeom>
            </p:spPr>
          </p:pic>
        </mc:Fallback>
      </mc:AlternateContent>
    </p:spTree>
    <p:extLst>
      <p:ext uri="{BB962C8B-B14F-4D97-AF65-F5344CB8AC3E}">
        <p14:creationId xmlns:p14="http://schemas.microsoft.com/office/powerpoint/2010/main" val="360886531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5" name="Picture 4" descr="Screen Shot 2013-04-04 at 7.40.4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62" y="4068357"/>
            <a:ext cx="2324100" cy="1042865"/>
          </a:xfrm>
          <a:prstGeom prst="rect">
            <a:avLst/>
          </a:prstGeom>
        </p:spPr>
      </p:pic>
      <p:sp>
        <p:nvSpPr>
          <p:cNvPr id="6" name="Rectangle 5"/>
          <p:cNvSpPr/>
          <p:nvPr/>
        </p:nvSpPr>
        <p:spPr>
          <a:xfrm>
            <a:off x="974562" y="4017555"/>
            <a:ext cx="1473200" cy="914400"/>
          </a:xfrm>
          <a:prstGeom prst="rect">
            <a:avLst/>
          </a:prstGeom>
          <a:solidFill>
            <a:srgbClr val="DDD9C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rot="720926">
            <a:off x="2145372" y="1020294"/>
            <a:ext cx="2614718" cy="369332"/>
          </a:xfrm>
          <a:prstGeom prst="rect">
            <a:avLst/>
          </a:prstGeom>
          <a:solidFill>
            <a:schemeClr val="bg2">
              <a:lumMod val="90000"/>
            </a:schemeClr>
          </a:solidFill>
        </p:spPr>
        <p:txBody>
          <a:bodyPr wrap="none" rtlCol="0">
            <a:spAutoFit/>
          </a:bodyPr>
          <a:lstStyle/>
          <a:p>
            <a:r>
              <a:rPr lang="en-US" dirty="0" smtClean="0"/>
              <a:t>Cost to sequence genome</a:t>
            </a:r>
            <a:endParaRPr lang="en-US" dirty="0"/>
          </a:p>
        </p:txBody>
      </p:sp>
      <p:sp>
        <p:nvSpPr>
          <p:cNvPr id="7" name="TextBox 6"/>
          <p:cNvSpPr txBox="1"/>
          <p:nvPr/>
        </p:nvSpPr>
        <p:spPr>
          <a:xfrm rot="820795">
            <a:off x="5984175" y="1198839"/>
            <a:ext cx="1586680" cy="369332"/>
          </a:xfrm>
          <a:prstGeom prst="rect">
            <a:avLst/>
          </a:prstGeom>
          <a:solidFill>
            <a:schemeClr val="bg2">
              <a:lumMod val="90000"/>
            </a:schemeClr>
          </a:solidFill>
        </p:spPr>
        <p:txBody>
          <a:bodyPr wrap="none" rtlCol="0">
            <a:spAutoFit/>
          </a:bodyPr>
          <a:lstStyle/>
          <a:p>
            <a:r>
              <a:rPr lang="en-US" dirty="0" smtClean="0"/>
              <a:t>“Moore’s Law”</a:t>
            </a:r>
            <a:endParaRPr lang="en-US" dirty="0"/>
          </a:p>
        </p:txBody>
      </p:sp>
      <p:graphicFrame>
        <p:nvGraphicFramePr>
          <p:cNvPr id="8" name="Chart 7"/>
          <p:cNvGraphicFramePr>
            <a:graphicFrameLocks/>
          </p:cNvGraphicFramePr>
          <p:nvPr>
            <p:extLst>
              <p:ext uri="{D42A27DB-BD31-4B8C-83A1-F6EECF244321}">
                <p14:modId xmlns:p14="http://schemas.microsoft.com/office/powerpoint/2010/main" val="3982994500"/>
              </p:ext>
            </p:extLst>
          </p:nvPr>
        </p:nvGraphicFramePr>
        <p:xfrm>
          <a:off x="209601" y="147971"/>
          <a:ext cx="8741747" cy="4821357"/>
        </p:xfrm>
        <a:graphic>
          <a:graphicData uri="http://schemas.openxmlformats.org/drawingml/2006/chart">
            <c:chart xmlns:c="http://schemas.openxmlformats.org/drawingml/2006/chart" xmlns:r="http://schemas.openxmlformats.org/officeDocument/2006/relationships" r:id="rId3"/>
          </a:graphicData>
        </a:graphic>
      </p:graphicFrame>
      <p:sp>
        <p:nvSpPr>
          <p:cNvPr id="9" name="Slide Number Placeholder 8"/>
          <p:cNvSpPr>
            <a:spLocks noGrp="1"/>
          </p:cNvSpPr>
          <p:nvPr>
            <p:ph type="sldNum" sz="quarter" idx="12"/>
          </p:nvPr>
        </p:nvSpPr>
        <p:spPr/>
        <p:txBody>
          <a:bodyPr/>
          <a:lstStyle/>
          <a:p>
            <a:fld id="{5901D8F8-DFD5-3B41-9914-44ACC1FDB87E}" type="slidenum">
              <a:rPr lang="en-US" smtClean="0"/>
              <a:t>30</a:t>
            </a:fld>
            <a:endParaRPr lang="en-US"/>
          </a:p>
        </p:txBody>
      </p:sp>
      <p:sp>
        <p:nvSpPr>
          <p:cNvPr id="10" name="TextBox 9"/>
          <p:cNvSpPr txBox="1"/>
          <p:nvPr/>
        </p:nvSpPr>
        <p:spPr>
          <a:xfrm>
            <a:off x="2071304" y="2411948"/>
            <a:ext cx="5088761" cy="107721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sz="3200" dirty="0" smtClean="0"/>
              <a:t>Predicting steady technology improvement is easy!</a:t>
            </a:r>
            <a:endParaRPr lang="en-US" sz="3200" dirty="0"/>
          </a:p>
        </p:txBody>
      </p:sp>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460800" y="419760"/>
              <a:ext cx="7332480" cy="4108680"/>
            </p14:xfrm>
          </p:contentPart>
        </mc:Choice>
        <mc:Fallback xmlns="">
          <p:pic>
            <p:nvPicPr>
              <p:cNvPr id="2" name="Ink 1"/>
              <p:cNvPicPr/>
              <p:nvPr/>
            </p:nvPicPr>
            <p:blipFill>
              <a:blip r:embed="rId5"/>
              <a:stretch>
                <a:fillRect/>
              </a:stretch>
            </p:blipFill>
            <p:spPr>
              <a:xfrm>
                <a:off x="451440" y="410400"/>
                <a:ext cx="7351200" cy="4127400"/>
              </a:xfrm>
              <a:prstGeom prst="rect">
                <a:avLst/>
              </a:prstGeom>
            </p:spPr>
          </p:pic>
        </mc:Fallback>
      </mc:AlternateContent>
    </p:spTree>
    <p:extLst>
      <p:ext uri="{BB962C8B-B14F-4D97-AF65-F5344CB8AC3E}">
        <p14:creationId xmlns:p14="http://schemas.microsoft.com/office/powerpoint/2010/main" val="153770411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graphicFrame>
        <p:nvGraphicFramePr>
          <p:cNvPr id="3" name="Chart 2"/>
          <p:cNvGraphicFramePr>
            <a:graphicFrameLocks/>
          </p:cNvGraphicFramePr>
          <p:nvPr>
            <p:extLst>
              <p:ext uri="{D42A27DB-BD31-4B8C-83A1-F6EECF244321}">
                <p14:modId xmlns:p14="http://schemas.microsoft.com/office/powerpoint/2010/main" val="2907407760"/>
              </p:ext>
            </p:extLst>
          </p:nvPr>
        </p:nvGraphicFramePr>
        <p:xfrm>
          <a:off x="123299" y="147972"/>
          <a:ext cx="8926689" cy="4809026"/>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rot="720926">
            <a:off x="2145372" y="1020294"/>
            <a:ext cx="2614718" cy="369332"/>
          </a:xfrm>
          <a:prstGeom prst="rect">
            <a:avLst/>
          </a:prstGeom>
          <a:solidFill>
            <a:schemeClr val="bg2">
              <a:lumMod val="90000"/>
            </a:schemeClr>
          </a:solidFill>
        </p:spPr>
        <p:txBody>
          <a:bodyPr wrap="none" rtlCol="0">
            <a:spAutoFit/>
          </a:bodyPr>
          <a:lstStyle/>
          <a:p>
            <a:r>
              <a:rPr lang="en-US" dirty="0" smtClean="0"/>
              <a:t>Cost to sequence genome</a:t>
            </a:r>
            <a:endParaRPr lang="en-US" dirty="0"/>
          </a:p>
        </p:txBody>
      </p:sp>
      <p:sp>
        <p:nvSpPr>
          <p:cNvPr id="5" name="TextBox 4"/>
          <p:cNvSpPr txBox="1"/>
          <p:nvPr/>
        </p:nvSpPr>
        <p:spPr>
          <a:xfrm rot="820795">
            <a:off x="5984175" y="1198839"/>
            <a:ext cx="1586680" cy="369332"/>
          </a:xfrm>
          <a:prstGeom prst="rect">
            <a:avLst/>
          </a:prstGeom>
          <a:solidFill>
            <a:schemeClr val="bg2">
              <a:lumMod val="90000"/>
            </a:schemeClr>
          </a:solidFill>
        </p:spPr>
        <p:txBody>
          <a:bodyPr wrap="none" rtlCol="0">
            <a:spAutoFit/>
          </a:bodyPr>
          <a:lstStyle/>
          <a:p>
            <a:r>
              <a:rPr lang="en-US" dirty="0" smtClean="0"/>
              <a:t>“Moore’s Law”</a:t>
            </a:r>
            <a:endParaRPr lang="en-US" dirty="0"/>
          </a:p>
        </p:txBody>
      </p:sp>
      <p:pic>
        <p:nvPicPr>
          <p:cNvPr id="6" name="Picture 5"/>
          <p:cNvPicPr>
            <a:picLocks noChangeAspect="1"/>
          </p:cNvPicPr>
          <p:nvPr/>
        </p:nvPicPr>
        <p:blipFill rotWithShape="1">
          <a:blip r:embed="rId3"/>
          <a:srcRect b="12832"/>
          <a:stretch/>
        </p:blipFill>
        <p:spPr>
          <a:xfrm>
            <a:off x="1832071" y="1707065"/>
            <a:ext cx="2691229" cy="1986191"/>
          </a:xfrm>
          <a:prstGeom prst="rect">
            <a:avLst/>
          </a:prstGeom>
          <a:ln>
            <a:noFill/>
          </a:ln>
          <a:effectLst>
            <a:softEdge rad="112500"/>
          </a:effectLst>
        </p:spPr>
      </p:pic>
      <p:sp>
        <p:nvSpPr>
          <p:cNvPr id="7" name="Slide Number Placeholder 6"/>
          <p:cNvSpPr>
            <a:spLocks noGrp="1"/>
          </p:cNvSpPr>
          <p:nvPr>
            <p:ph type="sldNum" sz="quarter" idx="12"/>
          </p:nvPr>
        </p:nvSpPr>
        <p:spPr/>
        <p:txBody>
          <a:bodyPr/>
          <a:lstStyle/>
          <a:p>
            <a:fld id="{5901D8F8-DFD5-3B41-9914-44ACC1FDB87E}" type="slidenum">
              <a:rPr lang="en-US" smtClean="0">
                <a:solidFill>
                  <a:prstClr val="black">
                    <a:tint val="75000"/>
                  </a:prstClr>
                </a:solidFill>
                <a:latin typeface="Calibri"/>
              </a:rPr>
              <a:pPr/>
              <a:t>31</a:t>
            </a:fld>
            <a:endParaRPr lang="en-US">
              <a:solidFill>
                <a:prstClr val="black">
                  <a:tint val="75000"/>
                </a:prstClr>
              </a:solidFill>
              <a:latin typeface="Calibri"/>
            </a:endParaRPr>
          </a:p>
        </p:txBody>
      </p:sp>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276480" y="658800"/>
              <a:ext cx="6513120" cy="3232800"/>
            </p14:xfrm>
          </p:contentPart>
        </mc:Choice>
        <mc:Fallback xmlns="">
          <p:pic>
            <p:nvPicPr>
              <p:cNvPr id="2" name="Ink 1"/>
              <p:cNvPicPr/>
              <p:nvPr/>
            </p:nvPicPr>
            <p:blipFill>
              <a:blip r:embed="rId5"/>
              <a:stretch>
                <a:fillRect/>
              </a:stretch>
            </p:blipFill>
            <p:spPr>
              <a:xfrm>
                <a:off x="267120" y="649440"/>
                <a:ext cx="6531840" cy="3251520"/>
              </a:xfrm>
              <a:prstGeom prst="rect">
                <a:avLst/>
              </a:prstGeom>
            </p:spPr>
          </p:pic>
        </mc:Fallback>
      </mc:AlternateContent>
    </p:spTree>
    <p:extLst>
      <p:ext uri="{BB962C8B-B14F-4D97-AF65-F5344CB8AC3E}">
        <p14:creationId xmlns:p14="http://schemas.microsoft.com/office/powerpoint/2010/main" val="422065516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116732" y="77233"/>
            <a:ext cx="9022775" cy="3391539"/>
          </a:xfrm>
          <a:prstGeom prst="rect">
            <a:avLst/>
          </a:prstGeom>
          <a:noFill/>
          <a:ln w="9525">
            <a:noFill/>
            <a:miter lim="800000"/>
            <a:headEnd/>
            <a:tailEnd/>
          </a:ln>
        </p:spPr>
      </p:pic>
      <p:sp>
        <p:nvSpPr>
          <p:cNvPr id="5" name="Rectangle 4"/>
          <p:cNvSpPr/>
          <p:nvPr/>
        </p:nvSpPr>
        <p:spPr>
          <a:xfrm>
            <a:off x="243386" y="1396747"/>
            <a:ext cx="832918" cy="1049292"/>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32</a:t>
            </a:fld>
            <a:endParaRPr lang="en-US"/>
          </a:p>
        </p:txBody>
      </p:sp>
      <p:sp>
        <p:nvSpPr>
          <p:cNvPr id="4099" name="Rectangle 3"/>
          <p:cNvSpPr>
            <a:spLocks noChangeArrowheads="1"/>
          </p:cNvSpPr>
          <p:nvPr/>
        </p:nvSpPr>
        <p:spPr bwMode="auto">
          <a:xfrm>
            <a:off x="116732" y="3507218"/>
            <a:ext cx="8961207" cy="1446550"/>
          </a:xfrm>
          <a:prstGeom prst="rect">
            <a:avLst/>
          </a:prstGeom>
          <a:solidFill>
            <a:srgbClr val="EBF1DE"/>
          </a:solidFill>
          <a:ln>
            <a:headEnd/>
            <a:tailEnd/>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1" u="none" strike="noStrike" cap="none" normalizeH="0" baseline="0" dirty="0" smtClean="0">
                <a:ln>
                  <a:noFill/>
                </a:ln>
                <a:solidFill>
                  <a:schemeClr val="tx1"/>
                </a:solidFill>
                <a:effectLst/>
                <a:cs typeface="Arial" charset="0"/>
                <a:hlinkClick r:id="rId3"/>
              </a:rPr>
              <a:t>Human Genome Sequencing Using Unchained Base Reads on Self-Assembling DNA </a:t>
            </a:r>
            <a:r>
              <a:rPr kumimoji="0" lang="en-US" sz="1100" b="1" i="1" u="none" strike="noStrike" cap="none" normalizeH="0" baseline="0" dirty="0" err="1" smtClean="0">
                <a:ln>
                  <a:noFill/>
                </a:ln>
                <a:solidFill>
                  <a:schemeClr val="tx1"/>
                </a:solidFill>
                <a:effectLst/>
                <a:cs typeface="Arial" charset="0"/>
                <a:hlinkClick r:id="rId3"/>
              </a:rPr>
              <a:t>Nanoarrays</a:t>
            </a:r>
            <a:r>
              <a:rPr kumimoji="0" lang="en-US" sz="1100" b="1" i="1" u="none" strike="noStrike" cap="none" normalizeH="0" baseline="0" dirty="0" smtClean="0">
                <a:ln>
                  <a:noFill/>
                </a:ln>
                <a:solidFill>
                  <a:schemeClr val="tx1"/>
                </a:solidFill>
                <a:effectLst/>
                <a:cs typeface="Arial" charset="0"/>
              </a:rPr>
              <a:t>.  </a:t>
            </a:r>
            <a:r>
              <a:rPr kumimoji="0" lang="en-US" sz="1100" b="0" i="0" u="none" strike="noStrike" cap="none" normalizeH="0" baseline="0" dirty="0" err="1" smtClean="0">
                <a:ln>
                  <a:noFill/>
                </a:ln>
                <a:solidFill>
                  <a:schemeClr val="tx1"/>
                </a:solidFill>
                <a:effectLst/>
                <a:cs typeface="Arial" charset="0"/>
              </a:rPr>
              <a:t>Radoje</a:t>
            </a:r>
            <a:r>
              <a:rPr kumimoji="0" lang="en-US" sz="1100" b="0" i="0" u="none" strike="noStrike" cap="none" normalizeH="0" baseline="0" dirty="0" smtClean="0">
                <a:ln>
                  <a:noFill/>
                </a:ln>
                <a:solidFill>
                  <a:schemeClr val="tx1"/>
                </a:solidFill>
                <a:effectLst/>
                <a:cs typeface="Arial" charset="0"/>
              </a:rPr>
              <a:t> </a:t>
            </a:r>
            <a:r>
              <a:rPr kumimoji="0" lang="en-US" sz="1100" b="0" i="0" u="none" strike="noStrike" cap="none" normalizeH="0" baseline="0" dirty="0" err="1" smtClean="0">
                <a:ln>
                  <a:noFill/>
                </a:ln>
                <a:solidFill>
                  <a:schemeClr val="tx1"/>
                </a:solidFill>
                <a:effectLst/>
                <a:cs typeface="Arial" charset="0"/>
              </a:rPr>
              <a:t>Drmanac</a:t>
            </a:r>
            <a:r>
              <a:rPr kumimoji="0" lang="en-US" sz="1100" b="0" i="0" u="none" strike="noStrike" cap="none" normalizeH="0" baseline="0" dirty="0" smtClean="0">
                <a:ln>
                  <a:noFill/>
                </a:ln>
                <a:solidFill>
                  <a:schemeClr val="tx1"/>
                </a:solidFill>
                <a:effectLst/>
                <a:cs typeface="Arial" charset="0"/>
              </a:rPr>
              <a:t>, Andrew B. Sparks, Matthew J. Callow, Aaron L. </a:t>
            </a:r>
            <a:r>
              <a:rPr kumimoji="0" lang="en-US" sz="1100" b="0" i="0" u="none" strike="noStrike" cap="none" normalizeH="0" baseline="0" dirty="0" err="1" smtClean="0">
                <a:ln>
                  <a:noFill/>
                </a:ln>
                <a:solidFill>
                  <a:schemeClr val="tx1"/>
                </a:solidFill>
                <a:effectLst/>
                <a:cs typeface="Arial" charset="0"/>
              </a:rPr>
              <a:t>Halpern</a:t>
            </a:r>
            <a:r>
              <a:rPr kumimoji="0" lang="en-US" sz="1100" b="0" i="0" u="none" strike="noStrike" cap="none" normalizeH="0" baseline="0" dirty="0" smtClean="0">
                <a:ln>
                  <a:noFill/>
                </a:ln>
                <a:solidFill>
                  <a:schemeClr val="tx1"/>
                </a:solidFill>
                <a:effectLst/>
                <a:cs typeface="Arial" charset="0"/>
              </a:rPr>
              <a:t>, Norman L. Burns, </a:t>
            </a:r>
            <a:r>
              <a:rPr kumimoji="0" lang="en-US" sz="1100" b="0" i="0" u="none" strike="noStrike" cap="none" normalizeH="0" baseline="0" dirty="0" err="1" smtClean="0">
                <a:ln>
                  <a:noFill/>
                </a:ln>
                <a:solidFill>
                  <a:schemeClr val="tx1"/>
                </a:solidFill>
                <a:effectLst/>
                <a:cs typeface="Arial" charset="0"/>
              </a:rPr>
              <a:t>Bahram</a:t>
            </a:r>
            <a:r>
              <a:rPr kumimoji="0" lang="en-US" sz="1100" b="0" i="0" u="none" strike="noStrike" cap="none" normalizeH="0" baseline="0" dirty="0" smtClean="0">
                <a:ln>
                  <a:noFill/>
                </a:ln>
                <a:solidFill>
                  <a:schemeClr val="tx1"/>
                </a:solidFill>
                <a:effectLst/>
                <a:cs typeface="Arial" charset="0"/>
              </a:rPr>
              <a:t> G. </a:t>
            </a:r>
            <a:r>
              <a:rPr kumimoji="0" lang="en-US" sz="1100" b="0" i="0" u="none" strike="noStrike" cap="none" normalizeH="0" baseline="0" dirty="0" err="1" smtClean="0">
                <a:ln>
                  <a:noFill/>
                </a:ln>
                <a:solidFill>
                  <a:schemeClr val="tx1"/>
                </a:solidFill>
                <a:effectLst/>
                <a:cs typeface="Arial" charset="0"/>
              </a:rPr>
              <a:t>Kermani</a:t>
            </a:r>
            <a:r>
              <a:rPr kumimoji="0" lang="en-US" sz="1100" b="0" i="0" u="none" strike="noStrike" cap="none" normalizeH="0" baseline="0" dirty="0" smtClean="0">
                <a:ln>
                  <a:noFill/>
                </a:ln>
                <a:solidFill>
                  <a:schemeClr val="tx1"/>
                </a:solidFill>
                <a:effectLst/>
                <a:cs typeface="Arial" charset="0"/>
              </a:rPr>
              <a:t>, Paolo </a:t>
            </a:r>
            <a:r>
              <a:rPr kumimoji="0" lang="en-US" sz="1100" b="0" i="0" u="none" strike="noStrike" cap="none" normalizeH="0" baseline="0" dirty="0" err="1" smtClean="0">
                <a:ln>
                  <a:noFill/>
                </a:ln>
                <a:solidFill>
                  <a:schemeClr val="tx1"/>
                </a:solidFill>
                <a:effectLst/>
                <a:cs typeface="Arial" charset="0"/>
              </a:rPr>
              <a:t>Carnevali</a:t>
            </a:r>
            <a:r>
              <a:rPr kumimoji="0" lang="en-US" sz="1100" b="0" i="0" u="none" strike="noStrike" cap="none" normalizeH="0" baseline="0" dirty="0" smtClean="0">
                <a:ln>
                  <a:noFill/>
                </a:ln>
                <a:solidFill>
                  <a:schemeClr val="tx1"/>
                </a:solidFill>
                <a:effectLst/>
                <a:cs typeface="Arial" charset="0"/>
              </a:rPr>
              <a:t>, Igor </a:t>
            </a:r>
            <a:r>
              <a:rPr kumimoji="0" lang="en-US" sz="1100" b="0" i="0" u="none" strike="noStrike" cap="none" normalizeH="0" baseline="0" dirty="0" err="1" smtClean="0">
                <a:ln>
                  <a:noFill/>
                </a:ln>
                <a:solidFill>
                  <a:schemeClr val="tx1"/>
                </a:solidFill>
                <a:effectLst/>
                <a:cs typeface="Arial" charset="0"/>
              </a:rPr>
              <a:t>Nazarenko</a:t>
            </a:r>
            <a:r>
              <a:rPr kumimoji="0" lang="en-US" sz="1100" b="0" i="0" u="none" strike="noStrike" cap="none" normalizeH="0" baseline="0" dirty="0" smtClean="0">
                <a:ln>
                  <a:noFill/>
                </a:ln>
                <a:solidFill>
                  <a:schemeClr val="tx1"/>
                </a:solidFill>
                <a:effectLst/>
                <a:cs typeface="Arial" charset="0"/>
              </a:rPr>
              <a:t>, Geoffrey B. </a:t>
            </a:r>
            <a:r>
              <a:rPr kumimoji="0" lang="en-US" sz="1100" b="0" i="0" u="none" strike="noStrike" cap="none" normalizeH="0" baseline="0" dirty="0" err="1" smtClean="0">
                <a:ln>
                  <a:noFill/>
                </a:ln>
                <a:solidFill>
                  <a:schemeClr val="tx1"/>
                </a:solidFill>
                <a:effectLst/>
                <a:cs typeface="Arial" charset="0"/>
              </a:rPr>
              <a:t>Nilsen</a:t>
            </a:r>
            <a:r>
              <a:rPr kumimoji="0" lang="en-US" sz="1100" b="0" i="0" u="none" strike="noStrike" cap="none" normalizeH="0" baseline="0" dirty="0" smtClean="0">
                <a:ln>
                  <a:noFill/>
                </a:ln>
                <a:solidFill>
                  <a:schemeClr val="tx1"/>
                </a:solidFill>
                <a:effectLst/>
                <a:cs typeface="Arial" charset="0"/>
              </a:rPr>
              <a:t>, George </a:t>
            </a:r>
            <a:r>
              <a:rPr kumimoji="0" lang="en-US" sz="1100" b="0" i="0" u="none" strike="noStrike" cap="none" normalizeH="0" baseline="0" dirty="0" err="1" smtClean="0">
                <a:ln>
                  <a:noFill/>
                </a:ln>
                <a:solidFill>
                  <a:schemeClr val="tx1"/>
                </a:solidFill>
                <a:effectLst/>
                <a:cs typeface="Arial" charset="0"/>
              </a:rPr>
              <a:t>Yeung</a:t>
            </a:r>
            <a:r>
              <a:rPr kumimoji="0" lang="en-US" sz="1100" b="0" i="0" u="none" strike="noStrike" cap="none" normalizeH="0" baseline="0" dirty="0" smtClean="0">
                <a:ln>
                  <a:noFill/>
                </a:ln>
                <a:solidFill>
                  <a:schemeClr val="tx1"/>
                </a:solidFill>
                <a:effectLst/>
                <a:cs typeface="Arial" charset="0"/>
              </a:rPr>
              <a:t>, Fredrik Dahl, Andres Fernandez, Bryan </a:t>
            </a:r>
            <a:r>
              <a:rPr kumimoji="0" lang="en-US" sz="1100" b="0" i="0" u="none" strike="noStrike" cap="none" normalizeH="0" baseline="0" dirty="0" err="1" smtClean="0">
                <a:ln>
                  <a:noFill/>
                </a:ln>
                <a:solidFill>
                  <a:schemeClr val="tx1"/>
                </a:solidFill>
                <a:effectLst/>
                <a:cs typeface="Arial" charset="0"/>
              </a:rPr>
              <a:t>Staker</a:t>
            </a:r>
            <a:r>
              <a:rPr kumimoji="0" lang="en-US" sz="1100" b="0" i="0" u="none" strike="noStrike" cap="none" normalizeH="0" baseline="0" dirty="0" smtClean="0">
                <a:ln>
                  <a:noFill/>
                </a:ln>
                <a:solidFill>
                  <a:schemeClr val="tx1"/>
                </a:solidFill>
                <a:effectLst/>
                <a:cs typeface="Arial" charset="0"/>
              </a:rPr>
              <a:t>, Krishna P. Pant, Jonathan </a:t>
            </a:r>
            <a:r>
              <a:rPr kumimoji="0" lang="en-US" sz="1100" b="0" i="0" u="none" strike="noStrike" cap="none" normalizeH="0" baseline="0" dirty="0" err="1" smtClean="0">
                <a:ln>
                  <a:noFill/>
                </a:ln>
                <a:solidFill>
                  <a:schemeClr val="tx1"/>
                </a:solidFill>
                <a:effectLst/>
                <a:cs typeface="Arial" charset="0"/>
              </a:rPr>
              <a:t>Baccash</a:t>
            </a:r>
            <a:r>
              <a:rPr kumimoji="0" lang="en-US" sz="1100" b="0" i="0" u="none" strike="noStrike" cap="none" normalizeH="0" baseline="0" dirty="0" smtClean="0">
                <a:ln>
                  <a:noFill/>
                </a:ln>
                <a:solidFill>
                  <a:schemeClr val="tx1"/>
                </a:solidFill>
                <a:effectLst/>
                <a:cs typeface="Arial" charset="0"/>
              </a:rPr>
              <a:t>, Adam P. </a:t>
            </a:r>
            <a:r>
              <a:rPr kumimoji="0" lang="en-US" sz="1100" b="0" i="0" u="none" strike="noStrike" cap="none" normalizeH="0" baseline="0" dirty="0" err="1" smtClean="0">
                <a:ln>
                  <a:noFill/>
                </a:ln>
                <a:solidFill>
                  <a:schemeClr val="tx1"/>
                </a:solidFill>
                <a:effectLst/>
                <a:cs typeface="Arial" charset="0"/>
              </a:rPr>
              <a:t>Borcherding</a:t>
            </a:r>
            <a:r>
              <a:rPr kumimoji="0" lang="en-US" sz="1100" b="0" i="0" u="none" strike="noStrike" cap="none" normalizeH="0" baseline="0" dirty="0" smtClean="0">
                <a:ln>
                  <a:noFill/>
                </a:ln>
                <a:solidFill>
                  <a:schemeClr val="tx1"/>
                </a:solidFill>
                <a:effectLst/>
                <a:cs typeface="Arial" charset="0"/>
              </a:rPr>
              <a:t>, </a:t>
            </a:r>
            <a:r>
              <a:rPr kumimoji="0" lang="en-US" sz="1100" b="0" i="0" u="none" strike="noStrike" cap="none" normalizeH="0" baseline="0" dirty="0" err="1" smtClean="0">
                <a:ln>
                  <a:noFill/>
                </a:ln>
                <a:solidFill>
                  <a:schemeClr val="tx1"/>
                </a:solidFill>
                <a:effectLst/>
                <a:cs typeface="Arial" charset="0"/>
              </a:rPr>
              <a:t>Anushka</a:t>
            </a:r>
            <a:r>
              <a:rPr kumimoji="0" lang="en-US" sz="1100" b="0" i="0" u="none" strike="noStrike" cap="none" normalizeH="0" baseline="0" dirty="0" smtClean="0">
                <a:ln>
                  <a:noFill/>
                </a:ln>
                <a:solidFill>
                  <a:schemeClr val="tx1"/>
                </a:solidFill>
                <a:effectLst/>
                <a:cs typeface="Arial" charset="0"/>
              </a:rPr>
              <a:t> </a:t>
            </a:r>
            <a:r>
              <a:rPr kumimoji="0" lang="en-US" sz="1100" b="0" i="0" u="none" strike="noStrike" cap="none" normalizeH="0" baseline="0" dirty="0" err="1" smtClean="0">
                <a:ln>
                  <a:noFill/>
                </a:ln>
                <a:solidFill>
                  <a:schemeClr val="tx1"/>
                </a:solidFill>
                <a:effectLst/>
                <a:cs typeface="Arial" charset="0"/>
              </a:rPr>
              <a:t>Brownley</a:t>
            </a:r>
            <a:r>
              <a:rPr kumimoji="0" lang="en-US" sz="1100" b="0" i="0" u="none" strike="noStrike" cap="none" normalizeH="0" baseline="0" dirty="0" smtClean="0">
                <a:ln>
                  <a:noFill/>
                </a:ln>
                <a:solidFill>
                  <a:schemeClr val="tx1"/>
                </a:solidFill>
                <a:effectLst/>
                <a:cs typeface="Arial" charset="0"/>
              </a:rPr>
              <a:t>, Ryan </a:t>
            </a:r>
            <a:r>
              <a:rPr kumimoji="0" lang="en-US" sz="1100" b="0" i="0" u="none" strike="noStrike" cap="none" normalizeH="0" baseline="0" dirty="0" err="1" smtClean="0">
                <a:ln>
                  <a:noFill/>
                </a:ln>
                <a:solidFill>
                  <a:schemeClr val="tx1"/>
                </a:solidFill>
                <a:effectLst/>
                <a:cs typeface="Arial" charset="0"/>
              </a:rPr>
              <a:t>Cedeno</a:t>
            </a:r>
            <a:r>
              <a:rPr kumimoji="0" lang="en-US" sz="1100" b="0" i="0" u="none" strike="noStrike" cap="none" normalizeH="0" baseline="0" dirty="0" smtClean="0">
                <a:ln>
                  <a:noFill/>
                </a:ln>
                <a:solidFill>
                  <a:schemeClr val="tx1"/>
                </a:solidFill>
                <a:effectLst/>
                <a:cs typeface="Arial" charset="0"/>
              </a:rPr>
              <a:t>, </a:t>
            </a:r>
            <a:r>
              <a:rPr kumimoji="0" lang="en-US" sz="1100" b="0" i="0" u="none" strike="noStrike" cap="none" normalizeH="0" baseline="0" dirty="0" err="1" smtClean="0">
                <a:ln>
                  <a:noFill/>
                </a:ln>
                <a:solidFill>
                  <a:schemeClr val="tx1"/>
                </a:solidFill>
                <a:effectLst/>
                <a:cs typeface="Arial" charset="0"/>
              </a:rPr>
              <a:t>Linsu</a:t>
            </a:r>
            <a:r>
              <a:rPr kumimoji="0" lang="en-US" sz="1100" b="0" i="0" u="none" strike="noStrike" cap="none" normalizeH="0" baseline="0" dirty="0" smtClean="0">
                <a:ln>
                  <a:noFill/>
                </a:ln>
                <a:solidFill>
                  <a:schemeClr val="tx1"/>
                </a:solidFill>
                <a:effectLst/>
                <a:cs typeface="Arial" charset="0"/>
              </a:rPr>
              <a:t> Chen, Dan </a:t>
            </a:r>
            <a:r>
              <a:rPr kumimoji="0" lang="en-US" sz="1100" b="0" i="0" u="none" strike="noStrike" cap="none" normalizeH="0" baseline="0" dirty="0" err="1" smtClean="0">
                <a:ln>
                  <a:noFill/>
                </a:ln>
                <a:solidFill>
                  <a:schemeClr val="tx1"/>
                </a:solidFill>
                <a:effectLst/>
                <a:cs typeface="Arial" charset="0"/>
              </a:rPr>
              <a:t>Chernikoff</a:t>
            </a:r>
            <a:r>
              <a:rPr kumimoji="0" lang="en-US" sz="1100" b="0" i="0" u="none" strike="noStrike" cap="none" normalizeH="0" baseline="0" dirty="0" smtClean="0">
                <a:ln>
                  <a:noFill/>
                </a:ln>
                <a:solidFill>
                  <a:schemeClr val="tx1"/>
                </a:solidFill>
                <a:effectLst/>
                <a:cs typeface="Arial" charset="0"/>
              </a:rPr>
              <a:t>, Alex Cheung, </a:t>
            </a:r>
            <a:r>
              <a:rPr kumimoji="0" lang="en-US" sz="1100" b="0" i="0" u="none" strike="noStrike" cap="none" normalizeH="0" baseline="0" dirty="0" err="1" smtClean="0">
                <a:ln>
                  <a:noFill/>
                </a:ln>
                <a:solidFill>
                  <a:schemeClr val="tx1"/>
                </a:solidFill>
                <a:effectLst/>
                <a:cs typeface="Arial" charset="0"/>
              </a:rPr>
              <a:t>Razvan</a:t>
            </a:r>
            <a:r>
              <a:rPr kumimoji="0" lang="en-US" sz="1100" b="0" i="0" u="none" strike="noStrike" cap="none" normalizeH="0" baseline="0" dirty="0" smtClean="0">
                <a:ln>
                  <a:noFill/>
                </a:ln>
                <a:solidFill>
                  <a:schemeClr val="tx1"/>
                </a:solidFill>
                <a:effectLst/>
                <a:cs typeface="Arial" charset="0"/>
              </a:rPr>
              <a:t> </a:t>
            </a:r>
            <a:r>
              <a:rPr kumimoji="0" lang="en-US" sz="1100" b="0" i="0" u="none" strike="noStrike" cap="none" normalizeH="0" baseline="0" dirty="0" err="1" smtClean="0">
                <a:ln>
                  <a:noFill/>
                </a:ln>
                <a:solidFill>
                  <a:schemeClr val="tx1"/>
                </a:solidFill>
                <a:effectLst/>
                <a:cs typeface="Arial" charset="0"/>
              </a:rPr>
              <a:t>Chirita</a:t>
            </a:r>
            <a:r>
              <a:rPr kumimoji="0" lang="en-US" sz="1100" b="0" i="0" u="none" strike="noStrike" cap="none" normalizeH="0" baseline="0" dirty="0" smtClean="0">
                <a:ln>
                  <a:noFill/>
                </a:ln>
                <a:solidFill>
                  <a:schemeClr val="tx1"/>
                </a:solidFill>
                <a:effectLst/>
                <a:cs typeface="Arial" charset="0"/>
              </a:rPr>
              <a:t>, Benjamin </a:t>
            </a:r>
            <a:r>
              <a:rPr kumimoji="0" lang="en-US" sz="1100" b="0" i="0" u="none" strike="noStrike" cap="none" normalizeH="0" baseline="0" dirty="0" err="1" smtClean="0">
                <a:ln>
                  <a:noFill/>
                </a:ln>
                <a:solidFill>
                  <a:schemeClr val="tx1"/>
                </a:solidFill>
                <a:effectLst/>
                <a:cs typeface="Arial" charset="0"/>
              </a:rPr>
              <a:t>Curson</a:t>
            </a:r>
            <a:r>
              <a:rPr kumimoji="0" lang="en-US" sz="1100" b="0" i="0" u="none" strike="noStrike" cap="none" normalizeH="0" baseline="0" dirty="0" smtClean="0">
                <a:ln>
                  <a:noFill/>
                </a:ln>
                <a:solidFill>
                  <a:schemeClr val="tx1"/>
                </a:solidFill>
                <a:effectLst/>
                <a:cs typeface="Arial" charset="0"/>
              </a:rPr>
              <a:t>, Jessica C. Ebert</a:t>
            </a:r>
            <a:r>
              <a:rPr kumimoji="0" lang="en-US" sz="1100" i="0" u="none" strike="noStrike" cap="none" normalizeH="0" baseline="0" dirty="0" smtClean="0">
                <a:ln>
                  <a:noFill/>
                </a:ln>
                <a:solidFill>
                  <a:schemeClr val="tx1"/>
                </a:solidFill>
                <a:effectLst/>
                <a:cs typeface="Arial" charset="0"/>
              </a:rPr>
              <a:t>, Coleen R. Hacker</a:t>
            </a:r>
            <a:r>
              <a:rPr kumimoji="0" lang="en-US" sz="1100" b="0" i="0" u="none" strike="noStrike" cap="none" normalizeH="0" baseline="0" dirty="0" smtClean="0">
                <a:ln>
                  <a:noFill/>
                </a:ln>
                <a:solidFill>
                  <a:schemeClr val="tx1"/>
                </a:solidFill>
                <a:effectLst/>
                <a:cs typeface="Arial" charset="0"/>
              </a:rPr>
              <a:t>, Robert </a:t>
            </a:r>
            <a:r>
              <a:rPr kumimoji="0" lang="en-US" sz="1100" b="0" i="0" u="none" strike="noStrike" cap="none" normalizeH="0" baseline="0" dirty="0" err="1" smtClean="0">
                <a:ln>
                  <a:noFill/>
                </a:ln>
                <a:solidFill>
                  <a:schemeClr val="tx1"/>
                </a:solidFill>
                <a:effectLst/>
                <a:cs typeface="Arial" charset="0"/>
              </a:rPr>
              <a:t>Hartlage</a:t>
            </a:r>
            <a:r>
              <a:rPr kumimoji="0" lang="en-US" sz="1100" b="0" i="0" u="none" strike="noStrike" cap="none" normalizeH="0" baseline="0" dirty="0" smtClean="0">
                <a:ln>
                  <a:noFill/>
                </a:ln>
                <a:solidFill>
                  <a:schemeClr val="tx1"/>
                </a:solidFill>
                <a:effectLst/>
                <a:cs typeface="Arial" charset="0"/>
              </a:rPr>
              <a:t>, Brian Hauser, Steve Huang, Yuan Jiang, </a:t>
            </a:r>
            <a:r>
              <a:rPr kumimoji="0" lang="en-US" sz="1100" b="0" i="0" u="none" strike="noStrike" cap="none" normalizeH="0" baseline="0" dirty="0" err="1" smtClean="0">
                <a:ln>
                  <a:noFill/>
                </a:ln>
                <a:solidFill>
                  <a:schemeClr val="tx1"/>
                </a:solidFill>
                <a:effectLst/>
                <a:cs typeface="Arial" charset="0"/>
              </a:rPr>
              <a:t>Vitali</a:t>
            </a:r>
            <a:r>
              <a:rPr kumimoji="0" lang="en-US" sz="1100" b="0" i="0" u="none" strike="noStrike" cap="none" normalizeH="0" baseline="0" dirty="0" smtClean="0">
                <a:ln>
                  <a:noFill/>
                </a:ln>
                <a:solidFill>
                  <a:schemeClr val="tx1"/>
                </a:solidFill>
                <a:effectLst/>
                <a:cs typeface="Arial" charset="0"/>
              </a:rPr>
              <a:t> </a:t>
            </a:r>
            <a:r>
              <a:rPr kumimoji="0" lang="en-US" sz="1100" b="0" i="0" u="none" strike="noStrike" cap="none" normalizeH="0" baseline="0" dirty="0" err="1" smtClean="0">
                <a:ln>
                  <a:noFill/>
                </a:ln>
                <a:solidFill>
                  <a:schemeClr val="tx1"/>
                </a:solidFill>
                <a:effectLst/>
                <a:cs typeface="Arial" charset="0"/>
              </a:rPr>
              <a:t>Karpinchyk</a:t>
            </a:r>
            <a:r>
              <a:rPr kumimoji="0" lang="en-US" sz="1100" b="0" i="0" u="none" strike="noStrike" cap="none" normalizeH="0" baseline="0" dirty="0" smtClean="0">
                <a:ln>
                  <a:noFill/>
                </a:ln>
                <a:solidFill>
                  <a:schemeClr val="tx1"/>
                </a:solidFill>
                <a:effectLst/>
                <a:cs typeface="Arial" charset="0"/>
              </a:rPr>
              <a:t>, Mark Koenig, Calvin Kong, Tom Landers, Catherine Le, </a:t>
            </a:r>
            <a:r>
              <a:rPr kumimoji="0" lang="en-US" sz="1100" b="0" i="0" u="none" strike="noStrike" cap="none" normalizeH="0" baseline="0" dirty="0" err="1" smtClean="0">
                <a:ln>
                  <a:noFill/>
                </a:ln>
                <a:solidFill>
                  <a:schemeClr val="tx1"/>
                </a:solidFill>
                <a:effectLst/>
                <a:cs typeface="Arial" charset="0"/>
              </a:rPr>
              <a:t>Jia</a:t>
            </a:r>
            <a:r>
              <a:rPr kumimoji="0" lang="en-US" sz="1100" b="0" i="0" u="none" strike="noStrike" cap="none" normalizeH="0" baseline="0" dirty="0" smtClean="0">
                <a:ln>
                  <a:noFill/>
                </a:ln>
                <a:solidFill>
                  <a:schemeClr val="tx1"/>
                </a:solidFill>
                <a:effectLst/>
                <a:cs typeface="Arial" charset="0"/>
              </a:rPr>
              <a:t> Liu, Celeste E. McBride, Matt </a:t>
            </a:r>
            <a:r>
              <a:rPr kumimoji="0" lang="en-US" sz="1100" b="0" i="0" u="none" strike="noStrike" cap="none" normalizeH="0" baseline="0" dirty="0" err="1" smtClean="0">
                <a:ln>
                  <a:noFill/>
                </a:ln>
                <a:solidFill>
                  <a:schemeClr val="tx1"/>
                </a:solidFill>
                <a:effectLst/>
                <a:cs typeface="Arial" charset="0"/>
              </a:rPr>
              <a:t>Morenzoni</a:t>
            </a:r>
            <a:r>
              <a:rPr kumimoji="0" lang="en-US" sz="1100" b="0" i="0" u="none" strike="noStrike" cap="none" normalizeH="0" baseline="0" dirty="0" smtClean="0">
                <a:ln>
                  <a:noFill/>
                </a:ln>
                <a:solidFill>
                  <a:schemeClr val="tx1"/>
                </a:solidFill>
                <a:effectLst/>
                <a:cs typeface="Arial" charset="0"/>
              </a:rPr>
              <a:t>, Robert E. Morey, Karl </a:t>
            </a:r>
            <a:r>
              <a:rPr kumimoji="0" lang="en-US" sz="1100" b="0" i="0" u="none" strike="noStrike" cap="none" normalizeH="0" baseline="0" dirty="0" err="1" smtClean="0">
                <a:ln>
                  <a:noFill/>
                </a:ln>
                <a:solidFill>
                  <a:schemeClr val="tx1"/>
                </a:solidFill>
                <a:effectLst/>
                <a:cs typeface="Arial" charset="0"/>
              </a:rPr>
              <a:t>Mutch</a:t>
            </a:r>
            <a:r>
              <a:rPr kumimoji="0" lang="en-US" sz="1100" b="0" i="0" u="none" strike="noStrike" cap="none" normalizeH="0" baseline="0" dirty="0" smtClean="0">
                <a:ln>
                  <a:noFill/>
                </a:ln>
                <a:solidFill>
                  <a:schemeClr val="tx1"/>
                </a:solidFill>
                <a:effectLst/>
                <a:cs typeface="Arial" charset="0"/>
              </a:rPr>
              <a:t>, Helena </a:t>
            </a:r>
            <a:r>
              <a:rPr kumimoji="0" lang="en-US" sz="1100" b="0" i="0" u="none" strike="noStrike" cap="none" normalizeH="0" baseline="0" dirty="0" err="1" smtClean="0">
                <a:ln>
                  <a:noFill/>
                </a:ln>
                <a:solidFill>
                  <a:schemeClr val="tx1"/>
                </a:solidFill>
                <a:effectLst/>
                <a:cs typeface="Arial" charset="0"/>
              </a:rPr>
              <a:t>Perazich</a:t>
            </a:r>
            <a:r>
              <a:rPr kumimoji="0" lang="en-US" sz="1100" b="0" i="0" u="none" strike="noStrike" cap="none" normalizeH="0" baseline="0" dirty="0" smtClean="0">
                <a:ln>
                  <a:noFill/>
                </a:ln>
                <a:solidFill>
                  <a:schemeClr val="tx1"/>
                </a:solidFill>
                <a:effectLst/>
                <a:cs typeface="Arial" charset="0"/>
              </a:rPr>
              <a:t>, Kimberly Perry, Brock A. Peters, Joe Peterson, </a:t>
            </a:r>
            <a:r>
              <a:rPr kumimoji="0" lang="en-US" sz="1100" b="0" i="0" u="none" strike="noStrike" cap="none" normalizeH="0" baseline="0" dirty="0" err="1" smtClean="0">
                <a:ln>
                  <a:noFill/>
                </a:ln>
                <a:solidFill>
                  <a:schemeClr val="tx1"/>
                </a:solidFill>
                <a:effectLst/>
                <a:cs typeface="Arial" charset="0"/>
              </a:rPr>
              <a:t>Charit</a:t>
            </a:r>
            <a:r>
              <a:rPr kumimoji="0" lang="en-US" sz="1100" b="0" i="0" u="none" strike="noStrike" cap="none" normalizeH="0" baseline="0" dirty="0" smtClean="0">
                <a:ln>
                  <a:noFill/>
                </a:ln>
                <a:solidFill>
                  <a:schemeClr val="tx1"/>
                </a:solidFill>
                <a:effectLst/>
                <a:cs typeface="Arial" charset="0"/>
              </a:rPr>
              <a:t> L. </a:t>
            </a:r>
            <a:r>
              <a:rPr kumimoji="0" lang="en-US" sz="1100" b="0" i="0" u="none" strike="noStrike" cap="none" normalizeH="0" baseline="0" dirty="0" err="1" smtClean="0">
                <a:ln>
                  <a:noFill/>
                </a:ln>
                <a:solidFill>
                  <a:schemeClr val="tx1"/>
                </a:solidFill>
                <a:effectLst/>
                <a:cs typeface="Arial" charset="0"/>
              </a:rPr>
              <a:t>Pethiyagoda</a:t>
            </a:r>
            <a:r>
              <a:rPr kumimoji="0" lang="en-US" sz="1100" b="0" i="0" u="none" strike="noStrike" cap="none" normalizeH="0" baseline="0" dirty="0" smtClean="0">
                <a:ln>
                  <a:noFill/>
                </a:ln>
                <a:solidFill>
                  <a:schemeClr val="tx1"/>
                </a:solidFill>
                <a:effectLst/>
                <a:cs typeface="Arial" charset="0"/>
              </a:rPr>
              <a:t>, </a:t>
            </a:r>
            <a:r>
              <a:rPr kumimoji="0" lang="en-US" sz="1100" b="0" i="0" u="none" strike="noStrike" cap="none" normalizeH="0" baseline="0" dirty="0" err="1" smtClean="0">
                <a:ln>
                  <a:noFill/>
                </a:ln>
                <a:solidFill>
                  <a:schemeClr val="tx1"/>
                </a:solidFill>
                <a:effectLst/>
                <a:cs typeface="Arial" charset="0"/>
              </a:rPr>
              <a:t>Kaliprasad</a:t>
            </a:r>
            <a:r>
              <a:rPr kumimoji="0" lang="en-US" sz="1100" b="0" i="0" u="none" strike="noStrike" cap="none" normalizeH="0" baseline="0" dirty="0" smtClean="0">
                <a:ln>
                  <a:noFill/>
                </a:ln>
                <a:solidFill>
                  <a:schemeClr val="tx1"/>
                </a:solidFill>
                <a:effectLst/>
                <a:cs typeface="Arial" charset="0"/>
              </a:rPr>
              <a:t> </a:t>
            </a:r>
            <a:r>
              <a:rPr kumimoji="0" lang="en-US" sz="1100" b="0" i="0" u="none" strike="noStrike" cap="none" normalizeH="0" baseline="0" dirty="0" err="1" smtClean="0">
                <a:ln>
                  <a:noFill/>
                </a:ln>
                <a:solidFill>
                  <a:schemeClr val="tx1"/>
                </a:solidFill>
                <a:effectLst/>
                <a:cs typeface="Arial" charset="0"/>
              </a:rPr>
              <a:t>Pothuraju</a:t>
            </a:r>
            <a:r>
              <a:rPr kumimoji="0" lang="en-US" sz="1100" b="0" i="0" u="none" strike="noStrike" cap="none" normalizeH="0" baseline="0" dirty="0" smtClean="0">
                <a:ln>
                  <a:noFill/>
                </a:ln>
                <a:solidFill>
                  <a:schemeClr val="tx1"/>
                </a:solidFill>
                <a:effectLst/>
                <a:cs typeface="Arial" charset="0"/>
              </a:rPr>
              <a:t>, Claudia Richter, Abraham M. Rosenbaum, </a:t>
            </a:r>
            <a:r>
              <a:rPr kumimoji="0" lang="en-US" sz="1100" b="0" i="0" u="none" strike="noStrike" cap="none" normalizeH="0" baseline="0" dirty="0" err="1" smtClean="0">
                <a:ln>
                  <a:noFill/>
                </a:ln>
                <a:solidFill>
                  <a:schemeClr val="tx1"/>
                </a:solidFill>
                <a:effectLst/>
                <a:cs typeface="Arial" charset="0"/>
              </a:rPr>
              <a:t>Shaunak</a:t>
            </a:r>
            <a:r>
              <a:rPr kumimoji="0" lang="en-US" sz="1100" b="0" i="0" u="none" strike="noStrike" cap="none" normalizeH="0" baseline="0" dirty="0" smtClean="0">
                <a:ln>
                  <a:noFill/>
                </a:ln>
                <a:solidFill>
                  <a:schemeClr val="tx1"/>
                </a:solidFill>
                <a:effectLst/>
                <a:cs typeface="Arial" charset="0"/>
              </a:rPr>
              <a:t> Roy, Jay Shafto, </a:t>
            </a:r>
            <a:r>
              <a:rPr kumimoji="0" lang="en-US" sz="1100" b="0" i="0" u="none" strike="noStrike" cap="none" normalizeH="0" baseline="0" dirty="0" err="1" smtClean="0">
                <a:ln>
                  <a:noFill/>
                </a:ln>
                <a:solidFill>
                  <a:schemeClr val="tx1"/>
                </a:solidFill>
                <a:effectLst/>
                <a:cs typeface="Arial" charset="0"/>
              </a:rPr>
              <a:t>Uladzislau</a:t>
            </a:r>
            <a:r>
              <a:rPr kumimoji="0" lang="en-US" sz="1100" b="0" i="0" u="none" strike="noStrike" cap="none" normalizeH="0" baseline="0" dirty="0" smtClean="0">
                <a:ln>
                  <a:noFill/>
                </a:ln>
                <a:solidFill>
                  <a:schemeClr val="tx1"/>
                </a:solidFill>
                <a:effectLst/>
                <a:cs typeface="Arial" charset="0"/>
              </a:rPr>
              <a:t> </a:t>
            </a:r>
            <a:r>
              <a:rPr kumimoji="0" lang="en-US" sz="1100" b="0" i="0" u="none" strike="noStrike" cap="none" normalizeH="0" baseline="0" dirty="0" err="1" smtClean="0">
                <a:ln>
                  <a:noFill/>
                </a:ln>
                <a:solidFill>
                  <a:schemeClr val="tx1"/>
                </a:solidFill>
                <a:effectLst/>
                <a:cs typeface="Arial" charset="0"/>
              </a:rPr>
              <a:t>Sharanhovich</a:t>
            </a:r>
            <a:r>
              <a:rPr kumimoji="0" lang="en-US" sz="1100" b="0" i="0" u="none" strike="noStrike" cap="none" normalizeH="0" baseline="0" dirty="0" smtClean="0">
                <a:ln>
                  <a:noFill/>
                </a:ln>
                <a:solidFill>
                  <a:schemeClr val="tx1"/>
                </a:solidFill>
                <a:effectLst/>
                <a:cs typeface="Arial" charset="0"/>
              </a:rPr>
              <a:t>, Karen W. Shannon, Conrad G. </a:t>
            </a:r>
            <a:r>
              <a:rPr kumimoji="0" lang="en-US" sz="1100" b="0" i="0" u="none" strike="noStrike" cap="none" normalizeH="0" baseline="0" dirty="0" err="1" smtClean="0">
                <a:ln>
                  <a:noFill/>
                </a:ln>
                <a:solidFill>
                  <a:schemeClr val="tx1"/>
                </a:solidFill>
                <a:effectLst/>
                <a:cs typeface="Arial" charset="0"/>
              </a:rPr>
              <a:t>Sheppy</a:t>
            </a:r>
            <a:r>
              <a:rPr kumimoji="0" lang="en-US" sz="1100" b="0" i="0" u="none" strike="noStrike" cap="none" normalizeH="0" baseline="0" dirty="0" smtClean="0">
                <a:ln>
                  <a:noFill/>
                </a:ln>
                <a:solidFill>
                  <a:schemeClr val="tx1"/>
                </a:solidFill>
                <a:effectLst/>
                <a:cs typeface="Arial" charset="0"/>
              </a:rPr>
              <a:t>, Michel Sun, Joseph V. </a:t>
            </a:r>
            <a:r>
              <a:rPr kumimoji="0" lang="en-US" sz="1100" b="0" i="0" u="none" strike="noStrike" cap="none" normalizeH="0" baseline="0" dirty="0" err="1" smtClean="0">
                <a:ln>
                  <a:noFill/>
                </a:ln>
                <a:solidFill>
                  <a:schemeClr val="tx1"/>
                </a:solidFill>
                <a:effectLst/>
                <a:cs typeface="Arial" charset="0"/>
              </a:rPr>
              <a:t>Thakuria</a:t>
            </a:r>
            <a:r>
              <a:rPr kumimoji="0" lang="en-US" sz="1100" b="0" i="0" u="none" strike="noStrike" cap="none" normalizeH="0" baseline="0" dirty="0" smtClean="0">
                <a:ln>
                  <a:noFill/>
                </a:ln>
                <a:solidFill>
                  <a:schemeClr val="tx1"/>
                </a:solidFill>
                <a:effectLst/>
                <a:cs typeface="Arial" charset="0"/>
              </a:rPr>
              <a:t>, Anne Tran, Dylan Vu, Alexander Wait </a:t>
            </a:r>
            <a:r>
              <a:rPr kumimoji="0" lang="en-US" sz="1100" b="0" i="0" u="none" strike="noStrike" cap="none" normalizeH="0" baseline="0" dirty="0" err="1" smtClean="0">
                <a:ln>
                  <a:noFill/>
                </a:ln>
                <a:solidFill>
                  <a:schemeClr val="tx1"/>
                </a:solidFill>
                <a:effectLst/>
                <a:cs typeface="Arial" charset="0"/>
              </a:rPr>
              <a:t>Zaranek</a:t>
            </a:r>
            <a:r>
              <a:rPr kumimoji="0" lang="en-US" sz="1100" b="0" i="0" u="none" strike="noStrike" cap="none" normalizeH="0" baseline="0" dirty="0" smtClean="0">
                <a:ln>
                  <a:noFill/>
                </a:ln>
                <a:solidFill>
                  <a:schemeClr val="tx1"/>
                </a:solidFill>
                <a:effectLst/>
                <a:cs typeface="Arial" charset="0"/>
              </a:rPr>
              <a:t>, </a:t>
            </a:r>
            <a:r>
              <a:rPr kumimoji="0" lang="en-US" sz="1100" b="0" i="0" u="none" strike="noStrike" cap="none" normalizeH="0" baseline="0" dirty="0" err="1" smtClean="0">
                <a:ln>
                  <a:noFill/>
                </a:ln>
                <a:solidFill>
                  <a:schemeClr val="tx1"/>
                </a:solidFill>
                <a:effectLst/>
                <a:cs typeface="Arial" charset="0"/>
              </a:rPr>
              <a:t>Xiaodi</a:t>
            </a:r>
            <a:r>
              <a:rPr kumimoji="0" lang="en-US" sz="1100" b="0" i="0" u="none" strike="noStrike" cap="none" normalizeH="0" baseline="0" dirty="0" smtClean="0">
                <a:ln>
                  <a:noFill/>
                </a:ln>
                <a:solidFill>
                  <a:schemeClr val="tx1"/>
                </a:solidFill>
                <a:effectLst/>
                <a:cs typeface="Arial" charset="0"/>
              </a:rPr>
              <a:t> Wu, </a:t>
            </a:r>
            <a:r>
              <a:rPr kumimoji="0" lang="en-US" sz="1100" b="0" i="0" u="none" strike="noStrike" cap="none" normalizeH="0" baseline="0" dirty="0" err="1" smtClean="0">
                <a:ln>
                  <a:noFill/>
                </a:ln>
                <a:solidFill>
                  <a:schemeClr val="tx1"/>
                </a:solidFill>
                <a:effectLst/>
                <a:cs typeface="Arial" charset="0"/>
              </a:rPr>
              <a:t>Snezana</a:t>
            </a:r>
            <a:r>
              <a:rPr kumimoji="0" lang="en-US" sz="1100" b="0" i="0" u="none" strike="noStrike" cap="none" normalizeH="0" baseline="0" dirty="0" smtClean="0">
                <a:ln>
                  <a:noFill/>
                </a:ln>
                <a:solidFill>
                  <a:schemeClr val="tx1"/>
                </a:solidFill>
                <a:effectLst/>
                <a:cs typeface="Arial" charset="0"/>
              </a:rPr>
              <a:t> </a:t>
            </a:r>
            <a:r>
              <a:rPr kumimoji="0" lang="en-US" sz="1100" b="0" i="0" u="none" strike="noStrike" cap="none" normalizeH="0" baseline="0" dirty="0" err="1" smtClean="0">
                <a:ln>
                  <a:noFill/>
                </a:ln>
                <a:solidFill>
                  <a:schemeClr val="tx1"/>
                </a:solidFill>
                <a:effectLst/>
                <a:cs typeface="Arial" charset="0"/>
              </a:rPr>
              <a:t>Drmanac</a:t>
            </a:r>
            <a:r>
              <a:rPr kumimoji="0" lang="en-US" sz="1100" b="0" i="0" u="none" strike="noStrike" cap="none" normalizeH="0" baseline="0" dirty="0" smtClean="0">
                <a:ln>
                  <a:noFill/>
                </a:ln>
                <a:solidFill>
                  <a:schemeClr val="tx1"/>
                </a:solidFill>
                <a:effectLst/>
                <a:cs typeface="Arial" charset="0"/>
              </a:rPr>
              <a:t>, Arnold R. Oliphant, William C. </a:t>
            </a:r>
            <a:r>
              <a:rPr kumimoji="0" lang="en-US" sz="1100" b="0" i="0" u="none" strike="noStrike" cap="none" normalizeH="0" baseline="0" dirty="0" err="1" smtClean="0">
                <a:ln>
                  <a:noFill/>
                </a:ln>
                <a:solidFill>
                  <a:schemeClr val="tx1"/>
                </a:solidFill>
                <a:effectLst/>
                <a:cs typeface="Arial" charset="0"/>
              </a:rPr>
              <a:t>Banyai</a:t>
            </a:r>
            <a:r>
              <a:rPr kumimoji="0" lang="en-US" sz="1100" b="0" i="0" u="none" strike="noStrike" cap="none" normalizeH="0" baseline="0" dirty="0" smtClean="0">
                <a:ln>
                  <a:noFill/>
                </a:ln>
                <a:solidFill>
                  <a:schemeClr val="tx1"/>
                </a:solidFill>
                <a:effectLst/>
                <a:cs typeface="Arial" charset="0"/>
              </a:rPr>
              <a:t>, Bruce Martin, Dennis G. Ballinger, </a:t>
            </a:r>
            <a:r>
              <a:rPr kumimoji="0" lang="en-US" sz="1100" i="0" u="none" strike="noStrike" cap="none" normalizeH="0" baseline="0" dirty="0" smtClean="0">
                <a:ln>
                  <a:noFill/>
                </a:ln>
                <a:solidFill>
                  <a:schemeClr val="tx1"/>
                </a:solidFill>
                <a:effectLst/>
                <a:cs typeface="Arial" charset="0"/>
              </a:rPr>
              <a:t>George M. Church</a:t>
            </a:r>
            <a:r>
              <a:rPr kumimoji="0" lang="en-US" sz="1100" b="0" i="0" u="none" strike="noStrike" cap="none" normalizeH="0" baseline="0" dirty="0" smtClean="0">
                <a:ln>
                  <a:noFill/>
                </a:ln>
                <a:solidFill>
                  <a:schemeClr val="tx1"/>
                </a:solidFill>
                <a:effectLst/>
                <a:cs typeface="Arial" charset="0"/>
              </a:rPr>
              <a:t>, Clifford A. Reid.</a:t>
            </a:r>
            <a:r>
              <a:rPr kumimoji="0" lang="en-US" sz="1100" b="0" i="0" u="none" strike="noStrike" cap="none" normalizeH="0" dirty="0" smtClean="0">
                <a:ln>
                  <a:noFill/>
                </a:ln>
                <a:solidFill>
                  <a:schemeClr val="tx1"/>
                </a:solidFill>
                <a:effectLst/>
                <a:cs typeface="Arial" charset="0"/>
              </a:rPr>
              <a:t>  </a:t>
            </a:r>
            <a:r>
              <a:rPr kumimoji="0" lang="en-US" sz="1100" b="1" i="1" u="none" strike="noStrike" cap="none" normalizeH="0" dirty="0" smtClean="0">
                <a:ln>
                  <a:noFill/>
                </a:ln>
                <a:solidFill>
                  <a:schemeClr val="tx1"/>
                </a:solidFill>
                <a:effectLst/>
                <a:cs typeface="Arial" charset="0"/>
              </a:rPr>
              <a:t>Science</a:t>
            </a:r>
            <a:r>
              <a:rPr kumimoji="0" lang="en-US" sz="1100" b="1" i="0" u="none" strike="noStrike" cap="none" normalizeH="0" dirty="0" smtClean="0">
                <a:ln>
                  <a:noFill/>
                </a:ln>
                <a:solidFill>
                  <a:schemeClr val="tx1"/>
                </a:solidFill>
                <a:effectLst/>
                <a:cs typeface="Arial" charset="0"/>
              </a:rPr>
              <a:t>, January 2010.</a:t>
            </a:r>
            <a:endParaRPr kumimoji="0" lang="en-US" sz="1100" b="1" i="0" u="none" strike="noStrike" cap="none" normalizeH="0" baseline="0" dirty="0" smtClean="0">
              <a:ln>
                <a:noFill/>
              </a:ln>
              <a:solidFill>
                <a:schemeClr val="tx1"/>
              </a:solidFill>
              <a:effectLst/>
              <a:cs typeface="Arial" charset="0"/>
            </a:endParaRPr>
          </a:p>
        </p:txBody>
      </p:sp>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7669440" y="1381680"/>
              <a:ext cx="1461600" cy="3611520"/>
            </p14:xfrm>
          </p:contentPart>
        </mc:Choice>
        <mc:Fallback xmlns="">
          <p:pic>
            <p:nvPicPr>
              <p:cNvPr id="2" name="Ink 1"/>
              <p:cNvPicPr/>
              <p:nvPr/>
            </p:nvPicPr>
            <p:blipFill>
              <a:blip r:embed="rId5"/>
              <a:stretch>
                <a:fillRect/>
              </a:stretch>
            </p:blipFill>
            <p:spPr>
              <a:xfrm>
                <a:off x="7660080" y="1372320"/>
                <a:ext cx="1480320" cy="3630240"/>
              </a:xfrm>
              <a:prstGeom prst="rect">
                <a:avLst/>
              </a:prstGeom>
            </p:spPr>
          </p:pic>
        </mc:Fallback>
      </mc:AlternateContent>
    </p:spTree>
    <p:extLst>
      <p:ext uri="{BB962C8B-B14F-4D97-AF65-F5344CB8AC3E}">
        <p14:creationId xmlns:p14="http://schemas.microsoft.com/office/powerpoint/2010/main" val="406926417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116732" y="77233"/>
            <a:ext cx="9022775" cy="3391539"/>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6507B5A5-F0C2-644D-AEA7-E773B6B78F38}" type="slidenum">
              <a:rPr lang="en-US" smtClean="0"/>
              <a:pPr/>
              <a:t>33</a:t>
            </a:fld>
            <a:endParaRPr lang="en-US"/>
          </a:p>
        </p:txBody>
      </p:sp>
      <p:sp>
        <p:nvSpPr>
          <p:cNvPr id="4099" name="Rectangle 3"/>
          <p:cNvSpPr>
            <a:spLocks noChangeArrowheads="1"/>
          </p:cNvSpPr>
          <p:nvPr/>
        </p:nvSpPr>
        <p:spPr bwMode="auto">
          <a:xfrm>
            <a:off x="116732" y="3507218"/>
            <a:ext cx="8961207" cy="1446550"/>
          </a:xfrm>
          <a:prstGeom prst="rect">
            <a:avLst/>
          </a:prstGeom>
          <a:solidFill>
            <a:srgbClr val="EBF1DE"/>
          </a:solidFill>
          <a:ln>
            <a:headEnd/>
            <a:tailEnd/>
          </a:ln>
        </p:spPr>
        <p:style>
          <a:lnRef idx="1">
            <a:schemeClr val="dk1"/>
          </a:lnRef>
          <a:fillRef idx="2">
            <a:schemeClr val="dk1"/>
          </a:fillRef>
          <a:effectRef idx="1">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1" u="none" strike="noStrike" cap="none" normalizeH="0" baseline="0" dirty="0" smtClean="0">
                <a:ln>
                  <a:noFill/>
                </a:ln>
                <a:solidFill>
                  <a:schemeClr val="tx1"/>
                </a:solidFill>
                <a:effectLst/>
                <a:cs typeface="Arial" charset="0"/>
                <a:hlinkClick r:id="rId3"/>
              </a:rPr>
              <a:t>Human Genome Sequencing Using Unchained Base Reads on Self-Assembling DNA </a:t>
            </a:r>
            <a:r>
              <a:rPr kumimoji="0" lang="en-US" sz="1100" b="1" i="1" u="none" strike="noStrike" cap="none" normalizeH="0" baseline="0" dirty="0" err="1" smtClean="0">
                <a:ln>
                  <a:noFill/>
                </a:ln>
                <a:solidFill>
                  <a:schemeClr val="tx1"/>
                </a:solidFill>
                <a:effectLst/>
                <a:cs typeface="Arial" charset="0"/>
                <a:hlinkClick r:id="rId3"/>
              </a:rPr>
              <a:t>Nanoarrays</a:t>
            </a:r>
            <a:r>
              <a:rPr kumimoji="0" lang="en-US" sz="1100" b="1" i="1" u="none" strike="noStrike" cap="none" normalizeH="0" baseline="0" dirty="0" smtClean="0">
                <a:ln>
                  <a:noFill/>
                </a:ln>
                <a:solidFill>
                  <a:schemeClr val="tx1"/>
                </a:solidFill>
                <a:effectLst/>
                <a:cs typeface="Arial" charset="0"/>
              </a:rPr>
              <a:t>.  </a:t>
            </a:r>
            <a:r>
              <a:rPr kumimoji="0" lang="en-US" sz="1100" b="0" i="0" u="none" strike="noStrike" cap="none" normalizeH="0" baseline="0" dirty="0" err="1" smtClean="0">
                <a:ln>
                  <a:noFill/>
                </a:ln>
                <a:solidFill>
                  <a:schemeClr val="tx1"/>
                </a:solidFill>
                <a:effectLst/>
                <a:cs typeface="Arial" charset="0"/>
              </a:rPr>
              <a:t>Radoje</a:t>
            </a:r>
            <a:r>
              <a:rPr kumimoji="0" lang="en-US" sz="1100" b="0" i="0" u="none" strike="noStrike" cap="none" normalizeH="0" baseline="0" dirty="0" smtClean="0">
                <a:ln>
                  <a:noFill/>
                </a:ln>
                <a:solidFill>
                  <a:schemeClr val="tx1"/>
                </a:solidFill>
                <a:effectLst/>
                <a:cs typeface="Arial" charset="0"/>
              </a:rPr>
              <a:t> </a:t>
            </a:r>
            <a:r>
              <a:rPr kumimoji="0" lang="en-US" sz="1100" b="0" i="0" u="none" strike="noStrike" cap="none" normalizeH="0" baseline="0" dirty="0" err="1" smtClean="0">
                <a:ln>
                  <a:noFill/>
                </a:ln>
                <a:solidFill>
                  <a:schemeClr val="tx1"/>
                </a:solidFill>
                <a:effectLst/>
                <a:cs typeface="Arial" charset="0"/>
              </a:rPr>
              <a:t>Drmanac</a:t>
            </a:r>
            <a:r>
              <a:rPr kumimoji="0" lang="en-US" sz="1100" b="0" i="0" u="none" strike="noStrike" cap="none" normalizeH="0" baseline="0" dirty="0" smtClean="0">
                <a:ln>
                  <a:noFill/>
                </a:ln>
                <a:solidFill>
                  <a:schemeClr val="tx1"/>
                </a:solidFill>
                <a:effectLst/>
                <a:cs typeface="Arial" charset="0"/>
              </a:rPr>
              <a:t>, Andrew B. Sparks, Matthew J. Callow, Aaron L. </a:t>
            </a:r>
            <a:r>
              <a:rPr kumimoji="0" lang="en-US" sz="1100" b="0" i="0" u="none" strike="noStrike" cap="none" normalizeH="0" baseline="0" dirty="0" err="1" smtClean="0">
                <a:ln>
                  <a:noFill/>
                </a:ln>
                <a:solidFill>
                  <a:schemeClr val="tx1"/>
                </a:solidFill>
                <a:effectLst/>
                <a:cs typeface="Arial" charset="0"/>
              </a:rPr>
              <a:t>Halpern</a:t>
            </a:r>
            <a:r>
              <a:rPr kumimoji="0" lang="en-US" sz="1100" b="0" i="0" u="none" strike="noStrike" cap="none" normalizeH="0" baseline="0" dirty="0" smtClean="0">
                <a:ln>
                  <a:noFill/>
                </a:ln>
                <a:solidFill>
                  <a:schemeClr val="tx1"/>
                </a:solidFill>
                <a:effectLst/>
                <a:cs typeface="Arial" charset="0"/>
              </a:rPr>
              <a:t>, Norman L. Burns, </a:t>
            </a:r>
            <a:r>
              <a:rPr kumimoji="0" lang="en-US" sz="1100" b="0" i="0" u="none" strike="noStrike" cap="none" normalizeH="0" baseline="0" dirty="0" err="1" smtClean="0">
                <a:ln>
                  <a:noFill/>
                </a:ln>
                <a:solidFill>
                  <a:schemeClr val="tx1"/>
                </a:solidFill>
                <a:effectLst/>
                <a:cs typeface="Arial" charset="0"/>
              </a:rPr>
              <a:t>Bahram</a:t>
            </a:r>
            <a:r>
              <a:rPr kumimoji="0" lang="en-US" sz="1100" b="0" i="0" u="none" strike="noStrike" cap="none" normalizeH="0" baseline="0" dirty="0" smtClean="0">
                <a:ln>
                  <a:noFill/>
                </a:ln>
                <a:solidFill>
                  <a:schemeClr val="tx1"/>
                </a:solidFill>
                <a:effectLst/>
                <a:cs typeface="Arial" charset="0"/>
              </a:rPr>
              <a:t> G. </a:t>
            </a:r>
            <a:r>
              <a:rPr kumimoji="0" lang="en-US" sz="1100" b="0" i="0" u="none" strike="noStrike" cap="none" normalizeH="0" baseline="0" dirty="0" err="1" smtClean="0">
                <a:ln>
                  <a:noFill/>
                </a:ln>
                <a:solidFill>
                  <a:schemeClr val="tx1"/>
                </a:solidFill>
                <a:effectLst/>
                <a:cs typeface="Arial" charset="0"/>
              </a:rPr>
              <a:t>Kermani</a:t>
            </a:r>
            <a:r>
              <a:rPr kumimoji="0" lang="en-US" sz="1100" b="0" i="0" u="none" strike="noStrike" cap="none" normalizeH="0" baseline="0" dirty="0" smtClean="0">
                <a:ln>
                  <a:noFill/>
                </a:ln>
                <a:solidFill>
                  <a:schemeClr val="tx1"/>
                </a:solidFill>
                <a:effectLst/>
                <a:cs typeface="Arial" charset="0"/>
              </a:rPr>
              <a:t>, Paolo </a:t>
            </a:r>
            <a:r>
              <a:rPr kumimoji="0" lang="en-US" sz="1100" b="0" i="0" u="none" strike="noStrike" cap="none" normalizeH="0" baseline="0" dirty="0" err="1" smtClean="0">
                <a:ln>
                  <a:noFill/>
                </a:ln>
                <a:solidFill>
                  <a:schemeClr val="tx1"/>
                </a:solidFill>
                <a:effectLst/>
                <a:cs typeface="Arial" charset="0"/>
              </a:rPr>
              <a:t>Carnevali</a:t>
            </a:r>
            <a:r>
              <a:rPr kumimoji="0" lang="en-US" sz="1100" b="0" i="0" u="none" strike="noStrike" cap="none" normalizeH="0" baseline="0" dirty="0" smtClean="0">
                <a:ln>
                  <a:noFill/>
                </a:ln>
                <a:solidFill>
                  <a:schemeClr val="tx1"/>
                </a:solidFill>
                <a:effectLst/>
                <a:cs typeface="Arial" charset="0"/>
              </a:rPr>
              <a:t>, Igor </a:t>
            </a:r>
            <a:r>
              <a:rPr kumimoji="0" lang="en-US" sz="1100" b="0" i="0" u="none" strike="noStrike" cap="none" normalizeH="0" baseline="0" dirty="0" err="1" smtClean="0">
                <a:ln>
                  <a:noFill/>
                </a:ln>
                <a:solidFill>
                  <a:schemeClr val="tx1"/>
                </a:solidFill>
                <a:effectLst/>
                <a:cs typeface="Arial" charset="0"/>
              </a:rPr>
              <a:t>Nazarenko</a:t>
            </a:r>
            <a:r>
              <a:rPr kumimoji="0" lang="en-US" sz="1100" b="0" i="0" u="none" strike="noStrike" cap="none" normalizeH="0" baseline="0" dirty="0" smtClean="0">
                <a:ln>
                  <a:noFill/>
                </a:ln>
                <a:solidFill>
                  <a:schemeClr val="tx1"/>
                </a:solidFill>
                <a:effectLst/>
                <a:cs typeface="Arial" charset="0"/>
              </a:rPr>
              <a:t>, Geoffrey B. </a:t>
            </a:r>
            <a:r>
              <a:rPr kumimoji="0" lang="en-US" sz="1100" b="0" i="0" u="none" strike="noStrike" cap="none" normalizeH="0" baseline="0" dirty="0" err="1" smtClean="0">
                <a:ln>
                  <a:noFill/>
                </a:ln>
                <a:solidFill>
                  <a:schemeClr val="tx1"/>
                </a:solidFill>
                <a:effectLst/>
                <a:cs typeface="Arial" charset="0"/>
              </a:rPr>
              <a:t>Nilsen</a:t>
            </a:r>
            <a:r>
              <a:rPr kumimoji="0" lang="en-US" sz="1100" b="0" i="0" u="none" strike="noStrike" cap="none" normalizeH="0" baseline="0" dirty="0" smtClean="0">
                <a:ln>
                  <a:noFill/>
                </a:ln>
                <a:solidFill>
                  <a:schemeClr val="tx1"/>
                </a:solidFill>
                <a:effectLst/>
                <a:cs typeface="Arial" charset="0"/>
              </a:rPr>
              <a:t>, George </a:t>
            </a:r>
            <a:r>
              <a:rPr kumimoji="0" lang="en-US" sz="1100" b="0" i="0" u="none" strike="noStrike" cap="none" normalizeH="0" baseline="0" dirty="0" err="1" smtClean="0">
                <a:ln>
                  <a:noFill/>
                </a:ln>
                <a:solidFill>
                  <a:schemeClr val="tx1"/>
                </a:solidFill>
                <a:effectLst/>
                <a:cs typeface="Arial" charset="0"/>
              </a:rPr>
              <a:t>Yeung</a:t>
            </a:r>
            <a:r>
              <a:rPr kumimoji="0" lang="en-US" sz="1100" b="0" i="0" u="none" strike="noStrike" cap="none" normalizeH="0" baseline="0" dirty="0" smtClean="0">
                <a:ln>
                  <a:noFill/>
                </a:ln>
                <a:solidFill>
                  <a:schemeClr val="tx1"/>
                </a:solidFill>
                <a:effectLst/>
                <a:cs typeface="Arial" charset="0"/>
              </a:rPr>
              <a:t>, Fredrik Dahl, Andres Fernandez, Bryan </a:t>
            </a:r>
            <a:r>
              <a:rPr kumimoji="0" lang="en-US" sz="1100" b="0" i="0" u="none" strike="noStrike" cap="none" normalizeH="0" baseline="0" dirty="0" err="1" smtClean="0">
                <a:ln>
                  <a:noFill/>
                </a:ln>
                <a:solidFill>
                  <a:schemeClr val="tx1"/>
                </a:solidFill>
                <a:effectLst/>
                <a:cs typeface="Arial" charset="0"/>
              </a:rPr>
              <a:t>Staker</a:t>
            </a:r>
            <a:r>
              <a:rPr kumimoji="0" lang="en-US" sz="1100" b="0" i="0" u="none" strike="noStrike" cap="none" normalizeH="0" baseline="0" dirty="0" smtClean="0">
                <a:ln>
                  <a:noFill/>
                </a:ln>
                <a:solidFill>
                  <a:schemeClr val="tx1"/>
                </a:solidFill>
                <a:effectLst/>
                <a:cs typeface="Arial" charset="0"/>
              </a:rPr>
              <a:t>, Krishna P. Pant, Jonathan </a:t>
            </a:r>
            <a:r>
              <a:rPr kumimoji="0" lang="en-US" sz="1100" b="0" i="0" u="none" strike="noStrike" cap="none" normalizeH="0" baseline="0" dirty="0" err="1" smtClean="0">
                <a:ln>
                  <a:noFill/>
                </a:ln>
                <a:solidFill>
                  <a:schemeClr val="tx1"/>
                </a:solidFill>
                <a:effectLst/>
                <a:cs typeface="Arial" charset="0"/>
              </a:rPr>
              <a:t>Baccash</a:t>
            </a:r>
            <a:r>
              <a:rPr kumimoji="0" lang="en-US" sz="1100" b="0" i="0" u="none" strike="noStrike" cap="none" normalizeH="0" baseline="0" dirty="0" smtClean="0">
                <a:ln>
                  <a:noFill/>
                </a:ln>
                <a:solidFill>
                  <a:schemeClr val="tx1"/>
                </a:solidFill>
                <a:effectLst/>
                <a:cs typeface="Arial" charset="0"/>
              </a:rPr>
              <a:t>, Adam P. </a:t>
            </a:r>
            <a:r>
              <a:rPr kumimoji="0" lang="en-US" sz="1100" b="0" i="0" u="none" strike="noStrike" cap="none" normalizeH="0" baseline="0" dirty="0" err="1" smtClean="0">
                <a:ln>
                  <a:noFill/>
                </a:ln>
                <a:solidFill>
                  <a:schemeClr val="tx1"/>
                </a:solidFill>
                <a:effectLst/>
                <a:cs typeface="Arial" charset="0"/>
              </a:rPr>
              <a:t>Borcherding</a:t>
            </a:r>
            <a:r>
              <a:rPr kumimoji="0" lang="en-US" sz="1100" b="0" i="0" u="none" strike="noStrike" cap="none" normalizeH="0" baseline="0" dirty="0" smtClean="0">
                <a:ln>
                  <a:noFill/>
                </a:ln>
                <a:solidFill>
                  <a:schemeClr val="tx1"/>
                </a:solidFill>
                <a:effectLst/>
                <a:cs typeface="Arial" charset="0"/>
              </a:rPr>
              <a:t>, </a:t>
            </a:r>
            <a:r>
              <a:rPr kumimoji="0" lang="en-US" sz="1100" b="0" i="0" u="none" strike="noStrike" cap="none" normalizeH="0" baseline="0" dirty="0" err="1" smtClean="0">
                <a:ln>
                  <a:noFill/>
                </a:ln>
                <a:solidFill>
                  <a:schemeClr val="tx1"/>
                </a:solidFill>
                <a:effectLst/>
                <a:cs typeface="Arial" charset="0"/>
              </a:rPr>
              <a:t>Anushka</a:t>
            </a:r>
            <a:r>
              <a:rPr kumimoji="0" lang="en-US" sz="1100" b="0" i="0" u="none" strike="noStrike" cap="none" normalizeH="0" baseline="0" dirty="0" smtClean="0">
                <a:ln>
                  <a:noFill/>
                </a:ln>
                <a:solidFill>
                  <a:schemeClr val="tx1"/>
                </a:solidFill>
                <a:effectLst/>
                <a:cs typeface="Arial" charset="0"/>
              </a:rPr>
              <a:t> </a:t>
            </a:r>
            <a:r>
              <a:rPr kumimoji="0" lang="en-US" sz="1100" b="0" i="0" u="none" strike="noStrike" cap="none" normalizeH="0" baseline="0" dirty="0" err="1" smtClean="0">
                <a:ln>
                  <a:noFill/>
                </a:ln>
                <a:solidFill>
                  <a:schemeClr val="tx1"/>
                </a:solidFill>
                <a:effectLst/>
                <a:cs typeface="Arial" charset="0"/>
              </a:rPr>
              <a:t>Brownley</a:t>
            </a:r>
            <a:r>
              <a:rPr kumimoji="0" lang="en-US" sz="1100" b="0" i="0" u="none" strike="noStrike" cap="none" normalizeH="0" baseline="0" dirty="0" smtClean="0">
                <a:ln>
                  <a:noFill/>
                </a:ln>
                <a:solidFill>
                  <a:schemeClr val="tx1"/>
                </a:solidFill>
                <a:effectLst/>
                <a:cs typeface="Arial" charset="0"/>
              </a:rPr>
              <a:t>, Ryan </a:t>
            </a:r>
            <a:r>
              <a:rPr kumimoji="0" lang="en-US" sz="1100" b="0" i="0" u="none" strike="noStrike" cap="none" normalizeH="0" baseline="0" dirty="0" err="1" smtClean="0">
                <a:ln>
                  <a:noFill/>
                </a:ln>
                <a:solidFill>
                  <a:schemeClr val="tx1"/>
                </a:solidFill>
                <a:effectLst/>
                <a:cs typeface="Arial" charset="0"/>
              </a:rPr>
              <a:t>Cedeno</a:t>
            </a:r>
            <a:r>
              <a:rPr kumimoji="0" lang="en-US" sz="1100" b="0" i="0" u="none" strike="noStrike" cap="none" normalizeH="0" baseline="0" dirty="0" smtClean="0">
                <a:ln>
                  <a:noFill/>
                </a:ln>
                <a:solidFill>
                  <a:schemeClr val="tx1"/>
                </a:solidFill>
                <a:effectLst/>
                <a:cs typeface="Arial" charset="0"/>
              </a:rPr>
              <a:t>, </a:t>
            </a:r>
            <a:r>
              <a:rPr kumimoji="0" lang="en-US" sz="1100" b="0" i="0" u="none" strike="noStrike" cap="none" normalizeH="0" baseline="0" dirty="0" err="1" smtClean="0">
                <a:ln>
                  <a:noFill/>
                </a:ln>
                <a:solidFill>
                  <a:schemeClr val="tx1"/>
                </a:solidFill>
                <a:effectLst/>
                <a:cs typeface="Arial" charset="0"/>
              </a:rPr>
              <a:t>Linsu</a:t>
            </a:r>
            <a:r>
              <a:rPr kumimoji="0" lang="en-US" sz="1100" b="0" i="0" u="none" strike="noStrike" cap="none" normalizeH="0" baseline="0" dirty="0" smtClean="0">
                <a:ln>
                  <a:noFill/>
                </a:ln>
                <a:solidFill>
                  <a:schemeClr val="tx1"/>
                </a:solidFill>
                <a:effectLst/>
                <a:cs typeface="Arial" charset="0"/>
              </a:rPr>
              <a:t> Chen, Dan </a:t>
            </a:r>
            <a:r>
              <a:rPr kumimoji="0" lang="en-US" sz="1100" b="0" i="0" u="none" strike="noStrike" cap="none" normalizeH="0" baseline="0" dirty="0" err="1" smtClean="0">
                <a:ln>
                  <a:noFill/>
                </a:ln>
                <a:solidFill>
                  <a:schemeClr val="tx1"/>
                </a:solidFill>
                <a:effectLst/>
                <a:cs typeface="Arial" charset="0"/>
              </a:rPr>
              <a:t>Chernikoff</a:t>
            </a:r>
            <a:r>
              <a:rPr kumimoji="0" lang="en-US" sz="1100" b="0" i="0" u="none" strike="noStrike" cap="none" normalizeH="0" baseline="0" dirty="0" smtClean="0">
                <a:ln>
                  <a:noFill/>
                </a:ln>
                <a:solidFill>
                  <a:schemeClr val="tx1"/>
                </a:solidFill>
                <a:effectLst/>
                <a:cs typeface="Arial" charset="0"/>
              </a:rPr>
              <a:t>, Alex Cheung, </a:t>
            </a:r>
            <a:r>
              <a:rPr kumimoji="0" lang="en-US" sz="1100" b="0" i="0" u="none" strike="noStrike" cap="none" normalizeH="0" baseline="0" dirty="0" err="1" smtClean="0">
                <a:ln>
                  <a:noFill/>
                </a:ln>
                <a:solidFill>
                  <a:schemeClr val="tx1"/>
                </a:solidFill>
                <a:effectLst/>
                <a:cs typeface="Arial" charset="0"/>
              </a:rPr>
              <a:t>Razvan</a:t>
            </a:r>
            <a:r>
              <a:rPr kumimoji="0" lang="en-US" sz="1100" b="0" i="0" u="none" strike="noStrike" cap="none" normalizeH="0" baseline="0" dirty="0" smtClean="0">
                <a:ln>
                  <a:noFill/>
                </a:ln>
                <a:solidFill>
                  <a:schemeClr val="tx1"/>
                </a:solidFill>
                <a:effectLst/>
                <a:cs typeface="Arial" charset="0"/>
              </a:rPr>
              <a:t> </a:t>
            </a:r>
            <a:r>
              <a:rPr kumimoji="0" lang="en-US" sz="1100" b="0" i="0" u="none" strike="noStrike" cap="none" normalizeH="0" baseline="0" dirty="0" err="1" smtClean="0">
                <a:ln>
                  <a:noFill/>
                </a:ln>
                <a:solidFill>
                  <a:schemeClr val="tx1"/>
                </a:solidFill>
                <a:effectLst/>
                <a:cs typeface="Arial" charset="0"/>
              </a:rPr>
              <a:t>Chirita</a:t>
            </a:r>
            <a:r>
              <a:rPr kumimoji="0" lang="en-US" sz="1100" b="0" i="0" u="none" strike="noStrike" cap="none" normalizeH="0" baseline="0" dirty="0" smtClean="0">
                <a:ln>
                  <a:noFill/>
                </a:ln>
                <a:solidFill>
                  <a:schemeClr val="tx1"/>
                </a:solidFill>
                <a:effectLst/>
                <a:cs typeface="Arial" charset="0"/>
              </a:rPr>
              <a:t>, Benjamin </a:t>
            </a:r>
            <a:r>
              <a:rPr kumimoji="0" lang="en-US" sz="1100" b="0" i="0" u="none" strike="noStrike" cap="none" normalizeH="0" baseline="0" dirty="0" err="1" smtClean="0">
                <a:ln>
                  <a:noFill/>
                </a:ln>
                <a:solidFill>
                  <a:schemeClr val="tx1"/>
                </a:solidFill>
                <a:effectLst/>
                <a:cs typeface="Arial" charset="0"/>
              </a:rPr>
              <a:t>Curson</a:t>
            </a:r>
            <a:r>
              <a:rPr kumimoji="0" lang="en-US" sz="1100" b="0" i="0" u="none" strike="noStrike" cap="none" normalizeH="0" baseline="0" dirty="0" smtClean="0">
                <a:ln>
                  <a:noFill/>
                </a:ln>
                <a:solidFill>
                  <a:schemeClr val="tx1"/>
                </a:solidFill>
                <a:effectLst/>
                <a:cs typeface="Arial" charset="0"/>
              </a:rPr>
              <a:t>, Jessica C. Ebert</a:t>
            </a:r>
            <a:r>
              <a:rPr kumimoji="0" lang="en-US" sz="1100" i="0" u="none" strike="noStrike" cap="none" normalizeH="0" baseline="0" dirty="0" smtClean="0">
                <a:ln>
                  <a:noFill/>
                </a:ln>
                <a:solidFill>
                  <a:schemeClr val="tx1"/>
                </a:solidFill>
                <a:effectLst/>
                <a:cs typeface="Arial" charset="0"/>
              </a:rPr>
              <a:t>, Coleen R. Hacker</a:t>
            </a:r>
            <a:r>
              <a:rPr kumimoji="0" lang="en-US" sz="1100" b="0" i="0" u="none" strike="noStrike" cap="none" normalizeH="0" baseline="0" dirty="0" smtClean="0">
                <a:ln>
                  <a:noFill/>
                </a:ln>
                <a:solidFill>
                  <a:schemeClr val="tx1"/>
                </a:solidFill>
                <a:effectLst/>
                <a:cs typeface="Arial" charset="0"/>
              </a:rPr>
              <a:t>, Robert </a:t>
            </a:r>
            <a:r>
              <a:rPr kumimoji="0" lang="en-US" sz="1100" b="0" i="0" u="none" strike="noStrike" cap="none" normalizeH="0" baseline="0" dirty="0" err="1" smtClean="0">
                <a:ln>
                  <a:noFill/>
                </a:ln>
                <a:solidFill>
                  <a:schemeClr val="tx1"/>
                </a:solidFill>
                <a:effectLst/>
                <a:cs typeface="Arial" charset="0"/>
              </a:rPr>
              <a:t>Hartlage</a:t>
            </a:r>
            <a:r>
              <a:rPr kumimoji="0" lang="en-US" sz="1100" b="0" i="0" u="none" strike="noStrike" cap="none" normalizeH="0" baseline="0" dirty="0" smtClean="0">
                <a:ln>
                  <a:noFill/>
                </a:ln>
                <a:solidFill>
                  <a:schemeClr val="tx1"/>
                </a:solidFill>
                <a:effectLst/>
                <a:cs typeface="Arial" charset="0"/>
              </a:rPr>
              <a:t>, Brian Hauser, Steve Huang, Yuan Jiang, </a:t>
            </a:r>
            <a:r>
              <a:rPr kumimoji="0" lang="en-US" sz="1100" b="0" i="0" u="none" strike="noStrike" cap="none" normalizeH="0" baseline="0" dirty="0" err="1" smtClean="0">
                <a:ln>
                  <a:noFill/>
                </a:ln>
                <a:solidFill>
                  <a:schemeClr val="tx1"/>
                </a:solidFill>
                <a:effectLst/>
                <a:cs typeface="Arial" charset="0"/>
              </a:rPr>
              <a:t>Vitali</a:t>
            </a:r>
            <a:r>
              <a:rPr kumimoji="0" lang="en-US" sz="1100" b="0" i="0" u="none" strike="noStrike" cap="none" normalizeH="0" baseline="0" dirty="0" smtClean="0">
                <a:ln>
                  <a:noFill/>
                </a:ln>
                <a:solidFill>
                  <a:schemeClr val="tx1"/>
                </a:solidFill>
                <a:effectLst/>
                <a:cs typeface="Arial" charset="0"/>
              </a:rPr>
              <a:t> </a:t>
            </a:r>
            <a:r>
              <a:rPr kumimoji="0" lang="en-US" sz="1100" b="0" i="0" u="none" strike="noStrike" cap="none" normalizeH="0" baseline="0" dirty="0" err="1" smtClean="0">
                <a:ln>
                  <a:noFill/>
                </a:ln>
                <a:solidFill>
                  <a:schemeClr val="tx1"/>
                </a:solidFill>
                <a:effectLst/>
                <a:cs typeface="Arial" charset="0"/>
              </a:rPr>
              <a:t>Karpinchyk</a:t>
            </a:r>
            <a:r>
              <a:rPr kumimoji="0" lang="en-US" sz="1100" b="0" i="0" u="none" strike="noStrike" cap="none" normalizeH="0" baseline="0" dirty="0" smtClean="0">
                <a:ln>
                  <a:noFill/>
                </a:ln>
                <a:solidFill>
                  <a:schemeClr val="tx1"/>
                </a:solidFill>
                <a:effectLst/>
                <a:cs typeface="Arial" charset="0"/>
              </a:rPr>
              <a:t>, Mark Koenig, Calvin Kong, Tom Landers, Catherine Le, </a:t>
            </a:r>
            <a:r>
              <a:rPr kumimoji="0" lang="en-US" sz="1100" b="0" i="0" u="none" strike="noStrike" cap="none" normalizeH="0" baseline="0" dirty="0" err="1" smtClean="0">
                <a:ln>
                  <a:noFill/>
                </a:ln>
                <a:solidFill>
                  <a:schemeClr val="tx1"/>
                </a:solidFill>
                <a:effectLst/>
                <a:cs typeface="Arial" charset="0"/>
              </a:rPr>
              <a:t>Jia</a:t>
            </a:r>
            <a:r>
              <a:rPr kumimoji="0" lang="en-US" sz="1100" b="0" i="0" u="none" strike="noStrike" cap="none" normalizeH="0" baseline="0" dirty="0" smtClean="0">
                <a:ln>
                  <a:noFill/>
                </a:ln>
                <a:solidFill>
                  <a:schemeClr val="tx1"/>
                </a:solidFill>
                <a:effectLst/>
                <a:cs typeface="Arial" charset="0"/>
              </a:rPr>
              <a:t> Liu, Celeste E. McBride, Matt </a:t>
            </a:r>
            <a:r>
              <a:rPr kumimoji="0" lang="en-US" sz="1100" b="0" i="0" u="none" strike="noStrike" cap="none" normalizeH="0" baseline="0" dirty="0" err="1" smtClean="0">
                <a:ln>
                  <a:noFill/>
                </a:ln>
                <a:solidFill>
                  <a:schemeClr val="tx1"/>
                </a:solidFill>
                <a:effectLst/>
                <a:cs typeface="Arial" charset="0"/>
              </a:rPr>
              <a:t>Morenzoni</a:t>
            </a:r>
            <a:r>
              <a:rPr kumimoji="0" lang="en-US" sz="1100" b="0" i="0" u="none" strike="noStrike" cap="none" normalizeH="0" baseline="0" dirty="0" smtClean="0">
                <a:ln>
                  <a:noFill/>
                </a:ln>
                <a:solidFill>
                  <a:schemeClr val="tx1"/>
                </a:solidFill>
                <a:effectLst/>
                <a:cs typeface="Arial" charset="0"/>
              </a:rPr>
              <a:t>, Robert E. Morey, Karl </a:t>
            </a:r>
            <a:r>
              <a:rPr kumimoji="0" lang="en-US" sz="1100" b="0" i="0" u="none" strike="noStrike" cap="none" normalizeH="0" baseline="0" dirty="0" err="1" smtClean="0">
                <a:ln>
                  <a:noFill/>
                </a:ln>
                <a:solidFill>
                  <a:schemeClr val="tx1"/>
                </a:solidFill>
                <a:effectLst/>
                <a:cs typeface="Arial" charset="0"/>
              </a:rPr>
              <a:t>Mutch</a:t>
            </a:r>
            <a:r>
              <a:rPr kumimoji="0" lang="en-US" sz="1100" b="0" i="0" u="none" strike="noStrike" cap="none" normalizeH="0" baseline="0" dirty="0" smtClean="0">
                <a:ln>
                  <a:noFill/>
                </a:ln>
                <a:solidFill>
                  <a:schemeClr val="tx1"/>
                </a:solidFill>
                <a:effectLst/>
                <a:cs typeface="Arial" charset="0"/>
              </a:rPr>
              <a:t>, Helena </a:t>
            </a:r>
            <a:r>
              <a:rPr kumimoji="0" lang="en-US" sz="1100" b="0" i="0" u="none" strike="noStrike" cap="none" normalizeH="0" baseline="0" dirty="0" err="1" smtClean="0">
                <a:ln>
                  <a:noFill/>
                </a:ln>
                <a:solidFill>
                  <a:schemeClr val="tx1"/>
                </a:solidFill>
                <a:effectLst/>
                <a:cs typeface="Arial" charset="0"/>
              </a:rPr>
              <a:t>Perazich</a:t>
            </a:r>
            <a:r>
              <a:rPr kumimoji="0" lang="en-US" sz="1100" b="0" i="0" u="none" strike="noStrike" cap="none" normalizeH="0" baseline="0" dirty="0" smtClean="0">
                <a:ln>
                  <a:noFill/>
                </a:ln>
                <a:solidFill>
                  <a:schemeClr val="tx1"/>
                </a:solidFill>
                <a:effectLst/>
                <a:cs typeface="Arial" charset="0"/>
              </a:rPr>
              <a:t>, Kimberly Perry, Brock A. Peters, Joe Peterson, </a:t>
            </a:r>
            <a:r>
              <a:rPr kumimoji="0" lang="en-US" sz="1100" b="0" i="0" u="none" strike="noStrike" cap="none" normalizeH="0" baseline="0" dirty="0" err="1" smtClean="0">
                <a:ln>
                  <a:noFill/>
                </a:ln>
                <a:solidFill>
                  <a:schemeClr val="tx1"/>
                </a:solidFill>
                <a:effectLst/>
                <a:cs typeface="Arial" charset="0"/>
              </a:rPr>
              <a:t>Charit</a:t>
            </a:r>
            <a:r>
              <a:rPr kumimoji="0" lang="en-US" sz="1100" b="0" i="0" u="none" strike="noStrike" cap="none" normalizeH="0" baseline="0" dirty="0" smtClean="0">
                <a:ln>
                  <a:noFill/>
                </a:ln>
                <a:solidFill>
                  <a:schemeClr val="tx1"/>
                </a:solidFill>
                <a:effectLst/>
                <a:cs typeface="Arial" charset="0"/>
              </a:rPr>
              <a:t> L. </a:t>
            </a:r>
            <a:r>
              <a:rPr kumimoji="0" lang="en-US" sz="1100" b="0" i="0" u="none" strike="noStrike" cap="none" normalizeH="0" baseline="0" dirty="0" err="1" smtClean="0">
                <a:ln>
                  <a:noFill/>
                </a:ln>
                <a:solidFill>
                  <a:schemeClr val="tx1"/>
                </a:solidFill>
                <a:effectLst/>
                <a:cs typeface="Arial" charset="0"/>
              </a:rPr>
              <a:t>Pethiyagoda</a:t>
            </a:r>
            <a:r>
              <a:rPr kumimoji="0" lang="en-US" sz="1100" b="0" i="0" u="none" strike="noStrike" cap="none" normalizeH="0" baseline="0" dirty="0" smtClean="0">
                <a:ln>
                  <a:noFill/>
                </a:ln>
                <a:solidFill>
                  <a:schemeClr val="tx1"/>
                </a:solidFill>
                <a:effectLst/>
                <a:cs typeface="Arial" charset="0"/>
              </a:rPr>
              <a:t>, </a:t>
            </a:r>
            <a:r>
              <a:rPr kumimoji="0" lang="en-US" sz="1100" b="0" i="0" u="none" strike="noStrike" cap="none" normalizeH="0" baseline="0" dirty="0" err="1" smtClean="0">
                <a:ln>
                  <a:noFill/>
                </a:ln>
                <a:solidFill>
                  <a:schemeClr val="tx1"/>
                </a:solidFill>
                <a:effectLst/>
                <a:cs typeface="Arial" charset="0"/>
              </a:rPr>
              <a:t>Kaliprasad</a:t>
            </a:r>
            <a:r>
              <a:rPr kumimoji="0" lang="en-US" sz="1100" b="0" i="0" u="none" strike="noStrike" cap="none" normalizeH="0" baseline="0" dirty="0" smtClean="0">
                <a:ln>
                  <a:noFill/>
                </a:ln>
                <a:solidFill>
                  <a:schemeClr val="tx1"/>
                </a:solidFill>
                <a:effectLst/>
                <a:cs typeface="Arial" charset="0"/>
              </a:rPr>
              <a:t> </a:t>
            </a:r>
            <a:r>
              <a:rPr kumimoji="0" lang="en-US" sz="1100" b="0" i="0" u="none" strike="noStrike" cap="none" normalizeH="0" baseline="0" dirty="0" err="1" smtClean="0">
                <a:ln>
                  <a:noFill/>
                </a:ln>
                <a:solidFill>
                  <a:schemeClr val="tx1"/>
                </a:solidFill>
                <a:effectLst/>
                <a:cs typeface="Arial" charset="0"/>
              </a:rPr>
              <a:t>Pothuraju</a:t>
            </a:r>
            <a:r>
              <a:rPr kumimoji="0" lang="en-US" sz="1100" b="0" i="0" u="none" strike="noStrike" cap="none" normalizeH="0" baseline="0" dirty="0" smtClean="0">
                <a:ln>
                  <a:noFill/>
                </a:ln>
                <a:solidFill>
                  <a:schemeClr val="tx1"/>
                </a:solidFill>
                <a:effectLst/>
                <a:cs typeface="Arial" charset="0"/>
              </a:rPr>
              <a:t>, Claudia Richter, Abraham M. Rosenbaum, </a:t>
            </a:r>
            <a:r>
              <a:rPr kumimoji="0" lang="en-US" sz="1100" b="0" i="0" u="none" strike="noStrike" cap="none" normalizeH="0" baseline="0" dirty="0" err="1" smtClean="0">
                <a:ln>
                  <a:noFill/>
                </a:ln>
                <a:solidFill>
                  <a:schemeClr val="tx1"/>
                </a:solidFill>
                <a:effectLst/>
                <a:cs typeface="Arial" charset="0"/>
              </a:rPr>
              <a:t>Shaunak</a:t>
            </a:r>
            <a:r>
              <a:rPr kumimoji="0" lang="en-US" sz="1100" b="0" i="0" u="none" strike="noStrike" cap="none" normalizeH="0" baseline="0" dirty="0" smtClean="0">
                <a:ln>
                  <a:noFill/>
                </a:ln>
                <a:solidFill>
                  <a:schemeClr val="tx1"/>
                </a:solidFill>
                <a:effectLst/>
                <a:cs typeface="Arial" charset="0"/>
              </a:rPr>
              <a:t> Roy, Jay Shafto, </a:t>
            </a:r>
            <a:r>
              <a:rPr kumimoji="0" lang="en-US" sz="1100" b="0" i="0" u="none" strike="noStrike" cap="none" normalizeH="0" baseline="0" dirty="0" err="1" smtClean="0">
                <a:ln>
                  <a:noFill/>
                </a:ln>
                <a:solidFill>
                  <a:schemeClr val="tx1"/>
                </a:solidFill>
                <a:effectLst/>
                <a:cs typeface="Arial" charset="0"/>
              </a:rPr>
              <a:t>Uladzislau</a:t>
            </a:r>
            <a:r>
              <a:rPr kumimoji="0" lang="en-US" sz="1100" b="0" i="0" u="none" strike="noStrike" cap="none" normalizeH="0" baseline="0" dirty="0" smtClean="0">
                <a:ln>
                  <a:noFill/>
                </a:ln>
                <a:solidFill>
                  <a:schemeClr val="tx1"/>
                </a:solidFill>
                <a:effectLst/>
                <a:cs typeface="Arial" charset="0"/>
              </a:rPr>
              <a:t> </a:t>
            </a:r>
            <a:r>
              <a:rPr kumimoji="0" lang="en-US" sz="1100" b="0" i="0" u="none" strike="noStrike" cap="none" normalizeH="0" baseline="0" dirty="0" err="1" smtClean="0">
                <a:ln>
                  <a:noFill/>
                </a:ln>
                <a:solidFill>
                  <a:schemeClr val="tx1"/>
                </a:solidFill>
                <a:effectLst/>
                <a:cs typeface="Arial" charset="0"/>
              </a:rPr>
              <a:t>Sharanhovich</a:t>
            </a:r>
            <a:r>
              <a:rPr kumimoji="0" lang="en-US" sz="1100" b="0" i="0" u="none" strike="noStrike" cap="none" normalizeH="0" baseline="0" dirty="0" smtClean="0">
                <a:ln>
                  <a:noFill/>
                </a:ln>
                <a:solidFill>
                  <a:schemeClr val="tx1"/>
                </a:solidFill>
                <a:effectLst/>
                <a:cs typeface="Arial" charset="0"/>
              </a:rPr>
              <a:t>, Karen W. Shannon, Conrad G. </a:t>
            </a:r>
            <a:r>
              <a:rPr kumimoji="0" lang="en-US" sz="1100" b="0" i="0" u="none" strike="noStrike" cap="none" normalizeH="0" baseline="0" dirty="0" err="1" smtClean="0">
                <a:ln>
                  <a:noFill/>
                </a:ln>
                <a:solidFill>
                  <a:schemeClr val="tx1"/>
                </a:solidFill>
                <a:effectLst/>
                <a:cs typeface="Arial" charset="0"/>
              </a:rPr>
              <a:t>Sheppy</a:t>
            </a:r>
            <a:r>
              <a:rPr kumimoji="0" lang="en-US" sz="1100" b="0" i="0" u="none" strike="noStrike" cap="none" normalizeH="0" baseline="0" dirty="0" smtClean="0">
                <a:ln>
                  <a:noFill/>
                </a:ln>
                <a:solidFill>
                  <a:schemeClr val="tx1"/>
                </a:solidFill>
                <a:effectLst/>
                <a:cs typeface="Arial" charset="0"/>
              </a:rPr>
              <a:t>, Michel Sun, Joseph V. </a:t>
            </a:r>
            <a:r>
              <a:rPr kumimoji="0" lang="en-US" sz="1100" b="0" i="0" u="none" strike="noStrike" cap="none" normalizeH="0" baseline="0" dirty="0" err="1" smtClean="0">
                <a:ln>
                  <a:noFill/>
                </a:ln>
                <a:solidFill>
                  <a:schemeClr val="tx1"/>
                </a:solidFill>
                <a:effectLst/>
                <a:cs typeface="Arial" charset="0"/>
              </a:rPr>
              <a:t>Thakuria</a:t>
            </a:r>
            <a:r>
              <a:rPr kumimoji="0" lang="en-US" sz="1100" b="0" i="0" u="none" strike="noStrike" cap="none" normalizeH="0" baseline="0" dirty="0" smtClean="0">
                <a:ln>
                  <a:noFill/>
                </a:ln>
                <a:solidFill>
                  <a:schemeClr val="tx1"/>
                </a:solidFill>
                <a:effectLst/>
                <a:cs typeface="Arial" charset="0"/>
              </a:rPr>
              <a:t>, Anne Tran, Dylan Vu, Alexander Wait </a:t>
            </a:r>
            <a:r>
              <a:rPr kumimoji="0" lang="en-US" sz="1100" b="0" i="0" u="none" strike="noStrike" cap="none" normalizeH="0" baseline="0" dirty="0" err="1" smtClean="0">
                <a:ln>
                  <a:noFill/>
                </a:ln>
                <a:solidFill>
                  <a:schemeClr val="tx1"/>
                </a:solidFill>
                <a:effectLst/>
                <a:cs typeface="Arial" charset="0"/>
              </a:rPr>
              <a:t>Zaranek</a:t>
            </a:r>
            <a:r>
              <a:rPr kumimoji="0" lang="en-US" sz="1100" b="0" i="0" u="none" strike="noStrike" cap="none" normalizeH="0" baseline="0" dirty="0" smtClean="0">
                <a:ln>
                  <a:noFill/>
                </a:ln>
                <a:solidFill>
                  <a:schemeClr val="tx1"/>
                </a:solidFill>
                <a:effectLst/>
                <a:cs typeface="Arial" charset="0"/>
              </a:rPr>
              <a:t>, </a:t>
            </a:r>
            <a:r>
              <a:rPr kumimoji="0" lang="en-US" sz="1100" b="0" i="0" u="none" strike="noStrike" cap="none" normalizeH="0" baseline="0" dirty="0" err="1" smtClean="0">
                <a:ln>
                  <a:noFill/>
                </a:ln>
                <a:solidFill>
                  <a:schemeClr val="tx1"/>
                </a:solidFill>
                <a:effectLst/>
                <a:cs typeface="Arial" charset="0"/>
              </a:rPr>
              <a:t>Xiaodi</a:t>
            </a:r>
            <a:r>
              <a:rPr kumimoji="0" lang="en-US" sz="1100" b="0" i="0" u="none" strike="noStrike" cap="none" normalizeH="0" baseline="0" dirty="0" smtClean="0">
                <a:ln>
                  <a:noFill/>
                </a:ln>
                <a:solidFill>
                  <a:schemeClr val="tx1"/>
                </a:solidFill>
                <a:effectLst/>
                <a:cs typeface="Arial" charset="0"/>
              </a:rPr>
              <a:t> Wu, </a:t>
            </a:r>
            <a:r>
              <a:rPr kumimoji="0" lang="en-US" sz="1100" b="0" i="0" u="none" strike="noStrike" cap="none" normalizeH="0" baseline="0" dirty="0" err="1" smtClean="0">
                <a:ln>
                  <a:noFill/>
                </a:ln>
                <a:solidFill>
                  <a:schemeClr val="tx1"/>
                </a:solidFill>
                <a:effectLst/>
                <a:cs typeface="Arial" charset="0"/>
              </a:rPr>
              <a:t>Snezana</a:t>
            </a:r>
            <a:r>
              <a:rPr kumimoji="0" lang="en-US" sz="1100" b="0" i="0" u="none" strike="noStrike" cap="none" normalizeH="0" baseline="0" dirty="0" smtClean="0">
                <a:ln>
                  <a:noFill/>
                </a:ln>
                <a:solidFill>
                  <a:schemeClr val="tx1"/>
                </a:solidFill>
                <a:effectLst/>
                <a:cs typeface="Arial" charset="0"/>
              </a:rPr>
              <a:t> </a:t>
            </a:r>
            <a:r>
              <a:rPr kumimoji="0" lang="en-US" sz="1100" b="0" i="0" u="none" strike="noStrike" cap="none" normalizeH="0" baseline="0" dirty="0" err="1" smtClean="0">
                <a:ln>
                  <a:noFill/>
                </a:ln>
                <a:solidFill>
                  <a:schemeClr val="tx1"/>
                </a:solidFill>
                <a:effectLst/>
                <a:cs typeface="Arial" charset="0"/>
              </a:rPr>
              <a:t>Drmanac</a:t>
            </a:r>
            <a:r>
              <a:rPr kumimoji="0" lang="en-US" sz="1100" b="0" i="0" u="none" strike="noStrike" cap="none" normalizeH="0" baseline="0" dirty="0" smtClean="0">
                <a:ln>
                  <a:noFill/>
                </a:ln>
                <a:solidFill>
                  <a:schemeClr val="tx1"/>
                </a:solidFill>
                <a:effectLst/>
                <a:cs typeface="Arial" charset="0"/>
              </a:rPr>
              <a:t>, Arnold R. Oliphant, William C. </a:t>
            </a:r>
            <a:r>
              <a:rPr kumimoji="0" lang="en-US" sz="1100" b="0" i="0" u="none" strike="noStrike" cap="none" normalizeH="0" baseline="0" dirty="0" err="1" smtClean="0">
                <a:ln>
                  <a:noFill/>
                </a:ln>
                <a:solidFill>
                  <a:schemeClr val="tx1"/>
                </a:solidFill>
                <a:effectLst/>
                <a:cs typeface="Arial" charset="0"/>
              </a:rPr>
              <a:t>Banyai</a:t>
            </a:r>
            <a:r>
              <a:rPr kumimoji="0" lang="en-US" sz="1100" b="0" i="0" u="none" strike="noStrike" cap="none" normalizeH="0" baseline="0" dirty="0" smtClean="0">
                <a:ln>
                  <a:noFill/>
                </a:ln>
                <a:solidFill>
                  <a:schemeClr val="tx1"/>
                </a:solidFill>
                <a:effectLst/>
                <a:cs typeface="Arial" charset="0"/>
              </a:rPr>
              <a:t>, Bruce Martin, Dennis G. Ballinger, </a:t>
            </a:r>
            <a:r>
              <a:rPr kumimoji="0" lang="en-US" sz="1100" i="0" u="none" strike="noStrike" cap="none" normalizeH="0" baseline="0" dirty="0" smtClean="0">
                <a:ln>
                  <a:noFill/>
                </a:ln>
                <a:solidFill>
                  <a:schemeClr val="tx1"/>
                </a:solidFill>
                <a:effectLst/>
                <a:cs typeface="Arial" charset="0"/>
              </a:rPr>
              <a:t>George M. Church</a:t>
            </a:r>
            <a:r>
              <a:rPr kumimoji="0" lang="en-US" sz="1100" b="0" i="0" u="none" strike="noStrike" cap="none" normalizeH="0" baseline="0" dirty="0" smtClean="0">
                <a:ln>
                  <a:noFill/>
                </a:ln>
                <a:solidFill>
                  <a:schemeClr val="tx1"/>
                </a:solidFill>
                <a:effectLst/>
                <a:cs typeface="Arial" charset="0"/>
              </a:rPr>
              <a:t>, Clifford A. Reid.</a:t>
            </a:r>
            <a:r>
              <a:rPr kumimoji="0" lang="en-US" sz="1100" b="0" i="0" u="none" strike="noStrike" cap="none" normalizeH="0" dirty="0" smtClean="0">
                <a:ln>
                  <a:noFill/>
                </a:ln>
                <a:solidFill>
                  <a:schemeClr val="tx1"/>
                </a:solidFill>
                <a:effectLst/>
                <a:cs typeface="Arial" charset="0"/>
              </a:rPr>
              <a:t>  </a:t>
            </a:r>
            <a:r>
              <a:rPr kumimoji="0" lang="en-US" sz="1100" b="1" i="1" u="none" strike="noStrike" cap="none" normalizeH="0" dirty="0" smtClean="0">
                <a:ln>
                  <a:noFill/>
                </a:ln>
                <a:solidFill>
                  <a:schemeClr val="tx1"/>
                </a:solidFill>
                <a:effectLst/>
                <a:cs typeface="Arial" charset="0"/>
              </a:rPr>
              <a:t>Science</a:t>
            </a:r>
            <a:r>
              <a:rPr kumimoji="0" lang="en-US" sz="1100" b="1" i="0" u="none" strike="noStrike" cap="none" normalizeH="0" dirty="0" smtClean="0">
                <a:ln>
                  <a:noFill/>
                </a:ln>
                <a:solidFill>
                  <a:schemeClr val="tx1"/>
                </a:solidFill>
                <a:effectLst/>
                <a:cs typeface="Arial" charset="0"/>
              </a:rPr>
              <a:t>, January 2010.</a:t>
            </a:r>
            <a:endParaRPr kumimoji="0" lang="en-US" sz="1100" b="1" i="0" u="none" strike="noStrike" cap="none" normalizeH="0" baseline="0" dirty="0" smtClean="0">
              <a:ln>
                <a:noFill/>
              </a:ln>
              <a:solidFill>
                <a:schemeClr val="tx1"/>
              </a:solidFill>
              <a:effectLst/>
              <a:cs typeface="Arial" charset="0"/>
            </a:endParaRPr>
          </a:p>
        </p:txBody>
      </p:sp>
    </p:spTree>
    <p:extLst>
      <p:ext uri="{BB962C8B-B14F-4D97-AF65-F5344CB8AC3E}">
        <p14:creationId xmlns:p14="http://schemas.microsoft.com/office/powerpoint/2010/main" val="2121926589"/>
      </p:ext>
    </p:extLst>
  </p:cSld>
  <p:clrMapOvr>
    <a:masterClrMapping/>
  </p:clrMapOvr>
  <mc:AlternateContent xmlns:mc="http://schemas.openxmlformats.org/markup-compatibility/2006" xmlns:p14="http://schemas.microsoft.com/office/powerpoint/2010/main">
    <mc:Choice Requires="p14">
      <p:transition spd="slow" p14:dur="2600">
        <p14:rippl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34</a:t>
            </a:fld>
            <a:endParaRPr lang="en-US"/>
          </a:p>
        </p:txBody>
      </p:sp>
      <p:pic>
        <p:nvPicPr>
          <p:cNvPr id="5" name="Picture 4" descr="Screen Shot 2013-12-03 at 6.57.2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627" y="132826"/>
            <a:ext cx="6638518" cy="48274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7720639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grpSp>
        <p:nvGrpSpPr>
          <p:cNvPr id="32" name="Group 31"/>
          <p:cNvGrpSpPr/>
          <p:nvPr/>
        </p:nvGrpSpPr>
        <p:grpSpPr>
          <a:xfrm>
            <a:off x="128096" y="2775363"/>
            <a:ext cx="4798711" cy="1111703"/>
            <a:chOff x="8140367" y="4327076"/>
            <a:chExt cx="5566794" cy="1239033"/>
          </a:xfrm>
          <a:solidFill>
            <a:schemeClr val="accent3">
              <a:lumMod val="40000"/>
              <a:lumOff val="60000"/>
            </a:schemeClr>
          </a:solidFill>
        </p:grpSpPr>
        <p:sp>
          <p:nvSpPr>
            <p:cNvPr id="17" name="Rounded Rectangle 16"/>
            <p:cNvSpPr/>
            <p:nvPr/>
          </p:nvSpPr>
          <p:spPr>
            <a:xfrm>
              <a:off x="8140367" y="4590885"/>
              <a:ext cx="5566794" cy="975224"/>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ea typeface="Lucida Grande"/>
                  <a:cs typeface="Lucida Grande"/>
                </a:rPr>
                <a:t>opened doors </a:t>
              </a:r>
              <a:r>
                <a:rPr lang="en-US" dirty="0" smtClean="0">
                  <a:solidFill>
                    <a:srgbClr val="FFFFFF"/>
                  </a:solidFill>
                  <a:ea typeface="Lucida Grande"/>
                  <a:cs typeface="Lucida Grande"/>
                </a:rPr>
                <a:t>with </a:t>
              </a:r>
              <a:r>
                <a:rPr lang="en-US" dirty="0">
                  <a:solidFill>
                    <a:srgbClr val="FFFFFF"/>
                  </a:solidFill>
                  <a:ea typeface="Lucida Grande"/>
                  <a:cs typeface="Lucida Grande"/>
                </a:rPr>
                <a:t>your </a:t>
              </a:r>
              <a:r>
                <a:rPr lang="en-US" dirty="0" smtClean="0">
                  <a:solidFill>
                    <a:srgbClr val="FFFFFF"/>
                  </a:solidFill>
                  <a:ea typeface="Lucida Grande"/>
                  <a:cs typeface="Lucida Grande"/>
                </a:rPr>
                <a:t>voice (</a:t>
              </a:r>
              <a:r>
                <a:rPr lang="en-US" b="1" dirty="0" smtClean="0">
                  <a:solidFill>
                    <a:srgbClr val="FFFFFF"/>
                  </a:solidFill>
                  <a:ea typeface="Lucida Grande"/>
                  <a:cs typeface="Lucida Grande"/>
                </a:rPr>
                <a:t>6; 18</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a:p>
              <a:pPr algn="ctr"/>
              <a:r>
                <a:rPr lang="en-US" dirty="0" smtClean="0">
                  <a:solidFill>
                    <a:srgbClr val="FFFFFF"/>
                  </a:solidFill>
                  <a:ea typeface="Lucida Grande"/>
                  <a:cs typeface="Lucida Grande"/>
                </a:rPr>
                <a:t>kept eye </a:t>
              </a:r>
              <a:r>
                <a:rPr lang="en-US" dirty="0">
                  <a:solidFill>
                    <a:srgbClr val="FFFFFF"/>
                  </a:solidFill>
                  <a:ea typeface="Lucida Grande"/>
                  <a:cs typeface="Lucida Grande"/>
                </a:rPr>
                <a:t>on your home when you’re </a:t>
              </a:r>
              <a:r>
                <a:rPr lang="en-US" dirty="0" smtClean="0">
                  <a:solidFill>
                    <a:srgbClr val="FFFFFF"/>
                  </a:solidFill>
                  <a:ea typeface="Lucida Grande"/>
                  <a:cs typeface="Lucida Grande"/>
                </a:rPr>
                <a:t>not (</a:t>
              </a:r>
              <a:r>
                <a:rPr lang="en-US" b="1" dirty="0" smtClean="0">
                  <a:solidFill>
                    <a:srgbClr val="FFFFFF"/>
                  </a:solidFill>
                  <a:ea typeface="Lucida Grande"/>
                  <a:cs typeface="Lucida Grande"/>
                </a:rPr>
                <a:t>20; 24</a:t>
              </a:r>
              <a:r>
                <a:rPr lang="en-US" dirty="0" smtClean="0">
                  <a:solidFill>
                    <a:srgbClr val="FFFFFF"/>
                  </a:solidFill>
                  <a:ea typeface="Lucida Grande"/>
                  <a:cs typeface="Lucida Grande"/>
                </a:rPr>
                <a:t>)</a:t>
              </a:r>
            </a:p>
            <a:p>
              <a:pPr algn="ctr"/>
              <a:r>
                <a:rPr lang="en-US" b="1" dirty="0">
                  <a:solidFill>
                    <a:srgbClr val="FFFFFF"/>
                  </a:solidFill>
                  <a:ea typeface="Lucida Grande"/>
                  <a:cs typeface="Lucida Grande"/>
                </a:rPr>
                <a:t>carried your medical history </a:t>
              </a:r>
              <a:r>
                <a:rPr lang="en-US" b="1" dirty="0" smtClean="0">
                  <a:solidFill>
                    <a:srgbClr val="FFFFFF"/>
                  </a:solidFill>
                  <a:ea typeface="Lucida Grande"/>
                  <a:cs typeface="Lucida Grande"/>
                </a:rPr>
                <a:t>in wallet </a:t>
              </a:r>
              <a:r>
                <a:rPr lang="en-US" dirty="0" smtClean="0">
                  <a:solidFill>
                    <a:srgbClr val="FFFFFF"/>
                  </a:solidFill>
                  <a:ea typeface="Lucida Grande"/>
                  <a:cs typeface="Lucida Grande"/>
                </a:rPr>
                <a:t>(</a:t>
              </a:r>
              <a:r>
                <a:rPr lang="en-US" b="1" dirty="0" smtClean="0">
                  <a:solidFill>
                    <a:srgbClr val="FFFFFF"/>
                  </a:solidFill>
                  <a:ea typeface="Lucida Grande"/>
                  <a:cs typeface="Lucida Grande"/>
                </a:rPr>
                <a:t>20; 20</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p:txBody>
        </p:sp>
        <p:sp>
          <p:nvSpPr>
            <p:cNvPr id="29" name="Snip Single Corner Rectangle 28"/>
            <p:cNvSpPr/>
            <p:nvPr/>
          </p:nvSpPr>
          <p:spPr>
            <a:xfrm>
              <a:off x="8140367" y="4327076"/>
              <a:ext cx="128360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Security</a:t>
              </a:r>
              <a:endParaRPr lang="en-US" b="1" dirty="0">
                <a:solidFill>
                  <a:srgbClr val="FFFFFF"/>
                </a:solidFill>
              </a:endParaRPr>
            </a:p>
          </p:txBody>
        </p:sp>
      </p:grpSp>
      <p:sp>
        <p:nvSpPr>
          <p:cNvPr id="5" name="Slide Number Placeholder 4"/>
          <p:cNvSpPr>
            <a:spLocks noGrp="1"/>
          </p:cNvSpPr>
          <p:nvPr>
            <p:ph type="sldNum" sz="quarter" idx="12"/>
          </p:nvPr>
        </p:nvSpPr>
        <p:spPr/>
        <p:txBody>
          <a:bodyPr/>
          <a:lstStyle/>
          <a:p>
            <a:fld id="{6507B5A5-F0C2-644D-AEA7-E773B6B78F38}" type="slidenum">
              <a:rPr lang="en-US" smtClean="0"/>
              <a:pPr/>
              <a:t>35</a:t>
            </a:fld>
            <a:endParaRPr lang="en-US" dirty="0"/>
          </a:p>
        </p:txBody>
      </p:sp>
      <p:grpSp>
        <p:nvGrpSpPr>
          <p:cNvPr id="31" name="Group 30"/>
          <p:cNvGrpSpPr/>
          <p:nvPr/>
        </p:nvGrpSpPr>
        <p:grpSpPr>
          <a:xfrm>
            <a:off x="152347" y="85819"/>
            <a:ext cx="6138282" cy="1371576"/>
            <a:chOff x="297256" y="1309738"/>
            <a:chExt cx="5295378" cy="1558030"/>
          </a:xfrm>
          <a:solidFill>
            <a:schemeClr val="accent3">
              <a:lumMod val="60000"/>
              <a:lumOff val="40000"/>
            </a:schemeClr>
          </a:solidFill>
        </p:grpSpPr>
        <p:sp>
          <p:nvSpPr>
            <p:cNvPr id="8" name="Rounded Rectangle 7"/>
            <p:cNvSpPr/>
            <p:nvPr/>
          </p:nvSpPr>
          <p:spPr>
            <a:xfrm>
              <a:off x="297256" y="1570810"/>
              <a:ext cx="5295378" cy="1296958"/>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t> </a:t>
              </a:r>
              <a:r>
                <a:rPr lang="en-US" dirty="0" smtClean="0"/>
                <a:t>renewed </a:t>
              </a:r>
              <a:r>
                <a:rPr lang="en-US" dirty="0"/>
                <a:t>your driver’s license at a cash </a:t>
              </a:r>
              <a:r>
                <a:rPr lang="en-US" dirty="0" smtClean="0"/>
                <a:t>machine (</a:t>
              </a:r>
              <a:r>
                <a:rPr lang="en-US" b="1" dirty="0" smtClean="0">
                  <a:solidFill>
                    <a:srgbClr val="FFFFFF"/>
                  </a:solidFill>
                </a:rPr>
                <a:t>13; 16</a:t>
              </a:r>
              <a:r>
                <a:rPr lang="en-US" dirty="0" smtClean="0"/>
                <a:t>)</a:t>
              </a:r>
              <a:endParaRPr lang="en-US" dirty="0"/>
            </a:p>
            <a:p>
              <a:pPr algn="ctr"/>
              <a:r>
                <a:rPr lang="en-US" dirty="0" smtClean="0"/>
                <a:t>bought </a:t>
              </a:r>
              <a:r>
                <a:rPr lang="en-US" dirty="0"/>
                <a:t>concert tickets from a cash </a:t>
              </a:r>
              <a:r>
                <a:rPr lang="en-US" dirty="0" smtClean="0"/>
                <a:t>machine (</a:t>
              </a:r>
              <a:r>
                <a:rPr lang="en-US" b="1" dirty="0" smtClean="0"/>
                <a:t>37; 56</a:t>
              </a:r>
              <a:r>
                <a:rPr lang="en-US" dirty="0" smtClean="0"/>
                <a:t>)</a:t>
              </a:r>
              <a:endParaRPr lang="en-US" dirty="0"/>
            </a:p>
            <a:p>
              <a:pPr algn="ctr"/>
              <a:r>
                <a:rPr lang="en-US" dirty="0" smtClean="0">
                  <a:solidFill>
                    <a:schemeClr val="accent2">
                      <a:lumMod val="60000"/>
                      <a:lumOff val="40000"/>
                    </a:schemeClr>
                  </a:solidFill>
                </a:rPr>
                <a:t>checked </a:t>
              </a:r>
              <a:r>
                <a:rPr lang="en-US" dirty="0">
                  <a:solidFill>
                    <a:schemeClr val="accent2">
                      <a:lumMod val="60000"/>
                      <a:lumOff val="40000"/>
                    </a:schemeClr>
                  </a:solidFill>
                </a:rPr>
                <a:t>out of a supermarket a whole cart at a time (</a:t>
              </a:r>
              <a:r>
                <a:rPr lang="en-US" b="1" dirty="0" smtClean="0">
                  <a:solidFill>
                    <a:schemeClr val="accent2">
                      <a:lumMod val="60000"/>
                      <a:lumOff val="40000"/>
                    </a:schemeClr>
                  </a:solidFill>
                </a:rPr>
                <a:t>13; 11</a:t>
              </a:r>
              <a:r>
                <a:rPr lang="en-US" dirty="0" smtClean="0">
                  <a:solidFill>
                    <a:schemeClr val="accent2">
                      <a:lumMod val="60000"/>
                      <a:lumOff val="40000"/>
                    </a:schemeClr>
                  </a:solidFill>
                </a:rPr>
                <a:t>)</a:t>
              </a:r>
            </a:p>
            <a:p>
              <a:pPr algn="ctr"/>
              <a:r>
                <a:rPr lang="en-US" dirty="0">
                  <a:solidFill>
                    <a:schemeClr val="bg1"/>
                  </a:solidFill>
                  <a:ea typeface="Lucida Grande"/>
                  <a:cs typeface="Lucida Grande"/>
                </a:rPr>
                <a:t>sent someone a fax from the </a:t>
              </a:r>
              <a:r>
                <a:rPr lang="en-US" dirty="0" smtClean="0">
                  <a:solidFill>
                    <a:schemeClr val="bg1"/>
                  </a:solidFill>
                  <a:ea typeface="Lucida Grande"/>
                  <a:cs typeface="Lucida Grande"/>
                </a:rPr>
                <a:t>beach (</a:t>
              </a:r>
              <a:r>
                <a:rPr lang="en-US" b="1" dirty="0" smtClean="0">
                  <a:solidFill>
                    <a:schemeClr val="bg1"/>
                  </a:solidFill>
                  <a:ea typeface="Lucida Grande"/>
                  <a:cs typeface="Lucida Grande"/>
                </a:rPr>
                <a:t>31; 44</a:t>
              </a:r>
              <a:r>
                <a:rPr lang="en-US" dirty="0" smtClean="0">
                  <a:solidFill>
                    <a:schemeClr val="bg1"/>
                  </a:solidFill>
                  <a:ea typeface="Lucida Grande"/>
                  <a:cs typeface="Lucida Grande"/>
                </a:rPr>
                <a:t>)</a:t>
              </a:r>
              <a:endParaRPr lang="en-US" dirty="0"/>
            </a:p>
          </p:txBody>
        </p:sp>
        <p:sp>
          <p:nvSpPr>
            <p:cNvPr id="20" name="Snip Single Corner Rectangle 19"/>
            <p:cNvSpPr/>
            <p:nvPr/>
          </p:nvSpPr>
          <p:spPr>
            <a:xfrm>
              <a:off x="297256" y="1309738"/>
              <a:ext cx="1310629"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a:solidFill>
                    <a:schemeClr val="bg1"/>
                  </a:solidFill>
                </a:rPr>
                <a:t>Commerce</a:t>
              </a:r>
            </a:p>
          </p:txBody>
        </p:sp>
      </p:grpSp>
      <p:grpSp>
        <p:nvGrpSpPr>
          <p:cNvPr id="15" name="Group 14"/>
          <p:cNvGrpSpPr/>
          <p:nvPr/>
        </p:nvGrpSpPr>
        <p:grpSpPr>
          <a:xfrm>
            <a:off x="135455" y="3937307"/>
            <a:ext cx="5076941" cy="1103801"/>
            <a:chOff x="9144000" y="2514247"/>
            <a:chExt cx="5076941" cy="1252295"/>
          </a:xfrm>
          <a:solidFill>
            <a:schemeClr val="bg1">
              <a:lumMod val="85000"/>
            </a:schemeClr>
          </a:solidFill>
        </p:grpSpPr>
        <p:sp>
          <p:nvSpPr>
            <p:cNvPr id="9" name="Rounded Rectangle 8"/>
            <p:cNvSpPr/>
            <p:nvPr/>
          </p:nvSpPr>
          <p:spPr>
            <a:xfrm>
              <a:off x="9144000" y="2751035"/>
              <a:ext cx="5076941" cy="1015507"/>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rPr>
                <a:t> </a:t>
              </a:r>
              <a:r>
                <a:rPr lang="en-US" dirty="0" smtClean="0">
                  <a:solidFill>
                    <a:srgbClr val="FFFFFF"/>
                  </a:solidFill>
                </a:rPr>
                <a:t>learned </a:t>
              </a:r>
              <a:r>
                <a:rPr lang="en-US" dirty="0">
                  <a:solidFill>
                    <a:srgbClr val="FFFFFF"/>
                  </a:solidFill>
                </a:rPr>
                <a:t>special things from faraway </a:t>
              </a:r>
              <a:r>
                <a:rPr lang="en-US" dirty="0" smtClean="0">
                  <a:solidFill>
                    <a:srgbClr val="FFFFFF"/>
                  </a:solidFill>
                </a:rPr>
                <a:t>places (</a:t>
              </a:r>
              <a:r>
                <a:rPr lang="en-US" b="1" dirty="0" smtClean="0">
                  <a:solidFill>
                    <a:srgbClr val="FFFFFF"/>
                  </a:solidFill>
                </a:rPr>
                <a:t>92; 87</a:t>
              </a:r>
              <a:r>
                <a:rPr lang="en-US" dirty="0" smtClean="0">
                  <a:solidFill>
                    <a:srgbClr val="FFFFFF"/>
                  </a:solidFill>
                </a:rPr>
                <a:t>)</a:t>
              </a:r>
              <a:endParaRPr lang="en-US" dirty="0">
                <a:solidFill>
                  <a:srgbClr val="FFFFFF"/>
                </a:solidFill>
              </a:endParaRPr>
            </a:p>
            <a:p>
              <a:pPr algn="ctr"/>
              <a:r>
                <a:rPr lang="en-US" dirty="0" smtClean="0">
                  <a:solidFill>
                    <a:srgbClr val="FFFFFF"/>
                  </a:solidFill>
                </a:rPr>
                <a:t>had </a:t>
              </a:r>
              <a:r>
                <a:rPr lang="en-US" dirty="0">
                  <a:solidFill>
                    <a:srgbClr val="FFFFFF"/>
                  </a:solidFill>
                </a:rPr>
                <a:t>a </a:t>
              </a:r>
              <a:r>
                <a:rPr lang="en-US" dirty="0" smtClean="0">
                  <a:solidFill>
                    <a:srgbClr val="FFFFFF"/>
                  </a:solidFill>
                </a:rPr>
                <a:t>classmate </a:t>
              </a:r>
              <a:r>
                <a:rPr lang="en-US" dirty="0">
                  <a:solidFill>
                    <a:srgbClr val="FFFFFF"/>
                  </a:solidFill>
                </a:rPr>
                <a:t>thousands of miles </a:t>
              </a:r>
              <a:r>
                <a:rPr lang="en-US" dirty="0" smtClean="0">
                  <a:solidFill>
                    <a:srgbClr val="FFFFFF"/>
                  </a:solidFill>
                </a:rPr>
                <a:t>away (</a:t>
              </a:r>
              <a:r>
                <a:rPr lang="en-US" b="1" dirty="0" smtClean="0">
                  <a:solidFill>
                    <a:srgbClr val="FFFFFF"/>
                  </a:solidFill>
                </a:rPr>
                <a:t>74; 73</a:t>
              </a:r>
              <a:r>
                <a:rPr lang="en-US" dirty="0" smtClean="0">
                  <a:solidFill>
                    <a:srgbClr val="FFFFFF"/>
                  </a:solidFill>
                </a:rPr>
                <a:t>)</a:t>
              </a:r>
            </a:p>
            <a:p>
              <a:pPr algn="ctr"/>
              <a:r>
                <a:rPr lang="en-US" dirty="0">
                  <a:solidFill>
                    <a:srgbClr val="FFFFFF"/>
                  </a:solidFill>
                  <a:ea typeface="Lucida Grande"/>
                  <a:cs typeface="Lucida Grande"/>
                </a:rPr>
                <a:t>fixed your car with a </a:t>
              </a:r>
              <a:r>
                <a:rPr lang="en-US" dirty="0" smtClean="0">
                  <a:solidFill>
                    <a:srgbClr val="FFFFFF"/>
                  </a:solidFill>
                  <a:ea typeface="Lucida Grande"/>
                  <a:cs typeface="Lucida Grande"/>
                </a:rPr>
                <a:t>television (</a:t>
              </a:r>
              <a:r>
                <a:rPr lang="en-US" b="1" dirty="0" smtClean="0">
                  <a:solidFill>
                    <a:srgbClr val="FFFFFF"/>
                  </a:solidFill>
                  <a:ea typeface="Lucida Grande"/>
                  <a:cs typeface="Lucida Grande"/>
                </a:rPr>
                <a:t>18; 29</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p:txBody>
        </p:sp>
        <p:sp>
          <p:nvSpPr>
            <p:cNvPr id="24" name="Snip Single Corner Rectangle 23"/>
            <p:cNvSpPr/>
            <p:nvPr/>
          </p:nvSpPr>
          <p:spPr>
            <a:xfrm>
              <a:off x="9144001" y="2514247"/>
              <a:ext cx="1648081" cy="3606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Education</a:t>
              </a:r>
              <a:endParaRPr lang="en-US" b="1" dirty="0">
                <a:solidFill>
                  <a:srgbClr val="FFFFFF"/>
                </a:solidFill>
              </a:endParaRPr>
            </a:p>
          </p:txBody>
        </p:sp>
      </p:grpSp>
      <p:grpSp>
        <p:nvGrpSpPr>
          <p:cNvPr id="14" name="Group 13"/>
          <p:cNvGrpSpPr/>
          <p:nvPr/>
        </p:nvGrpSpPr>
        <p:grpSpPr>
          <a:xfrm>
            <a:off x="6060484" y="213070"/>
            <a:ext cx="3004058" cy="1660883"/>
            <a:chOff x="3902482" y="1257501"/>
            <a:chExt cx="5162061" cy="1163976"/>
          </a:xfrm>
          <a:solidFill>
            <a:schemeClr val="bg1">
              <a:lumMod val="75000"/>
            </a:schemeClr>
          </a:solidFill>
        </p:grpSpPr>
        <p:sp>
          <p:nvSpPr>
            <p:cNvPr id="30" name="Snip Single Corner Rectangle 29"/>
            <p:cNvSpPr/>
            <p:nvPr/>
          </p:nvSpPr>
          <p:spPr>
            <a:xfrm>
              <a:off x="7340733" y="1257501"/>
              <a:ext cx="1723810" cy="400185"/>
            </a:xfrm>
            <a:prstGeom prst="snip1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bg1"/>
                  </a:solidFill>
                </a:rPr>
                <a:t>Travel</a:t>
              </a:r>
              <a:endParaRPr lang="en-US" b="1" dirty="0">
                <a:solidFill>
                  <a:schemeClr val="bg1"/>
                </a:solidFill>
              </a:endParaRPr>
            </a:p>
          </p:txBody>
        </p:sp>
        <p:sp>
          <p:nvSpPr>
            <p:cNvPr id="16" name="Rounded Rectangle 15"/>
            <p:cNvSpPr/>
            <p:nvPr/>
          </p:nvSpPr>
          <p:spPr>
            <a:xfrm>
              <a:off x="3902482" y="1553282"/>
              <a:ext cx="5162060" cy="868195"/>
            </a:xfrm>
            <a:prstGeom prst="roundRect">
              <a:avLst/>
            </a:prstGeom>
            <a:solidFill>
              <a:srgbClr val="D7E4BD"/>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chemeClr val="bg1"/>
                  </a:solidFill>
                </a:rPr>
                <a:t>crossed </a:t>
              </a:r>
              <a:r>
                <a:rPr lang="en-US" b="1" dirty="0">
                  <a:solidFill>
                    <a:schemeClr val="bg1"/>
                  </a:solidFill>
                </a:rPr>
                <a:t>the country without </a:t>
              </a:r>
              <a:r>
                <a:rPr lang="en-US" b="1" dirty="0" smtClean="0">
                  <a:solidFill>
                    <a:schemeClr val="bg1"/>
                  </a:solidFill>
                </a:rPr>
                <a:t>directions </a:t>
              </a:r>
              <a:r>
                <a:rPr lang="en-US" dirty="0" smtClean="0">
                  <a:solidFill>
                    <a:schemeClr val="bg1"/>
                  </a:solidFill>
                </a:rPr>
                <a:t>(</a:t>
              </a:r>
              <a:r>
                <a:rPr lang="en-US" b="1" dirty="0" smtClean="0">
                  <a:solidFill>
                    <a:schemeClr val="bg1"/>
                  </a:solidFill>
                </a:rPr>
                <a:t>72; 82</a:t>
              </a:r>
              <a:r>
                <a:rPr lang="en-US" dirty="0" smtClean="0">
                  <a:solidFill>
                    <a:schemeClr val="bg1"/>
                  </a:solidFill>
                </a:rPr>
                <a:t>)</a:t>
              </a:r>
            </a:p>
            <a:p>
              <a:pPr algn="ctr"/>
              <a:r>
                <a:rPr lang="en-US" dirty="0" smtClean="0">
                  <a:solidFill>
                    <a:schemeClr val="bg1"/>
                  </a:solidFill>
                </a:rPr>
                <a:t>paid </a:t>
              </a:r>
              <a:r>
                <a:rPr lang="en-US" dirty="0">
                  <a:solidFill>
                    <a:schemeClr val="bg1"/>
                  </a:solidFill>
                </a:rPr>
                <a:t>a toll without slowing </a:t>
              </a:r>
              <a:r>
                <a:rPr lang="en-US" dirty="0" smtClean="0">
                  <a:solidFill>
                    <a:schemeClr val="bg1"/>
                  </a:solidFill>
                </a:rPr>
                <a:t>down (</a:t>
              </a:r>
              <a:r>
                <a:rPr lang="en-US" b="1" dirty="0" smtClean="0">
                  <a:solidFill>
                    <a:schemeClr val="bg1"/>
                  </a:solidFill>
                </a:rPr>
                <a:t>64; 64</a:t>
              </a:r>
              <a:r>
                <a:rPr lang="en-US" dirty="0" smtClean="0">
                  <a:solidFill>
                    <a:schemeClr val="bg1"/>
                  </a:solidFill>
                </a:rPr>
                <a:t>)</a:t>
              </a:r>
              <a:endParaRPr lang="en-US" dirty="0">
                <a:solidFill>
                  <a:schemeClr val="bg1"/>
                </a:solidFill>
              </a:endParaRPr>
            </a:p>
          </p:txBody>
        </p:sp>
      </p:grpSp>
      <p:grpSp>
        <p:nvGrpSpPr>
          <p:cNvPr id="23" name="Group 22"/>
          <p:cNvGrpSpPr/>
          <p:nvPr/>
        </p:nvGrpSpPr>
        <p:grpSpPr>
          <a:xfrm>
            <a:off x="169549" y="1620899"/>
            <a:ext cx="6555797" cy="874652"/>
            <a:chOff x="-1224296" y="4943640"/>
            <a:chExt cx="6007416" cy="1033877"/>
          </a:xfrm>
          <a:solidFill>
            <a:schemeClr val="accent3">
              <a:lumMod val="40000"/>
              <a:lumOff val="60000"/>
            </a:schemeClr>
          </a:solidFill>
        </p:grpSpPr>
        <p:sp>
          <p:nvSpPr>
            <p:cNvPr id="11" name="Rounded Rectangle 10"/>
            <p:cNvSpPr/>
            <p:nvPr/>
          </p:nvSpPr>
          <p:spPr>
            <a:xfrm>
              <a:off x="-1224296" y="5214121"/>
              <a:ext cx="6007416" cy="763396"/>
            </a:xfrm>
            <a:prstGeom prst="round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rPr>
                <a:t> </a:t>
              </a:r>
              <a:r>
                <a:rPr lang="en-US" dirty="0" smtClean="0">
                  <a:solidFill>
                    <a:srgbClr val="FFFFFF"/>
                  </a:solidFill>
                </a:rPr>
                <a:t>borrowed </a:t>
              </a:r>
              <a:r>
                <a:rPr lang="en-US" dirty="0">
                  <a:solidFill>
                    <a:srgbClr val="FFFFFF"/>
                  </a:solidFill>
                </a:rPr>
                <a:t>a book from thousands of miles </a:t>
              </a:r>
              <a:r>
                <a:rPr lang="en-US" dirty="0" smtClean="0">
                  <a:solidFill>
                    <a:srgbClr val="FFFFFF"/>
                  </a:solidFill>
                </a:rPr>
                <a:t>away (</a:t>
              </a:r>
              <a:r>
                <a:rPr lang="en-US" b="1" dirty="0" smtClean="0">
                  <a:solidFill>
                    <a:srgbClr val="FFFFFF"/>
                  </a:solidFill>
                </a:rPr>
                <a:t>79; 73</a:t>
              </a:r>
              <a:r>
                <a:rPr lang="en-US" dirty="0" smtClean="0">
                  <a:solidFill>
                    <a:srgbClr val="FFFFFF"/>
                  </a:solidFill>
                </a:rPr>
                <a:t>)  </a:t>
              </a:r>
            </a:p>
            <a:p>
              <a:pPr algn="ctr"/>
              <a:r>
                <a:rPr lang="en-US" dirty="0" smtClean="0">
                  <a:solidFill>
                    <a:srgbClr val="FFFFFF"/>
                  </a:solidFill>
                </a:rPr>
                <a:t>watched movie </a:t>
              </a:r>
              <a:r>
                <a:rPr lang="en-US" dirty="0">
                  <a:solidFill>
                    <a:srgbClr val="FFFFFF"/>
                  </a:solidFill>
                </a:rPr>
                <a:t>you wanted to the minute you wanted </a:t>
              </a:r>
              <a:r>
                <a:rPr lang="en-US" dirty="0" smtClean="0">
                  <a:solidFill>
                    <a:srgbClr val="FFFFFF"/>
                  </a:solidFill>
                </a:rPr>
                <a:t>to (</a:t>
              </a:r>
              <a:r>
                <a:rPr lang="en-US" b="1" dirty="0" smtClean="0">
                  <a:solidFill>
                    <a:srgbClr val="FFFFFF"/>
                  </a:solidFill>
                </a:rPr>
                <a:t>96; 98</a:t>
              </a:r>
              <a:r>
                <a:rPr lang="en-US" dirty="0" smtClean="0">
                  <a:solidFill>
                    <a:srgbClr val="FFFFFF"/>
                  </a:solidFill>
                </a:rPr>
                <a:t>)</a:t>
              </a:r>
              <a:endParaRPr lang="en-US" dirty="0">
                <a:solidFill>
                  <a:srgbClr val="FFFFFF"/>
                </a:solidFill>
              </a:endParaRPr>
            </a:p>
          </p:txBody>
        </p:sp>
        <p:sp>
          <p:nvSpPr>
            <p:cNvPr id="22" name="Snip Single Corner Rectangle 21"/>
            <p:cNvSpPr/>
            <p:nvPr/>
          </p:nvSpPr>
          <p:spPr>
            <a:xfrm>
              <a:off x="-1224296" y="4943640"/>
              <a:ext cx="2210645" cy="419538"/>
            </a:xfrm>
            <a:prstGeom prst="snip1Rect">
              <a:avLst/>
            </a:prstGeom>
            <a:grp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Media Consumption</a:t>
              </a:r>
              <a:endParaRPr lang="en-US" b="1" dirty="0">
                <a:solidFill>
                  <a:srgbClr val="FFFFFF"/>
                </a:solidFill>
              </a:endParaRPr>
            </a:p>
          </p:txBody>
        </p:sp>
      </p:grpSp>
      <p:grpSp>
        <p:nvGrpSpPr>
          <p:cNvPr id="7" name="Group 6"/>
          <p:cNvGrpSpPr/>
          <p:nvPr/>
        </p:nvGrpSpPr>
        <p:grpSpPr>
          <a:xfrm>
            <a:off x="4261944" y="2189922"/>
            <a:ext cx="4769607" cy="1188724"/>
            <a:chOff x="2875091" y="3177635"/>
            <a:chExt cx="4886950" cy="1427489"/>
          </a:xfrm>
          <a:solidFill>
            <a:schemeClr val="accent3">
              <a:lumMod val="40000"/>
              <a:lumOff val="60000"/>
            </a:schemeClr>
          </a:solidFill>
        </p:grpSpPr>
        <p:sp>
          <p:nvSpPr>
            <p:cNvPr id="12" name="Rounded Rectangle 11"/>
            <p:cNvSpPr/>
            <p:nvPr/>
          </p:nvSpPr>
          <p:spPr>
            <a:xfrm>
              <a:off x="2875091" y="3464378"/>
              <a:ext cx="4886950" cy="1140746"/>
            </a:xfrm>
            <a:prstGeom prst="round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ea typeface="Lucida Grande"/>
                  <a:cs typeface="Lucida Grande"/>
                </a:rPr>
                <a:t> </a:t>
              </a:r>
              <a:r>
                <a:rPr lang="en-US" dirty="0" smtClean="0">
                  <a:solidFill>
                    <a:srgbClr val="FFFFFF"/>
                  </a:solidFill>
                  <a:ea typeface="Lucida Grande"/>
                  <a:cs typeface="Lucida Grande"/>
                </a:rPr>
                <a:t>tucked baby </a:t>
              </a:r>
              <a:r>
                <a:rPr lang="en-US" dirty="0">
                  <a:solidFill>
                    <a:srgbClr val="FFFFFF"/>
                  </a:solidFill>
                  <a:ea typeface="Lucida Grande"/>
                  <a:cs typeface="Lucida Grande"/>
                </a:rPr>
                <a:t>in from a phone </a:t>
              </a:r>
              <a:r>
                <a:rPr lang="en-US" dirty="0" smtClean="0">
                  <a:solidFill>
                    <a:srgbClr val="FFFFFF"/>
                  </a:solidFill>
                  <a:ea typeface="Lucida Grande"/>
                  <a:cs typeface="Lucida Grande"/>
                </a:rPr>
                <a:t>booth (</a:t>
              </a:r>
              <a:r>
                <a:rPr lang="en-US" b="1" dirty="0" smtClean="0">
                  <a:solidFill>
                    <a:srgbClr val="FFFFFF"/>
                  </a:solidFill>
                  <a:ea typeface="Lucida Grande"/>
                  <a:cs typeface="Lucida Grande"/>
                </a:rPr>
                <a:t>10; 58</a:t>
              </a:r>
              <a:r>
                <a:rPr lang="en-US" dirty="0" smtClean="0">
                  <a:solidFill>
                    <a:srgbClr val="FFFFFF"/>
                  </a:solidFill>
                  <a:ea typeface="Lucida Grande"/>
                  <a:cs typeface="Lucida Grande"/>
                </a:rPr>
                <a:t>)</a:t>
              </a:r>
            </a:p>
            <a:p>
              <a:pPr algn="ctr"/>
              <a:r>
                <a:rPr lang="en-US" dirty="0" smtClean="0">
                  <a:solidFill>
                    <a:srgbClr val="FFFFFF"/>
                  </a:solidFill>
                  <a:ea typeface="Lucida Grande"/>
                  <a:cs typeface="Lucida Grande"/>
                </a:rPr>
                <a:t>put </a:t>
              </a:r>
              <a:r>
                <a:rPr lang="en-US" dirty="0">
                  <a:solidFill>
                    <a:srgbClr val="FFFFFF"/>
                  </a:solidFill>
                  <a:ea typeface="Lucida Grande"/>
                  <a:cs typeface="Lucida Grande"/>
                </a:rPr>
                <a:t>heads </a:t>
              </a:r>
              <a:r>
                <a:rPr lang="en-US" dirty="0" smtClean="0">
                  <a:solidFill>
                    <a:srgbClr val="FFFFFF"/>
                  </a:solidFill>
                  <a:ea typeface="Lucida Grande"/>
                  <a:cs typeface="Lucida Grande"/>
                </a:rPr>
                <a:t>together when not together (</a:t>
              </a:r>
              <a:r>
                <a:rPr lang="en-US" b="1" dirty="0" smtClean="0">
                  <a:solidFill>
                    <a:srgbClr val="FFFFFF"/>
                  </a:solidFill>
                  <a:ea typeface="Lucida Grande"/>
                  <a:cs typeface="Lucida Grande"/>
                </a:rPr>
                <a:t>87; 84</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a:p>
              <a:pPr algn="ctr"/>
              <a:r>
                <a:rPr lang="en-US" dirty="0" smtClean="0">
                  <a:solidFill>
                    <a:srgbClr val="FFFFFF"/>
                  </a:solidFill>
                  <a:ea typeface="Lucida Grande"/>
                  <a:cs typeface="Lucida Grande"/>
                </a:rPr>
                <a:t>attended </a:t>
              </a:r>
              <a:r>
                <a:rPr lang="en-US" dirty="0">
                  <a:solidFill>
                    <a:srgbClr val="FFFFFF"/>
                  </a:solidFill>
                  <a:ea typeface="Lucida Grande"/>
                  <a:cs typeface="Lucida Grande"/>
                </a:rPr>
                <a:t>a meeting in your bare </a:t>
              </a:r>
              <a:r>
                <a:rPr lang="en-US" dirty="0" smtClean="0">
                  <a:solidFill>
                    <a:srgbClr val="FFFFFF"/>
                  </a:solidFill>
                  <a:ea typeface="Lucida Grande"/>
                  <a:cs typeface="Lucida Grande"/>
                </a:rPr>
                <a:t>feet (</a:t>
              </a:r>
              <a:r>
                <a:rPr lang="en-US" b="1" dirty="0" smtClean="0">
                  <a:solidFill>
                    <a:srgbClr val="FFFFFF"/>
                  </a:solidFill>
                  <a:ea typeface="Lucida Grande"/>
                  <a:cs typeface="Lucida Grande"/>
                </a:rPr>
                <a:t>71; 67</a:t>
              </a:r>
              <a:r>
                <a:rPr lang="en-US" dirty="0" smtClean="0">
                  <a:solidFill>
                    <a:srgbClr val="FFFFFF"/>
                  </a:solidFill>
                  <a:ea typeface="Lucida Grande"/>
                  <a:cs typeface="Lucida Grande"/>
                </a:rPr>
                <a:t>)</a:t>
              </a:r>
              <a:endParaRPr lang="en-US" dirty="0">
                <a:solidFill>
                  <a:srgbClr val="FFFFFF"/>
                </a:solidFill>
              </a:endParaRPr>
            </a:p>
          </p:txBody>
        </p:sp>
        <p:sp>
          <p:nvSpPr>
            <p:cNvPr id="26" name="Snip Single Corner Rectangle 25"/>
            <p:cNvSpPr/>
            <p:nvPr/>
          </p:nvSpPr>
          <p:spPr>
            <a:xfrm>
              <a:off x="5929638" y="3177635"/>
              <a:ext cx="1832403" cy="419539"/>
            </a:xfrm>
            <a:prstGeom prst="snip1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Communication</a:t>
              </a:r>
              <a:endParaRPr lang="en-US" b="1" dirty="0">
                <a:solidFill>
                  <a:srgbClr val="FFFFFF"/>
                </a:solidFill>
              </a:endParaRPr>
            </a:p>
          </p:txBody>
        </p:sp>
      </p:grpSp>
      <p:sp>
        <p:nvSpPr>
          <p:cNvPr id="13" name="Rounded Rectangle 12"/>
          <p:cNvSpPr/>
          <p:nvPr/>
        </p:nvSpPr>
        <p:spPr>
          <a:xfrm>
            <a:off x="5097285" y="3579569"/>
            <a:ext cx="3916858" cy="1187695"/>
          </a:xfrm>
          <a:prstGeom prst="round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dirty="0">
                <a:solidFill>
                  <a:srgbClr val="FFFFFF"/>
                </a:solidFill>
                <a:ea typeface="Lucida Grande"/>
                <a:cs typeface="Lucida Grande"/>
              </a:rPr>
              <a:t> </a:t>
            </a:r>
            <a:r>
              <a:rPr lang="en-US" dirty="0" smtClean="0">
                <a:solidFill>
                  <a:srgbClr val="FFFFFF"/>
                </a:solidFill>
                <a:ea typeface="Lucida Grande"/>
                <a:cs typeface="Lucida Grande"/>
              </a:rPr>
              <a:t>conducted </a:t>
            </a:r>
            <a:r>
              <a:rPr lang="en-US" dirty="0">
                <a:solidFill>
                  <a:srgbClr val="FFFFFF"/>
                </a:solidFill>
                <a:ea typeface="Lucida Grande"/>
                <a:cs typeface="Lucida Grande"/>
              </a:rPr>
              <a:t>business in a language you don’t </a:t>
            </a:r>
            <a:r>
              <a:rPr lang="en-US" dirty="0" smtClean="0">
                <a:solidFill>
                  <a:srgbClr val="FFFFFF"/>
                </a:solidFill>
                <a:ea typeface="Lucida Grande"/>
                <a:cs typeface="Lucida Grande"/>
              </a:rPr>
              <a:t>understand (</a:t>
            </a:r>
            <a:r>
              <a:rPr lang="en-US" b="1" dirty="0" smtClean="0">
                <a:solidFill>
                  <a:srgbClr val="FFFFFF"/>
                </a:solidFill>
                <a:ea typeface="Lucida Grande"/>
                <a:cs typeface="Lucida Grande"/>
              </a:rPr>
              <a:t>17; 13</a:t>
            </a:r>
            <a:r>
              <a:rPr lang="en-US" dirty="0" smtClean="0">
                <a:solidFill>
                  <a:srgbClr val="FFFFFF"/>
                </a:solidFill>
                <a:ea typeface="Lucida Grande"/>
                <a:cs typeface="Lucida Grande"/>
              </a:rPr>
              <a:t>)</a:t>
            </a:r>
            <a:endParaRPr lang="en-US" dirty="0">
              <a:solidFill>
                <a:srgbClr val="FFFFFF"/>
              </a:solidFill>
              <a:ea typeface="Lucida Grande"/>
              <a:cs typeface="Lucida Grande"/>
            </a:endParaRPr>
          </a:p>
          <a:p>
            <a:pPr algn="ctr"/>
            <a:r>
              <a:rPr lang="en-US" dirty="0" smtClean="0">
                <a:solidFill>
                  <a:srgbClr val="FFFFFF"/>
                </a:solidFill>
                <a:ea typeface="Lucida Grande"/>
                <a:cs typeface="Lucida Grande"/>
              </a:rPr>
              <a:t>had </a:t>
            </a:r>
            <a:r>
              <a:rPr lang="en-US" dirty="0">
                <a:solidFill>
                  <a:srgbClr val="FFFFFF"/>
                </a:solidFill>
                <a:ea typeface="Lucida Grande"/>
                <a:cs typeface="Lucida Grande"/>
              </a:rPr>
              <a:t>an assistant who lived in your </a:t>
            </a:r>
            <a:r>
              <a:rPr lang="en-US" dirty="0" smtClean="0">
                <a:solidFill>
                  <a:srgbClr val="FFFFFF"/>
                </a:solidFill>
                <a:ea typeface="Lucida Grande"/>
                <a:cs typeface="Lucida Grande"/>
              </a:rPr>
              <a:t>computer (</a:t>
            </a:r>
            <a:r>
              <a:rPr lang="en-US" b="1" dirty="0" smtClean="0">
                <a:solidFill>
                  <a:srgbClr val="FFFFFF"/>
                </a:solidFill>
                <a:ea typeface="Lucida Grande"/>
                <a:cs typeface="Lucida Grande"/>
              </a:rPr>
              <a:t>68; 56</a:t>
            </a:r>
            <a:r>
              <a:rPr lang="en-US" dirty="0" smtClean="0">
                <a:solidFill>
                  <a:srgbClr val="FFFFFF"/>
                </a:solidFill>
                <a:ea typeface="Lucida Grande"/>
                <a:cs typeface="Lucida Grande"/>
              </a:rPr>
              <a:t>)</a:t>
            </a:r>
            <a:endParaRPr lang="en-US" dirty="0">
              <a:solidFill>
                <a:srgbClr val="FFFFFF"/>
              </a:solidFill>
            </a:endParaRPr>
          </a:p>
        </p:txBody>
      </p:sp>
      <p:sp>
        <p:nvSpPr>
          <p:cNvPr id="27" name="Snip Single Corner Rectangle 26"/>
          <p:cNvSpPr/>
          <p:nvPr/>
        </p:nvSpPr>
        <p:spPr>
          <a:xfrm>
            <a:off x="8061371" y="3395692"/>
            <a:ext cx="951591" cy="319058"/>
          </a:xfrm>
          <a:prstGeom prst="snip1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tIns="0" bIns="0" rtlCol="0" anchor="t" anchorCtr="1"/>
          <a:lstStyle/>
          <a:p>
            <a:pPr algn="ctr"/>
            <a:r>
              <a:rPr lang="en-US" b="1" dirty="0" smtClean="0">
                <a:solidFill>
                  <a:srgbClr val="FFFFFF"/>
                </a:solidFill>
              </a:rPr>
              <a:t>Agents</a:t>
            </a:r>
            <a:endParaRPr lang="en-US" b="1" dirty="0">
              <a:solidFill>
                <a:srgbClr val="FFFFFF"/>
              </a:solidFill>
            </a:endParaRPr>
          </a:p>
        </p:txBody>
      </p:sp>
      <p:sp>
        <p:nvSpPr>
          <p:cNvPr id="2" name="TextBox 1"/>
          <p:cNvSpPr txBox="1"/>
          <p:nvPr/>
        </p:nvSpPr>
        <p:spPr>
          <a:xfrm>
            <a:off x="6460389" y="88655"/>
            <a:ext cx="1437112" cy="369332"/>
          </a:xfrm>
          <a:prstGeom prst="rect">
            <a:avLst/>
          </a:prstGeom>
          <a:solidFill>
            <a:schemeClr val="bg2">
              <a:lumMod val="25000"/>
            </a:schemeClr>
          </a:solidFill>
        </p:spPr>
        <p:txBody>
          <a:bodyPr wrap="none" rtlCol="0">
            <a:spAutoFit/>
          </a:bodyPr>
          <a:lstStyle/>
          <a:p>
            <a:r>
              <a:rPr lang="en-US" dirty="0" smtClean="0">
                <a:solidFill>
                  <a:schemeClr val="bg1"/>
                </a:solidFill>
              </a:rPr>
              <a:t>S2014; F2013</a:t>
            </a:r>
            <a:endParaRPr lang="en-US" dirty="0">
              <a:solidFill>
                <a:schemeClr val="bg1"/>
              </a:solidFill>
            </a:endParaRPr>
          </a:p>
        </p:txBody>
      </p:sp>
    </p:spTree>
    <p:extLst>
      <p:ext uri="{BB962C8B-B14F-4D97-AF65-F5344CB8AC3E}">
        <p14:creationId xmlns:p14="http://schemas.microsoft.com/office/powerpoint/2010/main" val="267029057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Prediction #2</a:t>
            </a:r>
            <a:endParaRPr lang="en-US" b="1"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36</a:t>
            </a:fld>
            <a:endParaRPr lang="en-US"/>
          </a:p>
        </p:txBody>
      </p:sp>
      <p:sp>
        <p:nvSpPr>
          <p:cNvPr id="7" name="TextBox 6"/>
          <p:cNvSpPr txBox="1"/>
          <p:nvPr/>
        </p:nvSpPr>
        <p:spPr>
          <a:xfrm>
            <a:off x="622168" y="1410211"/>
            <a:ext cx="7823238" cy="206210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3200" dirty="0" smtClean="0"/>
              <a:t>Within 15 years, at least 95% of the </a:t>
            </a:r>
            <a:r>
              <a:rPr lang="en-US" sz="3200" b="1" dirty="0" smtClean="0"/>
              <a:t>world’s </a:t>
            </a:r>
            <a:r>
              <a:rPr lang="en-US" sz="3200" dirty="0" smtClean="0"/>
              <a:t>adult population will have done everything on the “You Will” list (or something comparable but much better).</a:t>
            </a:r>
            <a:endParaRPr lang="en-US" sz="3200" dirty="0"/>
          </a:p>
        </p:txBody>
      </p:sp>
      <p:sp>
        <p:nvSpPr>
          <p:cNvPr id="18" name="TextBox 17"/>
          <p:cNvSpPr txBox="1"/>
          <p:nvPr/>
        </p:nvSpPr>
        <p:spPr>
          <a:xfrm>
            <a:off x="3124201" y="3973677"/>
            <a:ext cx="5302804" cy="461665"/>
          </a:xfrm>
          <a:prstGeom prst="rect">
            <a:avLst/>
          </a:prstGeom>
          <a:noFill/>
        </p:spPr>
        <p:txBody>
          <a:bodyPr wrap="none" rtlCol="0">
            <a:spAutoFit/>
          </a:bodyPr>
          <a:lstStyle/>
          <a:p>
            <a:r>
              <a:rPr lang="en-US" sz="2400" b="1" dirty="0" smtClean="0"/>
              <a:t>Note: this implies end to world poverty!</a:t>
            </a:r>
            <a:endParaRPr lang="en-US" sz="2400" b="1" dirty="0"/>
          </a:p>
        </p:txBody>
      </p:sp>
      <mc:AlternateContent xmlns:mc="http://schemas.openxmlformats.org/markup-compatibility/2006" xmlns:p14="http://schemas.microsoft.com/office/powerpoint/2010/main">
        <mc:Choice Requires="p14">
          <p:contentPart p14:bwMode="auto" r:id="rId2">
            <p14:nvContentPartPr>
              <p14:cNvPr id="3" name="Ink 2"/>
              <p14:cNvContentPartPr/>
              <p14:nvPr/>
            </p14:nvContentPartPr>
            <p14:xfrm>
              <a:off x="1567080" y="3378240"/>
              <a:ext cx="6651360" cy="1067760"/>
            </p14:xfrm>
          </p:contentPart>
        </mc:Choice>
        <mc:Fallback xmlns="">
          <p:pic>
            <p:nvPicPr>
              <p:cNvPr id="3" name="Ink 2"/>
              <p:cNvPicPr/>
              <p:nvPr/>
            </p:nvPicPr>
            <p:blipFill>
              <a:blip r:embed="rId3"/>
              <a:stretch>
                <a:fillRect/>
              </a:stretch>
            </p:blipFill>
            <p:spPr>
              <a:xfrm>
                <a:off x="1557720" y="3368880"/>
                <a:ext cx="6670080" cy="1086480"/>
              </a:xfrm>
              <a:prstGeom prst="rect">
                <a:avLst/>
              </a:prstGeom>
            </p:spPr>
          </p:pic>
        </mc:Fallback>
      </mc:AlternateContent>
    </p:spTree>
    <p:extLst>
      <p:ext uri="{BB962C8B-B14F-4D97-AF65-F5344CB8AC3E}">
        <p14:creationId xmlns:p14="http://schemas.microsoft.com/office/powerpoint/2010/main" val="224099585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37</a:t>
            </a:fld>
            <a:endParaRPr lang="en-US"/>
          </a:p>
        </p:txBody>
      </p:sp>
      <p:pic>
        <p:nvPicPr>
          <p:cNvPr id="5" name="Picture 4" descr="Screen Shot 2013-12-03 at 7.07.4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9658"/>
          </a:xfrm>
          <a:prstGeom prst="rect">
            <a:avLst/>
          </a:prstGeom>
        </p:spPr>
      </p:pic>
      <p:sp>
        <p:nvSpPr>
          <p:cNvPr id="6" name="Rectangle 5"/>
          <p:cNvSpPr/>
          <p:nvPr/>
        </p:nvSpPr>
        <p:spPr>
          <a:xfrm>
            <a:off x="6384166" y="232463"/>
            <a:ext cx="2302634" cy="584776"/>
          </a:xfrm>
          <a:prstGeom prst="rect">
            <a:avLst/>
          </a:prstGeom>
        </p:spPr>
        <p:txBody>
          <a:bodyPr wrap="none">
            <a:spAutoFit/>
          </a:bodyPr>
          <a:lstStyle/>
          <a:p>
            <a:r>
              <a:rPr lang="en-US" sz="3200" dirty="0">
                <a:solidFill>
                  <a:srgbClr val="FFFF66"/>
                </a:solidFill>
              </a:rPr>
              <a:t>Hans </a:t>
            </a:r>
            <a:r>
              <a:rPr lang="en-US" sz="3200" dirty="0" err="1">
                <a:solidFill>
                  <a:srgbClr val="FFFF66"/>
                </a:solidFill>
              </a:rPr>
              <a:t>Rosling</a:t>
            </a:r>
            <a:endParaRPr lang="en-US" sz="3200" dirty="0">
              <a:solidFill>
                <a:srgbClr val="FFFF66"/>
              </a:solidFill>
            </a:endParaRP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217080" y="110520"/>
              <a:ext cx="8518320" cy="4859280"/>
            </p14:xfrm>
          </p:contentPart>
        </mc:Choice>
        <mc:Fallback xmlns="">
          <p:pic>
            <p:nvPicPr>
              <p:cNvPr id="2" name="Ink 1"/>
              <p:cNvPicPr/>
              <p:nvPr/>
            </p:nvPicPr>
            <p:blipFill>
              <a:blip r:embed="rId4"/>
              <a:stretch>
                <a:fillRect/>
              </a:stretch>
            </p:blipFill>
            <p:spPr>
              <a:xfrm>
                <a:off x="207720" y="101160"/>
                <a:ext cx="8537040" cy="4878000"/>
              </a:xfrm>
              <a:prstGeom prst="rect">
                <a:avLst/>
              </a:prstGeom>
            </p:spPr>
          </p:pic>
        </mc:Fallback>
      </mc:AlternateContent>
    </p:spTree>
    <p:extLst>
      <p:ext uri="{BB962C8B-B14F-4D97-AF65-F5344CB8AC3E}">
        <p14:creationId xmlns:p14="http://schemas.microsoft.com/office/powerpoint/2010/main" val="72217965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3-12-03 at 7.12.0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1" cy="5143500"/>
          </a:xfrm>
          <a:prstGeom prst="rect">
            <a:avLst/>
          </a:prstGeom>
        </p:spPr>
      </p:pic>
      <p:sp>
        <p:nvSpPr>
          <p:cNvPr id="4" name="Slide Number Placeholder 3"/>
          <p:cNvSpPr>
            <a:spLocks noGrp="1"/>
          </p:cNvSpPr>
          <p:nvPr>
            <p:ph type="sldNum" sz="quarter" idx="12"/>
          </p:nvPr>
        </p:nvSpPr>
        <p:spPr/>
        <p:txBody>
          <a:bodyPr/>
          <a:lstStyle/>
          <a:p>
            <a:fld id="{6507B5A5-F0C2-644D-AEA7-E773B6B78F38}" type="slidenum">
              <a:rPr lang="en-US" smtClean="0"/>
              <a:pPr/>
              <a:t>38</a:t>
            </a:fld>
            <a:endParaRPr lang="en-US"/>
          </a:p>
        </p:txBody>
      </p:sp>
      <p:pic>
        <p:nvPicPr>
          <p:cNvPr id="5" name="Picture 4" descr="Screen Shot 2013-12-03 at 7.07.4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3439" y="1628753"/>
            <a:ext cx="2819735" cy="1448904"/>
          </a:xfrm>
          <a:prstGeom prst="rect">
            <a:avLst/>
          </a:prstGeom>
          <a:ln w="12700" cmpd="sng">
            <a:solidFill>
              <a:srgbClr val="FFFFFF"/>
            </a:solidFill>
          </a:ln>
          <a:effectLst>
            <a:outerShdw blurRad="292100" dist="139700" dir="2700000" algn="tl" rotWithShape="0">
              <a:srgbClr val="333333">
                <a:alpha val="65000"/>
              </a:srgbClr>
            </a:outerShdw>
          </a:effectLst>
        </p:spPr>
      </p:pic>
      <p:sp>
        <p:nvSpPr>
          <p:cNvPr id="8" name="TextBox 7"/>
          <p:cNvSpPr txBox="1"/>
          <p:nvPr/>
        </p:nvSpPr>
        <p:spPr>
          <a:xfrm>
            <a:off x="7323307" y="537022"/>
            <a:ext cx="1120619" cy="646331"/>
          </a:xfrm>
          <a:prstGeom prst="rect">
            <a:avLst/>
          </a:prstGeom>
          <a:noFill/>
        </p:spPr>
        <p:txBody>
          <a:bodyPr wrap="none" rtlCol="0">
            <a:spAutoFit/>
          </a:bodyPr>
          <a:lstStyle/>
          <a:p>
            <a:r>
              <a:rPr lang="en-US" sz="3600" dirty="0" smtClean="0">
                <a:solidFill>
                  <a:srgbClr val="FFFF00"/>
                </a:solidFill>
              </a:rPr>
              <a:t>1948</a:t>
            </a:r>
            <a:endParaRPr lang="en-US" sz="3600" dirty="0">
              <a:solidFill>
                <a:srgbClr val="FFFF00"/>
              </a:solidFill>
            </a:endParaRPr>
          </a:p>
        </p:txBody>
      </p:sp>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1064880" y="800640"/>
              <a:ext cx="5349240" cy="3255480"/>
            </p14:xfrm>
          </p:contentPart>
        </mc:Choice>
        <mc:Fallback xmlns="">
          <p:pic>
            <p:nvPicPr>
              <p:cNvPr id="2" name="Ink 1"/>
              <p:cNvPicPr/>
              <p:nvPr/>
            </p:nvPicPr>
            <p:blipFill>
              <a:blip r:embed="rId5"/>
              <a:stretch>
                <a:fillRect/>
              </a:stretch>
            </p:blipFill>
            <p:spPr>
              <a:xfrm>
                <a:off x="1055520" y="791280"/>
                <a:ext cx="5367960" cy="3274200"/>
              </a:xfrm>
              <a:prstGeom prst="rect">
                <a:avLst/>
              </a:prstGeom>
            </p:spPr>
          </p:pic>
        </mc:Fallback>
      </mc:AlternateContent>
    </p:spTree>
    <p:extLst>
      <p:ext uri="{BB962C8B-B14F-4D97-AF65-F5344CB8AC3E}">
        <p14:creationId xmlns:p14="http://schemas.microsoft.com/office/powerpoint/2010/main" val="175668956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3</a:t>
            </a:fld>
            <a:endParaRPr lang="en-US"/>
          </a:p>
        </p:txBody>
      </p:sp>
      <p:pic>
        <p:nvPicPr>
          <p:cNvPr id="6" name="Picture 5" descr="Screen Shot 2013-12-03 at 10.44.5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582" y="109280"/>
            <a:ext cx="7358946" cy="3044149"/>
          </a:xfrm>
          <a:prstGeom prst="rect">
            <a:avLst/>
          </a:prstGeom>
          <a:ln>
            <a:noFill/>
          </a:ln>
          <a:effectLst>
            <a:outerShdw blurRad="292100" dist="139700" dir="2700000" algn="tl" rotWithShape="0">
              <a:srgbClr val="333333">
                <a:alpha val="65000"/>
              </a:srgbClr>
            </a:outerShdw>
          </a:effectLst>
        </p:spPr>
      </p:pic>
      <p:pic>
        <p:nvPicPr>
          <p:cNvPr id="7" name="Picture 6" descr="Screen Shot 2013-12-03 at 10.48.21 AM.png"/>
          <p:cNvPicPr>
            <a:picLocks noChangeAspect="1"/>
          </p:cNvPicPr>
          <p:nvPr/>
        </p:nvPicPr>
        <p:blipFill rotWithShape="1">
          <a:blip r:embed="rId3">
            <a:extLst>
              <a:ext uri="{28A0092B-C50C-407E-A947-70E740481C1C}">
                <a14:useLocalDpi xmlns:a14="http://schemas.microsoft.com/office/drawing/2010/main" val="0"/>
              </a:ext>
            </a:extLst>
          </a:blip>
          <a:srcRect r="38825" b="32193"/>
          <a:stretch/>
        </p:blipFill>
        <p:spPr>
          <a:xfrm>
            <a:off x="457201" y="2496500"/>
            <a:ext cx="4859191" cy="2131371"/>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4362547" y="4179555"/>
            <a:ext cx="3064608" cy="707886"/>
          </a:xfrm>
          <a:prstGeom prst="rect">
            <a:avLst/>
          </a:prstGeom>
          <a:solidFill>
            <a:schemeClr val="accent1">
              <a:lumMod val="20000"/>
              <a:lumOff val="80000"/>
            </a:schemeClr>
          </a:solidFill>
        </p:spPr>
        <p:txBody>
          <a:bodyPr wrap="square">
            <a:spAutoFit/>
          </a:bodyPr>
          <a:lstStyle/>
          <a:p>
            <a:r>
              <a:rPr lang="en-US" sz="2000" dirty="0"/>
              <a:t>It is difficult to predict, especially about the future</a:t>
            </a:r>
          </a:p>
        </p:txBody>
      </p:sp>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7205760" y="4009680"/>
              <a:ext cx="340920" cy="852840"/>
            </p14:xfrm>
          </p:contentPart>
        </mc:Choice>
        <mc:Fallback xmlns="">
          <p:pic>
            <p:nvPicPr>
              <p:cNvPr id="2" name="Ink 1"/>
              <p:cNvPicPr/>
              <p:nvPr/>
            </p:nvPicPr>
            <p:blipFill>
              <a:blip r:embed="rId5"/>
              <a:stretch>
                <a:fillRect/>
              </a:stretch>
            </p:blipFill>
            <p:spPr>
              <a:xfrm>
                <a:off x="7196400" y="4000320"/>
                <a:ext cx="359640" cy="871560"/>
              </a:xfrm>
              <a:prstGeom prst="rect">
                <a:avLst/>
              </a:prstGeom>
            </p:spPr>
          </p:pic>
        </mc:Fallback>
      </mc:AlternateContent>
    </p:spTree>
    <p:extLst>
      <p:ext uri="{BB962C8B-B14F-4D97-AF65-F5344CB8AC3E}">
        <p14:creationId xmlns:p14="http://schemas.microsoft.com/office/powerpoint/2010/main" val="16532158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3-12-03 at 7.13.42 AM.png"/>
          <p:cNvPicPr>
            <a:picLocks noChangeAspect="1"/>
          </p:cNvPicPr>
          <p:nvPr/>
        </p:nvPicPr>
        <p:blipFill rotWithShape="1">
          <a:blip r:embed="rId2">
            <a:extLst>
              <a:ext uri="{28A0092B-C50C-407E-A947-70E740481C1C}">
                <a14:useLocalDpi xmlns:a14="http://schemas.microsoft.com/office/drawing/2010/main" val="0"/>
              </a:ext>
            </a:extLst>
          </a:blip>
          <a:srcRect l="1344" r="9056"/>
          <a:stretch/>
        </p:blipFill>
        <p:spPr>
          <a:xfrm>
            <a:off x="-1" y="1"/>
            <a:ext cx="9144001" cy="5143500"/>
          </a:xfrm>
          <a:prstGeom prst="rect">
            <a:avLst/>
          </a:prstGeom>
        </p:spPr>
      </p:pic>
      <p:sp>
        <p:nvSpPr>
          <p:cNvPr id="4" name="Slide Number Placeholder 3"/>
          <p:cNvSpPr>
            <a:spLocks noGrp="1"/>
          </p:cNvSpPr>
          <p:nvPr>
            <p:ph type="sldNum" sz="quarter" idx="12"/>
          </p:nvPr>
        </p:nvSpPr>
        <p:spPr/>
        <p:txBody>
          <a:bodyPr/>
          <a:lstStyle/>
          <a:p>
            <a:fld id="{6507B5A5-F0C2-644D-AEA7-E773B6B78F38}" type="slidenum">
              <a:rPr lang="en-US" smtClean="0"/>
              <a:pPr/>
              <a:t>39</a:t>
            </a:fld>
            <a:endParaRPr lang="en-US"/>
          </a:p>
        </p:txBody>
      </p:sp>
      <p:sp>
        <p:nvSpPr>
          <p:cNvPr id="8" name="TextBox 7"/>
          <p:cNvSpPr txBox="1"/>
          <p:nvPr/>
        </p:nvSpPr>
        <p:spPr>
          <a:xfrm>
            <a:off x="1574176" y="236671"/>
            <a:ext cx="1224614" cy="707886"/>
          </a:xfrm>
          <a:prstGeom prst="rect">
            <a:avLst/>
          </a:prstGeom>
          <a:noFill/>
        </p:spPr>
        <p:txBody>
          <a:bodyPr wrap="none" rtlCol="0">
            <a:spAutoFit/>
          </a:bodyPr>
          <a:lstStyle/>
          <a:p>
            <a:r>
              <a:rPr lang="en-US" sz="4000" dirty="0" smtClean="0">
                <a:solidFill>
                  <a:srgbClr val="FFFF00"/>
                </a:solidFill>
              </a:rPr>
              <a:t>1994</a:t>
            </a:r>
            <a:endParaRPr lang="en-US" sz="4000" dirty="0">
              <a:solidFill>
                <a:srgbClr val="FFFF00"/>
              </a:solidFill>
            </a:endParaRP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1003320" y="273600"/>
              <a:ext cx="7267320" cy="4151880"/>
            </p14:xfrm>
          </p:contentPart>
        </mc:Choice>
        <mc:Fallback xmlns="">
          <p:pic>
            <p:nvPicPr>
              <p:cNvPr id="2" name="Ink 1"/>
              <p:cNvPicPr/>
              <p:nvPr/>
            </p:nvPicPr>
            <p:blipFill>
              <a:blip r:embed="rId4"/>
              <a:stretch>
                <a:fillRect/>
              </a:stretch>
            </p:blipFill>
            <p:spPr>
              <a:xfrm>
                <a:off x="993960" y="264240"/>
                <a:ext cx="7286040" cy="4170600"/>
              </a:xfrm>
              <a:prstGeom prst="rect">
                <a:avLst/>
              </a:prstGeom>
            </p:spPr>
          </p:pic>
        </mc:Fallback>
      </mc:AlternateContent>
    </p:spTree>
    <p:extLst>
      <p:ext uri="{BB962C8B-B14F-4D97-AF65-F5344CB8AC3E}">
        <p14:creationId xmlns:p14="http://schemas.microsoft.com/office/powerpoint/2010/main" val="35115526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40</a:t>
            </a:fld>
            <a:endParaRPr lang="en-US"/>
          </a:p>
        </p:txBody>
      </p:sp>
      <p:pic>
        <p:nvPicPr>
          <p:cNvPr id="6" name="Picture 5" descr="Screen Shot 2013-12-03 at 7.15.2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66505"/>
            <a:ext cx="9144000" cy="3576995"/>
          </a:xfrm>
          <a:prstGeom prst="rect">
            <a:avLst/>
          </a:prstGeom>
          <a:ln>
            <a:noFill/>
          </a:ln>
          <a:effectLst>
            <a:softEdge rad="112500"/>
          </a:effectLst>
        </p:spPr>
      </p:pic>
      <p:pic>
        <p:nvPicPr>
          <p:cNvPr id="7" name="Picture 6" descr="Screen Shot 2013-12-03 at 7.13.42 AM.png"/>
          <p:cNvPicPr>
            <a:picLocks noChangeAspect="1"/>
          </p:cNvPicPr>
          <p:nvPr/>
        </p:nvPicPr>
        <p:blipFill rotWithShape="1">
          <a:blip r:embed="rId3">
            <a:extLst>
              <a:ext uri="{28A0092B-C50C-407E-A947-70E740481C1C}">
                <a14:useLocalDpi xmlns:a14="http://schemas.microsoft.com/office/drawing/2010/main" val="0"/>
              </a:ext>
            </a:extLst>
          </a:blip>
          <a:srcRect l="1344" r="9056"/>
          <a:stretch/>
        </p:blipFill>
        <p:spPr>
          <a:xfrm>
            <a:off x="6019800" y="0"/>
            <a:ext cx="3124200" cy="1628815"/>
          </a:xfrm>
          <a:prstGeom prst="rect">
            <a:avLst/>
          </a:prstGeom>
          <a:ln>
            <a:noFill/>
          </a:ln>
          <a:effectLst>
            <a:softEdge rad="112500"/>
          </a:effectLst>
        </p:spPr>
      </p:pic>
      <p:pic>
        <p:nvPicPr>
          <p:cNvPr id="8" name="Picture 7" descr="Screen Shot 2013-12-03 at 7.07.4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3124201" cy="1628815"/>
          </a:xfrm>
          <a:prstGeom prst="rect">
            <a:avLst/>
          </a:prstGeom>
          <a:ln>
            <a:noFill/>
          </a:ln>
          <a:effectLst>
            <a:softEdge rad="112500"/>
          </a:effectLst>
        </p:spPr>
      </p:pic>
      <p:pic>
        <p:nvPicPr>
          <p:cNvPr id="9" name="Picture 8" descr="Screen Shot 2013-12-03 at 7.12.06 AM.png"/>
          <p:cNvPicPr>
            <a:picLocks noChangeAspect="1"/>
          </p:cNvPicPr>
          <p:nvPr/>
        </p:nvPicPr>
        <p:blipFill rotWithShape="1">
          <a:blip r:embed="rId5">
            <a:extLst>
              <a:ext uri="{28A0092B-C50C-407E-A947-70E740481C1C}">
                <a14:useLocalDpi xmlns:a14="http://schemas.microsoft.com/office/drawing/2010/main" val="0"/>
              </a:ext>
            </a:extLst>
          </a:blip>
          <a:srcRect r="15042"/>
          <a:stretch/>
        </p:blipFill>
        <p:spPr>
          <a:xfrm>
            <a:off x="3124201" y="-1"/>
            <a:ext cx="2976267" cy="1628816"/>
          </a:xfrm>
          <a:prstGeom prst="rect">
            <a:avLst/>
          </a:prstGeom>
          <a:ln>
            <a:noFill/>
          </a:ln>
          <a:effectLst>
            <a:softEdge rad="112500"/>
          </a:effectLst>
        </p:spPr>
      </p:pic>
      <mc:AlternateContent xmlns:mc="http://schemas.openxmlformats.org/markup-compatibility/2006" xmlns:p14="http://schemas.microsoft.com/office/powerpoint/2010/main">
        <mc:Choice Requires="p14">
          <p:contentPart p14:bwMode="auto" r:id="rId6">
            <p14:nvContentPartPr>
              <p14:cNvPr id="2" name="Ink 1"/>
              <p14:cNvContentPartPr/>
              <p14:nvPr/>
            </p14:nvContentPartPr>
            <p14:xfrm>
              <a:off x="1457280" y="2193480"/>
              <a:ext cx="6957000" cy="2385000"/>
            </p14:xfrm>
          </p:contentPart>
        </mc:Choice>
        <mc:Fallback xmlns="">
          <p:pic>
            <p:nvPicPr>
              <p:cNvPr id="2" name="Ink 1"/>
              <p:cNvPicPr/>
              <p:nvPr/>
            </p:nvPicPr>
            <p:blipFill>
              <a:blip r:embed="rId7"/>
              <a:stretch>
                <a:fillRect/>
              </a:stretch>
            </p:blipFill>
            <p:spPr>
              <a:xfrm>
                <a:off x="1447920" y="2184120"/>
                <a:ext cx="6975720" cy="2403720"/>
              </a:xfrm>
              <a:prstGeom prst="rect">
                <a:avLst/>
              </a:prstGeom>
            </p:spPr>
          </p:pic>
        </mc:Fallback>
      </mc:AlternateContent>
    </p:spTree>
    <p:extLst>
      <p:ext uri="{BB962C8B-B14F-4D97-AF65-F5344CB8AC3E}">
        <p14:creationId xmlns:p14="http://schemas.microsoft.com/office/powerpoint/2010/main" val="4164629040"/>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41</a:t>
            </a:fld>
            <a:endParaRPr lang="en-US"/>
          </a:p>
        </p:txBody>
      </p:sp>
      <p:pic>
        <p:nvPicPr>
          <p:cNvPr id="5" name="Picture 4" descr="Screen Shot 2013-11-28 at 1.29.2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192" y="162120"/>
            <a:ext cx="6961946" cy="4823906"/>
          </a:xfrm>
          <a:prstGeom prst="rect">
            <a:avLst/>
          </a:prstGeom>
          <a:ln>
            <a:noFill/>
          </a:ln>
          <a:effectLst>
            <a:outerShdw blurRad="292100" dist="139700" dir="2700000" algn="tl" rotWithShape="0">
              <a:srgbClr val="333333">
                <a:alpha val="65000"/>
              </a:srgbClr>
            </a:outerShdw>
          </a:effectLst>
        </p:spPr>
      </p:pic>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504360" y="566280"/>
              <a:ext cx="6651720" cy="3605760"/>
            </p14:xfrm>
          </p:contentPart>
        </mc:Choice>
        <mc:Fallback xmlns="">
          <p:pic>
            <p:nvPicPr>
              <p:cNvPr id="2" name="Ink 1"/>
              <p:cNvPicPr/>
              <p:nvPr/>
            </p:nvPicPr>
            <p:blipFill>
              <a:blip r:embed="rId4"/>
              <a:stretch>
                <a:fillRect/>
              </a:stretch>
            </p:blipFill>
            <p:spPr>
              <a:xfrm>
                <a:off x="495000" y="556920"/>
                <a:ext cx="6670440" cy="3624480"/>
              </a:xfrm>
              <a:prstGeom prst="rect">
                <a:avLst/>
              </a:prstGeom>
            </p:spPr>
          </p:pic>
        </mc:Fallback>
      </mc:AlternateContent>
    </p:spTree>
    <p:extLst>
      <p:ext uri="{BB962C8B-B14F-4D97-AF65-F5344CB8AC3E}">
        <p14:creationId xmlns:p14="http://schemas.microsoft.com/office/powerpoint/2010/main" val="3237605498"/>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B80A1A-7165-45C4-A01A-4D8082766133}" type="slidenum">
              <a:rPr lang="en-US" smtClean="0"/>
              <a:pPr/>
              <a:t>42</a:t>
            </a:fld>
            <a:endParaRPr lang="en-US" dirty="0"/>
          </a:p>
        </p:txBody>
      </p:sp>
      <p:pic>
        <p:nvPicPr>
          <p:cNvPr id="103426" name="Picture 2" descr="http://www.harpercollins.com/harperimages/isbn/large/5/9780061452055.jpg"/>
          <p:cNvPicPr>
            <a:picLocks noChangeAspect="1" noChangeArrowheads="1"/>
          </p:cNvPicPr>
          <p:nvPr/>
        </p:nvPicPr>
        <p:blipFill>
          <a:blip r:embed="rId2" cstate="print"/>
          <a:srcRect/>
          <a:stretch>
            <a:fillRect/>
          </a:stretch>
        </p:blipFill>
        <p:spPr bwMode="auto">
          <a:xfrm>
            <a:off x="5721131" y="114300"/>
            <a:ext cx="3177291" cy="4833062"/>
          </a:xfrm>
          <a:prstGeom prst="rect">
            <a:avLst/>
          </a:prstGeom>
          <a:noFill/>
        </p:spPr>
      </p:pic>
      <p:sp>
        <p:nvSpPr>
          <p:cNvPr id="7" name="TextBox 6"/>
          <p:cNvSpPr txBox="1"/>
          <p:nvPr/>
        </p:nvSpPr>
        <p:spPr>
          <a:xfrm>
            <a:off x="175172" y="149336"/>
            <a:ext cx="5537200" cy="4524315"/>
          </a:xfrm>
          <a:prstGeom prst="rect">
            <a:avLst/>
          </a:prstGeom>
          <a:noFill/>
        </p:spPr>
        <p:txBody>
          <a:bodyPr wrap="square" rtlCol="0">
            <a:spAutoFit/>
          </a:bodyPr>
          <a:lstStyle/>
          <a:p>
            <a:r>
              <a:rPr lang="en-US" sz="3200" dirty="0" smtClean="0"/>
              <a:t>“Today, of Americans officially designated as ‘poor’, 99 percent have electricity, running water, flush toilets, and a refrigerator; 95 percent have a television, 88 percent a telephone, 71 percent a car and 70 percent air conditioning. Cornelius Vanderbilt had none of these.”</a:t>
            </a:r>
            <a:endParaRPr lang="en-US" sz="3200" dirty="0"/>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2476800" y="793440"/>
              <a:ext cx="3247560" cy="3868560"/>
            </p14:xfrm>
          </p:contentPart>
        </mc:Choice>
        <mc:Fallback xmlns="">
          <p:pic>
            <p:nvPicPr>
              <p:cNvPr id="2" name="Ink 1"/>
              <p:cNvPicPr/>
              <p:nvPr/>
            </p:nvPicPr>
            <p:blipFill>
              <a:blip r:embed="rId4"/>
              <a:stretch>
                <a:fillRect/>
              </a:stretch>
            </p:blipFill>
            <p:spPr>
              <a:xfrm>
                <a:off x="2467440" y="784080"/>
                <a:ext cx="3266280" cy="3887280"/>
              </a:xfrm>
              <a:prstGeom prst="rect">
                <a:avLst/>
              </a:prstGeom>
            </p:spPr>
          </p:pic>
        </mc:Fallback>
      </mc:AlternateContent>
    </p:spTree>
    <p:extLst>
      <p:ext uri="{BB962C8B-B14F-4D97-AF65-F5344CB8AC3E}">
        <p14:creationId xmlns:p14="http://schemas.microsoft.com/office/powerpoint/2010/main" val="470401738"/>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7" name="Picture 6" descr="Screen Shot 2013-12-02 at 6.42.58 PM.pn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067" y="153424"/>
            <a:ext cx="5815137" cy="4860068"/>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3418444" y="2343932"/>
            <a:ext cx="5268356" cy="857250"/>
          </a:xfrm>
          <a:solidFill>
            <a:schemeClr val="accent6">
              <a:lumMod val="20000"/>
              <a:lumOff val="80000"/>
              <a:alpha val="83000"/>
            </a:schemeClr>
          </a:solidFill>
        </p:spPr>
        <p:txBody>
          <a:bodyPr/>
          <a:lstStyle/>
          <a:p>
            <a:r>
              <a:rPr lang="en-US" dirty="0" smtClean="0"/>
              <a:t>Pace of Progress</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43</a:t>
            </a:fld>
            <a:endParaRPr lang="en-US"/>
          </a:p>
        </p:txBody>
      </p:sp>
      <mc:AlternateContent xmlns:mc="http://schemas.openxmlformats.org/markup-compatibility/2006" xmlns:p14="http://schemas.microsoft.com/office/powerpoint/2010/main">
        <mc:Choice Requires="p14">
          <p:contentPart p14:bwMode="auto" r:id="rId4">
            <p14:nvContentPartPr>
              <p14:cNvPr id="3" name="Ink 2"/>
              <p14:cNvContentPartPr/>
              <p14:nvPr/>
            </p14:nvContentPartPr>
            <p14:xfrm>
              <a:off x="397440" y="477360"/>
              <a:ext cx="255240" cy="696960"/>
            </p14:xfrm>
          </p:contentPart>
        </mc:Choice>
        <mc:Fallback xmlns="">
          <p:pic>
            <p:nvPicPr>
              <p:cNvPr id="3" name="Ink 2"/>
              <p:cNvPicPr/>
              <p:nvPr/>
            </p:nvPicPr>
            <p:blipFill>
              <a:blip r:embed="rId5"/>
              <a:stretch>
                <a:fillRect/>
              </a:stretch>
            </p:blipFill>
            <p:spPr>
              <a:xfrm>
                <a:off x="388080" y="468000"/>
                <a:ext cx="273960" cy="715680"/>
              </a:xfrm>
              <a:prstGeom prst="rect">
                <a:avLst/>
              </a:prstGeom>
            </p:spPr>
          </p:pic>
        </mc:Fallback>
      </mc:AlternateContent>
    </p:spTree>
    <p:extLst>
      <p:ext uri="{BB962C8B-B14F-4D97-AF65-F5344CB8AC3E}">
        <p14:creationId xmlns:p14="http://schemas.microsoft.com/office/powerpoint/2010/main" val="89694788"/>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507B5A5-F0C2-644D-AEA7-E773B6B78F38}" type="slidenum">
              <a:rPr lang="en-US" smtClean="0"/>
              <a:pPr/>
              <a:t>44</a:t>
            </a:fld>
            <a:endParaRPr lang="en-US"/>
          </a:p>
        </p:txBody>
      </p:sp>
      <p:graphicFrame>
        <p:nvGraphicFramePr>
          <p:cNvPr id="6" name="Chart 5"/>
          <p:cNvGraphicFramePr>
            <a:graphicFrameLocks/>
          </p:cNvGraphicFramePr>
          <p:nvPr>
            <p:extLst>
              <p:ext uri="{D42A27DB-BD31-4B8C-83A1-F6EECF244321}">
                <p14:modId xmlns:p14="http://schemas.microsoft.com/office/powerpoint/2010/main" val="4056199983"/>
              </p:ext>
            </p:extLst>
          </p:nvPr>
        </p:nvGraphicFramePr>
        <p:xfrm>
          <a:off x="148629" y="485677"/>
          <a:ext cx="8728517" cy="2888438"/>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3693322" y="119845"/>
            <a:ext cx="2326478" cy="461665"/>
          </a:xfrm>
          <a:prstGeom prst="rect">
            <a:avLst/>
          </a:prstGeom>
          <a:noFill/>
        </p:spPr>
        <p:txBody>
          <a:bodyPr wrap="none" rtlCol="0">
            <a:spAutoFit/>
          </a:bodyPr>
          <a:lstStyle/>
          <a:p>
            <a:r>
              <a:rPr lang="en-US" sz="2400" dirty="0" smtClean="0"/>
              <a:t>Year of Invention</a:t>
            </a:r>
            <a:endParaRPr lang="en-US" sz="2400" dirty="0"/>
          </a:p>
        </p:txBody>
      </p:sp>
      <p:sp>
        <p:nvSpPr>
          <p:cNvPr id="10" name="TextBox 9"/>
          <p:cNvSpPr txBox="1"/>
          <p:nvPr/>
        </p:nvSpPr>
        <p:spPr>
          <a:xfrm rot="5400000">
            <a:off x="7997693" y="1767521"/>
            <a:ext cx="1687481" cy="461665"/>
          </a:xfrm>
          <a:prstGeom prst="rect">
            <a:avLst/>
          </a:prstGeom>
          <a:noFill/>
        </p:spPr>
        <p:txBody>
          <a:bodyPr wrap="none" rtlCol="0">
            <a:spAutoFit/>
          </a:bodyPr>
          <a:lstStyle/>
          <a:p>
            <a:r>
              <a:rPr lang="en-US" sz="2400" dirty="0" smtClean="0"/>
              <a:t>Rank on List</a:t>
            </a:r>
            <a:endParaRPr lang="en-US" sz="2400" dirty="0"/>
          </a:p>
        </p:txBody>
      </p:sp>
      <p:pic>
        <p:nvPicPr>
          <p:cNvPr id="12" name="Picture 11"/>
          <p:cNvPicPr>
            <a:picLocks noChangeAspect="1"/>
          </p:cNvPicPr>
          <p:nvPr/>
        </p:nvPicPr>
        <p:blipFill>
          <a:blip r:embed="rId3"/>
          <a:stretch>
            <a:fillRect/>
          </a:stretch>
        </p:blipFill>
        <p:spPr>
          <a:xfrm>
            <a:off x="6323502" y="3440403"/>
            <a:ext cx="1524794" cy="1147407"/>
          </a:xfrm>
          <a:prstGeom prst="rect">
            <a:avLst/>
          </a:prstGeom>
        </p:spPr>
      </p:pic>
      <p:sp>
        <p:nvSpPr>
          <p:cNvPr id="13" name="TextBox 12"/>
          <p:cNvSpPr txBox="1"/>
          <p:nvPr/>
        </p:nvSpPr>
        <p:spPr>
          <a:xfrm>
            <a:off x="6019801" y="4563091"/>
            <a:ext cx="2431675" cy="461665"/>
          </a:xfrm>
          <a:prstGeom prst="rect">
            <a:avLst/>
          </a:prstGeom>
          <a:noFill/>
        </p:spPr>
        <p:txBody>
          <a:bodyPr wrap="none" rtlCol="0">
            <a:spAutoFit/>
          </a:bodyPr>
          <a:lstStyle/>
          <a:p>
            <a:r>
              <a:rPr lang="en-US" sz="2400" dirty="0"/>
              <a:t>W</a:t>
            </a:r>
            <a:r>
              <a:rPr lang="en-US" sz="2400" dirty="0" smtClean="0"/>
              <a:t>heel (~4000 BC)</a:t>
            </a:r>
            <a:endParaRPr lang="en-US" sz="2400" dirty="0"/>
          </a:p>
        </p:txBody>
      </p:sp>
      <p:sp>
        <p:nvSpPr>
          <p:cNvPr id="14" name="TextBox 13"/>
          <p:cNvSpPr txBox="1"/>
          <p:nvPr/>
        </p:nvSpPr>
        <p:spPr>
          <a:xfrm>
            <a:off x="3009962" y="3530859"/>
            <a:ext cx="2618000" cy="954107"/>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b="1" i="1" dirty="0" smtClean="0"/>
              <a:t>S </a:t>
            </a:r>
            <a:r>
              <a:rPr lang="en-US" sz="2800" b="1" dirty="0" smtClean="0"/>
              <a:t>::=</a:t>
            </a:r>
            <a:r>
              <a:rPr lang="en-US" sz="2800" b="1" i="1" dirty="0" smtClean="0"/>
              <a:t> NP V</a:t>
            </a:r>
          </a:p>
          <a:p>
            <a:r>
              <a:rPr lang="en-US" sz="2800" b="1" i="1" dirty="0" smtClean="0"/>
              <a:t>NP</a:t>
            </a:r>
            <a:r>
              <a:rPr lang="en-US" sz="2800" dirty="0" smtClean="0"/>
              <a:t> ::= </a:t>
            </a:r>
            <a:r>
              <a:rPr lang="en-US" sz="2800" b="1" i="1" dirty="0" smtClean="0">
                <a:sym typeface="Wingdings"/>
              </a:rPr>
              <a:t>N</a:t>
            </a:r>
            <a:r>
              <a:rPr lang="en-US" sz="2800" dirty="0" smtClean="0">
                <a:sym typeface="Wingdings"/>
              </a:rPr>
              <a:t> </a:t>
            </a:r>
            <a:r>
              <a:rPr lang="en-US" sz="2800" b="1" dirty="0" smtClean="0">
                <a:sym typeface="Wingdings"/>
              </a:rPr>
              <a:t>and</a:t>
            </a:r>
            <a:r>
              <a:rPr lang="en-US" sz="2800" dirty="0" smtClean="0">
                <a:sym typeface="Wingdings"/>
              </a:rPr>
              <a:t> </a:t>
            </a:r>
            <a:r>
              <a:rPr lang="en-US" sz="2800" b="1" i="1" dirty="0" smtClean="0">
                <a:sym typeface="Wingdings"/>
              </a:rPr>
              <a:t>NP</a:t>
            </a:r>
            <a:endParaRPr lang="en-US" sz="2800" b="1" i="1" dirty="0"/>
          </a:p>
        </p:txBody>
      </p:sp>
      <p:sp>
        <p:nvSpPr>
          <p:cNvPr id="15" name="TextBox 14"/>
          <p:cNvSpPr txBox="1"/>
          <p:nvPr/>
        </p:nvSpPr>
        <p:spPr>
          <a:xfrm>
            <a:off x="2896776" y="4420365"/>
            <a:ext cx="2731186" cy="461665"/>
          </a:xfrm>
          <a:prstGeom prst="rect">
            <a:avLst/>
          </a:prstGeom>
          <a:noFill/>
        </p:spPr>
        <p:txBody>
          <a:bodyPr wrap="none" rtlCol="0">
            <a:spAutoFit/>
          </a:bodyPr>
          <a:lstStyle/>
          <a:p>
            <a:r>
              <a:rPr lang="en-US" sz="2400" dirty="0" smtClean="0"/>
              <a:t>Language (-300 000)</a:t>
            </a:r>
            <a:endParaRPr lang="en-US" sz="2400" dirty="0"/>
          </a:p>
        </p:txBody>
      </p:sp>
      <p:sp>
        <p:nvSpPr>
          <p:cNvPr id="17" name="TextBox 16"/>
          <p:cNvSpPr txBox="1"/>
          <p:nvPr/>
        </p:nvSpPr>
        <p:spPr>
          <a:xfrm>
            <a:off x="278776" y="4420365"/>
            <a:ext cx="2546490" cy="461665"/>
          </a:xfrm>
          <a:prstGeom prst="rect">
            <a:avLst/>
          </a:prstGeom>
          <a:noFill/>
        </p:spPr>
        <p:txBody>
          <a:bodyPr wrap="none" rtlCol="0">
            <a:spAutoFit/>
          </a:bodyPr>
          <a:lstStyle/>
          <a:p>
            <a:r>
              <a:rPr lang="en-US" sz="2400" dirty="0" smtClean="0"/>
              <a:t>Cooking (-400 000)</a:t>
            </a:r>
            <a:endParaRPr lang="en-US" sz="2400" dirty="0"/>
          </a:p>
        </p:txBody>
      </p:sp>
      <p:pic>
        <p:nvPicPr>
          <p:cNvPr id="18" name="Picture 17"/>
          <p:cNvPicPr>
            <a:picLocks noChangeAspect="1"/>
          </p:cNvPicPr>
          <p:nvPr/>
        </p:nvPicPr>
        <p:blipFill>
          <a:blip r:embed="rId4"/>
          <a:stretch>
            <a:fillRect/>
          </a:stretch>
        </p:blipFill>
        <p:spPr>
          <a:xfrm>
            <a:off x="907721" y="3303088"/>
            <a:ext cx="1119025" cy="1117277"/>
          </a:xfrm>
          <a:prstGeom prst="rect">
            <a:avLst/>
          </a:prstGeom>
        </p:spPr>
      </p:pic>
      <p:pic>
        <p:nvPicPr>
          <p:cNvPr id="19" name="Picture 18"/>
          <p:cNvPicPr>
            <a:picLocks noChangeAspect="1"/>
          </p:cNvPicPr>
          <p:nvPr/>
        </p:nvPicPr>
        <p:blipFill rotWithShape="1">
          <a:blip r:embed="rId5"/>
          <a:srcRect l="16402" t="19699" r="47543" b="23566"/>
          <a:stretch/>
        </p:blipFill>
        <p:spPr>
          <a:xfrm>
            <a:off x="746934" y="1209325"/>
            <a:ext cx="1468974" cy="1300244"/>
          </a:xfrm>
          <a:prstGeom prst="rect">
            <a:avLst/>
          </a:prstGeom>
        </p:spPr>
      </p:pic>
      <mc:AlternateContent xmlns:mc="http://schemas.openxmlformats.org/markup-compatibility/2006" xmlns:p14="http://schemas.microsoft.com/office/powerpoint/2010/main">
        <mc:Choice Requires="p14">
          <p:contentPart p14:bwMode="auto" r:id="rId6">
            <p14:nvContentPartPr>
              <p14:cNvPr id="2" name="Ink 1"/>
              <p14:cNvContentPartPr/>
              <p14:nvPr/>
            </p14:nvContentPartPr>
            <p14:xfrm>
              <a:off x="398160" y="349560"/>
              <a:ext cx="8424000" cy="4541760"/>
            </p14:xfrm>
          </p:contentPart>
        </mc:Choice>
        <mc:Fallback xmlns="">
          <p:pic>
            <p:nvPicPr>
              <p:cNvPr id="2" name="Ink 1"/>
              <p:cNvPicPr/>
              <p:nvPr/>
            </p:nvPicPr>
            <p:blipFill>
              <a:blip r:embed="rId7"/>
              <a:stretch>
                <a:fillRect/>
              </a:stretch>
            </p:blipFill>
            <p:spPr>
              <a:xfrm>
                <a:off x="388800" y="340200"/>
                <a:ext cx="8442720" cy="4560480"/>
              </a:xfrm>
              <a:prstGeom prst="rect">
                <a:avLst/>
              </a:prstGeom>
            </p:spPr>
          </p:pic>
        </mc:Fallback>
      </mc:AlternateContent>
    </p:spTree>
    <p:extLst>
      <p:ext uri="{BB962C8B-B14F-4D97-AF65-F5344CB8AC3E}">
        <p14:creationId xmlns:p14="http://schemas.microsoft.com/office/powerpoint/2010/main" val="42810922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strips(down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1"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ppt_x"/>
                                          </p:val>
                                        </p:tav>
                                        <p:tav tm="100000">
                                          <p:val>
                                            <p:strVal val="#ppt_x"/>
                                          </p:val>
                                        </p:tav>
                                      </p:tavLst>
                                    </p:anim>
                                    <p:anim calcmode="lin" valueType="num">
                                      <p:cBhvr additive="base">
                                        <p:cTn id="1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ppt_x"/>
                                          </p:val>
                                        </p:tav>
                                        <p:tav tm="100000">
                                          <p:val>
                                            <p:strVal val="#ppt_x"/>
                                          </p:val>
                                        </p:tav>
                                      </p:tavLst>
                                    </p:anim>
                                    <p:anim calcmode="lin" valueType="num">
                                      <p:cBhvr additive="base">
                                        <p:cTn id="23" dur="500" fill="hold"/>
                                        <p:tgtEl>
                                          <p:spTgt spid="17"/>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fill="hold"/>
                                        <p:tgtEl>
                                          <p:spTgt spid="18"/>
                                        </p:tgtEl>
                                        <p:attrNameLst>
                                          <p:attrName>ppt_x</p:attrName>
                                        </p:attrNameLst>
                                      </p:cBhvr>
                                      <p:tavLst>
                                        <p:tav tm="0">
                                          <p:val>
                                            <p:strVal val="#ppt_x"/>
                                          </p:val>
                                        </p:tav>
                                        <p:tav tm="100000">
                                          <p:val>
                                            <p:strVal val="#ppt_x"/>
                                          </p:val>
                                        </p:tav>
                                      </p:tavLst>
                                    </p:anim>
                                    <p:anim calcmode="lin" valueType="num">
                                      <p:cBhvr additive="base">
                                        <p:cTn id="2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dissolve">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p:bldP spid="17"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85000"/>
              </a:schemeClr>
            </a:gs>
            <a:gs pos="100000">
              <a:schemeClr val="accent6">
                <a:lumMod val="75000"/>
              </a:schemeClr>
            </a:gs>
          </a:gsLst>
          <a:lin ang="0" scaled="1"/>
          <a:tileRect/>
        </a:gra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Last Millennium</a:t>
            </a:r>
            <a:endParaRPr lang="en-US" dirty="0"/>
          </a:p>
        </p:txBody>
      </p:sp>
      <p:sp>
        <p:nvSpPr>
          <p:cNvPr id="4" name="Slide Number Placeholder 3"/>
          <p:cNvSpPr>
            <a:spLocks noGrp="1"/>
          </p:cNvSpPr>
          <p:nvPr>
            <p:ph type="sldNum" sz="quarter" idx="12"/>
          </p:nvPr>
        </p:nvSpPr>
        <p:spPr/>
        <p:txBody>
          <a:bodyPr/>
          <a:lstStyle/>
          <a:p>
            <a:fld id="{6507B5A5-F0C2-644D-AEA7-E773B6B78F38}" type="slidenum">
              <a:rPr lang="en-US" smtClean="0"/>
              <a:pPr/>
              <a:t>45</a:t>
            </a:fld>
            <a:endParaRPr lang="en-US"/>
          </a:p>
        </p:txBody>
      </p:sp>
      <p:graphicFrame>
        <p:nvGraphicFramePr>
          <p:cNvPr id="5" name="Chart 4"/>
          <p:cNvGraphicFramePr>
            <a:graphicFrameLocks/>
          </p:cNvGraphicFramePr>
          <p:nvPr>
            <p:extLst>
              <p:ext uri="{D42A27DB-BD31-4B8C-83A1-F6EECF244321}">
                <p14:modId xmlns:p14="http://schemas.microsoft.com/office/powerpoint/2010/main" val="662963325"/>
              </p:ext>
            </p:extLst>
          </p:nvPr>
        </p:nvGraphicFramePr>
        <p:xfrm>
          <a:off x="243210" y="1236163"/>
          <a:ext cx="8633936" cy="2735768"/>
        </p:xfrm>
        <a:graphic>
          <a:graphicData uri="http://schemas.openxmlformats.org/drawingml/2006/chart">
            <c:chart xmlns:c="http://schemas.openxmlformats.org/drawingml/2006/chart" xmlns:r="http://schemas.openxmlformats.org/officeDocument/2006/relationships" r:id="rId2"/>
          </a:graphicData>
        </a:graphic>
      </p:graphicFrame>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1438560" y="1612080"/>
              <a:ext cx="6873480" cy="2459520"/>
            </p14:xfrm>
          </p:contentPart>
        </mc:Choice>
        <mc:Fallback xmlns="">
          <p:pic>
            <p:nvPicPr>
              <p:cNvPr id="2" name="Ink 1"/>
              <p:cNvPicPr/>
              <p:nvPr/>
            </p:nvPicPr>
            <p:blipFill>
              <a:blip r:embed="rId4"/>
              <a:stretch>
                <a:fillRect/>
              </a:stretch>
            </p:blipFill>
            <p:spPr>
              <a:xfrm>
                <a:off x="1429200" y="1602720"/>
                <a:ext cx="6892200" cy="2478240"/>
              </a:xfrm>
              <a:prstGeom prst="rect">
                <a:avLst/>
              </a:prstGeom>
            </p:spPr>
          </p:pic>
        </mc:Fallback>
      </mc:AlternateContent>
    </p:spTree>
    <p:extLst>
      <p:ext uri="{BB962C8B-B14F-4D97-AF65-F5344CB8AC3E}">
        <p14:creationId xmlns:p14="http://schemas.microsoft.com/office/powerpoint/2010/main" val="3853543257"/>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Last Millennium</a:t>
            </a:r>
            <a:endParaRPr lang="en-US" dirty="0"/>
          </a:p>
        </p:txBody>
      </p:sp>
      <p:sp>
        <p:nvSpPr>
          <p:cNvPr id="4" name="Slide Number Placeholder 3"/>
          <p:cNvSpPr>
            <a:spLocks noGrp="1"/>
          </p:cNvSpPr>
          <p:nvPr>
            <p:ph type="sldNum" sz="quarter" idx="12"/>
          </p:nvPr>
        </p:nvSpPr>
        <p:spPr/>
        <p:txBody>
          <a:bodyPr/>
          <a:lstStyle/>
          <a:p>
            <a:fld id="{6507B5A5-F0C2-644D-AEA7-E773B6B78F38}" type="slidenum">
              <a:rPr lang="en-US" smtClean="0"/>
              <a:pPr/>
              <a:t>46</a:t>
            </a:fld>
            <a:endParaRPr lang="en-US"/>
          </a:p>
        </p:txBody>
      </p:sp>
      <p:graphicFrame>
        <p:nvGraphicFramePr>
          <p:cNvPr id="5" name="Chart 4"/>
          <p:cNvGraphicFramePr>
            <a:graphicFrameLocks/>
          </p:cNvGraphicFramePr>
          <p:nvPr>
            <p:extLst>
              <p:ext uri="{D42A27DB-BD31-4B8C-83A1-F6EECF244321}">
                <p14:modId xmlns:p14="http://schemas.microsoft.com/office/powerpoint/2010/main" val="1774278040"/>
              </p:ext>
            </p:extLst>
          </p:nvPr>
        </p:nvGraphicFramePr>
        <p:xfrm>
          <a:off x="243210" y="1236163"/>
          <a:ext cx="8633936" cy="2735768"/>
        </p:xfrm>
        <a:graphic>
          <a:graphicData uri="http://schemas.openxmlformats.org/drawingml/2006/chart">
            <c:chart xmlns:c="http://schemas.openxmlformats.org/drawingml/2006/chart" xmlns:r="http://schemas.openxmlformats.org/officeDocument/2006/relationships" r:id="rId2"/>
          </a:graphicData>
        </a:graphic>
      </p:graphicFrame>
      <p:pic>
        <p:nvPicPr>
          <p:cNvPr id="7" name="Picture 6"/>
          <p:cNvPicPr>
            <a:picLocks noChangeAspect="1"/>
          </p:cNvPicPr>
          <p:nvPr/>
        </p:nvPicPr>
        <p:blipFill rotWithShape="1">
          <a:blip r:embed="rId3"/>
          <a:srcRect l="16098" r="30890"/>
          <a:stretch/>
        </p:blipFill>
        <p:spPr>
          <a:xfrm>
            <a:off x="1666144" y="1874344"/>
            <a:ext cx="2331016" cy="3215414"/>
          </a:xfrm>
          <a:prstGeom prst="rect">
            <a:avLst/>
          </a:prstGeom>
          <a:ln>
            <a:noFill/>
          </a:ln>
          <a:effectLst>
            <a:outerShdw blurRad="292100" dist="139700" dir="2700000" algn="tl" rotWithShape="0">
              <a:srgbClr val="333333">
                <a:alpha val="65000"/>
              </a:srgbClr>
            </a:outerShdw>
          </a:effectLst>
        </p:spPr>
      </p:pic>
      <p:cxnSp>
        <p:nvCxnSpPr>
          <p:cNvPr id="9" name="Straight Arrow Connector 8"/>
          <p:cNvCxnSpPr/>
          <p:nvPr/>
        </p:nvCxnSpPr>
        <p:spPr>
          <a:xfrm flipV="1">
            <a:off x="3580585" y="1712389"/>
            <a:ext cx="472907" cy="24318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600200" y="1939455"/>
            <a:ext cx="2396960" cy="461665"/>
          </a:xfrm>
          <a:prstGeom prst="rect">
            <a:avLst/>
          </a:prstGeom>
          <a:solidFill>
            <a:schemeClr val="bg2">
              <a:lumMod val="90000"/>
              <a:alpha val="85000"/>
            </a:schemeClr>
          </a:solidFill>
        </p:spPr>
        <p:txBody>
          <a:bodyPr wrap="none" rtlCol="0">
            <a:spAutoFit/>
          </a:bodyPr>
          <a:lstStyle/>
          <a:p>
            <a:r>
              <a:rPr lang="en-US" sz="2400" b="1" dirty="0" smtClean="0"/>
              <a:t>#1: Printing Press</a:t>
            </a:r>
            <a:endParaRPr lang="en-US" sz="2400" b="1" dirty="0"/>
          </a:p>
        </p:txBody>
      </p:sp>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1840680" y="1834920"/>
              <a:ext cx="4630680" cy="2518200"/>
            </p14:xfrm>
          </p:contentPart>
        </mc:Choice>
        <mc:Fallback xmlns="">
          <p:pic>
            <p:nvPicPr>
              <p:cNvPr id="2" name="Ink 1"/>
              <p:cNvPicPr/>
              <p:nvPr/>
            </p:nvPicPr>
            <p:blipFill>
              <a:blip r:embed="rId5"/>
              <a:stretch>
                <a:fillRect/>
              </a:stretch>
            </p:blipFill>
            <p:spPr>
              <a:xfrm>
                <a:off x="1831320" y="1825560"/>
                <a:ext cx="4649400" cy="2536920"/>
              </a:xfrm>
              <a:prstGeom prst="rect">
                <a:avLst/>
              </a:prstGeom>
            </p:spPr>
          </p:pic>
        </mc:Fallback>
      </mc:AlternateContent>
    </p:spTree>
    <p:extLst>
      <p:ext uri="{BB962C8B-B14F-4D97-AF65-F5344CB8AC3E}">
        <p14:creationId xmlns:p14="http://schemas.microsoft.com/office/powerpoint/2010/main" val="2204760686"/>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Last Millennium</a:t>
            </a:r>
            <a:endParaRPr lang="en-US" dirty="0"/>
          </a:p>
        </p:txBody>
      </p:sp>
      <p:sp>
        <p:nvSpPr>
          <p:cNvPr id="4" name="Slide Number Placeholder 3"/>
          <p:cNvSpPr>
            <a:spLocks noGrp="1"/>
          </p:cNvSpPr>
          <p:nvPr>
            <p:ph type="sldNum" sz="quarter" idx="12"/>
          </p:nvPr>
        </p:nvSpPr>
        <p:spPr/>
        <p:txBody>
          <a:bodyPr/>
          <a:lstStyle/>
          <a:p>
            <a:fld id="{6507B5A5-F0C2-644D-AEA7-E773B6B78F38}" type="slidenum">
              <a:rPr lang="en-US" smtClean="0"/>
              <a:pPr/>
              <a:t>47</a:t>
            </a:fld>
            <a:endParaRPr lang="en-US"/>
          </a:p>
        </p:txBody>
      </p:sp>
      <p:graphicFrame>
        <p:nvGraphicFramePr>
          <p:cNvPr id="5" name="Chart 4"/>
          <p:cNvGraphicFramePr>
            <a:graphicFrameLocks/>
          </p:cNvGraphicFramePr>
          <p:nvPr>
            <p:extLst>
              <p:ext uri="{D42A27DB-BD31-4B8C-83A1-F6EECF244321}">
                <p14:modId xmlns:p14="http://schemas.microsoft.com/office/powerpoint/2010/main" val="460484561"/>
              </p:ext>
            </p:extLst>
          </p:nvPr>
        </p:nvGraphicFramePr>
        <p:xfrm>
          <a:off x="243210" y="1236163"/>
          <a:ext cx="8633936" cy="2735768"/>
        </p:xfrm>
        <a:graphic>
          <a:graphicData uri="http://schemas.openxmlformats.org/drawingml/2006/chart">
            <c:chart xmlns:c="http://schemas.openxmlformats.org/drawingml/2006/chart" xmlns:r="http://schemas.openxmlformats.org/officeDocument/2006/relationships" r:id="rId2"/>
          </a:graphicData>
        </a:graphic>
      </p:graphicFrame>
      <p:pic>
        <p:nvPicPr>
          <p:cNvPr id="8" name="Picture 7"/>
          <p:cNvPicPr>
            <a:picLocks noChangeAspect="1"/>
          </p:cNvPicPr>
          <p:nvPr/>
        </p:nvPicPr>
        <p:blipFill>
          <a:blip r:embed="rId3"/>
          <a:stretch>
            <a:fillRect/>
          </a:stretch>
        </p:blipFill>
        <p:spPr>
          <a:xfrm>
            <a:off x="2514392" y="2152895"/>
            <a:ext cx="4181094" cy="2779903"/>
          </a:xfrm>
          <a:prstGeom prst="rect">
            <a:avLst/>
          </a:prstGeom>
        </p:spPr>
      </p:pic>
      <p:cxnSp>
        <p:nvCxnSpPr>
          <p:cNvPr id="9" name="Straight Arrow Connector 8"/>
          <p:cNvCxnSpPr/>
          <p:nvPr/>
        </p:nvCxnSpPr>
        <p:spPr>
          <a:xfrm flipV="1">
            <a:off x="3580585" y="1712389"/>
            <a:ext cx="472907" cy="24318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600200" y="1939455"/>
            <a:ext cx="2396960" cy="461665"/>
          </a:xfrm>
          <a:prstGeom prst="rect">
            <a:avLst/>
          </a:prstGeom>
          <a:solidFill>
            <a:schemeClr val="bg2">
              <a:lumMod val="90000"/>
              <a:alpha val="85000"/>
            </a:schemeClr>
          </a:solidFill>
        </p:spPr>
        <p:txBody>
          <a:bodyPr wrap="none" rtlCol="0">
            <a:spAutoFit/>
          </a:bodyPr>
          <a:lstStyle/>
          <a:p>
            <a:r>
              <a:rPr lang="en-US" sz="2400" b="1" dirty="0" smtClean="0"/>
              <a:t>#1: Printing Press</a:t>
            </a:r>
            <a:endParaRPr lang="en-US" sz="2400" b="1" dirty="0"/>
          </a:p>
        </p:txBody>
      </p:sp>
      <p:cxnSp>
        <p:nvCxnSpPr>
          <p:cNvPr id="11" name="Straight Arrow Connector 10"/>
          <p:cNvCxnSpPr/>
          <p:nvPr/>
        </p:nvCxnSpPr>
        <p:spPr>
          <a:xfrm flipV="1">
            <a:off x="7205478" y="1728502"/>
            <a:ext cx="472907" cy="24318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5427774" y="1925172"/>
            <a:ext cx="1906441" cy="461665"/>
          </a:xfrm>
          <a:prstGeom prst="rect">
            <a:avLst/>
          </a:prstGeom>
          <a:solidFill>
            <a:schemeClr val="bg2">
              <a:lumMod val="90000"/>
              <a:alpha val="85000"/>
            </a:schemeClr>
          </a:solidFill>
        </p:spPr>
        <p:txBody>
          <a:bodyPr wrap="none" rtlCol="0">
            <a:spAutoFit/>
          </a:bodyPr>
          <a:lstStyle/>
          <a:p>
            <a:r>
              <a:rPr lang="en-US" sz="2400" b="1" dirty="0" smtClean="0"/>
              <a:t>#2: Electricity</a:t>
            </a:r>
            <a:endParaRPr lang="en-US" sz="2400" b="1" dirty="0"/>
          </a:p>
        </p:txBody>
      </p:sp>
      <p:sp>
        <p:nvSpPr>
          <p:cNvPr id="13" name="Rectangle 12"/>
          <p:cNvSpPr/>
          <p:nvPr/>
        </p:nvSpPr>
        <p:spPr>
          <a:xfrm>
            <a:off x="2846892" y="4253561"/>
            <a:ext cx="1935496" cy="523220"/>
          </a:xfrm>
          <a:prstGeom prst="rect">
            <a:avLst/>
          </a:prstGeom>
        </p:spPr>
        <p:txBody>
          <a:bodyPr wrap="none">
            <a:spAutoFit/>
          </a:bodyPr>
          <a:lstStyle/>
          <a:p>
            <a:r>
              <a:rPr lang="en-US" sz="2800" dirty="0">
                <a:solidFill>
                  <a:srgbClr val="FFFF66"/>
                </a:solidFill>
              </a:rPr>
              <a:t>Nikola Tesla</a:t>
            </a:r>
          </a:p>
        </p:txBody>
      </p:sp>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5761080" y="2367720"/>
              <a:ext cx="1353960" cy="33840"/>
            </p14:xfrm>
          </p:contentPart>
        </mc:Choice>
        <mc:Fallback xmlns="">
          <p:pic>
            <p:nvPicPr>
              <p:cNvPr id="2" name="Ink 1"/>
              <p:cNvPicPr/>
              <p:nvPr/>
            </p:nvPicPr>
            <p:blipFill>
              <a:blip r:embed="rId5"/>
              <a:stretch>
                <a:fillRect/>
              </a:stretch>
            </p:blipFill>
            <p:spPr>
              <a:xfrm>
                <a:off x="5751720" y="2358360"/>
                <a:ext cx="1372680" cy="52560"/>
              </a:xfrm>
              <a:prstGeom prst="rect">
                <a:avLst/>
              </a:prstGeom>
            </p:spPr>
          </p:pic>
        </mc:Fallback>
      </mc:AlternateContent>
    </p:spTree>
    <p:extLst>
      <p:ext uri="{BB962C8B-B14F-4D97-AF65-F5344CB8AC3E}">
        <p14:creationId xmlns:p14="http://schemas.microsoft.com/office/powerpoint/2010/main" val="1694934569"/>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Last Millennium</a:t>
            </a:r>
            <a:endParaRPr lang="en-US" dirty="0"/>
          </a:p>
        </p:txBody>
      </p:sp>
      <p:sp>
        <p:nvSpPr>
          <p:cNvPr id="4" name="Slide Number Placeholder 3"/>
          <p:cNvSpPr>
            <a:spLocks noGrp="1"/>
          </p:cNvSpPr>
          <p:nvPr>
            <p:ph type="sldNum" sz="quarter" idx="12"/>
          </p:nvPr>
        </p:nvSpPr>
        <p:spPr/>
        <p:txBody>
          <a:bodyPr/>
          <a:lstStyle/>
          <a:p>
            <a:fld id="{6507B5A5-F0C2-644D-AEA7-E773B6B78F38}" type="slidenum">
              <a:rPr lang="en-US" smtClean="0"/>
              <a:pPr/>
              <a:t>48</a:t>
            </a:fld>
            <a:endParaRPr lang="en-US"/>
          </a:p>
        </p:txBody>
      </p:sp>
      <p:graphicFrame>
        <p:nvGraphicFramePr>
          <p:cNvPr id="5" name="Chart 4"/>
          <p:cNvGraphicFramePr>
            <a:graphicFrameLocks/>
          </p:cNvGraphicFramePr>
          <p:nvPr>
            <p:extLst>
              <p:ext uri="{D42A27DB-BD31-4B8C-83A1-F6EECF244321}">
                <p14:modId xmlns:p14="http://schemas.microsoft.com/office/powerpoint/2010/main" val="2950931878"/>
              </p:ext>
            </p:extLst>
          </p:nvPr>
        </p:nvGraphicFramePr>
        <p:xfrm>
          <a:off x="243210" y="1236163"/>
          <a:ext cx="8633936" cy="2735768"/>
        </p:xfrm>
        <a:graphic>
          <a:graphicData uri="http://schemas.openxmlformats.org/drawingml/2006/chart">
            <c:chart xmlns:c="http://schemas.openxmlformats.org/drawingml/2006/chart" xmlns:r="http://schemas.openxmlformats.org/officeDocument/2006/relationships" r:id="rId2"/>
          </a:graphicData>
        </a:graphic>
      </p:graphicFrame>
      <p:cxnSp>
        <p:nvCxnSpPr>
          <p:cNvPr id="9" name="Straight Arrow Connector 8"/>
          <p:cNvCxnSpPr/>
          <p:nvPr/>
        </p:nvCxnSpPr>
        <p:spPr>
          <a:xfrm flipV="1">
            <a:off x="3580585" y="1712389"/>
            <a:ext cx="472907" cy="24318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600200" y="1939455"/>
            <a:ext cx="2396960" cy="461665"/>
          </a:xfrm>
          <a:prstGeom prst="rect">
            <a:avLst/>
          </a:prstGeom>
          <a:solidFill>
            <a:schemeClr val="bg2">
              <a:lumMod val="90000"/>
              <a:alpha val="85000"/>
            </a:schemeClr>
          </a:solidFill>
        </p:spPr>
        <p:txBody>
          <a:bodyPr wrap="none" rtlCol="0">
            <a:spAutoFit/>
          </a:bodyPr>
          <a:lstStyle/>
          <a:p>
            <a:r>
              <a:rPr lang="en-US" sz="2400" b="1" dirty="0" smtClean="0"/>
              <a:t>#1: Printing Press</a:t>
            </a:r>
            <a:endParaRPr lang="en-US" sz="2400" b="1" dirty="0"/>
          </a:p>
        </p:txBody>
      </p:sp>
      <p:cxnSp>
        <p:nvCxnSpPr>
          <p:cNvPr id="11" name="Straight Arrow Connector 10"/>
          <p:cNvCxnSpPr/>
          <p:nvPr/>
        </p:nvCxnSpPr>
        <p:spPr>
          <a:xfrm flipV="1">
            <a:off x="7205478" y="1728502"/>
            <a:ext cx="472907" cy="24318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5427774" y="1925172"/>
            <a:ext cx="1906441" cy="461665"/>
          </a:xfrm>
          <a:prstGeom prst="rect">
            <a:avLst/>
          </a:prstGeom>
          <a:solidFill>
            <a:schemeClr val="bg2">
              <a:lumMod val="90000"/>
              <a:alpha val="85000"/>
            </a:schemeClr>
          </a:solidFill>
        </p:spPr>
        <p:txBody>
          <a:bodyPr wrap="none" rtlCol="0">
            <a:spAutoFit/>
          </a:bodyPr>
          <a:lstStyle/>
          <a:p>
            <a:r>
              <a:rPr lang="en-US" sz="2400" b="1" dirty="0" smtClean="0"/>
              <a:t>#2: Electricity</a:t>
            </a:r>
            <a:endParaRPr lang="en-US" sz="2400" b="1" dirty="0"/>
          </a:p>
        </p:txBody>
      </p:sp>
      <p:cxnSp>
        <p:nvCxnSpPr>
          <p:cNvPr id="14" name="Straight Arrow Connector 13"/>
          <p:cNvCxnSpPr/>
          <p:nvPr/>
        </p:nvCxnSpPr>
        <p:spPr>
          <a:xfrm flipV="1">
            <a:off x="7682166" y="1828800"/>
            <a:ext cx="623635" cy="59155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5265753" y="2356422"/>
            <a:ext cx="2574894" cy="461665"/>
          </a:xfrm>
          <a:prstGeom prst="rect">
            <a:avLst/>
          </a:prstGeom>
          <a:solidFill>
            <a:schemeClr val="bg2">
              <a:lumMod val="90000"/>
              <a:alpha val="85000"/>
            </a:schemeClr>
          </a:solidFill>
        </p:spPr>
        <p:txBody>
          <a:bodyPr wrap="none" rtlCol="0">
            <a:spAutoFit/>
          </a:bodyPr>
          <a:lstStyle/>
          <a:p>
            <a:r>
              <a:rPr lang="en-US" sz="2400" b="1" dirty="0" smtClean="0"/>
              <a:t>#4: Semiconductor</a:t>
            </a:r>
            <a:endParaRPr lang="en-US" sz="2400" b="1" dirty="0"/>
          </a:p>
        </p:txBody>
      </p:sp>
      <p:cxnSp>
        <p:nvCxnSpPr>
          <p:cNvPr id="16" name="Straight Arrow Connector 15"/>
          <p:cNvCxnSpPr/>
          <p:nvPr/>
        </p:nvCxnSpPr>
        <p:spPr>
          <a:xfrm flipV="1">
            <a:off x="7840648" y="2372242"/>
            <a:ext cx="465153" cy="91049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5265754" y="3282738"/>
            <a:ext cx="3263183" cy="461665"/>
          </a:xfrm>
          <a:prstGeom prst="rect">
            <a:avLst/>
          </a:prstGeom>
          <a:solidFill>
            <a:schemeClr val="bg2">
              <a:lumMod val="90000"/>
              <a:alpha val="85000"/>
            </a:schemeClr>
          </a:solidFill>
        </p:spPr>
        <p:txBody>
          <a:bodyPr wrap="none" rtlCol="0">
            <a:spAutoFit/>
          </a:bodyPr>
          <a:lstStyle/>
          <a:p>
            <a:r>
              <a:rPr lang="en-US" sz="2400" b="1" dirty="0" smtClean="0"/>
              <a:t>#16: Personal Computer</a:t>
            </a:r>
            <a:endParaRPr lang="en-US" sz="2400" b="1" dirty="0"/>
          </a:p>
        </p:txBody>
      </p:sp>
      <p:cxnSp>
        <p:nvCxnSpPr>
          <p:cNvPr id="18" name="Straight Arrow Connector 17"/>
          <p:cNvCxnSpPr>
            <a:stCxn id="19" idx="3"/>
          </p:cNvCxnSpPr>
          <p:nvPr/>
        </p:nvCxnSpPr>
        <p:spPr>
          <a:xfrm flipV="1">
            <a:off x="7735255" y="2060646"/>
            <a:ext cx="499810" cy="93157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6041763" y="2761391"/>
            <a:ext cx="1693492" cy="461665"/>
          </a:xfrm>
          <a:prstGeom prst="rect">
            <a:avLst/>
          </a:prstGeom>
          <a:solidFill>
            <a:schemeClr val="bg2">
              <a:lumMod val="90000"/>
              <a:alpha val="85000"/>
            </a:schemeClr>
          </a:solidFill>
        </p:spPr>
        <p:txBody>
          <a:bodyPr wrap="none" rtlCol="0">
            <a:spAutoFit/>
          </a:bodyPr>
          <a:lstStyle/>
          <a:p>
            <a:r>
              <a:rPr lang="en-US" sz="2400" b="1" dirty="0" smtClean="0"/>
              <a:t>#9: Internet</a:t>
            </a:r>
            <a:endParaRPr lang="en-US" sz="2400" b="1" dirty="0"/>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3909240" y="2233800"/>
              <a:ext cx="3306960" cy="1276920"/>
            </p14:xfrm>
          </p:contentPart>
        </mc:Choice>
        <mc:Fallback xmlns="">
          <p:pic>
            <p:nvPicPr>
              <p:cNvPr id="2" name="Ink 1"/>
              <p:cNvPicPr/>
              <p:nvPr/>
            </p:nvPicPr>
            <p:blipFill>
              <a:blip r:embed="rId4"/>
              <a:stretch>
                <a:fillRect/>
              </a:stretch>
            </p:blipFill>
            <p:spPr>
              <a:xfrm>
                <a:off x="3899880" y="2224440"/>
                <a:ext cx="3325680" cy="1295640"/>
              </a:xfrm>
              <a:prstGeom prst="rect">
                <a:avLst/>
              </a:prstGeom>
            </p:spPr>
          </p:pic>
        </mc:Fallback>
      </mc:AlternateContent>
    </p:spTree>
    <p:extLst>
      <p:ext uri="{BB962C8B-B14F-4D97-AF65-F5344CB8AC3E}">
        <p14:creationId xmlns:p14="http://schemas.microsoft.com/office/powerpoint/2010/main" val="250640306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199" y="418761"/>
            <a:ext cx="4866386" cy="1182172"/>
          </a:xfrm>
        </p:spPr>
        <p:txBody>
          <a:bodyPr>
            <a:normAutofit fontScale="90000"/>
          </a:bodyPr>
          <a:lstStyle/>
          <a:p>
            <a:r>
              <a:rPr lang="en-US" sz="6000" dirty="0" smtClean="0"/>
              <a:t>Past and Future</a:t>
            </a:r>
            <a:endParaRPr lang="en-US" sz="6000"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4</a:t>
            </a:fld>
            <a:endParaRPr lang="en-US"/>
          </a:p>
        </p:txBody>
      </p:sp>
      <p:pic>
        <p:nvPicPr>
          <p:cNvPr id="6" name="Picture 5"/>
          <p:cNvPicPr>
            <a:picLocks noChangeAspect="1"/>
          </p:cNvPicPr>
          <p:nvPr/>
        </p:nvPicPr>
        <p:blipFill rotWithShape="1">
          <a:blip r:embed="rId2">
            <a:extLst>
              <a:ext uri="{BEBA8EAE-BF5A-486C-A8C5-ECC9F3942E4B}">
                <a14:imgProps xmlns:a14="http://schemas.microsoft.com/office/drawing/2010/main">
                  <a14:imgLayer r:embed="rId3">
                    <a14:imgEffect>
                      <a14:backgroundRemoval t="4167" b="96500" l="22750" r="78500"/>
                    </a14:imgEffect>
                  </a14:imgLayer>
                </a14:imgProps>
              </a:ext>
            </a:extLst>
          </a:blip>
          <a:srcRect l="24587" r="30251"/>
          <a:stretch/>
        </p:blipFill>
        <p:spPr>
          <a:xfrm rot="2026504">
            <a:off x="5561047" y="-353708"/>
            <a:ext cx="2340114" cy="5181600"/>
          </a:xfrm>
          <a:prstGeom prst="rect">
            <a:avLst/>
          </a:prstGeom>
        </p:spPr>
      </p:pic>
      <p:pic>
        <p:nvPicPr>
          <p:cNvPr id="7" name="Picture 6"/>
          <p:cNvPicPr>
            <a:picLocks noChangeAspect="1"/>
          </p:cNvPicPr>
          <p:nvPr/>
        </p:nvPicPr>
        <p:blipFill rotWithShape="1">
          <a:blip r:embed="rId4"/>
          <a:srcRect l="32352" t="17551" r="28233" b="24265"/>
          <a:stretch/>
        </p:blipFill>
        <p:spPr>
          <a:xfrm>
            <a:off x="1285380" y="1600933"/>
            <a:ext cx="2789037" cy="29102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72623511"/>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Prediction #3</a:t>
            </a:r>
            <a:endParaRPr lang="en-US" b="1"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49</a:t>
            </a:fld>
            <a:endParaRPr lang="en-US"/>
          </a:p>
        </p:txBody>
      </p:sp>
      <p:sp>
        <p:nvSpPr>
          <p:cNvPr id="7" name="TextBox 6"/>
          <p:cNvSpPr txBox="1"/>
          <p:nvPr/>
        </p:nvSpPr>
        <p:spPr>
          <a:xfrm>
            <a:off x="474718" y="1029566"/>
            <a:ext cx="8041620" cy="206210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3200" dirty="0" smtClean="0"/>
              <a:t>Over the next 15 years, </a:t>
            </a:r>
            <a:r>
              <a:rPr lang="en-US" sz="3200" b="1" dirty="0" smtClean="0"/>
              <a:t>there will be inventions that change the world </a:t>
            </a:r>
            <a:r>
              <a:rPr lang="en-US" sz="3200" dirty="0" smtClean="0"/>
              <a:t>at least as much as the semiconductor, personal computer, and Internet did over the last 30.</a:t>
            </a:r>
            <a:endParaRPr lang="en-US" sz="3200" dirty="0"/>
          </a:p>
        </p:txBody>
      </p:sp>
      <p:pic>
        <p:nvPicPr>
          <p:cNvPr id="3" name="Picture 2"/>
          <p:cNvPicPr>
            <a:picLocks noChangeAspect="1"/>
          </p:cNvPicPr>
          <p:nvPr/>
        </p:nvPicPr>
        <p:blipFill rotWithShape="1">
          <a:blip r:embed="rId2"/>
          <a:srcRect l="3109" r="21215"/>
          <a:stretch/>
        </p:blipFill>
        <p:spPr>
          <a:xfrm>
            <a:off x="215762" y="3215170"/>
            <a:ext cx="1956376" cy="1329767"/>
          </a:xfrm>
          <a:prstGeom prst="rect">
            <a:avLst/>
          </a:prstGeom>
        </p:spPr>
      </p:pic>
      <p:sp>
        <p:nvSpPr>
          <p:cNvPr id="8" name="TextBox 7"/>
          <p:cNvSpPr txBox="1"/>
          <p:nvPr/>
        </p:nvSpPr>
        <p:spPr>
          <a:xfrm>
            <a:off x="318345" y="4547949"/>
            <a:ext cx="1672253" cy="369332"/>
          </a:xfrm>
          <a:prstGeom prst="rect">
            <a:avLst/>
          </a:prstGeom>
          <a:noFill/>
        </p:spPr>
        <p:txBody>
          <a:bodyPr wrap="none" rtlCol="0">
            <a:spAutoFit/>
          </a:bodyPr>
          <a:lstStyle/>
          <a:p>
            <a:r>
              <a:rPr lang="en-US" dirty="0" smtClean="0"/>
              <a:t>Drone delivery?</a:t>
            </a:r>
            <a:endParaRPr lang="en-US" dirty="0"/>
          </a:p>
        </p:txBody>
      </p:sp>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Lst>
          </a:blip>
          <a:stretch>
            <a:fillRect/>
          </a:stretch>
        </p:blipFill>
        <p:spPr>
          <a:xfrm>
            <a:off x="2500941" y="3135464"/>
            <a:ext cx="1735895" cy="1552094"/>
          </a:xfrm>
          <a:prstGeom prst="rect">
            <a:avLst/>
          </a:prstGeom>
        </p:spPr>
      </p:pic>
      <p:sp>
        <p:nvSpPr>
          <p:cNvPr id="11" name="TextBox 10"/>
          <p:cNvSpPr txBox="1"/>
          <p:nvPr/>
        </p:nvSpPr>
        <p:spPr>
          <a:xfrm>
            <a:off x="2593955" y="4582598"/>
            <a:ext cx="1511502" cy="369332"/>
          </a:xfrm>
          <a:prstGeom prst="rect">
            <a:avLst/>
          </a:prstGeom>
          <a:noFill/>
        </p:spPr>
        <p:txBody>
          <a:bodyPr wrap="none" rtlCol="0">
            <a:spAutoFit/>
          </a:bodyPr>
          <a:lstStyle/>
          <a:p>
            <a:r>
              <a:rPr lang="en-US" dirty="0" smtClean="0"/>
              <a:t>Printing food?</a:t>
            </a:r>
            <a:endParaRPr lang="en-US" dirty="0"/>
          </a:p>
        </p:txBody>
      </p:sp>
      <p:sp>
        <p:nvSpPr>
          <p:cNvPr id="13" name="TextBox 12"/>
          <p:cNvSpPr txBox="1"/>
          <p:nvPr/>
        </p:nvSpPr>
        <p:spPr>
          <a:xfrm>
            <a:off x="4581271" y="4582598"/>
            <a:ext cx="1618352" cy="369332"/>
          </a:xfrm>
          <a:prstGeom prst="rect">
            <a:avLst/>
          </a:prstGeom>
          <a:noFill/>
        </p:spPr>
        <p:txBody>
          <a:bodyPr wrap="none" rtlCol="0">
            <a:spAutoFit/>
          </a:bodyPr>
          <a:lstStyle/>
          <a:p>
            <a:r>
              <a:rPr lang="en-US" dirty="0" smtClean="0"/>
              <a:t>3D fabrication?</a:t>
            </a:r>
            <a:endParaRPr lang="en-US" dirty="0"/>
          </a:p>
        </p:txBody>
      </p:sp>
      <p:pic>
        <p:nvPicPr>
          <p:cNvPr id="9" name="Picture 8"/>
          <p:cNvPicPr>
            <a:picLocks noChangeAspect="1"/>
          </p:cNvPicPr>
          <p:nvPr/>
        </p:nvPicPr>
        <p:blipFill>
          <a:blip r:embed="rId5"/>
          <a:stretch>
            <a:fillRect/>
          </a:stretch>
        </p:blipFill>
        <p:spPr>
          <a:xfrm>
            <a:off x="4449891" y="3181039"/>
            <a:ext cx="1935449" cy="1298384"/>
          </a:xfrm>
          <a:prstGeom prst="rect">
            <a:avLst/>
          </a:prstGeom>
        </p:spPr>
      </p:pic>
      <p:pic>
        <p:nvPicPr>
          <p:cNvPr id="14" name="Picture 13"/>
          <p:cNvPicPr>
            <a:picLocks noChangeAspect="1"/>
          </p:cNvPicPr>
          <p:nvPr/>
        </p:nvPicPr>
        <p:blipFill>
          <a:blip r:embed="rId6"/>
          <a:stretch>
            <a:fillRect/>
          </a:stretch>
        </p:blipFill>
        <p:spPr>
          <a:xfrm>
            <a:off x="6752315" y="3181039"/>
            <a:ext cx="1783080" cy="1273119"/>
          </a:xfrm>
          <a:prstGeom prst="rect">
            <a:avLst/>
          </a:prstGeom>
        </p:spPr>
      </p:pic>
      <p:sp>
        <p:nvSpPr>
          <p:cNvPr id="16" name="TextBox 15"/>
          <p:cNvSpPr txBox="1"/>
          <p:nvPr/>
        </p:nvSpPr>
        <p:spPr>
          <a:xfrm>
            <a:off x="7339640" y="4547949"/>
            <a:ext cx="483350" cy="369332"/>
          </a:xfrm>
          <a:prstGeom prst="rect">
            <a:avLst/>
          </a:prstGeom>
          <a:noFill/>
        </p:spPr>
        <p:txBody>
          <a:bodyPr wrap="none" rtlCol="0">
            <a:spAutoFit/>
          </a:bodyPr>
          <a:lstStyle/>
          <a:p>
            <a:r>
              <a:rPr lang="en-US" dirty="0" smtClean="0"/>
              <a:t>AI?</a:t>
            </a:r>
            <a:endParaRPr lang="en-US" dirty="0"/>
          </a:p>
        </p:txBody>
      </p:sp>
      <mc:AlternateContent xmlns:mc="http://schemas.openxmlformats.org/markup-compatibility/2006" xmlns:p14="http://schemas.microsoft.com/office/powerpoint/2010/main">
        <mc:Choice Requires="p14">
          <p:contentPart p14:bwMode="auto" r:id="rId7">
            <p14:nvContentPartPr>
              <p14:cNvPr id="4" name="Ink 3"/>
              <p14:cNvContentPartPr/>
              <p14:nvPr/>
            </p14:nvContentPartPr>
            <p14:xfrm>
              <a:off x="813240" y="2063880"/>
              <a:ext cx="5652720" cy="946080"/>
            </p14:xfrm>
          </p:contentPart>
        </mc:Choice>
        <mc:Fallback xmlns="">
          <p:pic>
            <p:nvPicPr>
              <p:cNvPr id="4" name="Ink 3"/>
              <p:cNvPicPr/>
              <p:nvPr/>
            </p:nvPicPr>
            <p:blipFill>
              <a:blip r:embed="rId8"/>
              <a:stretch>
                <a:fillRect/>
              </a:stretch>
            </p:blipFill>
            <p:spPr>
              <a:xfrm>
                <a:off x="803880" y="2054520"/>
                <a:ext cx="5671440" cy="964800"/>
              </a:xfrm>
              <a:prstGeom prst="rect">
                <a:avLst/>
              </a:prstGeom>
            </p:spPr>
          </p:pic>
        </mc:Fallback>
      </mc:AlternateContent>
    </p:spTree>
    <p:extLst>
      <p:ext uri="{BB962C8B-B14F-4D97-AF65-F5344CB8AC3E}">
        <p14:creationId xmlns:p14="http://schemas.microsoft.com/office/powerpoint/2010/main" val="3820710902"/>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rosecenter2"/>
          <p:cNvPicPr>
            <a:picLocks noChangeAspect="1" noChangeArrowheads="1"/>
          </p:cNvPicPr>
          <p:nvPr/>
        </p:nvPicPr>
        <p:blipFill>
          <a:blip r:embed="rId2" cstate="print"/>
          <a:srcRect/>
          <a:stretch>
            <a:fillRect/>
          </a:stretch>
        </p:blipFill>
        <p:spPr bwMode="auto">
          <a:xfrm>
            <a:off x="0" y="-1176144"/>
            <a:ext cx="9144000" cy="6858000"/>
          </a:xfrm>
          <a:prstGeom prst="rect">
            <a:avLst/>
          </a:prstGeom>
          <a:noFill/>
        </p:spPr>
      </p:pic>
      <p:pic>
        <p:nvPicPr>
          <p:cNvPr id="4" name="Picture 4" descr="http://scienceblogs.com/framing-science/TysonDailyShow.jpg"/>
          <p:cNvPicPr>
            <a:picLocks noChangeAspect="1" noChangeArrowheads="1"/>
          </p:cNvPicPr>
          <p:nvPr/>
        </p:nvPicPr>
        <p:blipFill>
          <a:blip r:embed="rId3" cstate="print"/>
          <a:srcRect/>
          <a:stretch>
            <a:fillRect/>
          </a:stretch>
        </p:blipFill>
        <p:spPr bwMode="auto">
          <a:xfrm>
            <a:off x="518599" y="1876188"/>
            <a:ext cx="4024884" cy="3011424"/>
          </a:xfrm>
          <a:prstGeom prst="rect">
            <a:avLst/>
          </a:prstGeom>
          <a:ln>
            <a:noFill/>
          </a:ln>
          <a:effectLst>
            <a:outerShdw blurRad="292100" dist="139700" dir="2700000" algn="tl" rotWithShape="0">
              <a:srgbClr val="333333">
                <a:alpha val="65000"/>
              </a:srgbClr>
            </a:outerShdw>
          </a:effectLst>
        </p:spPr>
      </p:pic>
      <p:pic>
        <p:nvPicPr>
          <p:cNvPr id="2" name="Picture 1" descr="Screen Shot 2014-02-19 at 6.19.14 AM.png">
            <a:hlinkClick r:id="rId4"/>
          </p:cNvPr>
          <p:cNvPicPr>
            <a:picLocks noChangeAspect="1"/>
          </p:cNvPicPr>
          <p:nvPr/>
        </p:nvPicPr>
        <p:blipFill rotWithShape="1">
          <a:blip r:embed="rId5">
            <a:extLst>
              <a:ext uri="{28A0092B-C50C-407E-A947-70E740481C1C}">
                <a14:useLocalDpi xmlns:a14="http://schemas.microsoft.com/office/drawing/2010/main" val="0"/>
              </a:ext>
            </a:extLst>
          </a:blip>
          <a:srcRect t="27627"/>
          <a:stretch/>
        </p:blipFill>
        <p:spPr>
          <a:xfrm>
            <a:off x="3005084" y="212385"/>
            <a:ext cx="5773806" cy="1440562"/>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12"/>
          </p:nvPr>
        </p:nvSpPr>
        <p:spPr/>
        <p:txBody>
          <a:bodyPr/>
          <a:lstStyle/>
          <a:p>
            <a:fld id="{5901D8F8-DFD5-3B41-9914-44ACC1FDB87E}" type="slidenum">
              <a:rPr lang="en-US" smtClean="0"/>
              <a:t>50</a:t>
            </a:fld>
            <a:endParaRPr lang="en-US"/>
          </a:p>
        </p:txBody>
      </p:sp>
      <mc:AlternateContent xmlns:mc="http://schemas.openxmlformats.org/markup-compatibility/2006" xmlns:p14="http://schemas.microsoft.com/office/powerpoint/2010/main">
        <mc:Choice Requires="p14">
          <p:contentPart p14:bwMode="auto" r:id="rId6">
            <p14:nvContentPartPr>
              <p14:cNvPr id="6" name="Ink 5"/>
              <p14:cNvContentPartPr/>
              <p14:nvPr/>
            </p14:nvContentPartPr>
            <p14:xfrm>
              <a:off x="4199760" y="1452240"/>
              <a:ext cx="4409280" cy="144000"/>
            </p14:xfrm>
          </p:contentPart>
        </mc:Choice>
        <mc:Fallback xmlns="">
          <p:pic>
            <p:nvPicPr>
              <p:cNvPr id="6" name="Ink 5"/>
              <p:cNvPicPr/>
              <p:nvPr/>
            </p:nvPicPr>
            <p:blipFill>
              <a:blip r:embed="rId7"/>
              <a:stretch>
                <a:fillRect/>
              </a:stretch>
            </p:blipFill>
            <p:spPr>
              <a:xfrm>
                <a:off x="4190400" y="1442880"/>
                <a:ext cx="4428000" cy="162720"/>
              </a:xfrm>
              <a:prstGeom prst="rect">
                <a:avLst/>
              </a:prstGeom>
            </p:spPr>
          </p:pic>
        </mc:Fallback>
      </mc:AlternateContent>
    </p:spTree>
    <p:extLst>
      <p:ext uri="{BB962C8B-B14F-4D97-AF65-F5344CB8AC3E}">
        <p14:creationId xmlns:p14="http://schemas.microsoft.com/office/powerpoint/2010/main" val="239116999"/>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Picture 1" descr="Screen Shot 2014-02-19 at 6.25.1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7138" y="125526"/>
            <a:ext cx="6800951" cy="2875402"/>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3"/>
          <a:stretch>
            <a:fillRect/>
          </a:stretch>
        </p:blipFill>
        <p:spPr>
          <a:xfrm>
            <a:off x="446202" y="3154342"/>
            <a:ext cx="8420608" cy="13345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6" name="Straight Arrow Connector 5"/>
          <p:cNvCxnSpPr/>
          <p:nvPr/>
        </p:nvCxnSpPr>
        <p:spPr>
          <a:xfrm flipH="1" flipV="1">
            <a:off x="4656506" y="4513674"/>
            <a:ext cx="1104" cy="454384"/>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V="1">
            <a:off x="2735933" y="4513674"/>
            <a:ext cx="0" cy="454384"/>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1559992" y="4513674"/>
            <a:ext cx="0" cy="454384"/>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1013265" y="4513674"/>
            <a:ext cx="0" cy="454384"/>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742767" y="4513674"/>
            <a:ext cx="0" cy="454384"/>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4" name="Slide Number Placeholder 3"/>
          <p:cNvSpPr>
            <a:spLocks noGrp="1"/>
          </p:cNvSpPr>
          <p:nvPr>
            <p:ph type="sldNum" sz="quarter" idx="12"/>
          </p:nvPr>
        </p:nvSpPr>
        <p:spPr/>
        <p:txBody>
          <a:bodyPr/>
          <a:lstStyle/>
          <a:p>
            <a:fld id="{5901D8F8-DFD5-3B41-9914-44ACC1FDB87E}" type="slidenum">
              <a:rPr lang="en-US" smtClean="0"/>
              <a:t>51</a:t>
            </a:fld>
            <a:endParaRPr lang="en-US"/>
          </a:p>
        </p:txBody>
      </p:sp>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359280" y="187920"/>
              <a:ext cx="8745840" cy="4863240"/>
            </p14:xfrm>
          </p:contentPart>
        </mc:Choice>
        <mc:Fallback xmlns="">
          <p:pic>
            <p:nvPicPr>
              <p:cNvPr id="5" name="Ink 4"/>
              <p:cNvPicPr/>
              <p:nvPr/>
            </p:nvPicPr>
            <p:blipFill>
              <a:blip r:embed="rId5"/>
              <a:stretch>
                <a:fillRect/>
              </a:stretch>
            </p:blipFill>
            <p:spPr>
              <a:xfrm>
                <a:off x="349920" y="178560"/>
                <a:ext cx="8764560" cy="4881960"/>
              </a:xfrm>
              <a:prstGeom prst="rect">
                <a:avLst/>
              </a:prstGeom>
            </p:spPr>
          </p:pic>
        </mc:Fallback>
      </mc:AlternateContent>
    </p:spTree>
    <p:extLst>
      <p:ext uri="{BB962C8B-B14F-4D97-AF65-F5344CB8AC3E}">
        <p14:creationId xmlns:p14="http://schemas.microsoft.com/office/powerpoint/2010/main" val="30425443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Rectangle 3"/>
          <p:cNvSpPr/>
          <p:nvPr/>
        </p:nvSpPr>
        <p:spPr>
          <a:xfrm>
            <a:off x="457200" y="360941"/>
            <a:ext cx="8229600" cy="3539430"/>
          </a:xfrm>
          <a:prstGeom prst="rect">
            <a:avLst/>
          </a:prstGeom>
        </p:spPr>
        <p:txBody>
          <a:bodyPr wrap="square">
            <a:spAutoFit/>
          </a:bodyPr>
          <a:lstStyle/>
          <a:p>
            <a:r>
              <a:rPr lang="en-US" sz="3200" dirty="0" smtClean="0"/>
              <a:t>“If you’re going to use your computer to simulate some phenomenon in the universe, then it only becomes interesting if you change the scale of that phenomenon by at least a factor of 10. … For a 3D simulation, an increase by a factor of 10 in each of the three dimensions increases your volume by a factor of 1000.”</a:t>
            </a:r>
            <a:endParaRPr lang="en-US" sz="3200" dirty="0"/>
          </a:p>
        </p:txBody>
      </p:sp>
      <p:sp>
        <p:nvSpPr>
          <p:cNvPr id="5" name="Rectangle 4"/>
          <p:cNvSpPr/>
          <p:nvPr/>
        </p:nvSpPr>
        <p:spPr>
          <a:xfrm>
            <a:off x="3124200" y="4056497"/>
            <a:ext cx="5562600" cy="954107"/>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r>
              <a:rPr lang="en-US" sz="2800" dirty="0" smtClean="0"/>
              <a:t>What is the asymptotic running time for simulating the universe</a:t>
            </a:r>
            <a:r>
              <a:rPr lang="en-US" sz="2800" dirty="0" smtClean="0">
                <a:sym typeface="Symbol" pitchFamily="18" charset="2"/>
              </a:rPr>
              <a:t>?</a:t>
            </a:r>
            <a:endParaRPr lang="en-US" sz="2800" dirty="0">
              <a:sym typeface="Symbol" pitchFamily="18" charset="2"/>
            </a:endParaRPr>
          </a:p>
        </p:txBody>
      </p:sp>
      <p:sp>
        <p:nvSpPr>
          <p:cNvPr id="6" name="Slide Number Placeholder 5"/>
          <p:cNvSpPr>
            <a:spLocks noGrp="1"/>
          </p:cNvSpPr>
          <p:nvPr>
            <p:ph type="sldNum" sz="quarter" idx="12"/>
          </p:nvPr>
        </p:nvSpPr>
        <p:spPr/>
        <p:txBody>
          <a:bodyPr/>
          <a:lstStyle/>
          <a:p>
            <a:fld id="{6507B5A5-F0C2-644D-AEA7-E773B6B78F38}" type="slidenum">
              <a:rPr lang="en-US" smtClean="0"/>
              <a:pPr/>
              <a:t>52</a:t>
            </a:fld>
            <a:endParaRPr lang="en-US"/>
          </a:p>
        </p:txBody>
      </p:sp>
      <mc:AlternateContent xmlns:mc="http://schemas.openxmlformats.org/markup-compatibility/2006" xmlns:p14="http://schemas.microsoft.com/office/powerpoint/2010/main">
        <mc:Choice Requires="p14">
          <p:contentPart p14:bwMode="auto" r:id="rId2">
            <p14:nvContentPartPr>
              <p14:cNvPr id="2" name="Ink 1"/>
              <p14:cNvContentPartPr/>
              <p14:nvPr/>
            </p14:nvContentPartPr>
            <p14:xfrm>
              <a:off x="308520" y="363240"/>
              <a:ext cx="6046200" cy="3663720"/>
            </p14:xfrm>
          </p:contentPart>
        </mc:Choice>
        <mc:Fallback xmlns="">
          <p:pic>
            <p:nvPicPr>
              <p:cNvPr id="2" name="Ink 1"/>
              <p:cNvPicPr/>
              <p:nvPr/>
            </p:nvPicPr>
            <p:blipFill>
              <a:blip r:embed="rId3"/>
              <a:stretch>
                <a:fillRect/>
              </a:stretch>
            </p:blipFill>
            <p:spPr>
              <a:xfrm>
                <a:off x="299160" y="353880"/>
                <a:ext cx="6064920" cy="3682440"/>
              </a:xfrm>
              <a:prstGeom prst="rect">
                <a:avLst/>
              </a:prstGeom>
            </p:spPr>
          </p:pic>
        </mc:Fallback>
      </mc:AlternateContent>
    </p:spTree>
    <p:extLst>
      <p:ext uri="{BB962C8B-B14F-4D97-AF65-F5344CB8AC3E}">
        <p14:creationId xmlns:p14="http://schemas.microsoft.com/office/powerpoint/2010/main" val="3974438099"/>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888834" name="Rectangle 2"/>
          <p:cNvSpPr>
            <a:spLocks noGrp="1" noChangeArrowheads="1"/>
          </p:cNvSpPr>
          <p:nvPr>
            <p:ph type="title"/>
          </p:nvPr>
        </p:nvSpPr>
        <p:spPr/>
        <p:txBody>
          <a:bodyPr/>
          <a:lstStyle/>
          <a:p>
            <a:r>
              <a:rPr lang="en-US"/>
              <a:t>Astrophysics and Moore’s Law</a:t>
            </a:r>
          </a:p>
        </p:txBody>
      </p:sp>
      <p:sp>
        <p:nvSpPr>
          <p:cNvPr id="888835" name="Rectangle 3"/>
          <p:cNvSpPr>
            <a:spLocks noGrp="1" noChangeArrowheads="1"/>
          </p:cNvSpPr>
          <p:nvPr>
            <p:ph idx="1"/>
          </p:nvPr>
        </p:nvSpPr>
        <p:spPr/>
        <p:txBody>
          <a:bodyPr/>
          <a:lstStyle/>
          <a:p>
            <a:pPr marL="0" indent="0">
              <a:lnSpc>
                <a:spcPct val="80000"/>
              </a:lnSpc>
              <a:buNone/>
            </a:pPr>
            <a:r>
              <a:rPr lang="en-US" sz="4000" dirty="0">
                <a:sym typeface="Symbol" pitchFamily="18" charset="2"/>
              </a:rPr>
              <a:t>Simulating universe is</a:t>
            </a:r>
            <a:r>
              <a:rPr lang="en-US" sz="4400" dirty="0">
                <a:sym typeface="Symbol" pitchFamily="18" charset="2"/>
              </a:rPr>
              <a:t> </a:t>
            </a:r>
            <a:r>
              <a:rPr lang="en-US" sz="4800" dirty="0">
                <a:sym typeface="Symbol" pitchFamily="18" charset="2"/>
              </a:rPr>
              <a:t>(</a:t>
            </a:r>
            <a:r>
              <a:rPr lang="en-US" sz="4800" i="1" dirty="0">
                <a:latin typeface="Times New Roman" pitchFamily="18" charset="0"/>
                <a:sym typeface="Symbol" pitchFamily="18" charset="2"/>
              </a:rPr>
              <a:t>n</a:t>
            </a:r>
            <a:r>
              <a:rPr lang="en-US" sz="4800" baseline="30000" dirty="0">
                <a:latin typeface="Times New Roman" pitchFamily="18" charset="0"/>
                <a:sym typeface="Symbol" pitchFamily="18" charset="2"/>
              </a:rPr>
              <a:t>3</a:t>
            </a:r>
            <a:r>
              <a:rPr lang="en-US" sz="4800" dirty="0">
                <a:sym typeface="Symbol" pitchFamily="18" charset="2"/>
              </a:rPr>
              <a:t>)</a:t>
            </a:r>
          </a:p>
          <a:p>
            <a:pPr marL="400050" lvl="1" indent="0">
              <a:lnSpc>
                <a:spcPct val="80000"/>
              </a:lnSpc>
              <a:buNone/>
            </a:pPr>
            <a:r>
              <a:rPr lang="en-US" sz="3600" dirty="0">
                <a:sym typeface="Symbol" pitchFamily="18" charset="2"/>
              </a:rPr>
              <a:t>Moore’s </a:t>
            </a:r>
            <a:r>
              <a:rPr lang="en-US" sz="3600" dirty="0" smtClean="0">
                <a:sym typeface="Symbol" pitchFamily="18" charset="2"/>
              </a:rPr>
              <a:t>“law”: </a:t>
            </a:r>
            <a:r>
              <a:rPr lang="en-US" sz="3600" dirty="0">
                <a:sym typeface="Symbol" pitchFamily="18" charset="2"/>
              </a:rPr>
              <a:t>computing power doubles every 18 months</a:t>
            </a:r>
          </a:p>
          <a:p>
            <a:pPr marL="0" indent="0">
              <a:lnSpc>
                <a:spcPct val="80000"/>
              </a:lnSpc>
              <a:buNone/>
            </a:pPr>
            <a:r>
              <a:rPr lang="en-US" sz="4000" dirty="0" smtClean="0">
                <a:sym typeface="Symbol" pitchFamily="18" charset="2"/>
              </a:rPr>
              <a:t>Tyson</a:t>
            </a:r>
            <a:r>
              <a:rPr lang="en-US" sz="4000" dirty="0">
                <a:sym typeface="Symbol" pitchFamily="18" charset="2"/>
              </a:rPr>
              <a:t>: to understand something new about </a:t>
            </a:r>
            <a:r>
              <a:rPr lang="en-US" sz="4000" dirty="0" smtClean="0">
                <a:sym typeface="Symbol" pitchFamily="18" charset="2"/>
              </a:rPr>
              <a:t>universe</a:t>
            </a:r>
            <a:r>
              <a:rPr lang="en-US" sz="4000" dirty="0">
                <a:sym typeface="Symbol" pitchFamily="18" charset="2"/>
              </a:rPr>
              <a:t>, need to scale by </a:t>
            </a:r>
            <a:r>
              <a:rPr lang="en-US" sz="4000" dirty="0" smtClean="0">
                <a:latin typeface="Cambria Math"/>
                <a:cs typeface="Cambria Math"/>
                <a:sym typeface="Symbol" pitchFamily="18" charset="2"/>
              </a:rPr>
              <a:t>10</a:t>
            </a:r>
            <a:r>
              <a:rPr lang="en-US" sz="4000" i="1" dirty="0" smtClean="0">
                <a:latin typeface="Cambria Math"/>
                <a:cs typeface="Cambria Math"/>
                <a:sym typeface="Symbol" pitchFamily="18" charset="2"/>
              </a:rPr>
              <a:t>x</a:t>
            </a:r>
            <a:endParaRPr lang="en-US" sz="4000" i="1" dirty="0">
              <a:latin typeface="Cambria Math"/>
              <a:cs typeface="Cambria Math"/>
              <a:sym typeface="Symbol" pitchFamily="18" charset="2"/>
            </a:endParaRPr>
          </a:p>
        </p:txBody>
      </p:sp>
      <p:sp>
        <p:nvSpPr>
          <p:cNvPr id="4" name="Rectangle 3"/>
          <p:cNvSpPr/>
          <p:nvPr/>
        </p:nvSpPr>
        <p:spPr>
          <a:xfrm>
            <a:off x="1320972" y="3999375"/>
            <a:ext cx="6324600" cy="896656"/>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nSpc>
                <a:spcPct val="80000"/>
              </a:lnSpc>
            </a:pPr>
            <a:r>
              <a:rPr lang="en-US" sz="3200" dirty="0" smtClean="0">
                <a:sym typeface="Symbol" pitchFamily="18" charset="2"/>
              </a:rPr>
              <a:t>How long does it take to know </a:t>
            </a:r>
            <a:r>
              <a:rPr lang="en-US" sz="3200" i="1" dirty="0" smtClean="0">
                <a:sym typeface="Symbol" pitchFamily="18" charset="2"/>
              </a:rPr>
              <a:t>twice </a:t>
            </a:r>
            <a:r>
              <a:rPr lang="en-US" sz="3200" dirty="0" smtClean="0">
                <a:sym typeface="Symbol" pitchFamily="18" charset="2"/>
              </a:rPr>
              <a:t>as much about the universe?</a:t>
            </a:r>
            <a:endParaRPr lang="en-US" sz="3200" dirty="0">
              <a:sym typeface="Symbol" pitchFamily="18" charset="2"/>
            </a:endParaRPr>
          </a:p>
        </p:txBody>
      </p:sp>
      <p:sp>
        <p:nvSpPr>
          <p:cNvPr id="5" name="Slide Number Placeholder 4"/>
          <p:cNvSpPr>
            <a:spLocks noGrp="1"/>
          </p:cNvSpPr>
          <p:nvPr>
            <p:ph type="sldNum" sz="quarter" idx="12"/>
          </p:nvPr>
        </p:nvSpPr>
        <p:spPr/>
        <p:txBody>
          <a:bodyPr/>
          <a:lstStyle/>
          <a:p>
            <a:fld id="{6507B5A5-F0C2-644D-AEA7-E773B6B78F38}" type="slidenum">
              <a:rPr lang="en-US" smtClean="0"/>
              <a:pPr/>
              <a:t>53</a:t>
            </a:fld>
            <a:endParaRPr lang="en-US"/>
          </a:p>
        </p:txBody>
      </p:sp>
      <mc:AlternateContent xmlns:mc="http://schemas.openxmlformats.org/markup-compatibility/2006" xmlns:p14="http://schemas.microsoft.com/office/powerpoint/2010/main">
        <mc:Choice Requires="p14">
          <p:contentPart p14:bwMode="auto" r:id="rId2">
            <p14:nvContentPartPr>
              <p14:cNvPr id="2" name="Ink 1"/>
              <p14:cNvContentPartPr/>
              <p14:nvPr/>
            </p14:nvContentPartPr>
            <p14:xfrm>
              <a:off x="590760" y="1846440"/>
              <a:ext cx="7591320" cy="3148560"/>
            </p14:xfrm>
          </p:contentPart>
        </mc:Choice>
        <mc:Fallback xmlns="">
          <p:pic>
            <p:nvPicPr>
              <p:cNvPr id="2" name="Ink 1"/>
              <p:cNvPicPr/>
              <p:nvPr/>
            </p:nvPicPr>
            <p:blipFill>
              <a:blip r:embed="rId3"/>
              <a:stretch>
                <a:fillRect/>
              </a:stretch>
            </p:blipFill>
            <p:spPr>
              <a:xfrm>
                <a:off x="581400" y="1837080"/>
                <a:ext cx="7610040" cy="3167280"/>
              </a:xfrm>
              <a:prstGeom prst="rect">
                <a:avLst/>
              </a:prstGeom>
            </p:spPr>
          </p:pic>
        </mc:Fallback>
      </mc:AlternateContent>
    </p:spTree>
    <p:extLst>
      <p:ext uri="{BB962C8B-B14F-4D97-AF65-F5344CB8AC3E}">
        <p14:creationId xmlns:p14="http://schemas.microsoft.com/office/powerpoint/2010/main" val="3845100679"/>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54</a:t>
            </a:fld>
            <a:endParaRPr lang="en-US"/>
          </a:p>
        </p:txBody>
      </p:sp>
      <p:pic>
        <p:nvPicPr>
          <p:cNvPr id="5" name="Picture 4" descr="Screen Shot 2013-12-03 at 7.28.1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610" y="301803"/>
            <a:ext cx="6330696" cy="3633343"/>
          </a:xfrm>
          <a:prstGeom prst="rect">
            <a:avLst/>
          </a:prstGeom>
          <a:ln>
            <a:noFill/>
          </a:ln>
          <a:effectLst>
            <a:outerShdw blurRad="292100" dist="139700" dir="2700000" algn="tl" rotWithShape="0">
              <a:srgbClr val="333333">
                <a:alpha val="65000"/>
              </a:srgbClr>
            </a:outerShdw>
          </a:effectLst>
        </p:spPr>
      </p:pic>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538560" y="3521160"/>
              <a:ext cx="1368720" cy="482040"/>
            </p14:xfrm>
          </p:contentPart>
        </mc:Choice>
        <mc:Fallback xmlns="">
          <p:pic>
            <p:nvPicPr>
              <p:cNvPr id="2" name="Ink 1"/>
              <p:cNvPicPr/>
              <p:nvPr/>
            </p:nvPicPr>
            <p:blipFill>
              <a:blip r:embed="rId4"/>
              <a:stretch>
                <a:fillRect/>
              </a:stretch>
            </p:blipFill>
            <p:spPr>
              <a:xfrm>
                <a:off x="529200" y="3511800"/>
                <a:ext cx="1387440" cy="500760"/>
              </a:xfrm>
              <a:prstGeom prst="rect">
                <a:avLst/>
              </a:prstGeom>
            </p:spPr>
          </p:pic>
        </mc:Fallback>
      </mc:AlternateContent>
    </p:spTree>
    <p:extLst>
      <p:ext uri="{BB962C8B-B14F-4D97-AF65-F5344CB8AC3E}">
        <p14:creationId xmlns:p14="http://schemas.microsoft.com/office/powerpoint/2010/main" val="50496239"/>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55</a:t>
            </a:fld>
            <a:endParaRPr lang="en-US"/>
          </a:p>
        </p:txBody>
      </p:sp>
      <p:pic>
        <p:nvPicPr>
          <p:cNvPr id="5" name="Picture 4" descr="Screen Shot 2013-12-03 at 7.28.1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14302"/>
            <a:ext cx="6330696" cy="3633343"/>
          </a:xfrm>
          <a:prstGeom prst="rect">
            <a:avLst/>
          </a:prstGeom>
          <a:ln>
            <a:noFill/>
          </a:ln>
          <a:effectLst>
            <a:outerShdw blurRad="292100" dist="139700" dir="2700000" algn="tl" rotWithShape="0">
              <a:srgbClr val="333333">
                <a:alpha val="65000"/>
              </a:srgbClr>
            </a:outerShdw>
          </a:effectLst>
        </p:spPr>
      </p:pic>
      <p:pic>
        <p:nvPicPr>
          <p:cNvPr id="6" name="Picture 5" descr="Screen Shot 2013-12-03 at 7.31.2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57151"/>
            <a:ext cx="4883658" cy="5006721"/>
          </a:xfrm>
          <a:prstGeom prst="rect">
            <a:avLst/>
          </a:prstGeom>
          <a:ln>
            <a:noFill/>
          </a:ln>
          <a:effectLst>
            <a:outerShdw blurRad="292100" dist="139700" dir="2700000" algn="tl" rotWithShape="0">
              <a:srgbClr val="333333">
                <a:alpha val="65000"/>
              </a:srgbClr>
            </a:outerShdw>
          </a:effectLst>
        </p:spPr>
      </p:pic>
      <p:pic>
        <p:nvPicPr>
          <p:cNvPr id="8" name="Picture 7" descr="Screen Shot 2013-12-03 at 7.32.16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8334" y="749205"/>
            <a:ext cx="2866644" cy="1391412"/>
          </a:xfrm>
          <a:prstGeom prst="rect">
            <a:avLst/>
          </a:prstGeom>
          <a:ln>
            <a:noFill/>
          </a:ln>
          <a:effectLst>
            <a:outerShdw blurRad="292100" dist="139700" dir="2700000" algn="tl" rotWithShape="0">
              <a:srgbClr val="333333">
                <a:alpha val="65000"/>
              </a:srgbClr>
            </a:outerShdw>
          </a:effectLst>
        </p:spPr>
      </p:pic>
      <p:pic>
        <p:nvPicPr>
          <p:cNvPr id="9" name="Picture 8" descr="Screen Shot 2013-12-03 at 7.33.03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71299" y="1989196"/>
            <a:ext cx="3896872" cy="2681878"/>
          </a:xfrm>
          <a:prstGeom prst="rect">
            <a:avLst/>
          </a:prstGeom>
          <a:ln>
            <a:noFill/>
          </a:ln>
          <a:effectLst>
            <a:outerShdw blurRad="190500" algn="tl" rotWithShape="0">
              <a:srgbClr val="000000">
                <a:alpha val="70000"/>
              </a:srgbClr>
            </a:outerShdw>
          </a:effectLst>
        </p:spPr>
      </p:pic>
      <mc:AlternateContent xmlns:mc="http://schemas.openxmlformats.org/markup-compatibility/2006" xmlns:p14="http://schemas.microsoft.com/office/powerpoint/2010/main">
        <mc:Choice Requires="p14">
          <p:contentPart p14:bwMode="auto" r:id="rId6">
            <p14:nvContentPartPr>
              <p14:cNvPr id="2" name="Ink 1"/>
              <p14:cNvContentPartPr/>
              <p14:nvPr/>
            </p14:nvContentPartPr>
            <p14:xfrm>
              <a:off x="709200" y="311040"/>
              <a:ext cx="5205960" cy="4193640"/>
            </p14:xfrm>
          </p:contentPart>
        </mc:Choice>
        <mc:Fallback xmlns="">
          <p:pic>
            <p:nvPicPr>
              <p:cNvPr id="2" name="Ink 1"/>
              <p:cNvPicPr/>
              <p:nvPr/>
            </p:nvPicPr>
            <p:blipFill>
              <a:blip r:embed="rId7"/>
              <a:stretch>
                <a:fillRect/>
              </a:stretch>
            </p:blipFill>
            <p:spPr>
              <a:xfrm>
                <a:off x="699840" y="301680"/>
                <a:ext cx="5224680" cy="4212360"/>
              </a:xfrm>
              <a:prstGeom prst="rect">
                <a:avLst/>
              </a:prstGeom>
            </p:spPr>
          </p:pic>
        </mc:Fallback>
      </mc:AlternateContent>
    </p:spTree>
    <p:extLst>
      <p:ext uri="{BB962C8B-B14F-4D97-AF65-F5344CB8AC3E}">
        <p14:creationId xmlns:p14="http://schemas.microsoft.com/office/powerpoint/2010/main" val="2899234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1254" t="19392" b="6547"/>
          <a:stretch/>
        </p:blipFill>
        <p:spPr>
          <a:xfrm>
            <a:off x="0" y="-1"/>
            <a:ext cx="9144000" cy="5143501"/>
          </a:xfrm>
          <a:prstGeom prst="rect">
            <a:avLst/>
          </a:prstGeom>
        </p:spPr>
      </p:pic>
      <p:sp>
        <p:nvSpPr>
          <p:cNvPr id="891907" name="Text Box 3"/>
          <p:cNvSpPr txBox="1">
            <a:spLocks noChangeArrowheads="1"/>
          </p:cNvSpPr>
          <p:nvPr/>
        </p:nvSpPr>
        <p:spPr bwMode="auto">
          <a:xfrm>
            <a:off x="545662" y="3639126"/>
            <a:ext cx="7696200" cy="1323439"/>
          </a:xfrm>
          <a:prstGeom prst="rect">
            <a:avLst/>
          </a:prstGeom>
          <a:noFill/>
          <a:ln w="31750">
            <a:noFill/>
            <a:miter lim="800000"/>
            <a:headEnd/>
            <a:tailEnd/>
          </a:ln>
          <a:effectLst/>
        </p:spPr>
        <p:txBody>
          <a:bodyPr wrap="square">
            <a:spAutoFit/>
          </a:bodyPr>
          <a:lstStyle/>
          <a:p>
            <a:pPr algn="ctr"/>
            <a:r>
              <a:rPr lang="en-US" sz="4000" dirty="0">
                <a:solidFill>
                  <a:schemeClr val="accent1">
                    <a:lumMod val="20000"/>
                    <a:lumOff val="80000"/>
                  </a:schemeClr>
                </a:solidFill>
                <a:effectLst>
                  <a:outerShdw blurRad="50800" dist="38100" dir="2700000" algn="tl" rotWithShape="0">
                    <a:prstClr val="black">
                      <a:alpha val="40000"/>
                    </a:prstClr>
                  </a:outerShdw>
                </a:effectLst>
              </a:rPr>
              <a:t>Will there be any </a:t>
            </a:r>
            <a:r>
              <a:rPr lang="en-US" sz="4000" i="1" dirty="0">
                <a:solidFill>
                  <a:schemeClr val="accent1">
                    <a:lumMod val="20000"/>
                    <a:lumOff val="80000"/>
                  </a:schemeClr>
                </a:solidFill>
                <a:effectLst>
                  <a:outerShdw blurRad="50800" dist="38100" dir="2700000" algn="tl" rotWithShape="0">
                    <a:prstClr val="black">
                      <a:alpha val="40000"/>
                    </a:prstClr>
                  </a:outerShdw>
                </a:effectLst>
              </a:rPr>
              <a:t>mystery</a:t>
            </a:r>
            <a:r>
              <a:rPr lang="en-US" sz="4000" dirty="0">
                <a:solidFill>
                  <a:schemeClr val="accent1">
                    <a:lumMod val="20000"/>
                    <a:lumOff val="80000"/>
                  </a:schemeClr>
                </a:solidFill>
                <a:effectLst>
                  <a:outerShdw blurRad="50800" dist="38100" dir="2700000" algn="tl" rotWithShape="0">
                    <a:prstClr val="black">
                      <a:alpha val="40000"/>
                    </a:prstClr>
                  </a:outerShdw>
                </a:effectLst>
              </a:rPr>
              <a:t> left in the Universe when you die?</a:t>
            </a:r>
          </a:p>
        </p:txBody>
      </p:sp>
      <p:sp>
        <p:nvSpPr>
          <p:cNvPr id="4" name="Slide Number Placeholder 3"/>
          <p:cNvSpPr>
            <a:spLocks noGrp="1"/>
          </p:cNvSpPr>
          <p:nvPr>
            <p:ph type="sldNum" sz="quarter" idx="12"/>
          </p:nvPr>
        </p:nvSpPr>
        <p:spPr/>
        <p:txBody>
          <a:bodyPr/>
          <a:lstStyle/>
          <a:p>
            <a:fld id="{6507B5A5-F0C2-644D-AEA7-E773B6B78F38}" type="slidenum">
              <a:rPr lang="en-US" smtClean="0"/>
              <a:pPr/>
              <a:t>56</a:t>
            </a:fld>
            <a:endParaRPr lang="en-US"/>
          </a:p>
        </p:txBody>
      </p:sp>
      <p:sp>
        <p:nvSpPr>
          <p:cNvPr id="8" name="Text Box 3"/>
          <p:cNvSpPr txBox="1">
            <a:spLocks noChangeArrowheads="1"/>
          </p:cNvSpPr>
          <p:nvPr/>
        </p:nvSpPr>
        <p:spPr bwMode="auto">
          <a:xfrm>
            <a:off x="1266880" y="152186"/>
            <a:ext cx="7696200" cy="1323439"/>
          </a:xfrm>
          <a:prstGeom prst="rect">
            <a:avLst/>
          </a:prstGeom>
          <a:noFill/>
          <a:ln w="31750">
            <a:noFill/>
            <a:miter lim="800000"/>
            <a:headEnd/>
            <a:tailEnd/>
          </a:ln>
          <a:effectLst/>
        </p:spPr>
        <p:txBody>
          <a:bodyPr wrap="square">
            <a:spAutoFit/>
          </a:bodyPr>
          <a:lstStyle/>
          <a:p>
            <a:pPr algn="ctr"/>
            <a:r>
              <a:rPr lang="en-US" sz="4000" dirty="0" smtClean="0">
                <a:solidFill>
                  <a:srgbClr val="FFFF00"/>
                </a:solidFill>
              </a:rPr>
              <a:t>15 years </a:t>
            </a:r>
            <a:r>
              <a:rPr lang="en-US" sz="4000" dirty="0" smtClean="0">
                <a:solidFill>
                  <a:srgbClr val="FFFF00"/>
                </a:solidFill>
                <a:latin typeface="Wingdings"/>
                <a:ea typeface="Wingdings"/>
                <a:cs typeface="Wingdings"/>
                <a:sym typeface="Wingdings"/>
              </a:rPr>
              <a:t>≈</a:t>
            </a:r>
            <a:r>
              <a:rPr lang="en-US" sz="4000" dirty="0" smtClean="0">
                <a:solidFill>
                  <a:srgbClr val="FFFF00"/>
                </a:solidFill>
              </a:rPr>
              <a:t>1000x computing power </a:t>
            </a:r>
          </a:p>
          <a:p>
            <a:r>
              <a:rPr lang="en-US" sz="4000" dirty="0">
                <a:solidFill>
                  <a:srgbClr val="FFFF00"/>
                </a:solidFill>
                <a:latin typeface="Wingdings"/>
                <a:ea typeface="Wingdings"/>
                <a:cs typeface="Wingdings"/>
                <a:sym typeface="Wingdings"/>
              </a:rPr>
              <a:t> </a:t>
            </a:r>
            <a:r>
              <a:rPr lang="en-US" sz="4000" dirty="0" smtClean="0">
                <a:solidFill>
                  <a:srgbClr val="FFFF00"/>
                </a:solidFill>
                <a:ea typeface="Wingdings"/>
                <a:cs typeface="Wingdings"/>
                <a:sym typeface="Wingdings"/>
              </a:rPr>
              <a:t>             </a:t>
            </a:r>
            <a:r>
              <a:rPr lang="en-US" sz="4000" dirty="0" smtClean="0">
                <a:solidFill>
                  <a:srgbClr val="FFFF00"/>
                </a:solidFill>
                <a:latin typeface="Wingdings"/>
                <a:ea typeface="Wingdings"/>
                <a:cs typeface="Wingdings"/>
                <a:sym typeface="Wingdings"/>
              </a:rPr>
              <a:t>≈</a:t>
            </a:r>
            <a:r>
              <a:rPr lang="en-US" sz="4000" dirty="0" smtClean="0">
                <a:solidFill>
                  <a:srgbClr val="FFFF00"/>
                </a:solidFill>
                <a:ea typeface="Wingdings"/>
                <a:cs typeface="Wingdings"/>
                <a:sym typeface="Wingdings"/>
              </a:rPr>
              <a:t> </a:t>
            </a:r>
            <a:r>
              <a:rPr lang="en-US" sz="4000" dirty="0" smtClean="0">
                <a:solidFill>
                  <a:srgbClr val="FFFF00"/>
                </a:solidFill>
              </a:rPr>
              <a:t>double understanding</a:t>
            </a:r>
            <a:r>
              <a:rPr lang="en-US" sz="4000" dirty="0" smtClean="0">
                <a:solidFill>
                  <a:srgbClr val="FFFF00"/>
                </a:solidFill>
                <a:latin typeface="Wingdings"/>
                <a:ea typeface="Wingdings"/>
                <a:cs typeface="Wingdings"/>
                <a:sym typeface="Wingdings"/>
              </a:rPr>
              <a:t>  </a:t>
            </a:r>
            <a:endParaRPr lang="en-US" sz="4000" dirty="0">
              <a:solidFill>
                <a:srgbClr val="FFFF00"/>
              </a:solidFill>
            </a:endParaRPr>
          </a:p>
        </p:txBody>
      </p:sp>
      <p:sp>
        <p:nvSpPr>
          <p:cNvPr id="9" name="TextBox 8"/>
          <p:cNvSpPr txBox="1"/>
          <p:nvPr/>
        </p:nvSpPr>
        <p:spPr>
          <a:xfrm>
            <a:off x="181876" y="1330802"/>
            <a:ext cx="2981989" cy="2308324"/>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400" dirty="0" smtClean="0">
                <a:solidFill>
                  <a:schemeClr val="accent5">
                    <a:lumMod val="20000"/>
                    <a:lumOff val="80000"/>
                  </a:schemeClr>
                </a:solidFill>
                <a:effectLst>
                  <a:outerShdw blurRad="50800" dist="38100" dir="2700000" algn="tl" rotWithShape="0">
                    <a:schemeClr val="tx1">
                      <a:alpha val="43000"/>
                    </a:schemeClr>
                  </a:outerShdw>
                </a:effectLst>
              </a:rPr>
              <a:t>“There’s an unwritten rule in astrophysics: your computer simulation must end before you die.”</a:t>
            </a:r>
          </a:p>
          <a:p>
            <a:pPr algn="r"/>
            <a:r>
              <a:rPr lang="en-US" sz="2400" dirty="0" smtClean="0">
                <a:solidFill>
                  <a:schemeClr val="accent5">
                    <a:lumMod val="20000"/>
                    <a:lumOff val="80000"/>
                  </a:schemeClr>
                </a:solidFill>
                <a:effectLst>
                  <a:outerShdw blurRad="50800" dist="38100" dir="2700000" algn="tl" rotWithShape="0">
                    <a:schemeClr val="tx1">
                      <a:alpha val="43000"/>
                    </a:schemeClr>
                  </a:outerShdw>
                </a:effectLst>
              </a:rPr>
              <a:t>Neil </a:t>
            </a:r>
            <a:r>
              <a:rPr lang="en-US" sz="2400" dirty="0" err="1" smtClean="0">
                <a:solidFill>
                  <a:schemeClr val="accent5">
                    <a:lumMod val="20000"/>
                    <a:lumOff val="80000"/>
                  </a:schemeClr>
                </a:solidFill>
                <a:effectLst>
                  <a:outerShdw blurRad="50800" dist="38100" dir="2700000" algn="tl" rotWithShape="0">
                    <a:schemeClr val="tx1">
                      <a:alpha val="43000"/>
                    </a:schemeClr>
                  </a:outerShdw>
                </a:effectLst>
              </a:rPr>
              <a:t>deGrasse</a:t>
            </a:r>
            <a:r>
              <a:rPr lang="en-US" sz="2400" dirty="0" smtClean="0">
                <a:solidFill>
                  <a:schemeClr val="accent5">
                    <a:lumMod val="20000"/>
                    <a:lumOff val="80000"/>
                  </a:schemeClr>
                </a:solidFill>
                <a:effectLst>
                  <a:outerShdw blurRad="50800" dist="38100" dir="2700000" algn="tl" rotWithShape="0">
                    <a:schemeClr val="tx1">
                      <a:alpha val="43000"/>
                    </a:schemeClr>
                  </a:outerShdw>
                </a:effectLst>
              </a:rPr>
              <a:t> Tyson</a:t>
            </a:r>
            <a:endParaRPr lang="en-US" sz="2400" dirty="0">
              <a:solidFill>
                <a:schemeClr val="accent5">
                  <a:lumMod val="20000"/>
                  <a:lumOff val="80000"/>
                </a:schemeClr>
              </a:solidFill>
              <a:effectLst>
                <a:outerShdw blurRad="50800" dist="38100" dir="2700000" algn="tl" rotWithShape="0">
                  <a:schemeClr val="tx1">
                    <a:alpha val="43000"/>
                  </a:schemeClr>
                </a:outerShdw>
              </a:effectLst>
            </a:endParaRPr>
          </a:p>
        </p:txBody>
      </p:sp>
    </p:spTree>
    <p:extLst>
      <p:ext uri="{BB962C8B-B14F-4D97-AF65-F5344CB8AC3E}">
        <p14:creationId xmlns:p14="http://schemas.microsoft.com/office/powerpoint/2010/main" val="18042144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891907"/>
                                        </p:tgtEl>
                                        <p:attrNameLst>
                                          <p:attrName>style.visibility</p:attrName>
                                        </p:attrNameLst>
                                      </p:cBhvr>
                                      <p:to>
                                        <p:strVal val="visible"/>
                                      </p:to>
                                    </p:set>
                                    <p:animEffect transition="in" filter="wheel(4)">
                                      <p:cBhvr>
                                        <p:cTn id="7" dur="2000"/>
                                        <p:tgtEl>
                                          <p:spTgt spid="89190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4)">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1907" grpId="0"/>
      <p:bldP spid="8"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724530" y="694323"/>
            <a:ext cx="4200040" cy="3416320"/>
          </a:xfrm>
          <a:prstGeom prst="rect">
            <a:avLst/>
          </a:prstGeom>
          <a:noFill/>
          <a:ln w="31750">
            <a:noFill/>
            <a:miter lim="800000"/>
            <a:headEnd/>
            <a:tailEnd/>
          </a:ln>
          <a:effectLst/>
        </p:spPr>
        <p:txBody>
          <a:bodyPr wrap="square">
            <a:spAutoFit/>
          </a:bodyPr>
          <a:lstStyle/>
          <a:p>
            <a:r>
              <a:rPr lang="en-US" sz="3600" i="1" dirty="0"/>
              <a:t>Only two things are infinite, the universe and human stupidity, and I'm not sure about the former. </a:t>
            </a:r>
          </a:p>
          <a:p>
            <a:pPr algn="r"/>
            <a:r>
              <a:rPr lang="en-US" sz="3600" dirty="0"/>
              <a:t>Albert Einstein</a:t>
            </a:r>
          </a:p>
        </p:txBody>
      </p:sp>
      <p:pic>
        <p:nvPicPr>
          <p:cNvPr id="8194" name="Picture 2"/>
          <p:cNvPicPr>
            <a:picLocks noChangeAspect="1" noChangeArrowheads="1"/>
          </p:cNvPicPr>
          <p:nvPr/>
        </p:nvPicPr>
        <p:blipFill>
          <a:blip r:embed="rId2" cstate="print"/>
          <a:srcRect/>
          <a:stretch>
            <a:fillRect/>
          </a:stretch>
        </p:blipFill>
        <p:spPr bwMode="auto">
          <a:xfrm>
            <a:off x="5450396" y="23717"/>
            <a:ext cx="3693604" cy="5119783"/>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6507B5A5-F0C2-644D-AEA7-E773B6B78F38}" type="slidenum">
              <a:rPr lang="en-US" smtClean="0"/>
              <a:pPr/>
              <a:t>57</a:t>
            </a:fld>
            <a:endParaRPr lang="en-US"/>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815040" y="1813680"/>
              <a:ext cx="1248480" cy="41040"/>
            </p14:xfrm>
          </p:contentPart>
        </mc:Choice>
        <mc:Fallback xmlns="">
          <p:pic>
            <p:nvPicPr>
              <p:cNvPr id="2" name="Ink 1"/>
              <p:cNvPicPr/>
              <p:nvPr/>
            </p:nvPicPr>
            <p:blipFill>
              <a:blip r:embed="rId4"/>
              <a:stretch>
                <a:fillRect/>
              </a:stretch>
            </p:blipFill>
            <p:spPr>
              <a:xfrm>
                <a:off x="805680" y="1804320"/>
                <a:ext cx="1267200" cy="59760"/>
              </a:xfrm>
              <a:prstGeom prst="rect">
                <a:avLst/>
              </a:prstGeom>
            </p:spPr>
          </p:pic>
        </mc:Fallback>
      </mc:AlternateContent>
    </p:spTree>
    <p:extLst>
      <p:ext uri="{BB962C8B-B14F-4D97-AF65-F5344CB8AC3E}">
        <p14:creationId xmlns:p14="http://schemas.microsoft.com/office/powerpoint/2010/main" val="163163890"/>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904194" name="Rectangle 2"/>
          <p:cNvSpPr>
            <a:spLocks noGrp="1" noChangeArrowheads="1"/>
          </p:cNvSpPr>
          <p:nvPr>
            <p:ph type="title"/>
          </p:nvPr>
        </p:nvSpPr>
        <p:spPr/>
        <p:txBody>
          <a:bodyPr/>
          <a:lstStyle/>
          <a:p>
            <a:r>
              <a:rPr lang="en-US"/>
              <a:t>The Endless Golden Age</a:t>
            </a:r>
          </a:p>
        </p:txBody>
      </p:sp>
      <p:sp>
        <p:nvSpPr>
          <p:cNvPr id="904195" name="Rectangle 3"/>
          <p:cNvSpPr>
            <a:spLocks noGrp="1" noChangeArrowheads="1"/>
          </p:cNvSpPr>
          <p:nvPr>
            <p:ph type="body" idx="1"/>
          </p:nvPr>
        </p:nvSpPr>
        <p:spPr>
          <a:xfrm>
            <a:off x="255717" y="1200151"/>
            <a:ext cx="8583483" cy="2831126"/>
          </a:xfrm>
        </p:spPr>
        <p:txBody>
          <a:bodyPr>
            <a:normAutofit fontScale="92500" lnSpcReduction="10000"/>
          </a:bodyPr>
          <a:lstStyle/>
          <a:p>
            <a:pPr marL="0" indent="0">
              <a:lnSpc>
                <a:spcPct val="90000"/>
              </a:lnSpc>
              <a:buNone/>
            </a:pPr>
            <a:r>
              <a:rPr lang="en-US" b="1" dirty="0"/>
              <a:t>Golden Age</a:t>
            </a:r>
            <a:r>
              <a:rPr lang="en-US" dirty="0"/>
              <a:t> – period in which knowledge/quality of something </a:t>
            </a:r>
            <a:r>
              <a:rPr lang="en-US" dirty="0" smtClean="0"/>
              <a:t>improves exponentially</a:t>
            </a:r>
            <a:endParaRPr lang="en-US" dirty="0"/>
          </a:p>
          <a:p>
            <a:pPr marL="0" indent="0">
              <a:lnSpc>
                <a:spcPct val="90000"/>
              </a:lnSpc>
              <a:buNone/>
            </a:pPr>
            <a:r>
              <a:rPr lang="en-US" dirty="0"/>
              <a:t>At </a:t>
            </a:r>
            <a:r>
              <a:rPr lang="en-US" b="1" dirty="0"/>
              <a:t>any point in history</a:t>
            </a:r>
            <a:r>
              <a:rPr lang="en-US" dirty="0"/>
              <a:t>, half of what is known </a:t>
            </a:r>
            <a:r>
              <a:rPr lang="en-US" dirty="0" smtClean="0"/>
              <a:t>was </a:t>
            </a:r>
            <a:r>
              <a:rPr lang="en-US" dirty="0"/>
              <a:t>discovered in the previous 15 years!</a:t>
            </a:r>
          </a:p>
          <a:p>
            <a:pPr marL="457200" lvl="1" indent="0">
              <a:lnSpc>
                <a:spcPct val="90000"/>
              </a:lnSpc>
              <a:buNone/>
            </a:pPr>
            <a:r>
              <a:rPr lang="en-US" dirty="0" smtClean="0"/>
              <a:t>Moore’s </a:t>
            </a:r>
            <a:r>
              <a:rPr lang="en-US" dirty="0"/>
              <a:t>law today, but other advances </a:t>
            </a:r>
            <a:r>
              <a:rPr lang="en-US" dirty="0" smtClean="0"/>
              <a:t>previously (and tomorrow): </a:t>
            </a:r>
            <a:r>
              <a:rPr lang="en-US" dirty="0"/>
              <a:t>telescopes, photocopiers, clocks, agriculture, </a:t>
            </a:r>
            <a:r>
              <a:rPr lang="en-US" dirty="0" smtClean="0"/>
              <a:t>drone delivery, personal assistant, etc</a:t>
            </a:r>
            <a:r>
              <a:rPr lang="en-US" dirty="0"/>
              <a:t>.</a:t>
            </a:r>
          </a:p>
          <a:p>
            <a:pPr>
              <a:lnSpc>
                <a:spcPct val="90000"/>
              </a:lnSpc>
            </a:pPr>
            <a:endParaRPr lang="en-US" dirty="0"/>
          </a:p>
        </p:txBody>
      </p:sp>
      <p:sp>
        <p:nvSpPr>
          <p:cNvPr id="4" name="TextBox 3"/>
          <p:cNvSpPr txBox="1"/>
          <p:nvPr/>
        </p:nvSpPr>
        <p:spPr>
          <a:xfrm>
            <a:off x="525391" y="3913659"/>
            <a:ext cx="7817364" cy="83099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400" dirty="0" smtClean="0"/>
              <a:t>Accumulating </a:t>
            </a:r>
            <a:r>
              <a:rPr lang="en-US" sz="2400" b="1" dirty="0" smtClean="0"/>
              <a:t>4% per year</a:t>
            </a:r>
            <a:r>
              <a:rPr lang="en-US" sz="2400" dirty="0" smtClean="0"/>
              <a:t> =&gt; doubling every 15 years</a:t>
            </a:r>
          </a:p>
          <a:p>
            <a:pPr algn="ctr"/>
            <a:r>
              <a:rPr lang="en-US" sz="2400" dirty="0" smtClean="0"/>
              <a:t>Accumulating </a:t>
            </a:r>
            <a:r>
              <a:rPr lang="en-US" sz="2400" b="1" dirty="0" smtClean="0"/>
              <a:t>4% per month</a:t>
            </a:r>
            <a:r>
              <a:rPr lang="en-US" sz="2400" dirty="0" smtClean="0"/>
              <a:t> =&gt; 1000x every 15 years</a:t>
            </a:r>
            <a:endParaRPr lang="en-US" sz="2400"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58</a:t>
            </a:fld>
            <a:endParaRPr lang="en-US"/>
          </a:p>
        </p:txBody>
      </p:sp>
      <mc:AlternateContent xmlns:mc="http://schemas.openxmlformats.org/markup-compatibility/2006" xmlns:p14="http://schemas.microsoft.com/office/powerpoint/2010/main">
        <mc:Choice Requires="p14">
          <p:contentPart p14:bwMode="auto" r:id="rId2">
            <p14:nvContentPartPr>
              <p14:cNvPr id="2" name="Ink 1"/>
              <p14:cNvContentPartPr/>
              <p14:nvPr/>
            </p14:nvContentPartPr>
            <p14:xfrm>
              <a:off x="165240" y="1111320"/>
              <a:ext cx="4160160" cy="3255840"/>
            </p14:xfrm>
          </p:contentPart>
        </mc:Choice>
        <mc:Fallback xmlns="">
          <p:pic>
            <p:nvPicPr>
              <p:cNvPr id="2" name="Ink 1"/>
              <p:cNvPicPr/>
              <p:nvPr/>
            </p:nvPicPr>
            <p:blipFill>
              <a:blip r:embed="rId3"/>
              <a:stretch>
                <a:fillRect/>
              </a:stretch>
            </p:blipFill>
            <p:spPr>
              <a:xfrm>
                <a:off x="155880" y="1101960"/>
                <a:ext cx="4178880" cy="3274560"/>
              </a:xfrm>
              <a:prstGeom prst="rect">
                <a:avLst/>
              </a:prstGeom>
            </p:spPr>
          </p:pic>
        </mc:Fallback>
      </mc:AlternateContent>
    </p:spTree>
    <p:extLst>
      <p:ext uri="{BB962C8B-B14F-4D97-AF65-F5344CB8AC3E}">
        <p14:creationId xmlns:p14="http://schemas.microsoft.com/office/powerpoint/2010/main" val="137459145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5</a:t>
            </a:fld>
            <a:endParaRPr lang="en-US"/>
          </a:p>
        </p:txBody>
      </p:sp>
      <p:pic>
        <p:nvPicPr>
          <p:cNvPr id="3" name="Picture 2"/>
          <p:cNvPicPr>
            <a:picLocks noChangeAspect="1"/>
          </p:cNvPicPr>
          <p:nvPr/>
        </p:nvPicPr>
        <p:blipFill>
          <a:blip r:embed="rId2"/>
          <a:stretch>
            <a:fillRect/>
          </a:stretch>
        </p:blipFill>
        <p:spPr>
          <a:xfrm>
            <a:off x="698959" y="148200"/>
            <a:ext cx="7527551" cy="4892908"/>
          </a:xfrm>
          <a:prstGeom prst="rect">
            <a:avLst/>
          </a:prstGeom>
        </p:spPr>
      </p:pic>
    </p:spTree>
    <p:extLst>
      <p:ext uri="{BB962C8B-B14F-4D97-AF65-F5344CB8AC3E}">
        <p14:creationId xmlns:p14="http://schemas.microsoft.com/office/powerpoint/2010/main" val="810328015"/>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descr="Screen Shot 2013-12-03 at 7.54.43 AM.png"/>
          <p:cNvPicPr>
            <a:picLocks noChangeAspect="1"/>
          </p:cNvPicPr>
          <p:nvPr/>
        </p:nvPicPr>
        <p:blipFill rotWithShape="1">
          <a:blip r:embed="rId2">
            <a:extLst>
              <a:ext uri="{28A0092B-C50C-407E-A947-70E740481C1C}">
                <a14:useLocalDpi xmlns:a14="http://schemas.microsoft.com/office/drawing/2010/main" val="0"/>
              </a:ext>
            </a:extLst>
          </a:blip>
          <a:srcRect l="13602" t="3128" r="20334" b="4835"/>
          <a:stretch/>
        </p:blipFill>
        <p:spPr>
          <a:xfrm>
            <a:off x="622647" y="-1"/>
            <a:ext cx="4423494" cy="5068623"/>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12"/>
          </p:nvPr>
        </p:nvSpPr>
        <p:spPr/>
        <p:txBody>
          <a:bodyPr/>
          <a:lstStyle/>
          <a:p>
            <a:fld id="{B6B80A1A-7165-45C4-A01A-4D8082766133}" type="slidenum">
              <a:rPr lang="en-US" smtClean="0"/>
              <a:pPr/>
              <a:t>59</a:t>
            </a:fld>
            <a:endParaRPr lang="en-US" dirty="0"/>
          </a:p>
        </p:txBody>
      </p:sp>
      <p:sp>
        <p:nvSpPr>
          <p:cNvPr id="6" name="TextBox 5"/>
          <p:cNvSpPr txBox="1"/>
          <p:nvPr/>
        </p:nvSpPr>
        <p:spPr>
          <a:xfrm rot="16200000">
            <a:off x="-2011539" y="2250830"/>
            <a:ext cx="4679711" cy="400110"/>
          </a:xfrm>
          <a:prstGeom prst="rect">
            <a:avLst/>
          </a:prstGeom>
          <a:noFill/>
        </p:spPr>
        <p:txBody>
          <a:bodyPr wrap="none" rtlCol="0">
            <a:spAutoFit/>
          </a:bodyPr>
          <a:lstStyle/>
          <a:p>
            <a:r>
              <a:rPr lang="en-US" sz="2000" dirty="0" smtClean="0"/>
              <a:t>Log scale: straight line = exponential curve!</a:t>
            </a:r>
            <a:endParaRPr lang="en-US" sz="2000" dirty="0"/>
          </a:p>
        </p:txBody>
      </p:sp>
      <p:sp>
        <p:nvSpPr>
          <p:cNvPr id="7" name="TextBox 6"/>
          <p:cNvSpPr txBox="1"/>
          <p:nvPr/>
        </p:nvSpPr>
        <p:spPr>
          <a:xfrm>
            <a:off x="4445385" y="3357832"/>
            <a:ext cx="4215630" cy="923330"/>
          </a:xfrm>
          <a:prstGeom prst="rect">
            <a:avLst/>
          </a:prstGeom>
          <a:solidFill>
            <a:schemeClr val="accent1">
              <a:lumMod val="20000"/>
              <a:lumOff val="80000"/>
            </a:schemeClr>
          </a:solidFill>
        </p:spPr>
        <p:txBody>
          <a:bodyPr wrap="square" rtlCol="0">
            <a:spAutoFit/>
          </a:bodyPr>
          <a:lstStyle/>
          <a:p>
            <a:r>
              <a:rPr lang="en-US" dirty="0" err="1" smtClean="0"/>
              <a:t>Koomey’s</a:t>
            </a:r>
            <a:r>
              <a:rPr lang="en-US" dirty="0" smtClean="0"/>
              <a:t> </a:t>
            </a:r>
            <a:r>
              <a:rPr lang="en-US" dirty="0" err="1" smtClean="0"/>
              <a:t>Law:</a:t>
            </a:r>
            <a:r>
              <a:rPr lang="en-US" i="1" dirty="0" err="1" smtClean="0">
                <a:hlinkClick r:id="rId3"/>
              </a:rPr>
              <a:t>Assessing</a:t>
            </a:r>
            <a:r>
              <a:rPr lang="en-US" i="1" dirty="0" smtClean="0">
                <a:hlinkClick r:id="rId3"/>
              </a:rPr>
              <a:t> </a:t>
            </a:r>
            <a:r>
              <a:rPr lang="en-US" i="1" dirty="0">
                <a:hlinkClick r:id="rId3"/>
              </a:rPr>
              <a:t>Trends in the Electrical Efficiency </a:t>
            </a:r>
            <a:r>
              <a:rPr lang="en-US" i="1" dirty="0" smtClean="0">
                <a:hlinkClick r:id="rId3"/>
              </a:rPr>
              <a:t>of Computation Over Time</a:t>
            </a:r>
            <a:endParaRPr lang="en-US" i="1" dirty="0"/>
          </a:p>
        </p:txBody>
      </p:sp>
      <p:sp>
        <p:nvSpPr>
          <p:cNvPr id="9" name="Rectangle 8"/>
          <p:cNvSpPr/>
          <p:nvPr/>
        </p:nvSpPr>
        <p:spPr>
          <a:xfrm>
            <a:off x="5577699" y="368936"/>
            <a:ext cx="3244524" cy="1938992"/>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2000" dirty="0" smtClean="0"/>
              <a:t>“Any physical quantity that’s growing exponentially predicts a disaster, you simply can’t go beyond certain major limits.”</a:t>
            </a:r>
          </a:p>
          <a:p>
            <a:pPr algn="r"/>
            <a:r>
              <a:rPr lang="en-US" sz="2000" dirty="0" smtClean="0"/>
              <a:t>Gordon Moore (2007)</a:t>
            </a:r>
            <a:endParaRPr lang="en-US" sz="2000" dirty="0"/>
          </a:p>
        </p:txBody>
      </p:sp>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947880" y="372600"/>
              <a:ext cx="4112640" cy="4771080"/>
            </p14:xfrm>
          </p:contentPart>
        </mc:Choice>
        <mc:Fallback xmlns="">
          <p:pic>
            <p:nvPicPr>
              <p:cNvPr id="2" name="Ink 1"/>
              <p:cNvPicPr/>
              <p:nvPr/>
            </p:nvPicPr>
            <p:blipFill>
              <a:blip r:embed="rId5"/>
              <a:stretch>
                <a:fillRect/>
              </a:stretch>
            </p:blipFill>
            <p:spPr>
              <a:xfrm>
                <a:off x="938520" y="363240"/>
                <a:ext cx="4131360" cy="4789800"/>
              </a:xfrm>
              <a:prstGeom prst="rect">
                <a:avLst/>
              </a:prstGeom>
            </p:spPr>
          </p:pic>
        </mc:Fallback>
      </mc:AlternateContent>
    </p:spTree>
    <p:extLst>
      <p:ext uri="{BB962C8B-B14F-4D97-AF65-F5344CB8AC3E}">
        <p14:creationId xmlns:p14="http://schemas.microsoft.com/office/powerpoint/2010/main" val="22171743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Rectangle 4"/>
          <p:cNvSpPr/>
          <p:nvPr/>
        </p:nvSpPr>
        <p:spPr>
          <a:xfrm>
            <a:off x="98664" y="58330"/>
            <a:ext cx="6976163" cy="4893647"/>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a:spAutoFit/>
          </a:bodyPr>
          <a:lstStyle/>
          <a:p>
            <a:r>
              <a:rPr lang="en-US" sz="2400" b="1" i="1" dirty="0" smtClean="0"/>
              <a:t>An analysis of the history of technology shows that technological change is exponential, contrary to the common-sense 'intuitive linear' view</a:t>
            </a:r>
            <a:r>
              <a:rPr lang="en-US" sz="2400" i="1" dirty="0" smtClean="0"/>
              <a:t>. So we won't experience 100 years of progress in the 21st century-it will be more like 20,000 years of progress… Within a few decades, machine intelligence will surpass human intelligence, leading to the Singularity — technological change so rapid and profound it represents a rupture in the fabric of human history. The implications include the merger of biological and non-biological intelligence, immortal software-based humans, and ultra-high levels of intelligence that expand outward in the universe at the speed of light.</a:t>
            </a:r>
            <a:endParaRPr lang="en-US" sz="2400" i="1" dirty="0"/>
          </a:p>
        </p:txBody>
      </p:sp>
      <p:sp>
        <p:nvSpPr>
          <p:cNvPr id="9" name="Slide Number Placeholder 8"/>
          <p:cNvSpPr>
            <a:spLocks noGrp="1"/>
          </p:cNvSpPr>
          <p:nvPr>
            <p:ph type="sldNum" sz="quarter" idx="12"/>
          </p:nvPr>
        </p:nvSpPr>
        <p:spPr/>
        <p:txBody>
          <a:bodyPr/>
          <a:lstStyle/>
          <a:p>
            <a:fld id="{6507B5A5-F0C2-644D-AEA7-E773B6B78F38}" type="slidenum">
              <a:rPr lang="en-US" smtClean="0"/>
              <a:pPr/>
              <a:t>60</a:t>
            </a:fld>
            <a:endParaRPr lang="en-US"/>
          </a:p>
        </p:txBody>
      </p:sp>
      <p:pic>
        <p:nvPicPr>
          <p:cNvPr id="11" name="Picture 10"/>
          <p:cNvPicPr>
            <a:picLocks noChangeAspect="1"/>
          </p:cNvPicPr>
          <p:nvPr/>
        </p:nvPicPr>
        <p:blipFill>
          <a:blip r:embed="rId2"/>
          <a:stretch>
            <a:fillRect/>
          </a:stretch>
        </p:blipFill>
        <p:spPr>
          <a:xfrm>
            <a:off x="7211209" y="366479"/>
            <a:ext cx="1845569" cy="2497176"/>
          </a:xfrm>
          <a:prstGeom prst="rect">
            <a:avLst/>
          </a:prstGeom>
        </p:spPr>
      </p:pic>
      <p:sp>
        <p:nvSpPr>
          <p:cNvPr id="12" name="Rectangle 11"/>
          <p:cNvSpPr/>
          <p:nvPr/>
        </p:nvSpPr>
        <p:spPr>
          <a:xfrm>
            <a:off x="7040732" y="2865238"/>
            <a:ext cx="2232805" cy="461665"/>
          </a:xfrm>
          <a:prstGeom prst="rect">
            <a:avLst/>
          </a:prstGeom>
        </p:spPr>
        <p:txBody>
          <a:bodyPr wrap="square">
            <a:spAutoFit/>
          </a:bodyPr>
          <a:lstStyle/>
          <a:p>
            <a:pPr algn="ctr"/>
            <a:r>
              <a:rPr lang="en-US" sz="2400" dirty="0" smtClean="0"/>
              <a:t>Ray </a:t>
            </a:r>
            <a:r>
              <a:rPr lang="en-US" sz="2400" dirty="0" err="1"/>
              <a:t>Kurzweil</a:t>
            </a:r>
            <a:endParaRPr lang="en-US" sz="2400" dirty="0"/>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298800" y="815040"/>
              <a:ext cx="5767920" cy="1539000"/>
            </p14:xfrm>
          </p:contentPart>
        </mc:Choice>
        <mc:Fallback xmlns="">
          <p:pic>
            <p:nvPicPr>
              <p:cNvPr id="2" name="Ink 1"/>
              <p:cNvPicPr/>
              <p:nvPr/>
            </p:nvPicPr>
            <p:blipFill>
              <a:blip r:embed="rId4"/>
              <a:stretch>
                <a:fillRect/>
              </a:stretch>
            </p:blipFill>
            <p:spPr>
              <a:xfrm>
                <a:off x="289440" y="805680"/>
                <a:ext cx="5786640" cy="1557720"/>
              </a:xfrm>
              <a:prstGeom prst="rect">
                <a:avLst/>
              </a:prstGeom>
            </p:spPr>
          </p:pic>
        </mc:Fallback>
      </mc:AlternateContent>
    </p:spTree>
    <p:extLst>
      <p:ext uri="{BB962C8B-B14F-4D97-AF65-F5344CB8AC3E}">
        <p14:creationId xmlns:p14="http://schemas.microsoft.com/office/powerpoint/2010/main" val="28086066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61</a:t>
            </a:fld>
            <a:endParaRPr lang="en-US"/>
          </a:p>
        </p:txBody>
      </p:sp>
      <p:pic>
        <p:nvPicPr>
          <p:cNvPr id="5" name="Picture 4" descr="Screen Shot 2013-12-03 at 9.49.1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045" y="68183"/>
            <a:ext cx="6136828" cy="2894072"/>
          </a:xfrm>
          <a:prstGeom prst="rect">
            <a:avLst/>
          </a:prstGeom>
          <a:ln>
            <a:noFill/>
          </a:ln>
          <a:effectLst>
            <a:outerShdw blurRad="292100" dist="139700" dir="2700000" algn="tl" rotWithShape="0">
              <a:srgbClr val="333333">
                <a:alpha val="65000"/>
              </a:srgbClr>
            </a:outerShdw>
          </a:effectLst>
        </p:spPr>
      </p:pic>
      <p:pic>
        <p:nvPicPr>
          <p:cNvPr id="8" name="Picture 7" descr="Screen Shot 2013-12-03 at 7.15.2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2248" y="3059072"/>
            <a:ext cx="4521596" cy="2001166"/>
          </a:xfrm>
          <a:prstGeom prst="rect">
            <a:avLst/>
          </a:prstGeom>
        </p:spPr>
      </p:pic>
      <p:pic>
        <p:nvPicPr>
          <p:cNvPr id="9" name="Picture 8" descr="Screen Shot 2013-12-03 at 7.07.4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93" y="3059072"/>
            <a:ext cx="4365564" cy="1982036"/>
          </a:xfrm>
          <a:prstGeom prst="rect">
            <a:avLst/>
          </a:prstGeom>
          <a:ln w="12700" cmpd="sng">
            <a:solidFill>
              <a:srgbClr val="FFFFFF"/>
            </a:solidFill>
          </a:ln>
          <a:effectLst>
            <a:outerShdw blurRad="292100" dist="139700" dir="2700000" algn="tl" rotWithShape="0">
              <a:srgbClr val="333333">
                <a:alpha val="65000"/>
              </a:srgbClr>
            </a:outerShdw>
          </a:effectLst>
        </p:spPr>
      </p:pic>
      <mc:AlternateContent xmlns:mc="http://schemas.openxmlformats.org/markup-compatibility/2006" xmlns:p14="http://schemas.microsoft.com/office/powerpoint/2010/main">
        <mc:Choice Requires="p14">
          <p:contentPart p14:bwMode="auto" r:id="rId5">
            <p14:nvContentPartPr>
              <p14:cNvPr id="2" name="Ink 1"/>
              <p14:cNvContentPartPr/>
              <p14:nvPr/>
            </p14:nvContentPartPr>
            <p14:xfrm>
              <a:off x="1178640" y="2539800"/>
              <a:ext cx="5024520" cy="1824120"/>
            </p14:xfrm>
          </p:contentPart>
        </mc:Choice>
        <mc:Fallback xmlns="">
          <p:pic>
            <p:nvPicPr>
              <p:cNvPr id="2" name="Ink 1"/>
              <p:cNvPicPr/>
              <p:nvPr/>
            </p:nvPicPr>
            <p:blipFill>
              <a:blip r:embed="rId6"/>
              <a:stretch>
                <a:fillRect/>
              </a:stretch>
            </p:blipFill>
            <p:spPr>
              <a:xfrm>
                <a:off x="1169280" y="2530440"/>
                <a:ext cx="5043240" cy="1842840"/>
              </a:xfrm>
              <a:prstGeom prst="rect">
                <a:avLst/>
              </a:prstGeom>
            </p:spPr>
          </p:pic>
        </mc:Fallback>
      </mc:AlternateContent>
    </p:spTree>
    <p:extLst>
      <p:ext uri="{BB962C8B-B14F-4D97-AF65-F5344CB8AC3E}">
        <p14:creationId xmlns:p14="http://schemas.microsoft.com/office/powerpoint/2010/main" val="28591727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62</a:t>
            </a:fld>
            <a:endParaRPr lang="en-US"/>
          </a:p>
        </p:txBody>
      </p:sp>
      <p:pic>
        <p:nvPicPr>
          <p:cNvPr id="5" name="Picture 4" descr="Screen Shot 2013-12-03 at 9.49.1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045" y="68183"/>
            <a:ext cx="6136828" cy="2894072"/>
          </a:xfrm>
          <a:prstGeom prst="rect">
            <a:avLst/>
          </a:prstGeom>
          <a:ln>
            <a:noFill/>
          </a:ln>
          <a:effectLst>
            <a:outerShdw blurRad="292100" dist="139700" dir="2700000" algn="tl" rotWithShape="0">
              <a:srgbClr val="333333">
                <a:alpha val="65000"/>
              </a:srgbClr>
            </a:outerShdw>
          </a:effectLst>
        </p:spPr>
      </p:pic>
      <p:pic>
        <p:nvPicPr>
          <p:cNvPr id="8" name="Picture 7" descr="Screen Shot 2013-12-03 at 7.15.2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2248" y="3059072"/>
            <a:ext cx="4521596" cy="2001166"/>
          </a:xfrm>
          <a:prstGeom prst="rect">
            <a:avLst/>
          </a:prstGeom>
        </p:spPr>
      </p:pic>
      <p:pic>
        <p:nvPicPr>
          <p:cNvPr id="9" name="Picture 8" descr="Screen Shot 2013-12-03 at 7.07.4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93" y="3059072"/>
            <a:ext cx="4365564" cy="1982036"/>
          </a:xfrm>
          <a:prstGeom prst="rect">
            <a:avLst/>
          </a:prstGeom>
          <a:ln w="12700" cmpd="sng">
            <a:solidFill>
              <a:srgbClr val="FFFFFF"/>
            </a:solidFill>
          </a:ln>
          <a:effectLst>
            <a:outerShdw blurRad="292100" dist="139700" dir="2700000" algn="tl" rotWithShape="0">
              <a:srgbClr val="333333">
                <a:alpha val="65000"/>
              </a:srgbClr>
            </a:outerShdw>
          </a:effectLst>
        </p:spPr>
      </p:pic>
      <p:sp>
        <p:nvSpPr>
          <p:cNvPr id="6" name="TextBox 5"/>
          <p:cNvSpPr txBox="1"/>
          <p:nvPr/>
        </p:nvSpPr>
        <p:spPr>
          <a:xfrm>
            <a:off x="474415" y="944286"/>
            <a:ext cx="8095666" cy="267765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2800" b="1" dirty="0" smtClean="0"/>
              <a:t>Sustainability</a:t>
            </a:r>
            <a:r>
              <a:rPr lang="en-US" sz="2800" dirty="0" smtClean="0"/>
              <a:t> is a very depressing goal for a scientist/engineer – we should be striving for </a:t>
            </a:r>
            <a:r>
              <a:rPr lang="en-US" sz="2800" b="1" dirty="0" smtClean="0"/>
              <a:t>progress</a:t>
            </a:r>
            <a:r>
              <a:rPr lang="en-US" sz="2800" dirty="0" smtClean="0"/>
              <a:t>!</a:t>
            </a:r>
          </a:p>
          <a:p>
            <a:pPr marL="514350" indent="-514350">
              <a:buAutoNum type="arabicPeriod"/>
            </a:pPr>
            <a:r>
              <a:rPr lang="en-US" sz="2800" b="1" dirty="0" smtClean="0"/>
              <a:t>share</a:t>
            </a:r>
            <a:r>
              <a:rPr lang="en-US" sz="2800" dirty="0" smtClean="0"/>
              <a:t> what we have with the rest of the world (by lowering costs)</a:t>
            </a:r>
          </a:p>
          <a:p>
            <a:pPr marL="514350" indent="-514350">
              <a:buAutoNum type="arabicPeriod"/>
            </a:pPr>
            <a:r>
              <a:rPr lang="en-US" sz="2800" b="1" dirty="0" smtClean="0"/>
              <a:t>invent new things </a:t>
            </a:r>
            <a:r>
              <a:rPr lang="en-US" sz="2800" dirty="0" smtClean="0"/>
              <a:t>that improve the quality, interconnectedness, and length of human life</a:t>
            </a:r>
            <a:endParaRPr lang="en-US" sz="2800" dirty="0"/>
          </a:p>
        </p:txBody>
      </p:sp>
      <mc:AlternateContent xmlns:mc="http://schemas.openxmlformats.org/markup-compatibility/2006" xmlns:p14="http://schemas.microsoft.com/office/powerpoint/2010/main">
        <mc:Choice Requires="p14">
          <p:contentPart p14:bwMode="auto" r:id="rId5">
            <p14:nvContentPartPr>
              <p14:cNvPr id="2" name="Ink 1"/>
              <p14:cNvContentPartPr/>
              <p14:nvPr/>
            </p14:nvContentPartPr>
            <p14:xfrm>
              <a:off x="384120" y="2228040"/>
              <a:ext cx="1710360" cy="821520"/>
            </p14:xfrm>
          </p:contentPart>
        </mc:Choice>
        <mc:Fallback xmlns="">
          <p:pic>
            <p:nvPicPr>
              <p:cNvPr id="2" name="Ink 1"/>
              <p:cNvPicPr/>
              <p:nvPr/>
            </p:nvPicPr>
            <p:blipFill>
              <a:blip r:embed="rId6"/>
              <a:stretch>
                <a:fillRect/>
              </a:stretch>
            </p:blipFill>
            <p:spPr>
              <a:xfrm>
                <a:off x="374760" y="2218680"/>
                <a:ext cx="1729080" cy="840240"/>
              </a:xfrm>
              <a:prstGeom prst="rect">
                <a:avLst/>
              </a:prstGeom>
            </p:spPr>
          </p:pic>
        </mc:Fallback>
      </mc:AlternateContent>
    </p:spTree>
    <p:extLst>
      <p:ext uri="{BB962C8B-B14F-4D97-AF65-F5344CB8AC3E}">
        <p14:creationId xmlns:p14="http://schemas.microsoft.com/office/powerpoint/2010/main" val="22661574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gradFill flip="none" rotWithShape="0">
          <a:gsLst>
            <a:gs pos="0">
              <a:srgbClr val="FFFF00"/>
            </a:gs>
            <a:gs pos="100000">
              <a:schemeClr val="accent2">
                <a:lumMod val="50000"/>
              </a:schemeClr>
            </a:gs>
          </a:gsLst>
          <a:lin ang="5400000" scaled="0"/>
          <a:tileRect/>
        </a:gradFill>
        <a:effectLst/>
      </p:bgPr>
    </p:bg>
    <p:spTree>
      <p:nvGrpSpPr>
        <p:cNvPr id="1" name=""/>
        <p:cNvGrpSpPr/>
        <p:nvPr/>
      </p:nvGrpSpPr>
      <p:grpSpPr>
        <a:xfrm>
          <a:off x="0" y="0"/>
          <a:ext cx="0" cy="0"/>
          <a:chOff x="0" y="0"/>
          <a:chExt cx="0" cy="0"/>
        </a:xfrm>
      </p:grpSpPr>
      <p:sp>
        <p:nvSpPr>
          <p:cNvPr id="911364" name="Rectangle 4"/>
          <p:cNvSpPr>
            <a:spLocks noGrp="1" noChangeArrowheads="1"/>
          </p:cNvSpPr>
          <p:nvPr>
            <p:ph type="title"/>
          </p:nvPr>
        </p:nvSpPr>
        <p:spPr>
          <a:xfrm>
            <a:off x="533400" y="681823"/>
            <a:ext cx="8229600" cy="3230135"/>
          </a:xfrm>
        </p:spPr>
        <p:txBody>
          <a:bodyPr>
            <a:noAutofit/>
          </a:bodyPr>
          <a:lstStyle/>
          <a:p>
            <a:r>
              <a:rPr lang="en-US" sz="6000" dirty="0">
                <a:solidFill>
                  <a:schemeClr val="accent6">
                    <a:lumMod val="75000"/>
                  </a:schemeClr>
                </a:solidFill>
                <a:effectLst>
                  <a:outerShdw blurRad="50800" dist="38100" dir="2700000" sx="98000" sy="98000" algn="tl" rotWithShape="0">
                    <a:schemeClr val="bg1">
                      <a:alpha val="43000"/>
                    </a:schemeClr>
                  </a:outerShdw>
                </a:effectLst>
              </a:rPr>
              <a:t>Golden Ages</a:t>
            </a:r>
            <a:br>
              <a:rPr lang="en-US" sz="6000" dirty="0">
                <a:solidFill>
                  <a:schemeClr val="accent6">
                    <a:lumMod val="75000"/>
                  </a:schemeClr>
                </a:solidFill>
                <a:effectLst>
                  <a:outerShdw blurRad="50800" dist="38100" dir="2700000" sx="98000" sy="98000" algn="tl" rotWithShape="0">
                    <a:schemeClr val="bg1">
                      <a:alpha val="43000"/>
                    </a:schemeClr>
                  </a:outerShdw>
                </a:effectLst>
              </a:rPr>
            </a:br>
            <a:r>
              <a:rPr lang="en-US" sz="6000" dirty="0">
                <a:solidFill>
                  <a:schemeClr val="accent6">
                    <a:lumMod val="75000"/>
                  </a:schemeClr>
                </a:solidFill>
                <a:effectLst>
                  <a:outerShdw blurRad="50800" dist="38100" dir="2700000" sx="98000" sy="98000" algn="tl" rotWithShape="0">
                    <a:schemeClr val="bg1">
                      <a:alpha val="43000"/>
                    </a:schemeClr>
                  </a:outerShdw>
                </a:effectLst>
              </a:rPr>
              <a:t>or</a:t>
            </a:r>
            <a:br>
              <a:rPr lang="en-US" sz="6000" dirty="0">
                <a:solidFill>
                  <a:schemeClr val="accent6">
                    <a:lumMod val="75000"/>
                  </a:schemeClr>
                </a:solidFill>
                <a:effectLst>
                  <a:outerShdw blurRad="50800" dist="38100" dir="2700000" sx="98000" sy="98000" algn="tl" rotWithShape="0">
                    <a:schemeClr val="bg1">
                      <a:alpha val="43000"/>
                    </a:schemeClr>
                  </a:outerShdw>
                </a:effectLst>
              </a:rPr>
            </a:br>
            <a:r>
              <a:rPr lang="en-US" sz="6000" dirty="0">
                <a:solidFill>
                  <a:schemeClr val="accent6">
                    <a:lumMod val="75000"/>
                  </a:schemeClr>
                </a:solidFill>
                <a:effectLst>
                  <a:outerShdw blurRad="50800" dist="38100" dir="2700000" sx="98000" sy="98000" algn="tl" rotWithShape="0">
                    <a:schemeClr val="bg1">
                      <a:alpha val="43000"/>
                    </a:schemeClr>
                  </a:outerShdw>
                </a:effectLst>
              </a:rPr>
              <a:t>Golden Catastrophes?</a:t>
            </a:r>
          </a:p>
        </p:txBody>
      </p:sp>
      <p:sp>
        <p:nvSpPr>
          <p:cNvPr id="4" name="Slide Number Placeholder 3"/>
          <p:cNvSpPr>
            <a:spLocks noGrp="1"/>
          </p:cNvSpPr>
          <p:nvPr>
            <p:ph type="sldNum" sz="quarter" idx="12"/>
          </p:nvPr>
        </p:nvSpPr>
        <p:spPr/>
        <p:txBody>
          <a:bodyPr/>
          <a:lstStyle/>
          <a:p>
            <a:fld id="{6507B5A5-F0C2-644D-AEA7-E773B6B78F38}" type="slidenum">
              <a:rPr lang="en-US" smtClean="0"/>
              <a:pPr/>
              <a:t>63</a:t>
            </a:fld>
            <a:endParaRPr lang="en-US"/>
          </a:p>
        </p:txBody>
      </p:sp>
      <mc:AlternateContent xmlns:mc="http://schemas.openxmlformats.org/markup-compatibility/2006" xmlns:p14="http://schemas.microsoft.com/office/powerpoint/2010/main">
        <mc:Choice Requires="p14">
          <p:contentPart p14:bwMode="auto" r:id="rId2">
            <p14:nvContentPartPr>
              <p14:cNvPr id="2" name="Ink 1"/>
              <p14:cNvContentPartPr/>
              <p14:nvPr/>
            </p14:nvContentPartPr>
            <p14:xfrm>
              <a:off x="2903040" y="1828080"/>
              <a:ext cx="5422680" cy="1946520"/>
            </p14:xfrm>
          </p:contentPart>
        </mc:Choice>
        <mc:Fallback xmlns="">
          <p:pic>
            <p:nvPicPr>
              <p:cNvPr id="2" name="Ink 1"/>
              <p:cNvPicPr/>
              <p:nvPr/>
            </p:nvPicPr>
            <p:blipFill>
              <a:blip r:embed="rId3"/>
              <a:stretch>
                <a:fillRect/>
              </a:stretch>
            </p:blipFill>
            <p:spPr>
              <a:xfrm>
                <a:off x="2893680" y="1818720"/>
                <a:ext cx="5441400" cy="1965240"/>
              </a:xfrm>
              <a:prstGeom prst="rect">
                <a:avLst/>
              </a:prstGeom>
            </p:spPr>
          </p:pic>
        </mc:Fallback>
      </mc:AlternateContent>
    </p:spTree>
    <p:extLst>
      <p:ext uri="{BB962C8B-B14F-4D97-AF65-F5344CB8AC3E}">
        <p14:creationId xmlns:p14="http://schemas.microsoft.com/office/powerpoint/2010/main" val="1441136164"/>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871427" name="Rectangle 3"/>
          <p:cNvSpPr>
            <a:spLocks noGrp="1" noChangeArrowheads="1"/>
          </p:cNvSpPr>
          <p:nvPr>
            <p:ph type="body" idx="1"/>
          </p:nvPr>
        </p:nvSpPr>
        <p:spPr>
          <a:xfrm>
            <a:off x="195347" y="1337487"/>
            <a:ext cx="4569506" cy="2574471"/>
          </a:xfrm>
        </p:spPr>
        <p:txBody>
          <a:bodyPr>
            <a:noAutofit/>
          </a:bodyPr>
          <a:lstStyle/>
          <a:p>
            <a:pPr>
              <a:buFontTx/>
              <a:buNone/>
            </a:pPr>
            <a:r>
              <a:rPr lang="en-US" sz="3600" dirty="0"/>
              <a:t>	Reverend Thomas Robert Malthus, </a:t>
            </a:r>
            <a:r>
              <a:rPr lang="en-US" sz="3600" i="1" dirty="0"/>
              <a:t>Essay on the Principle of Population</a:t>
            </a:r>
            <a:r>
              <a:rPr lang="en-US" sz="3600" dirty="0"/>
              <a:t>, 1798</a:t>
            </a:r>
          </a:p>
          <a:p>
            <a:endParaRPr lang="en-US" sz="3600" dirty="0">
              <a:latin typeface="Times New Roman" pitchFamily="18" charset="0"/>
              <a:sym typeface="Symbol" pitchFamily="18" charset="2"/>
            </a:endParaRPr>
          </a:p>
        </p:txBody>
      </p:sp>
      <p:pic>
        <p:nvPicPr>
          <p:cNvPr id="8" name="Picture 5"/>
          <p:cNvPicPr>
            <a:picLocks noChangeAspect="1" noChangeArrowheads="1"/>
          </p:cNvPicPr>
          <p:nvPr/>
        </p:nvPicPr>
        <p:blipFill rotWithShape="1">
          <a:blip r:embed="rId2" cstate="print"/>
          <a:srcRect b="11737"/>
          <a:stretch/>
        </p:blipFill>
        <p:spPr bwMode="auto">
          <a:xfrm>
            <a:off x="4960903" y="1827"/>
            <a:ext cx="4191622" cy="5152588"/>
          </a:xfrm>
          <a:prstGeom prst="rect">
            <a:avLst/>
          </a:prstGeom>
          <a:noFill/>
          <a:ln w="31750">
            <a:noFill/>
            <a:miter lim="800000"/>
            <a:headEnd/>
            <a:tailEnd/>
          </a:ln>
          <a:effectLst/>
        </p:spPr>
      </p:pic>
      <p:sp>
        <p:nvSpPr>
          <p:cNvPr id="4" name="Slide Number Placeholder 3"/>
          <p:cNvSpPr>
            <a:spLocks noGrp="1"/>
          </p:cNvSpPr>
          <p:nvPr>
            <p:ph type="sldNum" sz="quarter" idx="12"/>
          </p:nvPr>
        </p:nvSpPr>
        <p:spPr/>
        <p:txBody>
          <a:bodyPr/>
          <a:lstStyle/>
          <a:p>
            <a:fld id="{6507B5A5-F0C2-644D-AEA7-E773B6B78F38}" type="slidenum">
              <a:rPr lang="en-US" smtClean="0"/>
              <a:pPr/>
              <a:t>64</a:t>
            </a:fld>
            <a:endParaRPr lang="en-US"/>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2103120" y="2450160"/>
              <a:ext cx="2162520" cy="1127880"/>
            </p14:xfrm>
          </p:contentPart>
        </mc:Choice>
        <mc:Fallback xmlns="">
          <p:pic>
            <p:nvPicPr>
              <p:cNvPr id="2" name="Ink 1"/>
              <p:cNvPicPr/>
              <p:nvPr/>
            </p:nvPicPr>
            <p:blipFill>
              <a:blip r:embed="rId4"/>
              <a:stretch>
                <a:fillRect/>
              </a:stretch>
            </p:blipFill>
            <p:spPr>
              <a:xfrm>
                <a:off x="2093760" y="2440800"/>
                <a:ext cx="2181240" cy="1146600"/>
              </a:xfrm>
              <a:prstGeom prst="rect">
                <a:avLst/>
              </a:prstGeom>
            </p:spPr>
          </p:pic>
        </mc:Fallback>
      </mc:AlternateContent>
    </p:spTree>
    <p:extLst>
      <p:ext uri="{BB962C8B-B14F-4D97-AF65-F5344CB8AC3E}">
        <p14:creationId xmlns:p14="http://schemas.microsoft.com/office/powerpoint/2010/main" val="1589418257"/>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B80A1A-7165-45C4-A01A-4D8082766133}" type="slidenum">
              <a:rPr lang="en-US" smtClean="0"/>
              <a:pPr/>
              <a:t>65</a:t>
            </a:fld>
            <a:endParaRPr lang="en-US" dirty="0"/>
          </a:p>
        </p:txBody>
      </p:sp>
      <p:pic>
        <p:nvPicPr>
          <p:cNvPr id="5" name="Picture 2"/>
          <p:cNvPicPr>
            <a:picLocks noChangeAspect="1" noChangeArrowheads="1"/>
          </p:cNvPicPr>
          <p:nvPr/>
        </p:nvPicPr>
        <p:blipFill rotWithShape="1">
          <a:blip r:embed="rId2" cstate="print"/>
          <a:srcRect r="10625"/>
          <a:stretch/>
        </p:blipFill>
        <p:spPr bwMode="auto">
          <a:xfrm>
            <a:off x="76201" y="395166"/>
            <a:ext cx="3148096" cy="4106672"/>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3300497" y="185386"/>
            <a:ext cx="5843503" cy="4524315"/>
          </a:xfrm>
          <a:prstGeom prst="rect">
            <a:avLst/>
          </a:prstGeom>
        </p:spPr>
        <p:txBody>
          <a:bodyPr wrap="square">
            <a:spAutoFit/>
          </a:bodyPr>
          <a:lstStyle/>
          <a:p>
            <a:r>
              <a:rPr lang="en-US" sz="2400" i="1" dirty="0" smtClean="0"/>
              <a:t>The </a:t>
            </a:r>
            <a:r>
              <a:rPr lang="en-US" sz="2400" i="1" dirty="0"/>
              <a:t>great and unlooked for discoveries that have taken place of late years in natural philosophy, the increasing diffusion of general knowledge from the extension of the art of printing, the ardent and unshackled spirit of inquiry that prevails throughout the lettered and even unlettered world, … have all concurred to lead many able men into the opinion that we were touching on a period big with the most important changes, changes that would in some measure be decisive of the future fate of mankind</a:t>
            </a:r>
            <a:r>
              <a:rPr lang="en-US" sz="2400" i="1" dirty="0" smtClean="0"/>
              <a:t>. </a:t>
            </a:r>
            <a:endParaRPr lang="en-US" sz="2400" i="1" dirty="0"/>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3313440" y="192240"/>
              <a:ext cx="5188320" cy="4483080"/>
            </p14:xfrm>
          </p:contentPart>
        </mc:Choice>
        <mc:Fallback xmlns="">
          <p:pic>
            <p:nvPicPr>
              <p:cNvPr id="2" name="Ink 1"/>
              <p:cNvPicPr/>
              <p:nvPr/>
            </p:nvPicPr>
            <p:blipFill>
              <a:blip r:embed="rId4"/>
              <a:stretch>
                <a:fillRect/>
              </a:stretch>
            </p:blipFill>
            <p:spPr>
              <a:xfrm>
                <a:off x="3304080" y="182880"/>
                <a:ext cx="5207040" cy="4501800"/>
              </a:xfrm>
              <a:prstGeom prst="rect">
                <a:avLst/>
              </a:prstGeom>
            </p:spPr>
          </p:pic>
        </mc:Fallback>
      </mc:AlternateContent>
    </p:spTree>
    <p:extLst>
      <p:ext uri="{BB962C8B-B14F-4D97-AF65-F5344CB8AC3E}">
        <p14:creationId xmlns:p14="http://schemas.microsoft.com/office/powerpoint/2010/main" val="2353884382"/>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872451" name="Rectangle 3"/>
          <p:cNvSpPr>
            <a:spLocks noGrp="1" noChangeArrowheads="1"/>
          </p:cNvSpPr>
          <p:nvPr>
            <p:ph idx="1"/>
          </p:nvPr>
        </p:nvSpPr>
        <p:spPr>
          <a:xfrm>
            <a:off x="228600" y="171450"/>
            <a:ext cx="8721482" cy="4469226"/>
          </a:xfrm>
        </p:spPr>
        <p:txBody>
          <a:bodyPr>
            <a:noAutofit/>
          </a:bodyPr>
          <a:lstStyle/>
          <a:p>
            <a:pPr>
              <a:lnSpc>
                <a:spcPct val="80000"/>
              </a:lnSpc>
              <a:buFontTx/>
              <a:buNone/>
            </a:pPr>
            <a:r>
              <a:rPr lang="en-US" sz="3000" i="1" dirty="0" smtClean="0"/>
              <a:t>I think I may fairly make two </a:t>
            </a:r>
            <a:r>
              <a:rPr lang="en-US" sz="3000" i="1" dirty="0" err="1" smtClean="0"/>
              <a:t>postulata</a:t>
            </a:r>
            <a:r>
              <a:rPr lang="en-US" sz="3000" i="1" dirty="0" smtClean="0"/>
              <a:t>. </a:t>
            </a:r>
          </a:p>
          <a:p>
            <a:pPr lvl="1">
              <a:lnSpc>
                <a:spcPct val="80000"/>
              </a:lnSpc>
            </a:pPr>
            <a:r>
              <a:rPr lang="en-US" sz="3000" i="1" dirty="0" smtClean="0"/>
              <a:t>First, that </a:t>
            </a:r>
            <a:r>
              <a:rPr lang="en-US" sz="3000" b="1" i="1" dirty="0" smtClean="0"/>
              <a:t>food is necessary</a:t>
            </a:r>
            <a:r>
              <a:rPr lang="en-US" sz="3000" i="1" dirty="0" smtClean="0"/>
              <a:t> to the existence of man. </a:t>
            </a:r>
          </a:p>
          <a:p>
            <a:pPr lvl="1">
              <a:lnSpc>
                <a:spcPct val="80000"/>
              </a:lnSpc>
            </a:pPr>
            <a:r>
              <a:rPr lang="en-US" sz="3000" i="1" dirty="0" smtClean="0"/>
              <a:t>Secondly, that the </a:t>
            </a:r>
            <a:r>
              <a:rPr lang="en-US" sz="3000" b="1" i="1" dirty="0" smtClean="0"/>
              <a:t>passion between the sexes is necessary</a:t>
            </a:r>
            <a:r>
              <a:rPr lang="en-US" sz="3000" i="1" dirty="0" smtClean="0"/>
              <a:t> and will remain….</a:t>
            </a:r>
          </a:p>
          <a:p>
            <a:pPr marL="0" indent="0">
              <a:lnSpc>
                <a:spcPct val="80000"/>
              </a:lnSpc>
              <a:buNone/>
            </a:pPr>
            <a:r>
              <a:rPr lang="en-US" sz="3000" i="1" dirty="0" smtClean="0"/>
              <a:t>Assuming then my </a:t>
            </a:r>
            <a:r>
              <a:rPr lang="en-US" sz="3000" i="1" dirty="0" err="1" smtClean="0"/>
              <a:t>postulata</a:t>
            </a:r>
            <a:r>
              <a:rPr lang="en-US" sz="3000" i="1" dirty="0" smtClean="0"/>
              <a:t>, I say, that the power of population is indefinitely greater than the power in the earth to produce subsistence. Population, when unchecked, </a:t>
            </a:r>
            <a:r>
              <a:rPr lang="en-US" sz="3000" b="1" i="1" dirty="0" smtClean="0"/>
              <a:t>increases in a geometrical ratio</a:t>
            </a:r>
            <a:r>
              <a:rPr lang="en-US" sz="3000" i="1" dirty="0" smtClean="0"/>
              <a:t>. Subsistence </a:t>
            </a:r>
            <a:r>
              <a:rPr lang="en-US" sz="3000" b="1" i="1" dirty="0" smtClean="0"/>
              <a:t>increases only in an arithmetical ratio</a:t>
            </a:r>
            <a:r>
              <a:rPr lang="en-US" sz="3000" i="1" dirty="0" smtClean="0"/>
              <a:t>. </a:t>
            </a:r>
            <a:endParaRPr lang="en-US" sz="3000" i="1" dirty="0"/>
          </a:p>
        </p:txBody>
      </p:sp>
      <p:sp>
        <p:nvSpPr>
          <p:cNvPr id="4" name="Slide Number Placeholder 3"/>
          <p:cNvSpPr>
            <a:spLocks noGrp="1"/>
          </p:cNvSpPr>
          <p:nvPr>
            <p:ph type="sldNum" sz="quarter" idx="12"/>
          </p:nvPr>
        </p:nvSpPr>
        <p:spPr/>
        <p:txBody>
          <a:bodyPr/>
          <a:lstStyle/>
          <a:p>
            <a:fld id="{6507B5A5-F0C2-644D-AEA7-E773B6B78F38}" type="slidenum">
              <a:rPr lang="en-US" smtClean="0"/>
              <a:pPr/>
              <a:t>66</a:t>
            </a:fld>
            <a:endParaRPr lang="en-US"/>
          </a:p>
        </p:txBody>
      </p:sp>
      <p:sp>
        <p:nvSpPr>
          <p:cNvPr id="6" name="Rectangle 5"/>
          <p:cNvSpPr/>
          <p:nvPr/>
        </p:nvSpPr>
        <p:spPr>
          <a:xfrm>
            <a:off x="228600" y="4325365"/>
            <a:ext cx="8588334"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r>
              <a:rPr lang="en-US" sz="3600" dirty="0" smtClean="0">
                <a:sym typeface="Symbol" pitchFamily="18" charset="2"/>
              </a:rPr>
              <a:t>Food per person = </a:t>
            </a:r>
            <a:r>
              <a:rPr lang="en-US" sz="3600" dirty="0">
                <a:latin typeface="Times New Roman" pitchFamily="18" charset="0"/>
                <a:sym typeface="Symbol" pitchFamily="18" charset="2"/>
              </a:rPr>
              <a:t>(</a:t>
            </a:r>
            <a:r>
              <a:rPr lang="en-US" sz="3600" i="1" dirty="0">
                <a:latin typeface="Times New Roman" pitchFamily="18" charset="0"/>
                <a:sym typeface="Symbol" pitchFamily="18" charset="2"/>
              </a:rPr>
              <a:t>n</a:t>
            </a:r>
            <a:r>
              <a:rPr lang="en-US" sz="3600" dirty="0">
                <a:latin typeface="Times New Roman" pitchFamily="18" charset="0"/>
                <a:sym typeface="Symbol" pitchFamily="18" charset="2"/>
              </a:rPr>
              <a:t>) / (</a:t>
            </a:r>
            <a:r>
              <a:rPr lang="en-US" sz="3600" i="1" dirty="0" err="1">
                <a:latin typeface="Times New Roman" pitchFamily="18" charset="0"/>
                <a:sym typeface="Symbol" pitchFamily="18" charset="2"/>
              </a:rPr>
              <a:t>k</a:t>
            </a:r>
            <a:r>
              <a:rPr lang="en-US" sz="3600" i="1" baseline="30000" dirty="0" err="1">
                <a:latin typeface="Times New Roman" pitchFamily="18" charset="0"/>
                <a:sym typeface="Symbol" pitchFamily="18" charset="2"/>
              </a:rPr>
              <a:t>n</a:t>
            </a:r>
            <a:r>
              <a:rPr lang="en-US" sz="3600" dirty="0" smtClean="0">
                <a:latin typeface="Times New Roman" pitchFamily="18" charset="0"/>
                <a:sym typeface="Symbol" pitchFamily="18" charset="2"/>
              </a:rPr>
              <a:t>) </a:t>
            </a:r>
            <a:r>
              <a:rPr lang="en-US" sz="3600" dirty="0" smtClean="0">
                <a:sym typeface="Symbol" pitchFamily="18" charset="2"/>
              </a:rPr>
              <a:t>approaches 0</a:t>
            </a:r>
            <a:endParaRPr lang="en-US" sz="3600" dirty="0">
              <a:sym typeface="Symbol" pitchFamily="18" charset="2"/>
            </a:endParaRPr>
          </a:p>
        </p:txBody>
      </p:sp>
      <mc:AlternateContent xmlns:mc="http://schemas.openxmlformats.org/markup-compatibility/2006" xmlns:p14="http://schemas.microsoft.com/office/powerpoint/2010/main">
        <mc:Choice Requires="p14">
          <p:contentPart p14:bwMode="auto" r:id="rId2">
            <p14:nvContentPartPr>
              <p14:cNvPr id="2" name="Ink 1"/>
              <p14:cNvContentPartPr/>
              <p14:nvPr/>
            </p14:nvContentPartPr>
            <p14:xfrm>
              <a:off x="1209600" y="1091160"/>
              <a:ext cx="7005600" cy="4031280"/>
            </p14:xfrm>
          </p:contentPart>
        </mc:Choice>
        <mc:Fallback xmlns="">
          <p:pic>
            <p:nvPicPr>
              <p:cNvPr id="2" name="Ink 1"/>
              <p:cNvPicPr/>
              <p:nvPr/>
            </p:nvPicPr>
            <p:blipFill>
              <a:blip r:embed="rId3"/>
              <a:stretch>
                <a:fillRect/>
              </a:stretch>
            </p:blipFill>
            <p:spPr>
              <a:xfrm>
                <a:off x="1200240" y="1081800"/>
                <a:ext cx="7024320" cy="4050000"/>
              </a:xfrm>
              <a:prstGeom prst="rect">
                <a:avLst/>
              </a:prstGeom>
            </p:spPr>
          </p:pic>
        </mc:Fallback>
      </mc:AlternateContent>
    </p:spTree>
    <p:extLst>
      <p:ext uri="{BB962C8B-B14F-4D97-AF65-F5344CB8AC3E}">
        <p14:creationId xmlns:p14="http://schemas.microsoft.com/office/powerpoint/2010/main" val="2101401235"/>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875522" name="Rectangle 2"/>
          <p:cNvSpPr>
            <a:spLocks noGrp="1" noChangeArrowheads="1"/>
          </p:cNvSpPr>
          <p:nvPr>
            <p:ph type="title"/>
          </p:nvPr>
        </p:nvSpPr>
        <p:spPr>
          <a:xfrm>
            <a:off x="457200" y="914400"/>
            <a:ext cx="3200400" cy="3108722"/>
          </a:xfrm>
        </p:spPr>
        <p:txBody>
          <a:bodyPr>
            <a:normAutofit/>
          </a:bodyPr>
          <a:lstStyle/>
          <a:p>
            <a:r>
              <a:rPr lang="en-US" dirty="0"/>
              <a:t>Malthus’ </a:t>
            </a:r>
            <a:r>
              <a:rPr lang="en-US" dirty="0" smtClean="0"/>
              <a:t>Fallacy?</a:t>
            </a:r>
            <a:endParaRPr lang="en-US" dirty="0"/>
          </a:p>
        </p:txBody>
      </p:sp>
      <p:pic>
        <p:nvPicPr>
          <p:cNvPr id="875523" name="Picture 3"/>
          <p:cNvPicPr>
            <a:picLocks noChangeAspect="1" noChangeArrowheads="1"/>
          </p:cNvPicPr>
          <p:nvPr/>
        </p:nvPicPr>
        <p:blipFill>
          <a:blip r:embed="rId2" cstate="print"/>
          <a:srcRect/>
          <a:stretch>
            <a:fillRect/>
          </a:stretch>
        </p:blipFill>
        <p:spPr bwMode="auto">
          <a:xfrm>
            <a:off x="4892711" y="93309"/>
            <a:ext cx="4146901" cy="4941724"/>
          </a:xfrm>
          <a:prstGeom prst="rect">
            <a:avLst/>
          </a:prstGeom>
          <a:noFill/>
          <a:ln w="31750">
            <a:noFill/>
            <a:miter lim="800000"/>
            <a:headEnd/>
            <a:tailEnd/>
          </a:ln>
          <a:effectLst/>
        </p:spPr>
      </p:pic>
    </p:spTree>
    <p:extLst>
      <p:ext uri="{BB962C8B-B14F-4D97-AF65-F5344CB8AC3E}">
        <p14:creationId xmlns:p14="http://schemas.microsoft.com/office/powerpoint/2010/main" val="716504360"/>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913411" name="Rectangle 3"/>
          <p:cNvSpPr>
            <a:spLocks noGrp="1" noChangeArrowheads="1"/>
          </p:cNvSpPr>
          <p:nvPr>
            <p:ph type="body" idx="1"/>
          </p:nvPr>
        </p:nvSpPr>
        <p:spPr>
          <a:xfrm>
            <a:off x="213097" y="227558"/>
            <a:ext cx="8702303" cy="4539705"/>
          </a:xfrm>
        </p:spPr>
        <p:txBody>
          <a:bodyPr>
            <a:noAutofit/>
          </a:bodyPr>
          <a:lstStyle/>
          <a:p>
            <a:pPr>
              <a:lnSpc>
                <a:spcPct val="90000"/>
              </a:lnSpc>
              <a:buFontTx/>
              <a:buNone/>
            </a:pPr>
            <a:r>
              <a:rPr lang="en-US" sz="2800" dirty="0"/>
              <a:t>	</a:t>
            </a:r>
            <a:r>
              <a:rPr lang="en-US" sz="3600" dirty="0"/>
              <a:t>He forgot how he started: </a:t>
            </a:r>
            <a:endParaRPr lang="en-US" sz="3600" dirty="0" smtClean="0"/>
          </a:p>
          <a:p>
            <a:pPr>
              <a:lnSpc>
                <a:spcPct val="90000"/>
              </a:lnSpc>
              <a:buFontTx/>
              <a:buNone/>
            </a:pPr>
            <a:endParaRPr lang="en-US" sz="3600" dirty="0"/>
          </a:p>
          <a:p>
            <a:pPr>
              <a:lnSpc>
                <a:spcPct val="90000"/>
              </a:lnSpc>
              <a:buFontTx/>
              <a:buNone/>
            </a:pPr>
            <a:r>
              <a:rPr lang="en-US" dirty="0"/>
              <a:t>	</a:t>
            </a:r>
            <a:r>
              <a:rPr lang="en-US" dirty="0" smtClean="0"/>
              <a:t>“</a:t>
            </a:r>
            <a:r>
              <a:rPr lang="en-US" b="1" i="1" dirty="0" smtClean="0"/>
              <a:t>The </a:t>
            </a:r>
            <a:r>
              <a:rPr lang="en-US" b="1" i="1" dirty="0"/>
              <a:t>great and unlooked for discoveries that have taken place of late years in natural philosophy, the increasing diffusion of general knowledge from the extension of the art of printing, the ardent and unshackled spirit of inquiry that prevails throughout the lettered and even unlettered world</a:t>
            </a:r>
            <a:r>
              <a:rPr lang="en-US" b="1" i="1" dirty="0" smtClean="0"/>
              <a:t>…”</a:t>
            </a:r>
            <a:endParaRPr lang="en-US" sz="2400" dirty="0"/>
          </a:p>
        </p:txBody>
      </p:sp>
      <p:sp>
        <p:nvSpPr>
          <p:cNvPr id="4" name="Slide Number Placeholder 3"/>
          <p:cNvSpPr>
            <a:spLocks noGrp="1"/>
          </p:cNvSpPr>
          <p:nvPr>
            <p:ph type="sldNum" sz="quarter" idx="12"/>
          </p:nvPr>
        </p:nvSpPr>
        <p:spPr/>
        <p:txBody>
          <a:bodyPr/>
          <a:lstStyle/>
          <a:p>
            <a:fld id="{6507B5A5-F0C2-644D-AEA7-E773B6B78F38}" type="slidenum">
              <a:rPr lang="en-US" smtClean="0"/>
              <a:pPr/>
              <a:t>68</a:t>
            </a:fld>
            <a:endParaRPr lang="en-US"/>
          </a:p>
        </p:txBody>
      </p:sp>
      <mc:AlternateContent xmlns:mc="http://schemas.openxmlformats.org/markup-compatibility/2006" xmlns:p14="http://schemas.microsoft.com/office/powerpoint/2010/main">
        <mc:Choice Requires="p14">
          <p:contentPart p14:bwMode="auto" r:id="rId2">
            <p14:nvContentPartPr>
              <p14:cNvPr id="2" name="Ink 1"/>
              <p14:cNvContentPartPr/>
              <p14:nvPr/>
            </p14:nvContentPartPr>
            <p14:xfrm>
              <a:off x="740520" y="2683440"/>
              <a:ext cx="7273800" cy="1374120"/>
            </p14:xfrm>
          </p:contentPart>
        </mc:Choice>
        <mc:Fallback xmlns="">
          <p:pic>
            <p:nvPicPr>
              <p:cNvPr id="2" name="Ink 1"/>
              <p:cNvPicPr/>
              <p:nvPr/>
            </p:nvPicPr>
            <p:blipFill>
              <a:blip r:embed="rId3"/>
              <a:stretch>
                <a:fillRect/>
              </a:stretch>
            </p:blipFill>
            <p:spPr>
              <a:xfrm>
                <a:off x="731160" y="2674080"/>
                <a:ext cx="7292520" cy="1392840"/>
              </a:xfrm>
              <a:prstGeom prst="rect">
                <a:avLst/>
              </a:prstGeom>
            </p:spPr>
          </p:pic>
        </mc:Fallback>
      </mc:AlternateContent>
    </p:spTree>
    <p:extLst>
      <p:ext uri="{BB962C8B-B14F-4D97-AF65-F5344CB8AC3E}">
        <p14:creationId xmlns:p14="http://schemas.microsoft.com/office/powerpoint/2010/main" val="25945651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13411">
                                            <p:txEl>
                                              <p:pRg st="0" end="0"/>
                                            </p:txEl>
                                          </p:spTgt>
                                        </p:tgtEl>
                                        <p:attrNameLst>
                                          <p:attrName>style.visibility</p:attrName>
                                        </p:attrNameLst>
                                      </p:cBhvr>
                                      <p:to>
                                        <p:strVal val="visible"/>
                                      </p:to>
                                    </p:set>
                                    <p:animEffect transition="in" filter="dissolve">
                                      <p:cBhvr>
                                        <p:cTn id="7" dur="500"/>
                                        <p:tgtEl>
                                          <p:spTgt spid="9134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13411">
                                            <p:txEl>
                                              <p:pRg st="2" end="2"/>
                                            </p:txEl>
                                          </p:spTgt>
                                        </p:tgtEl>
                                        <p:attrNameLst>
                                          <p:attrName>style.visibility</p:attrName>
                                        </p:attrNameLst>
                                      </p:cBhvr>
                                      <p:to>
                                        <p:strVal val="visible"/>
                                      </p:to>
                                    </p:set>
                                    <p:animEffect transition="in" filter="dissolve">
                                      <p:cBhvr>
                                        <p:cTn id="12" dur="500"/>
                                        <p:tgtEl>
                                          <p:spTgt spid="9134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3411"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6</a:t>
            </a:fld>
            <a:endParaRPr lang="en-US"/>
          </a:p>
        </p:txBody>
      </p:sp>
      <p:pic>
        <p:nvPicPr>
          <p:cNvPr id="4" name="Picture 3" descr="Screen Shot 2014-04-22 at 9.06.4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469" y="1278419"/>
            <a:ext cx="7174233" cy="3353858"/>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a:stretch>
            <a:fillRect/>
          </a:stretch>
        </p:blipFill>
        <p:spPr>
          <a:xfrm>
            <a:off x="6750919" y="78466"/>
            <a:ext cx="2166026" cy="3130893"/>
          </a:xfrm>
          <a:prstGeom prst="rect">
            <a:avLst/>
          </a:prstGeom>
        </p:spPr>
      </p:pic>
      <p:sp>
        <p:nvSpPr>
          <p:cNvPr id="6" name="TextBox 5"/>
          <p:cNvSpPr txBox="1"/>
          <p:nvPr/>
        </p:nvSpPr>
        <p:spPr>
          <a:xfrm>
            <a:off x="7525706" y="3298317"/>
            <a:ext cx="1391239" cy="646331"/>
          </a:xfrm>
          <a:prstGeom prst="rect">
            <a:avLst/>
          </a:prstGeom>
          <a:noFill/>
        </p:spPr>
        <p:txBody>
          <a:bodyPr wrap="none" rtlCol="0">
            <a:spAutoFit/>
          </a:bodyPr>
          <a:lstStyle/>
          <a:p>
            <a:r>
              <a:rPr lang="en-US" dirty="0" smtClean="0"/>
              <a:t>Isaac Asimov</a:t>
            </a:r>
          </a:p>
          <a:p>
            <a:pPr algn="ctr"/>
            <a:r>
              <a:rPr lang="en-US" dirty="0" smtClean="0"/>
              <a:t>(1919-1992)</a:t>
            </a:r>
            <a:endParaRPr lang="en-US" dirty="0"/>
          </a:p>
        </p:txBody>
      </p:sp>
      <mc:AlternateContent xmlns:mc="http://schemas.openxmlformats.org/markup-compatibility/2006" xmlns:p14="http://schemas.microsoft.com/office/powerpoint/2010/main">
        <mc:Choice Requires="p14">
          <p:contentPart p14:bwMode="auto" r:id="rId4">
            <p14:nvContentPartPr>
              <p14:cNvPr id="3" name="Ink 2"/>
              <p14:cNvContentPartPr/>
              <p14:nvPr/>
            </p14:nvContentPartPr>
            <p14:xfrm>
              <a:off x="395280" y="2252160"/>
              <a:ext cx="4465080" cy="968040"/>
            </p14:xfrm>
          </p:contentPart>
        </mc:Choice>
        <mc:Fallback xmlns="">
          <p:pic>
            <p:nvPicPr>
              <p:cNvPr id="3" name="Ink 2"/>
              <p:cNvPicPr/>
              <p:nvPr/>
            </p:nvPicPr>
            <p:blipFill>
              <a:blip r:embed="rId5"/>
              <a:stretch>
                <a:fillRect/>
              </a:stretch>
            </p:blipFill>
            <p:spPr>
              <a:xfrm>
                <a:off x="385920" y="2242800"/>
                <a:ext cx="4483800" cy="986760"/>
              </a:xfrm>
              <a:prstGeom prst="rect">
                <a:avLst/>
              </a:prstGeom>
            </p:spPr>
          </p:pic>
        </mc:Fallback>
      </mc:AlternateContent>
    </p:spTree>
    <p:extLst>
      <p:ext uri="{BB962C8B-B14F-4D97-AF65-F5344CB8AC3E}">
        <p14:creationId xmlns:p14="http://schemas.microsoft.com/office/powerpoint/2010/main" val="1053876623"/>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876546" name="Rectangle 2"/>
          <p:cNvSpPr>
            <a:spLocks noGrp="1" noChangeArrowheads="1"/>
          </p:cNvSpPr>
          <p:nvPr>
            <p:ph type="title"/>
          </p:nvPr>
        </p:nvSpPr>
        <p:spPr/>
        <p:txBody>
          <a:bodyPr/>
          <a:lstStyle/>
          <a:p>
            <a:r>
              <a:rPr lang="en-US"/>
              <a:t>Golden Age of Food Production</a:t>
            </a:r>
          </a:p>
        </p:txBody>
      </p:sp>
      <p:sp>
        <p:nvSpPr>
          <p:cNvPr id="876547" name="Rectangle 3"/>
          <p:cNvSpPr>
            <a:spLocks noGrp="1" noChangeArrowheads="1"/>
          </p:cNvSpPr>
          <p:nvPr>
            <p:ph type="body" idx="1"/>
          </p:nvPr>
        </p:nvSpPr>
        <p:spPr>
          <a:xfrm>
            <a:off x="348192" y="1028701"/>
            <a:ext cx="8534400" cy="812673"/>
          </a:xfrm>
        </p:spPr>
        <p:txBody>
          <a:bodyPr/>
          <a:lstStyle/>
          <a:p>
            <a:pPr>
              <a:buNone/>
            </a:pPr>
            <a:r>
              <a:rPr lang="en-US" sz="3600" dirty="0" smtClean="0"/>
              <a:t>	Agriculture </a:t>
            </a:r>
            <a:r>
              <a:rPr lang="en-US" sz="3600" b="1" dirty="0"/>
              <a:t>is</a:t>
            </a:r>
            <a:r>
              <a:rPr lang="en-US" sz="3600" dirty="0"/>
              <a:t> an “endless golden age” </a:t>
            </a:r>
            <a:r>
              <a:rPr lang="en-US" sz="3600" dirty="0" smtClean="0"/>
              <a:t>field</a:t>
            </a:r>
            <a:endParaRPr lang="en-US" dirty="0">
              <a:latin typeface="Times New Roman" pitchFamily="18" charset="0"/>
              <a:sym typeface="Symbol" pitchFamily="18" charset="2"/>
            </a:endParaRPr>
          </a:p>
        </p:txBody>
      </p:sp>
      <p:sp>
        <p:nvSpPr>
          <p:cNvPr id="4" name="Rectangle 3"/>
          <p:cNvSpPr/>
          <p:nvPr/>
        </p:nvSpPr>
        <p:spPr>
          <a:xfrm>
            <a:off x="434425" y="2819614"/>
            <a:ext cx="8361934" cy="2062103"/>
          </a:xfrm>
          <a:prstGeom prst="rect">
            <a:avLst/>
          </a:prstGeom>
          <a:gradFill flip="none"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tileRect/>
          </a:gradFill>
        </p:spPr>
        <p:style>
          <a:lnRef idx="1">
            <a:schemeClr val="accent6"/>
          </a:lnRef>
          <a:fillRef idx="2">
            <a:schemeClr val="accent6"/>
          </a:fillRef>
          <a:effectRef idx="1">
            <a:schemeClr val="accent6"/>
          </a:effectRef>
          <a:fontRef idx="minor">
            <a:schemeClr val="dk1"/>
          </a:fontRef>
        </p:style>
        <p:txBody>
          <a:bodyPr wrap="square">
            <a:spAutoFit/>
          </a:bodyPr>
          <a:lstStyle/>
          <a:p>
            <a:r>
              <a:rPr lang="en-US" sz="3200" dirty="0" smtClean="0"/>
              <a:t>Increasing knowledge of farming, weather forecasting, plant domestication, preservatives, genetic engineering, pest repellants, distribution channels, etc.</a:t>
            </a:r>
            <a:endParaRPr lang="en-US" sz="3200" i="1" baseline="30000" dirty="0">
              <a:latin typeface="Times New Roman" pitchFamily="18" charset="0"/>
              <a:sym typeface="Symbol" pitchFamily="18" charset="2"/>
            </a:endParaRPr>
          </a:p>
        </p:txBody>
      </p:sp>
      <p:sp>
        <p:nvSpPr>
          <p:cNvPr id="5" name="Slide Number Placeholder 4"/>
          <p:cNvSpPr>
            <a:spLocks noGrp="1"/>
          </p:cNvSpPr>
          <p:nvPr>
            <p:ph type="sldNum" sz="quarter" idx="12"/>
          </p:nvPr>
        </p:nvSpPr>
        <p:spPr/>
        <p:txBody>
          <a:bodyPr/>
          <a:lstStyle/>
          <a:p>
            <a:fld id="{6507B5A5-F0C2-644D-AEA7-E773B6B78F38}" type="slidenum">
              <a:rPr lang="en-US" smtClean="0"/>
              <a:pPr/>
              <a:t>69</a:t>
            </a:fld>
            <a:endParaRPr lang="en-US"/>
          </a:p>
        </p:txBody>
      </p:sp>
      <p:sp>
        <p:nvSpPr>
          <p:cNvPr id="6" name="Rectangle 5"/>
          <p:cNvSpPr/>
          <p:nvPr/>
        </p:nvSpPr>
        <p:spPr>
          <a:xfrm>
            <a:off x="315384" y="1841374"/>
            <a:ext cx="8600016" cy="64633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algn="ctr">
              <a:buNone/>
            </a:pPr>
            <a:r>
              <a:rPr lang="en-US" sz="3600" dirty="0"/>
              <a:t>p</a:t>
            </a:r>
            <a:r>
              <a:rPr lang="en-US" sz="3200" dirty="0"/>
              <a:t>roduction from the same land </a:t>
            </a:r>
            <a:r>
              <a:rPr lang="en-US" sz="3200" dirty="0" smtClean="0"/>
              <a:t>increases 2%/year</a:t>
            </a:r>
            <a:endParaRPr lang="en-US" sz="3200" dirty="0">
              <a:latin typeface="Times New Roman" pitchFamily="18" charset="0"/>
              <a:sym typeface="Symbol" pitchFamily="18" charset="2"/>
            </a:endParaRPr>
          </a:p>
        </p:txBody>
      </p:sp>
      <mc:AlternateContent xmlns:mc="http://schemas.openxmlformats.org/markup-compatibility/2006" xmlns:p14="http://schemas.microsoft.com/office/powerpoint/2010/main">
        <mc:Choice Requires="p14">
          <p:contentPart p14:bwMode="auto" r:id="rId2">
            <p14:nvContentPartPr>
              <p14:cNvPr id="2" name="Ink 1"/>
              <p14:cNvContentPartPr/>
              <p14:nvPr/>
            </p14:nvContentPartPr>
            <p14:xfrm>
              <a:off x="341640" y="2410200"/>
              <a:ext cx="8517240" cy="2480040"/>
            </p14:xfrm>
          </p:contentPart>
        </mc:Choice>
        <mc:Fallback xmlns="">
          <p:pic>
            <p:nvPicPr>
              <p:cNvPr id="2" name="Ink 1"/>
              <p:cNvPicPr/>
              <p:nvPr/>
            </p:nvPicPr>
            <p:blipFill>
              <a:blip r:embed="rId3"/>
              <a:stretch>
                <a:fillRect/>
              </a:stretch>
            </p:blipFill>
            <p:spPr>
              <a:xfrm>
                <a:off x="332280" y="2400840"/>
                <a:ext cx="8535960" cy="2498760"/>
              </a:xfrm>
              <a:prstGeom prst="rect">
                <a:avLst/>
              </a:prstGeom>
            </p:spPr>
          </p:pic>
        </mc:Fallback>
      </mc:AlternateContent>
    </p:spTree>
    <p:extLst>
      <p:ext uri="{BB962C8B-B14F-4D97-AF65-F5344CB8AC3E}">
        <p14:creationId xmlns:p14="http://schemas.microsoft.com/office/powerpoint/2010/main" val="17201616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76547">
                                            <p:txEl>
                                              <p:pRg st="0" end="0"/>
                                            </p:txEl>
                                          </p:spTgt>
                                        </p:tgtEl>
                                        <p:attrNameLst>
                                          <p:attrName>style.visibility</p:attrName>
                                        </p:attrNameLst>
                                      </p:cBhvr>
                                      <p:to>
                                        <p:strVal val="visible"/>
                                      </p:to>
                                    </p:set>
                                    <p:animEffect transition="in" filter="dissolve">
                                      <p:cBhvr>
                                        <p:cTn id="7" dur="500"/>
                                        <p:tgtEl>
                                          <p:spTgt spid="87654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6547"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914437" name="Picture 5" descr="corn_p3"/>
          <p:cNvPicPr>
            <a:picLocks noChangeAspect="1" noChangeArrowheads="1"/>
          </p:cNvPicPr>
          <p:nvPr/>
        </p:nvPicPr>
        <p:blipFill>
          <a:blip r:embed="rId2" cstate="print"/>
          <a:srcRect l="16835"/>
          <a:stretch>
            <a:fillRect/>
          </a:stretch>
        </p:blipFill>
        <p:spPr bwMode="auto">
          <a:xfrm>
            <a:off x="3890019" y="113863"/>
            <a:ext cx="4971932" cy="35361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14438" name="Text Box 6"/>
          <p:cNvSpPr txBox="1">
            <a:spLocks noChangeArrowheads="1"/>
          </p:cNvSpPr>
          <p:nvPr/>
        </p:nvSpPr>
        <p:spPr bwMode="auto">
          <a:xfrm>
            <a:off x="3713655" y="3871407"/>
            <a:ext cx="5209606" cy="584776"/>
          </a:xfrm>
          <a:prstGeom prst="rect">
            <a:avLst/>
          </a:prstGeom>
          <a:noFill/>
          <a:ln w="31750">
            <a:noFill/>
            <a:miter lim="800000"/>
            <a:headEnd/>
            <a:tailEnd/>
          </a:ln>
          <a:effectLst/>
        </p:spPr>
        <p:txBody>
          <a:bodyPr wrap="square">
            <a:spAutoFit/>
          </a:bodyPr>
          <a:lstStyle/>
          <a:p>
            <a:r>
              <a:rPr lang="en-US" sz="3200" dirty="0"/>
              <a:t>2006: 10,000 pounds per acre</a:t>
            </a:r>
          </a:p>
        </p:txBody>
      </p:sp>
      <p:sp>
        <p:nvSpPr>
          <p:cNvPr id="914439" name="Text Box 7"/>
          <p:cNvSpPr txBox="1">
            <a:spLocks noChangeArrowheads="1"/>
          </p:cNvSpPr>
          <p:nvPr/>
        </p:nvSpPr>
        <p:spPr bwMode="auto">
          <a:xfrm>
            <a:off x="4709452" y="4519292"/>
            <a:ext cx="4152499" cy="400110"/>
          </a:xfrm>
          <a:prstGeom prst="rect">
            <a:avLst/>
          </a:prstGeom>
          <a:noFill/>
          <a:ln w="31750">
            <a:noFill/>
            <a:miter lim="800000"/>
            <a:headEnd/>
            <a:tailEnd/>
          </a:ln>
          <a:effectLst/>
        </p:spPr>
        <p:txBody>
          <a:bodyPr wrap="none">
            <a:spAutoFit/>
          </a:bodyPr>
          <a:lstStyle/>
          <a:p>
            <a:pPr algn="ctr"/>
            <a:r>
              <a:rPr lang="en-US" dirty="0">
                <a:solidFill>
                  <a:schemeClr val="bg1">
                    <a:lumMod val="65000"/>
                  </a:schemeClr>
                </a:solidFill>
              </a:rPr>
              <a:t>Michael </a:t>
            </a:r>
            <a:r>
              <a:rPr lang="en-US" dirty="0" err="1">
                <a:solidFill>
                  <a:schemeClr val="bg1">
                    <a:lumMod val="65000"/>
                  </a:schemeClr>
                </a:solidFill>
              </a:rPr>
              <a:t>Pollan’s</a:t>
            </a:r>
            <a:r>
              <a:rPr lang="en-US" dirty="0">
                <a:solidFill>
                  <a:schemeClr val="bg1">
                    <a:lumMod val="65000"/>
                  </a:schemeClr>
                </a:solidFill>
              </a:rPr>
              <a:t> </a:t>
            </a:r>
            <a:r>
              <a:rPr lang="en-US" sz="2000" i="1" dirty="0">
                <a:solidFill>
                  <a:schemeClr val="bg1">
                    <a:lumMod val="65000"/>
                  </a:schemeClr>
                </a:solidFill>
              </a:rPr>
              <a:t>The</a:t>
            </a:r>
            <a:r>
              <a:rPr lang="en-US" i="1" dirty="0">
                <a:solidFill>
                  <a:schemeClr val="bg1">
                    <a:lumMod val="65000"/>
                  </a:schemeClr>
                </a:solidFill>
              </a:rPr>
              <a:t> Omnivore’s Dilemma</a:t>
            </a:r>
            <a:endParaRPr lang="en-US" dirty="0">
              <a:solidFill>
                <a:schemeClr val="bg1">
                  <a:lumMod val="65000"/>
                </a:schemeClr>
              </a:solidFill>
            </a:endParaRPr>
          </a:p>
        </p:txBody>
      </p:sp>
      <p:sp>
        <p:nvSpPr>
          <p:cNvPr id="914443" name="Text Box 11"/>
          <p:cNvSpPr txBox="1">
            <a:spLocks noChangeArrowheads="1"/>
          </p:cNvSpPr>
          <p:nvPr/>
        </p:nvSpPr>
        <p:spPr bwMode="auto">
          <a:xfrm>
            <a:off x="541338" y="3536157"/>
            <a:ext cx="2971800" cy="954107"/>
          </a:xfrm>
          <a:prstGeom prst="rect">
            <a:avLst/>
          </a:prstGeom>
          <a:noFill/>
          <a:ln w="31750">
            <a:noFill/>
            <a:miter lim="800000"/>
            <a:headEnd/>
            <a:tailEnd/>
          </a:ln>
          <a:effectLst/>
        </p:spPr>
        <p:txBody>
          <a:bodyPr>
            <a:spAutoFit/>
          </a:bodyPr>
          <a:lstStyle/>
          <a:p>
            <a:r>
              <a:rPr lang="en-US" sz="2800" dirty="0"/>
              <a:t>1906: &lt; 1,000 pounds per acre</a:t>
            </a:r>
          </a:p>
        </p:txBody>
      </p:sp>
      <p:pic>
        <p:nvPicPr>
          <p:cNvPr id="914445" name="Picture 13" descr="s403"/>
          <p:cNvPicPr>
            <a:picLocks noChangeAspect="1" noChangeArrowheads="1"/>
          </p:cNvPicPr>
          <p:nvPr/>
        </p:nvPicPr>
        <p:blipFill rotWithShape="1">
          <a:blip r:embed="rId3" cstate="print"/>
          <a:srcRect r="12096"/>
          <a:stretch/>
        </p:blipFill>
        <p:spPr bwMode="auto">
          <a:xfrm>
            <a:off x="122620" y="479550"/>
            <a:ext cx="4151586" cy="2647278"/>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12"/>
          </p:nvPr>
        </p:nvSpPr>
        <p:spPr/>
        <p:txBody>
          <a:bodyPr/>
          <a:lstStyle/>
          <a:p>
            <a:fld id="{6507B5A5-F0C2-644D-AEA7-E773B6B78F38}" type="slidenum">
              <a:rPr lang="en-US" smtClean="0"/>
              <a:pPr/>
              <a:t>70</a:t>
            </a:fld>
            <a:endParaRPr lang="en-US"/>
          </a:p>
        </p:txBody>
      </p:sp>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1704960" y="3954600"/>
              <a:ext cx="6829200" cy="512640"/>
            </p14:xfrm>
          </p:contentPart>
        </mc:Choice>
        <mc:Fallback xmlns="">
          <p:pic>
            <p:nvPicPr>
              <p:cNvPr id="2" name="Ink 1"/>
              <p:cNvPicPr/>
              <p:nvPr/>
            </p:nvPicPr>
            <p:blipFill>
              <a:blip r:embed="rId5"/>
              <a:stretch>
                <a:fillRect/>
              </a:stretch>
            </p:blipFill>
            <p:spPr>
              <a:xfrm>
                <a:off x="1695600" y="3945240"/>
                <a:ext cx="6847920" cy="531360"/>
              </a:xfrm>
              <a:prstGeom prst="rect">
                <a:avLst/>
              </a:prstGeom>
            </p:spPr>
          </p:pic>
        </mc:Fallback>
      </mc:AlternateContent>
    </p:spTree>
    <p:extLst>
      <p:ext uri="{BB962C8B-B14F-4D97-AF65-F5344CB8AC3E}">
        <p14:creationId xmlns:p14="http://schemas.microsoft.com/office/powerpoint/2010/main" val="2660845328"/>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FFF66"/>
        </a:solidFill>
        <a:effectLst/>
      </p:bgPr>
    </p:bg>
    <p:spTree>
      <p:nvGrpSpPr>
        <p:cNvPr id="1" name=""/>
        <p:cNvGrpSpPr/>
        <p:nvPr/>
      </p:nvGrpSpPr>
      <p:grpSpPr>
        <a:xfrm>
          <a:off x="0" y="0"/>
          <a:ext cx="0" cy="0"/>
          <a:chOff x="0" y="0"/>
          <a:chExt cx="0" cy="0"/>
        </a:xfrm>
      </p:grpSpPr>
      <p:pic>
        <p:nvPicPr>
          <p:cNvPr id="915460" name="Picture 4" descr="v2n1a10-f01"/>
          <p:cNvPicPr>
            <a:picLocks noChangeAspect="1" noChangeArrowheads="1"/>
          </p:cNvPicPr>
          <p:nvPr/>
        </p:nvPicPr>
        <p:blipFill>
          <a:blip r:embed="rId2" cstate="print"/>
          <a:srcRect/>
          <a:stretch>
            <a:fillRect/>
          </a:stretch>
        </p:blipFill>
        <p:spPr bwMode="auto">
          <a:xfrm>
            <a:off x="1105319" y="125722"/>
            <a:ext cx="7207690" cy="4357262"/>
          </a:xfrm>
          <a:prstGeom prst="rect">
            <a:avLst/>
          </a:prstGeom>
          <a:noFill/>
        </p:spPr>
      </p:pic>
      <p:sp>
        <p:nvSpPr>
          <p:cNvPr id="915458" name="Rectangle 2"/>
          <p:cNvSpPr>
            <a:spLocks noGrp="1" noChangeArrowheads="1"/>
          </p:cNvSpPr>
          <p:nvPr>
            <p:ph type="title"/>
          </p:nvPr>
        </p:nvSpPr>
        <p:spPr>
          <a:xfrm>
            <a:off x="433400" y="205979"/>
            <a:ext cx="4152452" cy="857250"/>
          </a:xfrm>
          <a:solidFill>
            <a:schemeClr val="accent6">
              <a:lumMod val="40000"/>
              <a:lumOff val="60000"/>
            </a:schemeClr>
          </a:solidFill>
        </p:spPr>
        <p:txBody>
          <a:bodyPr/>
          <a:lstStyle/>
          <a:p>
            <a:r>
              <a:rPr lang="en-US" dirty="0"/>
              <a:t>Corn Yield</a:t>
            </a:r>
          </a:p>
        </p:txBody>
      </p:sp>
      <p:sp>
        <p:nvSpPr>
          <p:cNvPr id="915461" name="Text Box 5"/>
          <p:cNvSpPr txBox="1">
            <a:spLocks noChangeArrowheads="1"/>
          </p:cNvSpPr>
          <p:nvPr/>
        </p:nvSpPr>
        <p:spPr bwMode="auto">
          <a:xfrm rot="16200000">
            <a:off x="-40518" y="2449592"/>
            <a:ext cx="1570111" cy="369332"/>
          </a:xfrm>
          <a:prstGeom prst="rect">
            <a:avLst/>
          </a:prstGeom>
          <a:noFill/>
          <a:ln w="31750">
            <a:noFill/>
            <a:miter lim="800000"/>
            <a:headEnd/>
            <a:tailEnd/>
          </a:ln>
          <a:effectLst/>
        </p:spPr>
        <p:txBody>
          <a:bodyPr wrap="none">
            <a:spAutoFit/>
          </a:bodyPr>
          <a:lstStyle/>
          <a:p>
            <a:r>
              <a:rPr lang="en-US"/>
              <a:t>Note: Log axis!</a:t>
            </a:r>
          </a:p>
        </p:txBody>
      </p:sp>
      <p:sp>
        <p:nvSpPr>
          <p:cNvPr id="915462" name="Rectangle 6"/>
          <p:cNvSpPr>
            <a:spLocks noChangeArrowheads="1"/>
          </p:cNvSpPr>
          <p:nvPr/>
        </p:nvSpPr>
        <p:spPr bwMode="auto">
          <a:xfrm>
            <a:off x="2949491" y="4671776"/>
            <a:ext cx="5363518" cy="369332"/>
          </a:xfrm>
          <a:prstGeom prst="rect">
            <a:avLst/>
          </a:prstGeom>
          <a:noFill/>
          <a:ln w="31750">
            <a:noFill/>
            <a:miter lim="800000"/>
            <a:headEnd/>
            <a:tailEnd/>
          </a:ln>
          <a:effectLst/>
        </p:spPr>
        <p:txBody>
          <a:bodyPr wrap="none">
            <a:spAutoFit/>
          </a:bodyPr>
          <a:lstStyle/>
          <a:p>
            <a:r>
              <a:rPr lang="en-US" dirty="0"/>
              <a:t>http://</a:t>
            </a:r>
            <a:r>
              <a:rPr lang="en-US" dirty="0" err="1"/>
              <a:t>www.agbioforum.org</a:t>
            </a:r>
            <a:r>
              <a:rPr lang="en-US" dirty="0"/>
              <a:t>/v2n1/v2n1a10-ruttan.htm</a:t>
            </a:r>
          </a:p>
        </p:txBody>
      </p:sp>
      <p:sp>
        <p:nvSpPr>
          <p:cNvPr id="4" name="Slide Number Placeholder 3"/>
          <p:cNvSpPr>
            <a:spLocks noGrp="1"/>
          </p:cNvSpPr>
          <p:nvPr>
            <p:ph type="sldNum" sz="quarter" idx="12"/>
          </p:nvPr>
        </p:nvSpPr>
        <p:spPr/>
        <p:txBody>
          <a:bodyPr/>
          <a:lstStyle/>
          <a:p>
            <a:fld id="{6507B5A5-F0C2-644D-AEA7-E773B6B78F38}" type="slidenum">
              <a:rPr lang="en-US" smtClean="0"/>
              <a:pPr/>
              <a:t>71</a:t>
            </a:fld>
            <a:endParaRPr lang="en-US"/>
          </a:p>
        </p:txBody>
      </p:sp>
    </p:spTree>
    <p:extLst>
      <p:ext uri="{BB962C8B-B14F-4D97-AF65-F5344CB8AC3E}">
        <p14:creationId xmlns:p14="http://schemas.microsoft.com/office/powerpoint/2010/main" val="3081083905"/>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FFF66"/>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B80A1A-7165-45C4-A01A-4D8082766133}" type="slidenum">
              <a:rPr lang="en-US" smtClean="0"/>
              <a:pPr/>
              <a:t>72</a:t>
            </a:fld>
            <a:endParaRPr lang="en-US" dirty="0"/>
          </a:p>
        </p:txBody>
      </p:sp>
      <p:sp>
        <p:nvSpPr>
          <p:cNvPr id="6" name="TextBox 5"/>
          <p:cNvSpPr txBox="1"/>
          <p:nvPr/>
        </p:nvSpPr>
        <p:spPr>
          <a:xfrm>
            <a:off x="253149" y="111458"/>
            <a:ext cx="8557752" cy="461665"/>
          </a:xfrm>
          <a:prstGeom prst="rect">
            <a:avLst/>
          </a:prstGeom>
          <a:noFill/>
        </p:spPr>
        <p:txBody>
          <a:bodyPr wrap="none" rtlCol="0">
            <a:spAutoFit/>
          </a:bodyPr>
          <a:lstStyle/>
          <a:p>
            <a:r>
              <a:rPr lang="en-US" sz="2400" dirty="0">
                <a:hlinkClick r:id="rId2"/>
              </a:rPr>
              <a:t>https://</a:t>
            </a:r>
            <a:r>
              <a:rPr lang="en-US" sz="2400" dirty="0" err="1">
                <a:hlinkClick r:id="rId2"/>
              </a:rPr>
              <a:t>www.wolframalpha.com</a:t>
            </a:r>
            <a:r>
              <a:rPr lang="en-US" sz="2400" dirty="0">
                <a:hlinkClick r:id="rId2"/>
              </a:rPr>
              <a:t>/input/?</a:t>
            </a:r>
            <a:r>
              <a:rPr lang="en-US" sz="2400" dirty="0" err="1">
                <a:hlinkClick r:id="rId2"/>
              </a:rPr>
              <a:t>i</a:t>
            </a:r>
            <a:r>
              <a:rPr lang="en-US" sz="2400" dirty="0">
                <a:hlinkClick r:id="rId2"/>
              </a:rPr>
              <a:t>=</a:t>
            </a:r>
            <a:r>
              <a:rPr lang="en-US" sz="2400" dirty="0" err="1">
                <a:hlinkClick r:id="rId2"/>
              </a:rPr>
              <a:t>corn+yield+china+vs</a:t>
            </a:r>
            <a:r>
              <a:rPr lang="en-US" sz="2400" dirty="0">
                <a:hlinkClick r:id="rId2"/>
              </a:rPr>
              <a:t>.+us</a:t>
            </a:r>
            <a:endParaRPr lang="en-US" sz="2400" dirty="0"/>
          </a:p>
        </p:txBody>
      </p:sp>
      <p:pic>
        <p:nvPicPr>
          <p:cNvPr id="5" name="Picture 4" descr="Screen Shot 2014-04-22 at 11.38.39 AM.png"/>
          <p:cNvPicPr>
            <a:picLocks noChangeAspect="1"/>
          </p:cNvPicPr>
          <p:nvPr/>
        </p:nvPicPr>
        <p:blipFill rotWithShape="1">
          <a:blip r:embed="rId3">
            <a:extLst>
              <a:ext uri="{28A0092B-C50C-407E-A947-70E740481C1C}">
                <a14:useLocalDpi xmlns:a14="http://schemas.microsoft.com/office/drawing/2010/main" val="0"/>
              </a:ext>
            </a:extLst>
          </a:blip>
          <a:srcRect r="4575"/>
          <a:stretch/>
        </p:blipFill>
        <p:spPr>
          <a:xfrm>
            <a:off x="253149" y="683550"/>
            <a:ext cx="8725663" cy="3870644"/>
          </a:xfrm>
          <a:prstGeom prst="rect">
            <a:avLst/>
          </a:prstGeom>
        </p:spPr>
      </p:pic>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6159240" y="1721520"/>
              <a:ext cx="967680" cy="969840"/>
            </p14:xfrm>
          </p:contentPart>
        </mc:Choice>
        <mc:Fallback xmlns="">
          <p:pic>
            <p:nvPicPr>
              <p:cNvPr id="2" name="Ink 1"/>
              <p:cNvPicPr/>
              <p:nvPr/>
            </p:nvPicPr>
            <p:blipFill>
              <a:blip r:embed="rId5"/>
              <a:stretch>
                <a:fillRect/>
              </a:stretch>
            </p:blipFill>
            <p:spPr>
              <a:xfrm>
                <a:off x="6149880" y="1712160"/>
                <a:ext cx="986400" cy="988560"/>
              </a:xfrm>
              <a:prstGeom prst="rect">
                <a:avLst/>
              </a:prstGeom>
            </p:spPr>
          </p:pic>
        </mc:Fallback>
      </mc:AlternateContent>
    </p:spTree>
    <p:extLst>
      <p:ext uri="{BB962C8B-B14F-4D97-AF65-F5344CB8AC3E}">
        <p14:creationId xmlns:p14="http://schemas.microsoft.com/office/powerpoint/2010/main" val="705524057"/>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73</a:t>
            </a:fld>
            <a:endParaRPr lang="en-US" dirty="0"/>
          </a:p>
        </p:txBody>
      </p:sp>
      <p:pic>
        <p:nvPicPr>
          <p:cNvPr id="4" name="Picture 3" descr="Screen Shot 2014-04-22 at 9.06.41 AM.png"/>
          <p:cNvPicPr>
            <a:picLocks noChangeAspect="1"/>
          </p:cNvPicPr>
          <p:nvPr/>
        </p:nvPicPr>
        <p:blipFill rotWithShape="1">
          <a:blip r:embed="rId2">
            <a:extLst>
              <a:ext uri="{28A0092B-C50C-407E-A947-70E740481C1C}">
                <a14:useLocalDpi xmlns:a14="http://schemas.microsoft.com/office/drawing/2010/main" val="0"/>
              </a:ext>
            </a:extLst>
          </a:blip>
          <a:srcRect r="28791" b="56292"/>
          <a:stretch/>
        </p:blipFill>
        <p:spPr>
          <a:xfrm>
            <a:off x="491521" y="349436"/>
            <a:ext cx="5108674" cy="1465917"/>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a:stretch>
            <a:fillRect/>
          </a:stretch>
        </p:blipFill>
        <p:spPr>
          <a:xfrm>
            <a:off x="6750919" y="78466"/>
            <a:ext cx="2166026" cy="3130893"/>
          </a:xfrm>
          <a:prstGeom prst="rect">
            <a:avLst/>
          </a:prstGeom>
        </p:spPr>
      </p:pic>
      <p:sp>
        <p:nvSpPr>
          <p:cNvPr id="6" name="Rectangle 5"/>
          <p:cNvSpPr/>
          <p:nvPr/>
        </p:nvSpPr>
        <p:spPr>
          <a:xfrm>
            <a:off x="272766" y="2089608"/>
            <a:ext cx="6478153" cy="2677656"/>
          </a:xfrm>
          <a:prstGeom prst="rect">
            <a:avLst/>
          </a:prstGeom>
        </p:spPr>
        <p:txBody>
          <a:bodyPr wrap="square">
            <a:spAutoFit/>
          </a:bodyPr>
          <a:lstStyle/>
          <a:p>
            <a:r>
              <a:rPr lang="en-US" sz="2800" dirty="0"/>
              <a:t>The 2014 fair will feature an Algae Bar at which </a:t>
            </a:r>
            <a:r>
              <a:rPr lang="en-US" sz="2800" dirty="0" smtClean="0"/>
              <a:t>“mock</a:t>
            </a:r>
            <a:r>
              <a:rPr lang="en-US" sz="2800" dirty="0"/>
              <a:t>-</a:t>
            </a:r>
            <a:r>
              <a:rPr lang="en-US" sz="2800" dirty="0" smtClean="0"/>
              <a:t>turkey” </a:t>
            </a:r>
            <a:r>
              <a:rPr lang="en-US" sz="2800" dirty="0"/>
              <a:t>and </a:t>
            </a:r>
            <a:r>
              <a:rPr lang="en-US" sz="2800" dirty="0" smtClean="0"/>
              <a:t>“</a:t>
            </a:r>
            <a:r>
              <a:rPr lang="en-US" sz="2800" dirty="0" err="1" smtClean="0"/>
              <a:t>pseudosteak</a:t>
            </a:r>
            <a:r>
              <a:rPr lang="en-US" sz="2800" dirty="0" smtClean="0"/>
              <a:t>” </a:t>
            </a:r>
            <a:r>
              <a:rPr lang="en-US" sz="2800" dirty="0"/>
              <a:t>will be served. It </a:t>
            </a:r>
            <a:r>
              <a:rPr lang="en-US" sz="2800" dirty="0" smtClean="0"/>
              <a:t>won’t </a:t>
            </a:r>
            <a:r>
              <a:rPr lang="en-US" sz="2800" dirty="0"/>
              <a:t>be bad at all (if you can dig up those premium prices), but there will be considerable psychological resistance to such an innovation.</a:t>
            </a:r>
          </a:p>
        </p:txBody>
      </p:sp>
      <mc:AlternateContent xmlns:mc="http://schemas.openxmlformats.org/markup-compatibility/2006" xmlns:p14="http://schemas.microsoft.com/office/powerpoint/2010/main">
        <mc:Choice Requires="p14">
          <p:contentPart p14:bwMode="auto" r:id="rId4">
            <p14:nvContentPartPr>
              <p14:cNvPr id="3" name="Ink 2"/>
              <p14:cNvContentPartPr/>
              <p14:nvPr/>
            </p14:nvContentPartPr>
            <p14:xfrm>
              <a:off x="480960" y="2538720"/>
              <a:ext cx="5626440" cy="2179800"/>
            </p14:xfrm>
          </p:contentPart>
        </mc:Choice>
        <mc:Fallback xmlns="">
          <p:pic>
            <p:nvPicPr>
              <p:cNvPr id="3" name="Ink 2"/>
              <p:cNvPicPr/>
              <p:nvPr/>
            </p:nvPicPr>
            <p:blipFill>
              <a:blip r:embed="rId5"/>
              <a:stretch>
                <a:fillRect/>
              </a:stretch>
            </p:blipFill>
            <p:spPr>
              <a:xfrm>
                <a:off x="471600" y="2529360"/>
                <a:ext cx="5645160" cy="2198520"/>
              </a:xfrm>
              <a:prstGeom prst="rect">
                <a:avLst/>
              </a:prstGeom>
            </p:spPr>
          </p:pic>
        </mc:Fallback>
      </mc:AlternateContent>
    </p:spTree>
    <p:extLst>
      <p:ext uri="{BB962C8B-B14F-4D97-AF65-F5344CB8AC3E}">
        <p14:creationId xmlns:p14="http://schemas.microsoft.com/office/powerpoint/2010/main" val="2090572616"/>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2" cstate="print"/>
          <a:srcRect/>
          <a:stretch>
            <a:fillRect/>
          </a:stretch>
        </p:blipFill>
        <p:spPr bwMode="auto">
          <a:xfrm>
            <a:off x="3588556" y="970703"/>
            <a:ext cx="5555443" cy="4282545"/>
          </a:xfrm>
          <a:prstGeom prst="rect">
            <a:avLst/>
          </a:prstGeom>
          <a:noFill/>
          <a:ln w="9525">
            <a:noFill/>
            <a:miter lim="800000"/>
            <a:headEnd/>
            <a:tailEnd/>
          </a:ln>
        </p:spPr>
      </p:pic>
      <p:sp>
        <p:nvSpPr>
          <p:cNvPr id="2" name="Title 1"/>
          <p:cNvSpPr>
            <a:spLocks noGrp="1"/>
          </p:cNvSpPr>
          <p:nvPr>
            <p:ph type="title"/>
          </p:nvPr>
        </p:nvSpPr>
        <p:spPr>
          <a:xfrm>
            <a:off x="3886281" y="80793"/>
            <a:ext cx="4978909" cy="857250"/>
          </a:xfrm>
        </p:spPr>
        <p:txBody>
          <a:bodyPr/>
          <a:lstStyle/>
          <a:p>
            <a:r>
              <a:rPr lang="en-US" dirty="0" smtClean="0">
                <a:solidFill>
                  <a:srgbClr val="FFFF00"/>
                </a:solidFill>
              </a:rPr>
              <a:t>Green Revolution</a:t>
            </a:r>
            <a:endParaRPr lang="en-US" dirty="0">
              <a:solidFill>
                <a:srgbClr val="FFFF00"/>
              </a:solidFill>
            </a:endParaRPr>
          </a:p>
        </p:txBody>
      </p:sp>
      <p:pic>
        <p:nvPicPr>
          <p:cNvPr id="6146" name="Picture 2"/>
          <p:cNvPicPr>
            <a:picLocks noChangeAspect="1" noChangeArrowheads="1"/>
          </p:cNvPicPr>
          <p:nvPr/>
        </p:nvPicPr>
        <p:blipFill>
          <a:blip r:embed="rId3" cstate="print"/>
          <a:srcRect/>
          <a:stretch>
            <a:fillRect/>
          </a:stretch>
        </p:blipFill>
        <p:spPr bwMode="auto">
          <a:xfrm>
            <a:off x="-1" y="-1"/>
            <a:ext cx="3588557" cy="5163391"/>
          </a:xfrm>
          <a:prstGeom prst="rect">
            <a:avLst/>
          </a:prstGeom>
          <a:noFill/>
          <a:ln w="9525">
            <a:noFill/>
            <a:miter lim="800000"/>
            <a:headEnd/>
            <a:tailEnd/>
          </a:ln>
        </p:spPr>
      </p:pic>
      <p:sp>
        <p:nvSpPr>
          <p:cNvPr id="5" name="Rectangle 4"/>
          <p:cNvSpPr/>
          <p:nvPr/>
        </p:nvSpPr>
        <p:spPr>
          <a:xfrm>
            <a:off x="3810000" y="4182488"/>
            <a:ext cx="5055190" cy="584776"/>
          </a:xfrm>
          <a:prstGeom prst="rect">
            <a:avLst/>
          </a:prstGeom>
          <a:solidFill>
            <a:schemeClr val="tx1">
              <a:alpha val="49000"/>
            </a:schemeClr>
          </a:solidFill>
        </p:spPr>
        <p:txBody>
          <a:bodyPr wrap="none">
            <a:spAutoFit/>
          </a:bodyPr>
          <a:lstStyle/>
          <a:p>
            <a:r>
              <a:rPr lang="en-US" sz="3200" dirty="0" smtClean="0">
                <a:solidFill>
                  <a:srgbClr val="FFFF00"/>
                </a:solidFill>
              </a:rPr>
              <a:t>Norman Borlaug (1914-2009)</a:t>
            </a:r>
            <a:endParaRPr lang="en-US" sz="3200" dirty="0">
              <a:solidFill>
                <a:srgbClr val="FFFF00"/>
              </a:solidFill>
            </a:endParaRPr>
          </a:p>
        </p:txBody>
      </p:sp>
      <p:sp>
        <p:nvSpPr>
          <p:cNvPr id="6" name="Slide Number Placeholder 5"/>
          <p:cNvSpPr>
            <a:spLocks noGrp="1"/>
          </p:cNvSpPr>
          <p:nvPr>
            <p:ph type="sldNum" sz="quarter" idx="12"/>
          </p:nvPr>
        </p:nvSpPr>
        <p:spPr/>
        <p:txBody>
          <a:bodyPr/>
          <a:lstStyle/>
          <a:p>
            <a:fld id="{6507B5A5-F0C2-644D-AEA7-E773B6B78F38}" type="slidenum">
              <a:rPr lang="en-US" smtClean="0"/>
              <a:pPr/>
              <a:t>74</a:t>
            </a:fld>
            <a:endParaRPr lang="en-US"/>
          </a:p>
        </p:txBody>
      </p:sp>
      <mc:AlternateContent xmlns:mc="http://schemas.openxmlformats.org/markup-compatibility/2006" xmlns:p14="http://schemas.microsoft.com/office/powerpoint/2010/main">
        <mc:Choice Requires="p14">
          <p:contentPart p14:bwMode="auto" r:id="rId4">
            <p14:nvContentPartPr>
              <p14:cNvPr id="3" name="Ink 2"/>
              <p14:cNvContentPartPr/>
              <p14:nvPr/>
            </p14:nvContentPartPr>
            <p14:xfrm>
              <a:off x="1743480" y="1734480"/>
              <a:ext cx="1609560" cy="1285200"/>
            </p14:xfrm>
          </p:contentPart>
        </mc:Choice>
        <mc:Fallback xmlns="">
          <p:pic>
            <p:nvPicPr>
              <p:cNvPr id="3" name="Ink 2"/>
              <p:cNvPicPr/>
              <p:nvPr/>
            </p:nvPicPr>
            <p:blipFill>
              <a:blip r:embed="rId5"/>
              <a:stretch>
                <a:fillRect/>
              </a:stretch>
            </p:blipFill>
            <p:spPr>
              <a:xfrm>
                <a:off x="1734120" y="1725120"/>
                <a:ext cx="1628280" cy="1303920"/>
              </a:xfrm>
              <a:prstGeom prst="rect">
                <a:avLst/>
              </a:prstGeom>
            </p:spPr>
          </p:pic>
        </mc:Fallback>
      </mc:AlternateContent>
    </p:spTree>
    <p:extLst>
      <p:ext uri="{BB962C8B-B14F-4D97-AF65-F5344CB8AC3E}">
        <p14:creationId xmlns:p14="http://schemas.microsoft.com/office/powerpoint/2010/main" val="3479045035"/>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FFF66"/>
        </a:solidFill>
        <a:effectLst/>
      </p:bgPr>
    </p:bg>
    <p:spTree>
      <p:nvGrpSpPr>
        <p:cNvPr id="1" name=""/>
        <p:cNvGrpSpPr/>
        <p:nvPr/>
      </p:nvGrpSpPr>
      <p:grpSpPr>
        <a:xfrm>
          <a:off x="0" y="0"/>
          <a:ext cx="0" cy="0"/>
          <a:chOff x="0" y="0"/>
          <a:chExt cx="0" cy="0"/>
        </a:xfrm>
      </p:grpSpPr>
      <p:sp>
        <p:nvSpPr>
          <p:cNvPr id="4" name="Rectangle 3"/>
          <p:cNvSpPr/>
          <p:nvPr/>
        </p:nvSpPr>
        <p:spPr>
          <a:xfrm>
            <a:off x="161954" y="93751"/>
            <a:ext cx="8873366" cy="4893647"/>
          </a:xfrm>
          <a:prstGeom prst="rect">
            <a:avLst/>
          </a:prstGeom>
        </p:spPr>
        <p:txBody>
          <a:bodyPr wrap="square">
            <a:spAutoFit/>
          </a:bodyPr>
          <a:lstStyle/>
          <a:p>
            <a:pPr lvl="0">
              <a:spcBef>
                <a:spcPts val="799"/>
              </a:spcBef>
              <a:buClr>
                <a:srgbClr val="000000"/>
              </a:buClr>
              <a:buSzPct val="100000"/>
              <a:tabLst>
                <a:tab pos="914040" algn="l"/>
                <a:tab pos="1828439" algn="l"/>
                <a:tab pos="2742839" algn="l"/>
                <a:tab pos="3657239" algn="l"/>
                <a:tab pos="4571639" algn="l"/>
                <a:tab pos="5486040" algn="l"/>
                <a:tab pos="6400440" algn="l"/>
                <a:tab pos="7314840" algn="l"/>
                <a:tab pos="8229240" algn="l"/>
                <a:tab pos="9143640" algn="l"/>
                <a:tab pos="10058040" algn="l"/>
              </a:tabLst>
              <a:defRPr/>
            </a:pPr>
            <a:r>
              <a:rPr lang="en-US" sz="2400" b="1" dirty="0" smtClean="0">
                <a:solidFill>
                  <a:srgbClr val="000000"/>
                </a:solidFill>
                <a:ea typeface="ＭＳ Ｐゴシック" pitchFamily="50"/>
                <a:cs typeface="ＭＳ Ｐゴシック" pitchFamily="50"/>
              </a:rPr>
              <a:t>At a time when doom-</a:t>
            </a:r>
            <a:r>
              <a:rPr lang="en-US" sz="2400" b="1" dirty="0" err="1" smtClean="0">
                <a:solidFill>
                  <a:srgbClr val="000000"/>
                </a:solidFill>
                <a:ea typeface="ＭＳ Ｐゴシック" pitchFamily="50"/>
                <a:cs typeface="ＭＳ Ｐゴシック" pitchFamily="50"/>
              </a:rPr>
              <a:t>sayers</a:t>
            </a:r>
            <a:r>
              <a:rPr lang="en-US" sz="2400" b="1" dirty="0" smtClean="0">
                <a:solidFill>
                  <a:srgbClr val="000000"/>
                </a:solidFill>
                <a:ea typeface="ＭＳ Ｐゴシック" pitchFamily="50"/>
                <a:cs typeface="ＭＳ Ｐゴシック" pitchFamily="50"/>
              </a:rPr>
              <a:t> were hopping around saying everyone was going to starve, Norman was working.</a:t>
            </a:r>
            <a:r>
              <a:rPr lang="en-US" sz="2400" dirty="0" smtClean="0">
                <a:solidFill>
                  <a:srgbClr val="000000"/>
                </a:solidFill>
                <a:ea typeface="ＭＳ Ｐゴシック" pitchFamily="50"/>
                <a:cs typeface="ＭＳ Ｐゴシック" pitchFamily="50"/>
              </a:rPr>
              <a:t> He moved to Mexico and lived among the people there until he figured out how to improve the output of the farmers. So that saved a million lives. Then he packed up his family and moved to India, where in spite of a war with Pakistan, he managed to introduce new wheat strains that quadrupled their food output. So that saved another million. You get it? But he wasn’t done. He did the same thing with a new rice in China. He’s doing the same thing in Africa - as much of Africa as he’s allowed to visit. </a:t>
            </a:r>
            <a:r>
              <a:rPr lang="en-US" sz="2400" dirty="0" smtClean="0">
                <a:solidFill>
                  <a:srgbClr val="0000FF"/>
                </a:solidFill>
                <a:ea typeface="ＭＳ Ｐゴシック" pitchFamily="50"/>
                <a:cs typeface="ＭＳ Ｐゴシック" pitchFamily="50"/>
              </a:rPr>
              <a:t>When he won the Nobel Prize in 1970, they said he had saved a billion people.</a:t>
            </a:r>
            <a:r>
              <a:rPr lang="en-US" sz="2400" dirty="0" smtClean="0">
                <a:solidFill>
                  <a:srgbClr val="000000"/>
                </a:solidFill>
                <a:ea typeface="ＭＳ Ｐゴシック" pitchFamily="50"/>
                <a:cs typeface="ＭＳ Ｐゴシック" pitchFamily="50"/>
              </a:rPr>
              <a:t> That's BILLION! BUH! And most of them were a different race from him. </a:t>
            </a:r>
            <a:r>
              <a:rPr lang="en-US" sz="2400" dirty="0" smtClean="0">
                <a:solidFill>
                  <a:srgbClr val="0000FF"/>
                </a:solidFill>
                <a:ea typeface="ＭＳ Ｐゴシック" pitchFamily="50"/>
                <a:cs typeface="ＭＳ Ｐゴシック" pitchFamily="50"/>
              </a:rPr>
              <a:t>Norman is the greatest human being, and you probably never heard of him.</a:t>
            </a:r>
            <a:r>
              <a:rPr lang="en-US" sz="2400" dirty="0" smtClean="0">
                <a:solidFill>
                  <a:srgbClr val="000000"/>
                </a:solidFill>
                <a:ea typeface="ＭＳ Ｐゴシック" pitchFamily="50"/>
                <a:cs typeface="ＭＳ Ｐゴシック" pitchFamily="50"/>
              </a:rPr>
              <a:t>”</a:t>
            </a:r>
            <a:endParaRPr lang="en-US" sz="2800" dirty="0" smtClean="0">
              <a:solidFill>
                <a:srgbClr val="000000"/>
              </a:solidFill>
              <a:ea typeface="ＭＳ Ｐゴシック" pitchFamily="50"/>
              <a:cs typeface="ＭＳ Ｐゴシック" pitchFamily="50"/>
            </a:endParaRPr>
          </a:p>
        </p:txBody>
      </p:sp>
      <p:sp>
        <p:nvSpPr>
          <p:cNvPr id="5" name="Slide Number Placeholder 4"/>
          <p:cNvSpPr>
            <a:spLocks noGrp="1"/>
          </p:cNvSpPr>
          <p:nvPr>
            <p:ph type="sldNum" sz="quarter" idx="12"/>
          </p:nvPr>
        </p:nvSpPr>
        <p:spPr/>
        <p:txBody>
          <a:bodyPr/>
          <a:lstStyle/>
          <a:p>
            <a:fld id="{6507B5A5-F0C2-644D-AEA7-E773B6B78F38}" type="slidenum">
              <a:rPr lang="en-US" smtClean="0"/>
              <a:pPr/>
              <a:t>75</a:t>
            </a:fld>
            <a:endParaRPr lang="en-US" dirty="0"/>
          </a:p>
        </p:txBody>
      </p:sp>
      <p:sp>
        <p:nvSpPr>
          <p:cNvPr id="6" name="Rectangle 5"/>
          <p:cNvSpPr/>
          <p:nvPr/>
        </p:nvSpPr>
        <p:spPr>
          <a:xfrm>
            <a:off x="5271320" y="4561115"/>
            <a:ext cx="3619801" cy="461665"/>
          </a:xfrm>
          <a:prstGeom prst="rect">
            <a:avLst/>
          </a:prstGeom>
          <a:solidFill>
            <a:schemeClr val="accent6">
              <a:lumMod val="40000"/>
              <a:lumOff val="60000"/>
            </a:schemeClr>
          </a:solidFill>
        </p:spPr>
        <p:txBody>
          <a:bodyPr wrap="none">
            <a:spAutoFit/>
          </a:bodyPr>
          <a:lstStyle/>
          <a:p>
            <a:r>
              <a:rPr lang="en-US" sz="2400" dirty="0">
                <a:solidFill>
                  <a:srgbClr val="000000"/>
                </a:solidFill>
                <a:ea typeface="ＭＳ Ｐゴシック" pitchFamily="50"/>
                <a:cs typeface="ＭＳ Ｐゴシック" pitchFamily="50"/>
              </a:rPr>
              <a:t>Penn </a:t>
            </a:r>
            <a:r>
              <a:rPr lang="en-US" sz="2400" dirty="0" err="1">
                <a:solidFill>
                  <a:srgbClr val="000000"/>
                </a:solidFill>
                <a:ea typeface="ＭＳ Ｐゴシック" pitchFamily="50"/>
                <a:cs typeface="ＭＳ Ｐゴシック" pitchFamily="50"/>
              </a:rPr>
              <a:t>Jillette</a:t>
            </a:r>
            <a:r>
              <a:rPr lang="en-US" sz="2400" dirty="0">
                <a:solidFill>
                  <a:srgbClr val="000000"/>
                </a:solidFill>
                <a:ea typeface="ＭＳ Ｐゴシック" pitchFamily="50"/>
                <a:cs typeface="ＭＳ Ｐゴシック" pitchFamily="50"/>
              </a:rPr>
              <a:t> (</a:t>
            </a:r>
            <a:r>
              <a:rPr lang="en-US" sz="2400" i="1" dirty="0">
                <a:solidFill>
                  <a:srgbClr val="000000"/>
                </a:solidFill>
                <a:ea typeface="ＭＳ Ｐゴシック" pitchFamily="50"/>
                <a:cs typeface="ＭＳ Ｐゴシック" pitchFamily="50"/>
              </a:rPr>
              <a:t>Penn &amp; Teller</a:t>
            </a:r>
            <a:r>
              <a:rPr lang="en-US" sz="2400" dirty="0">
                <a:solidFill>
                  <a:srgbClr val="000000"/>
                </a:solidFill>
                <a:ea typeface="ＭＳ Ｐゴシック" pitchFamily="50"/>
                <a:cs typeface="ＭＳ Ｐゴシック" pitchFamily="50"/>
              </a:rPr>
              <a:t>)</a:t>
            </a:r>
            <a:endParaRPr lang="en-US" sz="2400" dirty="0"/>
          </a:p>
        </p:txBody>
      </p:sp>
      <mc:AlternateContent xmlns:mc="http://schemas.openxmlformats.org/markup-compatibility/2006" xmlns:p14="http://schemas.microsoft.com/office/powerpoint/2010/main">
        <mc:Choice Requires="p14">
          <p:contentPart p14:bwMode="auto" r:id="rId2">
            <p14:nvContentPartPr>
              <p14:cNvPr id="2" name="Ink 1"/>
              <p14:cNvContentPartPr/>
              <p14:nvPr/>
            </p14:nvContentPartPr>
            <p14:xfrm>
              <a:off x="619200" y="4845240"/>
              <a:ext cx="1770840" cy="56520"/>
            </p14:xfrm>
          </p:contentPart>
        </mc:Choice>
        <mc:Fallback xmlns="">
          <p:pic>
            <p:nvPicPr>
              <p:cNvPr id="2" name="Ink 1"/>
              <p:cNvPicPr/>
              <p:nvPr/>
            </p:nvPicPr>
            <p:blipFill>
              <a:blip r:embed="rId3"/>
              <a:stretch>
                <a:fillRect/>
              </a:stretch>
            </p:blipFill>
            <p:spPr>
              <a:xfrm>
                <a:off x="609840" y="4835880"/>
                <a:ext cx="1789560" cy="75240"/>
              </a:xfrm>
              <a:prstGeom prst="rect">
                <a:avLst/>
              </a:prstGeom>
            </p:spPr>
          </p:pic>
        </mc:Fallback>
      </mc:AlternateContent>
    </p:spTree>
    <p:extLst>
      <p:ext uri="{BB962C8B-B14F-4D97-AF65-F5344CB8AC3E}">
        <p14:creationId xmlns:p14="http://schemas.microsoft.com/office/powerpoint/2010/main" val="1538507364"/>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72451" name="Rectangle 3"/>
          <p:cNvSpPr>
            <a:spLocks noGrp="1" noChangeArrowheads="1"/>
          </p:cNvSpPr>
          <p:nvPr>
            <p:ph idx="1"/>
          </p:nvPr>
        </p:nvSpPr>
        <p:spPr>
          <a:xfrm>
            <a:off x="228600" y="171450"/>
            <a:ext cx="8721482" cy="4469226"/>
          </a:xfrm>
        </p:spPr>
        <p:txBody>
          <a:bodyPr>
            <a:noAutofit/>
          </a:bodyPr>
          <a:lstStyle/>
          <a:p>
            <a:pPr>
              <a:lnSpc>
                <a:spcPct val="80000"/>
              </a:lnSpc>
              <a:buFontTx/>
              <a:buNone/>
            </a:pPr>
            <a:r>
              <a:rPr lang="en-US" sz="3000" i="1" dirty="0" smtClean="0"/>
              <a:t>I think I may fairly make two </a:t>
            </a:r>
            <a:r>
              <a:rPr lang="en-US" sz="3000" i="1" dirty="0" err="1" smtClean="0"/>
              <a:t>postulata</a:t>
            </a:r>
            <a:r>
              <a:rPr lang="en-US" sz="3000" i="1" dirty="0" smtClean="0"/>
              <a:t>. </a:t>
            </a:r>
          </a:p>
          <a:p>
            <a:pPr lvl="1">
              <a:lnSpc>
                <a:spcPct val="80000"/>
              </a:lnSpc>
            </a:pPr>
            <a:r>
              <a:rPr lang="en-US" sz="3000" i="1" dirty="0" smtClean="0"/>
              <a:t>First, that </a:t>
            </a:r>
            <a:r>
              <a:rPr lang="en-US" sz="3000" b="1" i="1" dirty="0" smtClean="0"/>
              <a:t>food is necessary</a:t>
            </a:r>
            <a:r>
              <a:rPr lang="en-US" sz="3000" i="1" dirty="0" smtClean="0"/>
              <a:t> to the existence of man. </a:t>
            </a:r>
          </a:p>
          <a:p>
            <a:pPr lvl="1">
              <a:lnSpc>
                <a:spcPct val="80000"/>
              </a:lnSpc>
            </a:pPr>
            <a:r>
              <a:rPr lang="en-US" sz="3000" i="1" dirty="0" smtClean="0"/>
              <a:t>Secondly, that the </a:t>
            </a:r>
            <a:r>
              <a:rPr lang="en-US" sz="3000" b="1" i="1" dirty="0" smtClean="0"/>
              <a:t>passion between the sexes is necessary</a:t>
            </a:r>
            <a:r>
              <a:rPr lang="en-US" sz="3000" i="1" dirty="0" smtClean="0"/>
              <a:t> and will remain….</a:t>
            </a:r>
          </a:p>
          <a:p>
            <a:pPr marL="0" indent="0">
              <a:lnSpc>
                <a:spcPct val="80000"/>
              </a:lnSpc>
              <a:buNone/>
            </a:pPr>
            <a:r>
              <a:rPr lang="en-US" sz="3000" i="1" dirty="0" smtClean="0"/>
              <a:t>Assuming then my </a:t>
            </a:r>
            <a:r>
              <a:rPr lang="en-US" sz="3000" i="1" dirty="0" err="1" smtClean="0"/>
              <a:t>postulata</a:t>
            </a:r>
            <a:r>
              <a:rPr lang="en-US" sz="3000" i="1" dirty="0" smtClean="0"/>
              <a:t>, I say, that the power of population is indefinitely greater than the power in the earth to produce subsistence. Population, when unchecked, </a:t>
            </a:r>
            <a:r>
              <a:rPr lang="en-US" sz="3000" b="1" i="1" dirty="0" smtClean="0"/>
              <a:t>increases in a geometrical ratio</a:t>
            </a:r>
            <a:r>
              <a:rPr lang="en-US" sz="3000" i="1" dirty="0" smtClean="0"/>
              <a:t>. Subsistence </a:t>
            </a:r>
            <a:r>
              <a:rPr lang="en-US" sz="3000" b="1" i="1" dirty="0" smtClean="0"/>
              <a:t>increases only in an arithmetical ratio</a:t>
            </a:r>
            <a:r>
              <a:rPr lang="en-US" sz="3000" i="1" dirty="0" smtClean="0"/>
              <a:t>. </a:t>
            </a:r>
            <a:endParaRPr lang="en-US" sz="3000" i="1" dirty="0"/>
          </a:p>
        </p:txBody>
      </p:sp>
      <p:sp>
        <p:nvSpPr>
          <p:cNvPr id="4" name="Slide Number Placeholder 3"/>
          <p:cNvSpPr>
            <a:spLocks noGrp="1"/>
          </p:cNvSpPr>
          <p:nvPr>
            <p:ph type="sldNum" sz="quarter" idx="12"/>
          </p:nvPr>
        </p:nvSpPr>
        <p:spPr/>
        <p:txBody>
          <a:bodyPr/>
          <a:lstStyle/>
          <a:p>
            <a:fld id="{6507B5A5-F0C2-644D-AEA7-E773B6B78F38}" type="slidenum">
              <a:rPr lang="en-US" smtClean="0"/>
              <a:pPr/>
              <a:t>76</a:t>
            </a:fld>
            <a:endParaRPr lang="en-US"/>
          </a:p>
        </p:txBody>
      </p:sp>
      <p:sp>
        <p:nvSpPr>
          <p:cNvPr id="2" name="TextBox 1"/>
          <p:cNvSpPr txBox="1"/>
          <p:nvPr/>
        </p:nvSpPr>
        <p:spPr>
          <a:xfrm>
            <a:off x="3545938" y="4244044"/>
            <a:ext cx="4929404" cy="523220"/>
          </a:xfrm>
          <a:prstGeom prst="rect">
            <a:avLst/>
          </a:prstGeom>
          <a:solidFill>
            <a:schemeClr val="accent6">
              <a:lumMod val="40000"/>
              <a:lumOff val="60000"/>
            </a:schemeClr>
          </a:solidFill>
        </p:spPr>
        <p:txBody>
          <a:bodyPr wrap="none" rtlCol="0">
            <a:spAutoFit/>
          </a:bodyPr>
          <a:lstStyle/>
          <a:p>
            <a:r>
              <a:rPr lang="en-US" sz="2800" dirty="0" smtClean="0"/>
              <a:t>What about his other postulate?</a:t>
            </a:r>
            <a:endParaRPr lang="en-US" sz="2800" dirty="0"/>
          </a:p>
        </p:txBody>
      </p:sp>
      <mc:AlternateContent xmlns:mc="http://schemas.openxmlformats.org/markup-compatibility/2006" xmlns:p14="http://schemas.microsoft.com/office/powerpoint/2010/main">
        <mc:Choice Requires="p14">
          <p:contentPart p14:bwMode="auto" r:id="rId2">
            <p14:nvContentPartPr>
              <p14:cNvPr id="3" name="Ink 2"/>
              <p14:cNvContentPartPr/>
              <p14:nvPr/>
            </p14:nvContentPartPr>
            <p14:xfrm>
              <a:off x="394200" y="1436760"/>
              <a:ext cx="7771680" cy="2901240"/>
            </p14:xfrm>
          </p:contentPart>
        </mc:Choice>
        <mc:Fallback xmlns="">
          <p:pic>
            <p:nvPicPr>
              <p:cNvPr id="3" name="Ink 2"/>
              <p:cNvPicPr/>
              <p:nvPr/>
            </p:nvPicPr>
            <p:blipFill>
              <a:blip r:embed="rId3"/>
              <a:stretch>
                <a:fillRect/>
              </a:stretch>
            </p:blipFill>
            <p:spPr>
              <a:xfrm>
                <a:off x="384840" y="1427400"/>
                <a:ext cx="7790400" cy="2919960"/>
              </a:xfrm>
              <a:prstGeom prst="rect">
                <a:avLst/>
              </a:prstGeom>
            </p:spPr>
          </p:pic>
        </mc:Fallback>
      </mc:AlternateContent>
    </p:spTree>
    <p:extLst>
      <p:ext uri="{BB962C8B-B14F-4D97-AF65-F5344CB8AC3E}">
        <p14:creationId xmlns:p14="http://schemas.microsoft.com/office/powerpoint/2010/main" val="1339811271"/>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77</a:t>
            </a:fld>
            <a:endParaRPr lang="en-US" dirty="0"/>
          </a:p>
        </p:txBody>
      </p:sp>
      <p:pic>
        <p:nvPicPr>
          <p:cNvPr id="4" name="Picture 3" descr="Screen Shot 2014-04-22 at 9.06.41 AM.png"/>
          <p:cNvPicPr>
            <a:picLocks noChangeAspect="1"/>
          </p:cNvPicPr>
          <p:nvPr/>
        </p:nvPicPr>
        <p:blipFill rotWithShape="1">
          <a:blip r:embed="rId2">
            <a:extLst>
              <a:ext uri="{28A0092B-C50C-407E-A947-70E740481C1C}">
                <a14:useLocalDpi xmlns:a14="http://schemas.microsoft.com/office/drawing/2010/main" val="0"/>
              </a:ext>
            </a:extLst>
          </a:blip>
          <a:srcRect r="38740" b="56292"/>
          <a:stretch/>
        </p:blipFill>
        <p:spPr>
          <a:xfrm>
            <a:off x="5955861" y="84463"/>
            <a:ext cx="2961083" cy="987666"/>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a:stretch>
            <a:fillRect/>
          </a:stretch>
        </p:blipFill>
        <p:spPr>
          <a:xfrm>
            <a:off x="6750919" y="1643912"/>
            <a:ext cx="2166026" cy="3130893"/>
          </a:xfrm>
          <a:prstGeom prst="rect">
            <a:avLst/>
          </a:prstGeom>
        </p:spPr>
      </p:pic>
      <p:sp>
        <p:nvSpPr>
          <p:cNvPr id="3" name="Rectangle 2"/>
          <p:cNvSpPr/>
          <p:nvPr/>
        </p:nvSpPr>
        <p:spPr>
          <a:xfrm>
            <a:off x="272766" y="594458"/>
            <a:ext cx="6280434" cy="4154983"/>
          </a:xfrm>
          <a:prstGeom prst="rect">
            <a:avLst/>
          </a:prstGeom>
        </p:spPr>
        <p:txBody>
          <a:bodyPr wrap="square">
            <a:spAutoFit/>
          </a:bodyPr>
          <a:lstStyle/>
          <a:p>
            <a:r>
              <a:rPr lang="en-US" sz="2400" dirty="0"/>
              <a:t>Well, the </a:t>
            </a:r>
            <a:r>
              <a:rPr lang="en-US" sz="2400" dirty="0" smtClean="0"/>
              <a:t>earth’s </a:t>
            </a:r>
            <a:r>
              <a:rPr lang="en-US" sz="2400" dirty="0"/>
              <a:t>population is now about 3,000,000,000 and is doubling every 40 years. If this rate of doubling goes unchecked, then a World-Manhattan is coming in just 500 years. All earth will be a single choked Manhattan by A.D. 2450 and society will collapse long before that!</a:t>
            </a:r>
          </a:p>
          <a:p>
            <a:endParaRPr lang="en-US" sz="2400" dirty="0"/>
          </a:p>
          <a:p>
            <a:r>
              <a:rPr lang="en-US" sz="2400" dirty="0"/>
              <a:t>There are only two general ways of preventing this: (1) raise the death rate; (2) lower the birth rate. </a:t>
            </a:r>
            <a:r>
              <a:rPr lang="en-US" sz="2400" b="1" dirty="0"/>
              <a:t>Undoubtedly, the world of </a:t>
            </a:r>
            <a:r>
              <a:rPr lang="en-US" sz="2400" b="1" dirty="0" smtClean="0"/>
              <a:t> </a:t>
            </a:r>
            <a:r>
              <a:rPr lang="en-US" sz="2400" b="1" dirty="0"/>
              <a:t>2014 will have agreed on the latter method.</a:t>
            </a:r>
          </a:p>
        </p:txBody>
      </p:sp>
      <mc:AlternateContent xmlns:mc="http://schemas.openxmlformats.org/markup-compatibility/2006" xmlns:p14="http://schemas.microsoft.com/office/powerpoint/2010/main">
        <mc:Choice Requires="p14">
          <p:contentPart p14:bwMode="auto" r:id="rId4">
            <p14:nvContentPartPr>
              <p14:cNvPr id="6" name="Ink 5"/>
              <p14:cNvContentPartPr/>
              <p14:nvPr/>
            </p14:nvContentPartPr>
            <p14:xfrm>
              <a:off x="262800" y="500400"/>
              <a:ext cx="6054120" cy="3813480"/>
            </p14:xfrm>
          </p:contentPart>
        </mc:Choice>
        <mc:Fallback xmlns="">
          <p:pic>
            <p:nvPicPr>
              <p:cNvPr id="6" name="Ink 5"/>
              <p:cNvPicPr/>
              <p:nvPr/>
            </p:nvPicPr>
            <p:blipFill>
              <a:blip r:embed="rId5"/>
              <a:stretch>
                <a:fillRect/>
              </a:stretch>
            </p:blipFill>
            <p:spPr>
              <a:xfrm>
                <a:off x="253440" y="491040"/>
                <a:ext cx="6072840" cy="3832200"/>
              </a:xfrm>
              <a:prstGeom prst="rect">
                <a:avLst/>
              </a:prstGeom>
            </p:spPr>
          </p:pic>
        </mc:Fallback>
      </mc:AlternateContent>
    </p:spTree>
    <p:extLst>
      <p:ext uri="{BB962C8B-B14F-4D97-AF65-F5344CB8AC3E}">
        <p14:creationId xmlns:p14="http://schemas.microsoft.com/office/powerpoint/2010/main" val="3358046198"/>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78</a:t>
            </a:fld>
            <a:endParaRPr lang="en-US" dirty="0"/>
          </a:p>
        </p:txBody>
      </p:sp>
      <p:sp>
        <p:nvSpPr>
          <p:cNvPr id="3" name="Rectangle 2"/>
          <p:cNvSpPr/>
          <p:nvPr/>
        </p:nvSpPr>
        <p:spPr>
          <a:xfrm>
            <a:off x="312520" y="2009322"/>
            <a:ext cx="6111627" cy="2677656"/>
          </a:xfrm>
          <a:prstGeom prst="rect">
            <a:avLst/>
          </a:prstGeom>
        </p:spPr>
        <p:txBody>
          <a:bodyPr wrap="square">
            <a:spAutoFit/>
          </a:bodyPr>
          <a:lstStyle/>
          <a:p>
            <a:r>
              <a:rPr lang="en-US" sz="2400" dirty="0" smtClean="0"/>
              <a:t>“In </a:t>
            </a:r>
            <a:r>
              <a:rPr lang="en-US" sz="2400" dirty="0"/>
              <a:t>2014, there is every likelihood that the world population will be 6,500,000,000 and the population of the United States will be 350,000,000. Boston-to-Washington, the most crowded area of its size on the earth, will have become a single city with a population of over 40,000,000</a:t>
            </a:r>
            <a:r>
              <a:rPr lang="en-US" sz="2400" dirty="0" smtClean="0"/>
              <a:t>.”</a:t>
            </a:r>
            <a:endParaRPr lang="en-US" sz="2400" dirty="0"/>
          </a:p>
        </p:txBody>
      </p:sp>
      <p:pic>
        <p:nvPicPr>
          <p:cNvPr id="4" name="Picture 3" descr="Screen Shot 2014-04-22 at 9.06.41 AM.png"/>
          <p:cNvPicPr>
            <a:picLocks noChangeAspect="1"/>
          </p:cNvPicPr>
          <p:nvPr/>
        </p:nvPicPr>
        <p:blipFill rotWithShape="1">
          <a:blip r:embed="rId2">
            <a:extLst>
              <a:ext uri="{28A0092B-C50C-407E-A947-70E740481C1C}">
                <a14:useLocalDpi xmlns:a14="http://schemas.microsoft.com/office/drawing/2010/main" val="0"/>
              </a:ext>
            </a:extLst>
          </a:blip>
          <a:srcRect r="28791" b="56292"/>
          <a:stretch/>
        </p:blipFill>
        <p:spPr>
          <a:xfrm>
            <a:off x="491521" y="349436"/>
            <a:ext cx="5108674" cy="1465917"/>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a:stretch>
            <a:fillRect/>
          </a:stretch>
        </p:blipFill>
        <p:spPr>
          <a:xfrm>
            <a:off x="6750919" y="78466"/>
            <a:ext cx="2166026" cy="3130893"/>
          </a:xfrm>
          <a:prstGeom prst="rect">
            <a:avLst/>
          </a:prstGeom>
        </p:spPr>
      </p:pic>
      <mc:AlternateContent xmlns:mc="http://schemas.openxmlformats.org/markup-compatibility/2006" xmlns:p14="http://schemas.microsoft.com/office/powerpoint/2010/main">
        <mc:Choice Requires="p14">
          <p:contentPart p14:bwMode="auto" r:id="rId4">
            <p14:nvContentPartPr>
              <p14:cNvPr id="6" name="Ink 5"/>
              <p14:cNvContentPartPr/>
              <p14:nvPr/>
            </p14:nvContentPartPr>
            <p14:xfrm>
              <a:off x="439920" y="2791080"/>
              <a:ext cx="3531960" cy="713880"/>
            </p14:xfrm>
          </p:contentPart>
        </mc:Choice>
        <mc:Fallback xmlns="">
          <p:pic>
            <p:nvPicPr>
              <p:cNvPr id="6" name="Ink 5"/>
              <p:cNvPicPr/>
              <p:nvPr/>
            </p:nvPicPr>
            <p:blipFill>
              <a:blip r:embed="rId5"/>
              <a:stretch>
                <a:fillRect/>
              </a:stretch>
            </p:blipFill>
            <p:spPr>
              <a:xfrm>
                <a:off x="430560" y="2781720"/>
                <a:ext cx="3550680" cy="732600"/>
              </a:xfrm>
              <a:prstGeom prst="rect">
                <a:avLst/>
              </a:prstGeom>
            </p:spPr>
          </p:pic>
        </mc:Fallback>
      </mc:AlternateContent>
    </p:spTree>
    <p:extLst>
      <p:ext uri="{BB962C8B-B14F-4D97-AF65-F5344CB8AC3E}">
        <p14:creationId xmlns:p14="http://schemas.microsoft.com/office/powerpoint/2010/main" val="337369456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7</a:t>
            </a:fld>
            <a:endParaRPr lang="en-US"/>
          </a:p>
        </p:txBody>
      </p:sp>
      <p:pic>
        <p:nvPicPr>
          <p:cNvPr id="3" name="Picture 2"/>
          <p:cNvPicPr>
            <a:picLocks noChangeAspect="1"/>
          </p:cNvPicPr>
          <p:nvPr/>
        </p:nvPicPr>
        <p:blipFill>
          <a:blip r:embed="rId2"/>
          <a:stretch>
            <a:fillRect/>
          </a:stretch>
        </p:blipFill>
        <p:spPr>
          <a:xfrm>
            <a:off x="107860" y="323868"/>
            <a:ext cx="4260210" cy="4312528"/>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4419214" y="1504529"/>
            <a:ext cx="4616108" cy="3170099"/>
          </a:xfrm>
          <a:prstGeom prst="rect">
            <a:avLst/>
          </a:prstGeom>
        </p:spPr>
        <p:txBody>
          <a:bodyPr wrap="square">
            <a:spAutoFit/>
          </a:bodyPr>
          <a:lstStyle/>
          <a:p>
            <a:r>
              <a:rPr lang="en-US" sz="2000" dirty="0" smtClean="0"/>
              <a:t>“Much </a:t>
            </a:r>
            <a:r>
              <a:rPr lang="en-US" sz="2000" dirty="0"/>
              <a:t>effort will be put into the designing of vehicles with </a:t>
            </a:r>
            <a:r>
              <a:rPr lang="en-US" sz="2000" dirty="0" smtClean="0"/>
              <a:t>“Robot</a:t>
            </a:r>
            <a:r>
              <a:rPr lang="en-US" sz="2000" dirty="0"/>
              <a:t>-</a:t>
            </a:r>
            <a:r>
              <a:rPr lang="en-US" sz="2000" dirty="0" smtClean="0"/>
              <a:t>brains” - </a:t>
            </a:r>
            <a:r>
              <a:rPr lang="en-US" sz="2000" dirty="0"/>
              <a:t>vehicles that can be set for particular destinations and that will </a:t>
            </a:r>
            <a:r>
              <a:rPr lang="en-US" sz="2000" dirty="0" smtClean="0"/>
              <a:t>then </a:t>
            </a:r>
            <a:r>
              <a:rPr lang="en-US" sz="2000" dirty="0"/>
              <a:t>proceed there without interference by the slow reflexes of a human driver. I suspect one of the major attractions of the 2014 fair will be rides on small </a:t>
            </a:r>
            <a:r>
              <a:rPr lang="en-US" sz="2000" dirty="0" err="1" smtClean="0"/>
              <a:t>roboticized</a:t>
            </a:r>
            <a:r>
              <a:rPr lang="en-US" sz="2000" dirty="0" smtClean="0"/>
              <a:t> </a:t>
            </a:r>
            <a:r>
              <a:rPr lang="en-US" sz="2000" dirty="0"/>
              <a:t>cars which will maneuver in crowds at the two-foot level, neatly and automatically avoiding each other</a:t>
            </a:r>
            <a:r>
              <a:rPr lang="en-US" sz="2000" dirty="0" smtClean="0"/>
              <a:t>.”</a:t>
            </a:r>
            <a:endParaRPr lang="en-US" sz="2000" dirty="0"/>
          </a:p>
        </p:txBody>
      </p:sp>
      <p:pic>
        <p:nvPicPr>
          <p:cNvPr id="5" name="Picture 4" descr="Screen Shot 2014-04-22 at 9.06.41 AM.png"/>
          <p:cNvPicPr>
            <a:picLocks noChangeAspect="1"/>
          </p:cNvPicPr>
          <p:nvPr/>
        </p:nvPicPr>
        <p:blipFill rotWithShape="1">
          <a:blip r:embed="rId3">
            <a:extLst>
              <a:ext uri="{28A0092B-C50C-407E-A947-70E740481C1C}">
                <a14:useLocalDpi xmlns:a14="http://schemas.microsoft.com/office/drawing/2010/main" val="0"/>
              </a:ext>
            </a:extLst>
          </a:blip>
          <a:srcRect r="37583" b="55021"/>
          <a:stretch/>
        </p:blipFill>
        <p:spPr>
          <a:xfrm>
            <a:off x="4883432" y="70092"/>
            <a:ext cx="4160414" cy="1401573"/>
          </a:xfrm>
          <a:prstGeom prst="rect">
            <a:avLst/>
          </a:prstGeom>
          <a:ln>
            <a:noFill/>
          </a:ln>
          <a:effectLst>
            <a:outerShdw blurRad="292100" dist="139700" dir="2700000" algn="tl" rotWithShape="0">
              <a:srgbClr val="333333">
                <a:alpha val="65000"/>
              </a:srgbClr>
            </a:outerShdw>
          </a:effectLst>
        </p:spPr>
      </p:pic>
      <mc:AlternateContent xmlns:mc="http://schemas.openxmlformats.org/markup-compatibility/2006" xmlns:p14="http://schemas.microsoft.com/office/powerpoint/2010/main">
        <mc:Choice Requires="p14">
          <p:contentPart p14:bwMode="auto" r:id="rId4">
            <p14:nvContentPartPr>
              <p14:cNvPr id="6" name="Ink 5"/>
              <p14:cNvContentPartPr/>
              <p14:nvPr/>
            </p14:nvContentPartPr>
            <p14:xfrm>
              <a:off x="4408920" y="1649880"/>
              <a:ext cx="3165480" cy="1704240"/>
            </p14:xfrm>
          </p:contentPart>
        </mc:Choice>
        <mc:Fallback xmlns="">
          <p:pic>
            <p:nvPicPr>
              <p:cNvPr id="6" name="Ink 5"/>
              <p:cNvPicPr/>
              <p:nvPr/>
            </p:nvPicPr>
            <p:blipFill>
              <a:blip r:embed="rId5"/>
              <a:stretch>
                <a:fillRect/>
              </a:stretch>
            </p:blipFill>
            <p:spPr>
              <a:xfrm>
                <a:off x="4399560" y="1640520"/>
                <a:ext cx="3184200" cy="1722960"/>
              </a:xfrm>
              <a:prstGeom prst="rect">
                <a:avLst/>
              </a:prstGeom>
            </p:spPr>
          </p:pic>
        </mc:Fallback>
      </mc:AlternateContent>
    </p:spTree>
    <p:extLst>
      <p:ext uri="{BB962C8B-B14F-4D97-AF65-F5344CB8AC3E}">
        <p14:creationId xmlns:p14="http://schemas.microsoft.com/office/powerpoint/2010/main" val="1710536955"/>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6" name="Picture 5" descr="Screen Shot 2014-04-22 at 9.19.5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144" y="64008"/>
            <a:ext cx="8799633" cy="3830903"/>
          </a:xfrm>
          <a:prstGeom prst="rect">
            <a:avLst/>
          </a:prstGeom>
          <a:ln>
            <a:noFill/>
          </a:ln>
          <a:effectLst>
            <a:outerShdw blurRad="292100" dist="139700" dir="2700000" algn="tl" rotWithShape="0">
              <a:srgbClr val="333333">
                <a:alpha val="65000"/>
              </a:srgbClr>
            </a:outerShdw>
          </a:effectLst>
        </p:spPr>
      </p:pic>
      <p:sp>
        <p:nvSpPr>
          <p:cNvPr id="2" name="Slide Number Placeholder 1"/>
          <p:cNvSpPr>
            <a:spLocks noGrp="1"/>
          </p:cNvSpPr>
          <p:nvPr>
            <p:ph type="sldNum" sz="quarter" idx="12"/>
          </p:nvPr>
        </p:nvSpPr>
        <p:spPr/>
        <p:txBody>
          <a:bodyPr/>
          <a:lstStyle/>
          <a:p>
            <a:fld id="{6507B5A5-F0C2-644D-AEA7-E773B6B78F38}" type="slidenum">
              <a:rPr lang="en-US" smtClean="0"/>
              <a:t>79</a:t>
            </a:fld>
            <a:endParaRPr lang="en-US" dirty="0"/>
          </a:p>
        </p:txBody>
      </p:sp>
      <p:pic>
        <p:nvPicPr>
          <p:cNvPr id="4" name="Picture 3" descr="Screen Shot 2014-04-22 at 9.06.41 AM.png"/>
          <p:cNvPicPr>
            <a:picLocks noChangeAspect="1"/>
          </p:cNvPicPr>
          <p:nvPr/>
        </p:nvPicPr>
        <p:blipFill rotWithShape="1">
          <a:blip r:embed="rId3">
            <a:extLst>
              <a:ext uri="{28A0092B-C50C-407E-A947-70E740481C1C}">
                <a14:useLocalDpi xmlns:a14="http://schemas.microsoft.com/office/drawing/2010/main" val="0"/>
              </a:ext>
            </a:extLst>
          </a:blip>
          <a:srcRect r="28791" b="56292"/>
          <a:stretch/>
        </p:blipFill>
        <p:spPr>
          <a:xfrm>
            <a:off x="73850" y="3589060"/>
            <a:ext cx="4733622" cy="1358297"/>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4522772" y="2925415"/>
            <a:ext cx="4336528" cy="1938992"/>
          </a:xfrm>
          <a:prstGeom prst="rect">
            <a:avLst/>
          </a:prstGeom>
          <a:solidFill>
            <a:schemeClr val="accent6">
              <a:lumMod val="20000"/>
              <a:lumOff val="80000"/>
            </a:schemeClr>
          </a:solidFill>
        </p:spPr>
        <p:txBody>
          <a:bodyPr wrap="square">
            <a:spAutoFit/>
          </a:bodyPr>
          <a:lstStyle/>
          <a:p>
            <a:r>
              <a:rPr lang="en-US" sz="2400" dirty="0" smtClean="0"/>
              <a:t>“In </a:t>
            </a:r>
            <a:r>
              <a:rPr lang="en-US" sz="2400" dirty="0"/>
              <a:t>2014, there is every likelihood that the world population will be 6,500,000,000 and the population of the United States will be </a:t>
            </a:r>
            <a:r>
              <a:rPr lang="en-US" sz="2400" dirty="0" smtClean="0"/>
              <a:t>350,000,000.”</a:t>
            </a:r>
            <a:endParaRPr lang="en-US" sz="2400" dirty="0"/>
          </a:p>
        </p:txBody>
      </p:sp>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553320" y="1432800"/>
              <a:ext cx="5499360" cy="3381120"/>
            </p14:xfrm>
          </p:contentPart>
        </mc:Choice>
        <mc:Fallback xmlns="">
          <p:pic>
            <p:nvPicPr>
              <p:cNvPr id="5" name="Ink 4"/>
              <p:cNvPicPr/>
              <p:nvPr/>
            </p:nvPicPr>
            <p:blipFill>
              <a:blip r:embed="rId5"/>
              <a:stretch>
                <a:fillRect/>
              </a:stretch>
            </p:blipFill>
            <p:spPr>
              <a:xfrm>
                <a:off x="543960" y="1423440"/>
                <a:ext cx="5518080" cy="3399840"/>
              </a:xfrm>
              <a:prstGeom prst="rect">
                <a:avLst/>
              </a:prstGeom>
            </p:spPr>
          </p:pic>
        </mc:Fallback>
      </mc:AlternateContent>
    </p:spTree>
    <p:extLst>
      <p:ext uri="{BB962C8B-B14F-4D97-AF65-F5344CB8AC3E}">
        <p14:creationId xmlns:p14="http://schemas.microsoft.com/office/powerpoint/2010/main" val="1655513530"/>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878595" name="Picture 3"/>
          <p:cNvPicPr>
            <a:picLocks noChangeAspect="1" noChangeArrowheads="1"/>
          </p:cNvPicPr>
          <p:nvPr/>
        </p:nvPicPr>
        <p:blipFill>
          <a:blip r:embed="rId2" cstate="print"/>
          <a:srcRect/>
          <a:stretch>
            <a:fillRect/>
          </a:stretch>
        </p:blipFill>
        <p:spPr bwMode="auto">
          <a:xfrm>
            <a:off x="368015" y="203150"/>
            <a:ext cx="3842785" cy="2565108"/>
          </a:xfrm>
          <a:prstGeom prst="rect">
            <a:avLst/>
          </a:prstGeom>
          <a:noFill/>
          <a:ln w="31750">
            <a:noFill/>
            <a:miter lim="800000"/>
            <a:headEnd/>
            <a:tailEnd/>
          </a:ln>
          <a:effectLst/>
        </p:spPr>
      </p:pic>
      <p:pic>
        <p:nvPicPr>
          <p:cNvPr id="878596" name="Picture 4"/>
          <p:cNvPicPr>
            <a:picLocks noChangeAspect="1" noChangeArrowheads="1"/>
          </p:cNvPicPr>
          <p:nvPr/>
        </p:nvPicPr>
        <p:blipFill>
          <a:blip r:embed="rId3" cstate="print"/>
          <a:srcRect/>
          <a:stretch>
            <a:fillRect/>
          </a:stretch>
        </p:blipFill>
        <p:spPr bwMode="auto">
          <a:xfrm>
            <a:off x="4554437" y="756409"/>
            <a:ext cx="4263728" cy="3281365"/>
          </a:xfrm>
          <a:prstGeom prst="rect">
            <a:avLst/>
          </a:prstGeom>
          <a:noFill/>
          <a:ln w="31750">
            <a:noFill/>
            <a:miter lim="800000"/>
            <a:headEnd/>
            <a:tailEnd/>
          </a:ln>
          <a:effectLst/>
        </p:spPr>
      </p:pic>
      <p:sp>
        <p:nvSpPr>
          <p:cNvPr id="878597" name="Text Box 5"/>
          <p:cNvSpPr txBox="1">
            <a:spLocks noChangeArrowheads="1"/>
          </p:cNvSpPr>
          <p:nvPr/>
        </p:nvSpPr>
        <p:spPr bwMode="auto">
          <a:xfrm>
            <a:off x="368015" y="2768258"/>
            <a:ext cx="4098502" cy="1938992"/>
          </a:xfrm>
          <a:prstGeom prst="rect">
            <a:avLst/>
          </a:prstGeom>
          <a:noFill/>
          <a:ln w="31750">
            <a:noFill/>
            <a:miter lim="800000"/>
            <a:headEnd/>
            <a:tailEnd/>
          </a:ln>
          <a:effectLst/>
        </p:spPr>
        <p:txBody>
          <a:bodyPr wrap="square">
            <a:spAutoFit/>
          </a:bodyPr>
          <a:lstStyle/>
          <a:p>
            <a:r>
              <a:rPr lang="en-US" sz="2000" dirty="0"/>
              <a:t>Advances in science (birth control), medicine (higher life expectancy), education, and societal and political changes (e.g., regulation in China) have reduced </a:t>
            </a:r>
            <a:r>
              <a:rPr lang="en-US" sz="2000" i="1" dirty="0">
                <a:latin typeface="Times New Roman" pitchFamily="18" charset="0"/>
              </a:rPr>
              <a:t>k</a:t>
            </a:r>
            <a:r>
              <a:rPr lang="en-US" sz="2000" dirty="0"/>
              <a:t> (it is &lt; 1 in many countries now!) </a:t>
            </a:r>
          </a:p>
        </p:txBody>
      </p:sp>
      <p:sp>
        <p:nvSpPr>
          <p:cNvPr id="4" name="Slide Number Placeholder 3"/>
          <p:cNvSpPr>
            <a:spLocks noGrp="1"/>
          </p:cNvSpPr>
          <p:nvPr>
            <p:ph type="sldNum" sz="quarter" idx="12"/>
          </p:nvPr>
        </p:nvSpPr>
        <p:spPr/>
        <p:txBody>
          <a:bodyPr/>
          <a:lstStyle/>
          <a:p>
            <a:fld id="{6507B5A5-F0C2-644D-AEA7-E773B6B78F38}" type="slidenum">
              <a:rPr lang="en-US" smtClean="0"/>
              <a:pPr/>
              <a:t>80</a:t>
            </a:fld>
            <a:endParaRPr lang="en-US"/>
          </a:p>
        </p:txBody>
      </p:sp>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3581640" y="165240"/>
              <a:ext cx="472320" cy="1367640"/>
            </p14:xfrm>
          </p:contentPart>
        </mc:Choice>
        <mc:Fallback xmlns="">
          <p:pic>
            <p:nvPicPr>
              <p:cNvPr id="2" name="Ink 1"/>
              <p:cNvPicPr/>
              <p:nvPr/>
            </p:nvPicPr>
            <p:blipFill>
              <a:blip r:embed="rId5"/>
              <a:stretch>
                <a:fillRect/>
              </a:stretch>
            </p:blipFill>
            <p:spPr>
              <a:xfrm>
                <a:off x="3572280" y="155880"/>
                <a:ext cx="491040" cy="1386360"/>
              </a:xfrm>
              <a:prstGeom prst="rect">
                <a:avLst/>
              </a:prstGeom>
            </p:spPr>
          </p:pic>
        </mc:Fallback>
      </mc:AlternateContent>
    </p:spTree>
    <p:extLst>
      <p:ext uri="{BB962C8B-B14F-4D97-AF65-F5344CB8AC3E}">
        <p14:creationId xmlns:p14="http://schemas.microsoft.com/office/powerpoint/2010/main" val="23469759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78596"/>
                                        </p:tgtEl>
                                        <p:attrNameLst>
                                          <p:attrName>style.visibility</p:attrName>
                                        </p:attrNameLst>
                                      </p:cBhvr>
                                      <p:to>
                                        <p:strVal val="visible"/>
                                      </p:to>
                                    </p:set>
                                    <p:animEffect transition="in" filter="dissolve">
                                      <p:cBhvr>
                                        <p:cTn id="7" dur="500"/>
                                        <p:tgtEl>
                                          <p:spTgt spid="87859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78597"/>
                                        </p:tgtEl>
                                        <p:attrNameLst>
                                          <p:attrName>style.visibility</p:attrName>
                                        </p:attrNameLst>
                                      </p:cBhvr>
                                      <p:to>
                                        <p:strVal val="visible"/>
                                      </p:to>
                                    </p:set>
                                    <p:animEffect transition="in" filter="dissolve">
                                      <p:cBhvr>
                                        <p:cTn id="12" dur="500"/>
                                        <p:tgtEl>
                                          <p:spTgt spid="8785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8597"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573" name="Rectangle 5"/>
          <p:cNvSpPr>
            <a:spLocks noChangeArrowheads="1"/>
          </p:cNvSpPr>
          <p:nvPr/>
        </p:nvSpPr>
        <p:spPr bwMode="auto">
          <a:xfrm>
            <a:off x="1900817" y="4628764"/>
            <a:ext cx="5763116" cy="276999"/>
          </a:xfrm>
          <a:prstGeom prst="rect">
            <a:avLst/>
          </a:prstGeom>
          <a:noFill/>
          <a:ln w="31750">
            <a:noFill/>
            <a:miter lim="800000"/>
            <a:headEnd/>
            <a:tailEnd/>
          </a:ln>
          <a:effectLst/>
        </p:spPr>
        <p:txBody>
          <a:bodyPr wrap="none">
            <a:spAutoFit/>
          </a:bodyPr>
          <a:lstStyle/>
          <a:p>
            <a:r>
              <a:rPr lang="en-US" sz="1200" dirty="0"/>
              <a:t>http://</a:t>
            </a:r>
            <a:r>
              <a:rPr lang="en-US" sz="1200" dirty="0" err="1"/>
              <a:t>ourfiniteworld.com</a:t>
            </a:r>
            <a:r>
              <a:rPr lang="en-US" sz="1200" dirty="0"/>
              <a:t>/2012/03/12/world-energy-consumption-since-1820-in-charts/</a:t>
            </a:r>
          </a:p>
        </p:txBody>
      </p:sp>
      <p:sp>
        <p:nvSpPr>
          <p:cNvPr id="4" name="Slide Number Placeholder 3"/>
          <p:cNvSpPr>
            <a:spLocks noGrp="1"/>
          </p:cNvSpPr>
          <p:nvPr>
            <p:ph type="sldNum" sz="quarter" idx="12"/>
          </p:nvPr>
        </p:nvSpPr>
        <p:spPr/>
        <p:txBody>
          <a:bodyPr/>
          <a:lstStyle/>
          <a:p>
            <a:fld id="{6507B5A5-F0C2-644D-AEA7-E773B6B78F38}" type="slidenum">
              <a:rPr lang="en-US" smtClean="0"/>
              <a:pPr/>
              <a:t>81</a:t>
            </a:fld>
            <a:endParaRPr lang="en-US"/>
          </a:p>
        </p:txBody>
      </p:sp>
      <p:pic>
        <p:nvPicPr>
          <p:cNvPr id="5" name="Picture 4"/>
          <p:cNvPicPr>
            <a:picLocks noChangeAspect="1"/>
          </p:cNvPicPr>
          <p:nvPr/>
        </p:nvPicPr>
        <p:blipFill rotWithShape="1">
          <a:blip r:embed="rId2"/>
          <a:srcRect l="3545" t="3241" r="24184" b="3065"/>
          <a:stretch/>
        </p:blipFill>
        <p:spPr>
          <a:xfrm>
            <a:off x="392100" y="240155"/>
            <a:ext cx="5745100" cy="4474799"/>
          </a:xfrm>
          <a:prstGeom prst="rect">
            <a:avLst/>
          </a:prstGeom>
        </p:spPr>
      </p:pic>
      <p:sp>
        <p:nvSpPr>
          <p:cNvPr id="877570" name="Rectangle 2"/>
          <p:cNvSpPr>
            <a:spLocks noGrp="1" noChangeArrowheads="1"/>
          </p:cNvSpPr>
          <p:nvPr>
            <p:ph type="title"/>
          </p:nvPr>
        </p:nvSpPr>
        <p:spPr>
          <a:xfrm>
            <a:off x="6026388" y="120750"/>
            <a:ext cx="3000408" cy="1924717"/>
          </a:xfrm>
        </p:spPr>
        <p:txBody>
          <a:bodyPr>
            <a:normAutofit fontScale="90000"/>
          </a:bodyPr>
          <a:lstStyle/>
          <a:p>
            <a:r>
              <a:rPr lang="en-US" sz="4000" dirty="0"/>
              <a:t>Upcoming Malthusian Catastrophes?</a:t>
            </a:r>
          </a:p>
        </p:txBody>
      </p:sp>
      <p:pic>
        <p:nvPicPr>
          <p:cNvPr id="8" name="Picture 7"/>
          <p:cNvPicPr>
            <a:picLocks noChangeAspect="1"/>
          </p:cNvPicPr>
          <p:nvPr/>
        </p:nvPicPr>
        <p:blipFill rotWithShape="1">
          <a:blip r:embed="rId2"/>
          <a:srcRect l="80093" t="32909" r="2379" b="20511"/>
          <a:stretch/>
        </p:blipFill>
        <p:spPr>
          <a:xfrm>
            <a:off x="6230562" y="2045467"/>
            <a:ext cx="1366538" cy="2181833"/>
          </a:xfrm>
          <a:prstGeom prst="rect">
            <a:avLst/>
          </a:prstGeom>
        </p:spPr>
      </p:pic>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2511360" y="628560"/>
              <a:ext cx="3573000" cy="2800440"/>
            </p14:xfrm>
          </p:contentPart>
        </mc:Choice>
        <mc:Fallback xmlns="">
          <p:pic>
            <p:nvPicPr>
              <p:cNvPr id="2" name="Ink 1"/>
              <p:cNvPicPr/>
              <p:nvPr/>
            </p:nvPicPr>
            <p:blipFill>
              <a:blip r:embed="rId4"/>
              <a:stretch>
                <a:fillRect/>
              </a:stretch>
            </p:blipFill>
            <p:spPr>
              <a:xfrm>
                <a:off x="2502000" y="619200"/>
                <a:ext cx="3591720" cy="2819160"/>
              </a:xfrm>
              <a:prstGeom prst="rect">
                <a:avLst/>
              </a:prstGeom>
            </p:spPr>
          </p:pic>
        </mc:Fallback>
      </mc:AlternateContent>
    </p:spTree>
    <p:extLst>
      <p:ext uri="{BB962C8B-B14F-4D97-AF65-F5344CB8AC3E}">
        <p14:creationId xmlns:p14="http://schemas.microsoft.com/office/powerpoint/2010/main" val="4116598911"/>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srcRect l="3545" t="3241" r="24184" b="3065"/>
          <a:stretch/>
        </p:blipFill>
        <p:spPr>
          <a:xfrm>
            <a:off x="255716" y="0"/>
            <a:ext cx="8431084" cy="5083910"/>
          </a:xfrm>
          <a:prstGeom prst="rect">
            <a:avLst/>
          </a:prstGeom>
        </p:spPr>
      </p:pic>
      <p:sp>
        <p:nvSpPr>
          <p:cNvPr id="4" name="Slide Number Placeholder 3"/>
          <p:cNvSpPr>
            <a:spLocks noGrp="1"/>
          </p:cNvSpPr>
          <p:nvPr>
            <p:ph type="sldNum" sz="quarter" idx="12"/>
          </p:nvPr>
        </p:nvSpPr>
        <p:spPr/>
        <p:txBody>
          <a:bodyPr/>
          <a:lstStyle/>
          <a:p>
            <a:fld id="{6507B5A5-F0C2-644D-AEA7-E773B6B78F38}" type="slidenum">
              <a:rPr lang="en-US" smtClean="0"/>
              <a:pPr/>
              <a:t>82</a:t>
            </a:fld>
            <a:endParaRPr lang="en-US"/>
          </a:p>
        </p:txBody>
      </p:sp>
      <p:pic>
        <p:nvPicPr>
          <p:cNvPr id="6" name="Picture 5" descr="Screen Shot 2013-12-03 at 10.35.5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759" y="2664860"/>
            <a:ext cx="3927410" cy="2376248"/>
          </a:xfrm>
          <a:prstGeom prst="rect">
            <a:avLst/>
          </a:prstGeom>
        </p:spPr>
      </p:pic>
      <p:cxnSp>
        <p:nvCxnSpPr>
          <p:cNvPr id="8" name="Straight Arrow Connector 7"/>
          <p:cNvCxnSpPr/>
          <p:nvPr/>
        </p:nvCxnSpPr>
        <p:spPr>
          <a:xfrm flipV="1">
            <a:off x="4413168" y="3129918"/>
            <a:ext cx="2545326" cy="63715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9" name="Picture 8" descr="Screen Shot 2013-12-03 at 10.36.57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2755" y="477361"/>
            <a:ext cx="3520348" cy="2371799"/>
          </a:xfrm>
          <a:prstGeom prst="rect">
            <a:avLst/>
          </a:prstGeom>
        </p:spPr>
      </p:pic>
      <p:cxnSp>
        <p:nvCxnSpPr>
          <p:cNvPr id="10" name="Straight Arrow Connector 9"/>
          <p:cNvCxnSpPr/>
          <p:nvPr/>
        </p:nvCxnSpPr>
        <p:spPr>
          <a:xfrm flipV="1">
            <a:off x="6103103" y="994120"/>
            <a:ext cx="2414522" cy="18202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5">
            <p14:nvContentPartPr>
              <p14:cNvPr id="2" name="Ink 1"/>
              <p14:cNvContentPartPr/>
              <p14:nvPr/>
            </p14:nvContentPartPr>
            <p14:xfrm>
              <a:off x="1154880" y="688680"/>
              <a:ext cx="4436280" cy="4071960"/>
            </p14:xfrm>
          </p:contentPart>
        </mc:Choice>
        <mc:Fallback xmlns="">
          <p:pic>
            <p:nvPicPr>
              <p:cNvPr id="2" name="Ink 1"/>
              <p:cNvPicPr/>
              <p:nvPr/>
            </p:nvPicPr>
            <p:blipFill>
              <a:blip r:embed="rId6"/>
              <a:stretch>
                <a:fillRect/>
              </a:stretch>
            </p:blipFill>
            <p:spPr>
              <a:xfrm>
                <a:off x="1145520" y="679320"/>
                <a:ext cx="4455000" cy="4090680"/>
              </a:xfrm>
              <a:prstGeom prst="rect">
                <a:avLst/>
              </a:prstGeom>
            </p:spPr>
          </p:pic>
        </mc:Fallback>
      </mc:AlternateContent>
    </p:spTree>
    <p:extLst>
      <p:ext uri="{BB962C8B-B14F-4D97-AF65-F5344CB8AC3E}">
        <p14:creationId xmlns:p14="http://schemas.microsoft.com/office/powerpoint/2010/main" val="14832560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par>
                                <p:cTn id="16" presetID="9"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879618" name="Rectangle 2"/>
          <p:cNvSpPr>
            <a:spLocks noGrp="1" noChangeArrowheads="1"/>
          </p:cNvSpPr>
          <p:nvPr>
            <p:ph type="title"/>
          </p:nvPr>
        </p:nvSpPr>
        <p:spPr/>
        <p:txBody>
          <a:bodyPr/>
          <a:lstStyle/>
          <a:p>
            <a:r>
              <a:rPr lang="en-US" dirty="0"/>
              <a:t>“</a:t>
            </a:r>
            <a:r>
              <a:rPr lang="en-US" b="1" dirty="0">
                <a:solidFill>
                  <a:srgbClr val="FFCC00"/>
                </a:solidFill>
              </a:rPr>
              <a:t>Corn</a:t>
            </a:r>
            <a:r>
              <a:rPr lang="en-US" dirty="0">
                <a:solidFill>
                  <a:schemeClr val="tx1"/>
                </a:solidFill>
              </a:rPr>
              <a:t>ucopian</a:t>
            </a:r>
            <a:r>
              <a:rPr lang="en-US" dirty="0"/>
              <a:t> View”</a:t>
            </a:r>
          </a:p>
        </p:txBody>
      </p:sp>
      <p:sp>
        <p:nvSpPr>
          <p:cNvPr id="879619" name="Rectangle 3"/>
          <p:cNvSpPr>
            <a:spLocks noGrp="1" noChangeArrowheads="1"/>
          </p:cNvSpPr>
          <p:nvPr>
            <p:ph type="body" idx="1"/>
          </p:nvPr>
        </p:nvSpPr>
        <p:spPr>
          <a:xfrm>
            <a:off x="247193" y="1200151"/>
            <a:ext cx="8583553" cy="3394472"/>
          </a:xfrm>
        </p:spPr>
        <p:txBody>
          <a:bodyPr>
            <a:noAutofit/>
          </a:bodyPr>
          <a:lstStyle/>
          <a:p>
            <a:pPr>
              <a:buNone/>
            </a:pPr>
            <a:r>
              <a:rPr lang="en-US" sz="2800" dirty="0"/>
              <a:t>Few resources are really finite</a:t>
            </a:r>
          </a:p>
          <a:p>
            <a:pPr>
              <a:buNone/>
            </a:pPr>
            <a:r>
              <a:rPr lang="en-US" sz="2800" dirty="0"/>
              <a:t>All scientific things </a:t>
            </a:r>
            <a:r>
              <a:rPr lang="en-US" sz="2800" dirty="0" smtClean="0"/>
              <a:t>have </a:t>
            </a:r>
            <a:r>
              <a:rPr lang="en-US" sz="2800" dirty="0"/>
              <a:t>endless golden </a:t>
            </a:r>
            <a:r>
              <a:rPr lang="en-US" sz="2800" dirty="0" smtClean="0"/>
              <a:t>ages</a:t>
            </a:r>
          </a:p>
          <a:p>
            <a:pPr>
              <a:buNone/>
            </a:pPr>
            <a:r>
              <a:rPr lang="en-US" sz="2800" dirty="0" smtClean="0"/>
              <a:t>	Knowledge accumulates</a:t>
            </a:r>
          </a:p>
          <a:p>
            <a:pPr>
              <a:buNone/>
            </a:pPr>
            <a:r>
              <a:rPr lang="en-US" sz="2800" dirty="0" smtClean="0"/>
              <a:t>	Knowledge makes it easier to acquire more</a:t>
            </a:r>
            <a:endParaRPr lang="en-US" sz="2800" dirty="0"/>
          </a:p>
          <a:p>
            <a:pPr>
              <a:buNone/>
            </a:pPr>
            <a:r>
              <a:rPr lang="en-US" sz="2800" dirty="0"/>
              <a:t>(We hope) Human ingenuity and economics and politics </a:t>
            </a:r>
            <a:r>
              <a:rPr lang="en-US" sz="2800" dirty="0" smtClean="0"/>
              <a:t>will continue </a:t>
            </a:r>
            <a:r>
              <a:rPr lang="en-US" sz="2800" dirty="0"/>
              <a:t>solve problems before they become </a:t>
            </a:r>
            <a:r>
              <a:rPr lang="en-US" sz="2800" dirty="0" smtClean="0"/>
              <a:t>catastrophes</a:t>
            </a:r>
            <a:endParaRPr lang="en-US" dirty="0"/>
          </a:p>
        </p:txBody>
      </p:sp>
      <p:sp>
        <p:nvSpPr>
          <p:cNvPr id="4" name="Slide Number Placeholder 3"/>
          <p:cNvSpPr>
            <a:spLocks noGrp="1"/>
          </p:cNvSpPr>
          <p:nvPr>
            <p:ph type="sldNum" sz="quarter" idx="12"/>
          </p:nvPr>
        </p:nvSpPr>
        <p:spPr/>
        <p:txBody>
          <a:bodyPr/>
          <a:lstStyle/>
          <a:p>
            <a:fld id="{6507B5A5-F0C2-644D-AEA7-E773B6B78F38}" type="slidenum">
              <a:rPr lang="en-US" smtClean="0"/>
              <a:pPr/>
              <a:t>83</a:t>
            </a:fld>
            <a:endParaRPr lang="en-US" dirty="0"/>
          </a:p>
        </p:txBody>
      </p:sp>
      <mc:AlternateContent xmlns:mc="http://schemas.openxmlformats.org/markup-compatibility/2006" xmlns:p14="http://schemas.microsoft.com/office/powerpoint/2010/main">
        <mc:Choice Requires="p14">
          <p:contentPart p14:bwMode="auto" r:id="rId2">
            <p14:nvContentPartPr>
              <p14:cNvPr id="2" name="Ink 1"/>
              <p14:cNvContentPartPr/>
              <p14:nvPr/>
            </p14:nvContentPartPr>
            <p14:xfrm>
              <a:off x="806040" y="2089800"/>
              <a:ext cx="6088320" cy="634320"/>
            </p14:xfrm>
          </p:contentPart>
        </mc:Choice>
        <mc:Fallback xmlns="">
          <p:pic>
            <p:nvPicPr>
              <p:cNvPr id="2" name="Ink 1"/>
              <p:cNvPicPr/>
              <p:nvPr/>
            </p:nvPicPr>
            <p:blipFill>
              <a:blip r:embed="rId3"/>
              <a:stretch>
                <a:fillRect/>
              </a:stretch>
            </p:blipFill>
            <p:spPr>
              <a:xfrm>
                <a:off x="796680" y="2080440"/>
                <a:ext cx="6107040" cy="653040"/>
              </a:xfrm>
              <a:prstGeom prst="rect">
                <a:avLst/>
              </a:prstGeom>
            </p:spPr>
          </p:pic>
        </mc:Fallback>
      </mc:AlternateContent>
    </p:spTree>
    <p:extLst>
      <p:ext uri="{BB962C8B-B14F-4D97-AF65-F5344CB8AC3E}">
        <p14:creationId xmlns:p14="http://schemas.microsoft.com/office/powerpoint/2010/main" val="3762913477"/>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r="51485"/>
          <a:stretch/>
        </p:blipFill>
        <p:spPr>
          <a:xfrm>
            <a:off x="366527" y="3330525"/>
            <a:ext cx="1659777" cy="1710583"/>
          </a:xfrm>
          <a:prstGeom prst="rect">
            <a:avLst/>
          </a:prstGeom>
        </p:spPr>
      </p:pic>
      <p:sp>
        <p:nvSpPr>
          <p:cNvPr id="2" name="Title 1"/>
          <p:cNvSpPr>
            <a:spLocks noGrp="1"/>
          </p:cNvSpPr>
          <p:nvPr>
            <p:ph type="title"/>
          </p:nvPr>
        </p:nvSpPr>
        <p:spPr/>
        <p:txBody>
          <a:bodyPr/>
          <a:lstStyle/>
          <a:p>
            <a:r>
              <a:rPr lang="en-US" b="1" dirty="0" smtClean="0"/>
              <a:t>Prediction #4</a:t>
            </a:r>
            <a:endParaRPr lang="en-US" b="1"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84</a:t>
            </a:fld>
            <a:endParaRPr lang="en-US"/>
          </a:p>
        </p:txBody>
      </p:sp>
      <p:sp>
        <p:nvSpPr>
          <p:cNvPr id="7" name="TextBox 6"/>
          <p:cNvSpPr txBox="1"/>
          <p:nvPr/>
        </p:nvSpPr>
        <p:spPr>
          <a:xfrm>
            <a:off x="238669" y="953855"/>
            <a:ext cx="8711413" cy="255454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3200" dirty="0" smtClean="0"/>
              <a:t>The vast majority of jobs people have today will be automated, and the fraction of the world’s population who can produce something of economic value (i.e., that cannot be done better and cheaper by machines) will plummet.</a:t>
            </a:r>
            <a:endParaRPr lang="en-US" sz="3200" dirty="0"/>
          </a:p>
        </p:txBody>
      </p:sp>
      <p:sp>
        <p:nvSpPr>
          <p:cNvPr id="8" name="TextBox 7"/>
          <p:cNvSpPr txBox="1"/>
          <p:nvPr/>
        </p:nvSpPr>
        <p:spPr>
          <a:xfrm>
            <a:off x="2122965" y="3932792"/>
            <a:ext cx="2131300" cy="369332"/>
          </a:xfrm>
          <a:prstGeom prst="rect">
            <a:avLst/>
          </a:prstGeom>
          <a:noFill/>
        </p:spPr>
        <p:txBody>
          <a:bodyPr wrap="none" rtlCol="0">
            <a:spAutoFit/>
          </a:bodyPr>
          <a:lstStyle/>
          <a:p>
            <a:r>
              <a:rPr lang="en-US" dirty="0" smtClean="0"/>
              <a:t>Automated Mall Cop</a:t>
            </a:r>
            <a:endParaRPr lang="en-US" dirty="0"/>
          </a:p>
        </p:txBody>
      </p:sp>
      <p:pic>
        <p:nvPicPr>
          <p:cNvPr id="9" name="Picture 8"/>
          <p:cNvPicPr>
            <a:picLocks noChangeAspect="1"/>
          </p:cNvPicPr>
          <p:nvPr/>
        </p:nvPicPr>
        <p:blipFill rotWithShape="1">
          <a:blip r:embed="rId3"/>
          <a:srcRect r="46003"/>
          <a:stretch/>
        </p:blipFill>
        <p:spPr>
          <a:xfrm>
            <a:off x="6350296" y="3730186"/>
            <a:ext cx="1920384" cy="1310922"/>
          </a:xfrm>
          <a:prstGeom prst="rect">
            <a:avLst/>
          </a:prstGeom>
        </p:spPr>
      </p:pic>
      <p:sp>
        <p:nvSpPr>
          <p:cNvPr id="11" name="TextBox 10"/>
          <p:cNvSpPr txBox="1"/>
          <p:nvPr/>
        </p:nvSpPr>
        <p:spPr>
          <a:xfrm>
            <a:off x="3896262" y="4582598"/>
            <a:ext cx="2379828" cy="369332"/>
          </a:xfrm>
          <a:prstGeom prst="rect">
            <a:avLst/>
          </a:prstGeom>
          <a:noFill/>
        </p:spPr>
        <p:txBody>
          <a:bodyPr wrap="none" rtlCol="0">
            <a:spAutoFit/>
          </a:bodyPr>
          <a:lstStyle/>
          <a:p>
            <a:r>
              <a:rPr lang="en-US" dirty="0" smtClean="0"/>
              <a:t>Automated Warehouse</a:t>
            </a:r>
            <a:endParaRPr lang="en-US" dirty="0"/>
          </a:p>
        </p:txBody>
      </p:sp>
      <mc:AlternateContent xmlns:mc="http://schemas.openxmlformats.org/markup-compatibility/2006" xmlns:p14="http://schemas.microsoft.com/office/powerpoint/2010/main">
        <mc:Choice Requires="p14">
          <p:contentPart p14:bwMode="auto" r:id="rId4">
            <p14:nvContentPartPr>
              <p14:cNvPr id="4" name="Ink 3"/>
              <p14:cNvContentPartPr/>
              <p14:nvPr/>
            </p14:nvContentPartPr>
            <p14:xfrm>
              <a:off x="367200" y="1963440"/>
              <a:ext cx="1727280" cy="37440"/>
            </p14:xfrm>
          </p:contentPart>
        </mc:Choice>
        <mc:Fallback xmlns="">
          <p:pic>
            <p:nvPicPr>
              <p:cNvPr id="4" name="Ink 3"/>
              <p:cNvPicPr/>
              <p:nvPr/>
            </p:nvPicPr>
            <p:blipFill>
              <a:blip r:embed="rId5"/>
              <a:stretch>
                <a:fillRect/>
              </a:stretch>
            </p:blipFill>
            <p:spPr>
              <a:xfrm>
                <a:off x="357840" y="1954080"/>
                <a:ext cx="1746000" cy="56160"/>
              </a:xfrm>
              <a:prstGeom prst="rect">
                <a:avLst/>
              </a:prstGeom>
            </p:spPr>
          </p:pic>
        </mc:Fallback>
      </mc:AlternateContent>
    </p:spTree>
    <p:extLst>
      <p:ext uri="{BB962C8B-B14F-4D97-AF65-F5344CB8AC3E}">
        <p14:creationId xmlns:p14="http://schemas.microsoft.com/office/powerpoint/2010/main" val="1897733241"/>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85</a:t>
            </a:fld>
            <a:endParaRPr lang="en-US"/>
          </a:p>
        </p:txBody>
      </p:sp>
      <p:pic>
        <p:nvPicPr>
          <p:cNvPr id="5" name="Picture 4"/>
          <p:cNvPicPr>
            <a:picLocks noChangeAspect="1"/>
          </p:cNvPicPr>
          <p:nvPr/>
        </p:nvPicPr>
        <p:blipFill>
          <a:blip r:embed="rId2"/>
          <a:stretch>
            <a:fillRect/>
          </a:stretch>
        </p:blipFill>
        <p:spPr>
          <a:xfrm>
            <a:off x="248383" y="207858"/>
            <a:ext cx="4030608" cy="3964532"/>
          </a:xfrm>
          <a:prstGeom prst="rect">
            <a:avLst/>
          </a:prstGeom>
        </p:spPr>
      </p:pic>
      <p:sp>
        <p:nvSpPr>
          <p:cNvPr id="6" name="TextBox 5"/>
          <p:cNvSpPr txBox="1"/>
          <p:nvPr/>
        </p:nvSpPr>
        <p:spPr>
          <a:xfrm>
            <a:off x="3327376" y="284563"/>
            <a:ext cx="5633239" cy="1754327"/>
          </a:xfrm>
          <a:prstGeom prst="rect">
            <a:avLst/>
          </a:prstGeom>
          <a:solidFill>
            <a:schemeClr val="accent5">
              <a:lumMod val="20000"/>
              <a:lumOff val="80000"/>
            </a:schemeClr>
          </a:solidFill>
        </p:spPr>
        <p:txBody>
          <a:bodyPr wrap="square" rtlCol="0">
            <a:spAutoFit/>
          </a:bodyPr>
          <a:lstStyle/>
          <a:p>
            <a:r>
              <a:rPr lang="en-US" sz="3600" dirty="0" smtClean="0"/>
              <a:t>Will the elimination of tedious human work cause mass riots or mass rejoicing?</a:t>
            </a:r>
            <a:endParaRPr lang="en-US" sz="3600" dirty="0"/>
          </a:p>
        </p:txBody>
      </p:sp>
      <p:sp>
        <p:nvSpPr>
          <p:cNvPr id="7" name="TextBox 6"/>
          <p:cNvSpPr txBox="1"/>
          <p:nvPr/>
        </p:nvSpPr>
        <p:spPr>
          <a:xfrm>
            <a:off x="1310628" y="4189547"/>
            <a:ext cx="2016748" cy="461665"/>
          </a:xfrm>
          <a:prstGeom prst="rect">
            <a:avLst/>
          </a:prstGeom>
          <a:noFill/>
        </p:spPr>
        <p:txBody>
          <a:bodyPr wrap="none" rtlCol="0">
            <a:spAutoFit/>
          </a:bodyPr>
          <a:lstStyle/>
          <a:p>
            <a:r>
              <a:rPr lang="en-US" sz="2400" dirty="0" smtClean="0"/>
              <a:t>Luddites, 1812</a:t>
            </a:r>
            <a:endParaRPr lang="en-US" sz="2400" dirty="0"/>
          </a:p>
        </p:txBody>
      </p:sp>
      <p:pic>
        <p:nvPicPr>
          <p:cNvPr id="8" name="Picture 7"/>
          <p:cNvPicPr>
            <a:picLocks noChangeAspect="1"/>
          </p:cNvPicPr>
          <p:nvPr/>
        </p:nvPicPr>
        <p:blipFill rotWithShape="1">
          <a:blip r:embed="rId3"/>
          <a:srcRect r="49593"/>
          <a:stretch/>
        </p:blipFill>
        <p:spPr>
          <a:xfrm>
            <a:off x="5253657" y="2128860"/>
            <a:ext cx="2599086" cy="2827020"/>
          </a:xfrm>
          <a:prstGeom prst="rect">
            <a:avLst/>
          </a:prstGeom>
        </p:spPr>
      </p:pic>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1442880" y="341280"/>
              <a:ext cx="6603120" cy="4292280"/>
            </p14:xfrm>
          </p:contentPart>
        </mc:Choice>
        <mc:Fallback xmlns="">
          <p:pic>
            <p:nvPicPr>
              <p:cNvPr id="2" name="Ink 1"/>
              <p:cNvPicPr/>
              <p:nvPr/>
            </p:nvPicPr>
            <p:blipFill>
              <a:blip r:embed="rId5"/>
              <a:stretch>
                <a:fillRect/>
              </a:stretch>
            </p:blipFill>
            <p:spPr>
              <a:xfrm>
                <a:off x="1433520" y="331920"/>
                <a:ext cx="6621840" cy="4311000"/>
              </a:xfrm>
              <a:prstGeom prst="rect">
                <a:avLst/>
              </a:prstGeom>
            </p:spPr>
          </p:pic>
        </mc:Fallback>
      </mc:AlternateContent>
    </p:spTree>
    <p:extLst>
      <p:ext uri="{BB962C8B-B14F-4D97-AF65-F5344CB8AC3E}">
        <p14:creationId xmlns:p14="http://schemas.microsoft.com/office/powerpoint/2010/main" val="2410234716"/>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Are Software Engineers Safe?</a:t>
            </a:r>
            <a:endParaRPr lang="en-US" dirty="0"/>
          </a:p>
        </p:txBody>
      </p:sp>
      <p:sp>
        <p:nvSpPr>
          <p:cNvPr id="3" name="Slide Number Placeholder 2"/>
          <p:cNvSpPr>
            <a:spLocks noGrp="1"/>
          </p:cNvSpPr>
          <p:nvPr>
            <p:ph type="sldNum" sz="quarter" idx="12"/>
          </p:nvPr>
        </p:nvSpPr>
        <p:spPr/>
        <p:txBody>
          <a:bodyPr/>
          <a:lstStyle/>
          <a:p>
            <a:fld id="{6507B5A5-F0C2-644D-AEA7-E773B6B78F38}" type="slidenum">
              <a:rPr lang="en-US" smtClean="0"/>
              <a:t>86</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465231550"/>
              </p:ext>
            </p:extLst>
          </p:nvPr>
        </p:nvGraphicFramePr>
        <p:xfrm>
          <a:off x="818291" y="1065347"/>
          <a:ext cx="7773786" cy="3595596"/>
        </p:xfrm>
        <a:graphic>
          <a:graphicData uri="http://schemas.openxmlformats.org/drawingml/2006/table">
            <a:tbl>
              <a:tblPr bandRow="1">
                <a:tableStyleId>{08FB837D-C827-4EFA-A057-4D05807E0F7C}</a:tableStyleId>
              </a:tblPr>
              <a:tblGrid>
                <a:gridCol w="1591794"/>
                <a:gridCol w="1825712"/>
                <a:gridCol w="2178140"/>
                <a:gridCol w="2178140"/>
              </a:tblGrid>
              <a:tr h="567916">
                <a:tc>
                  <a:txBody>
                    <a:bodyPr/>
                    <a:lstStyle/>
                    <a:p>
                      <a:pPr algn="ctr" fontAlgn="b"/>
                      <a:endParaRPr lang="en-US" sz="2400" b="0" i="0" u="none" strike="noStrike" dirty="0">
                        <a:solidFill>
                          <a:srgbClr val="000000"/>
                        </a:solidFill>
                        <a:effectLst/>
                        <a:latin typeface="Calibri"/>
                      </a:endParaRPr>
                    </a:p>
                  </a:txBody>
                  <a:tcPr marL="12700" marR="12700" marT="12700" marB="0" anchor="b"/>
                </a:tc>
                <a:tc>
                  <a:txBody>
                    <a:bodyPr/>
                    <a:lstStyle/>
                    <a:p>
                      <a:pPr algn="ctr" fontAlgn="b"/>
                      <a:r>
                        <a:rPr lang="en-US" sz="2400" u="none" strike="noStrike" dirty="0" smtClean="0">
                          <a:effectLst/>
                        </a:rPr>
                        <a:t>Year Founded</a:t>
                      </a:r>
                      <a:endParaRPr lang="en-US" sz="2400" b="0" i="0" u="none" strike="noStrike" dirty="0">
                        <a:solidFill>
                          <a:srgbClr val="000000"/>
                        </a:solidFill>
                        <a:effectLst/>
                        <a:latin typeface="Calibri"/>
                      </a:endParaRPr>
                    </a:p>
                  </a:txBody>
                  <a:tcPr marL="12700" marR="12700" marT="12700" marB="0" anchor="b"/>
                </a:tc>
                <a:tc>
                  <a:txBody>
                    <a:bodyPr/>
                    <a:lstStyle/>
                    <a:p>
                      <a:pPr algn="ctr" fontAlgn="b"/>
                      <a:r>
                        <a:rPr lang="en-US" sz="2400" u="none" strike="noStrike" dirty="0">
                          <a:effectLst/>
                        </a:rPr>
                        <a:t>Employees</a:t>
                      </a:r>
                      <a:endParaRPr lang="en-US" sz="2400" b="0" i="0" u="none" strike="noStrike" dirty="0">
                        <a:solidFill>
                          <a:srgbClr val="000000"/>
                        </a:solidFill>
                        <a:effectLst/>
                        <a:latin typeface="Calibri"/>
                      </a:endParaRPr>
                    </a:p>
                  </a:txBody>
                  <a:tcPr marL="12700" marR="12700" marT="12700" marB="0" anchor="b"/>
                </a:tc>
                <a:tc>
                  <a:txBody>
                    <a:bodyPr/>
                    <a:lstStyle/>
                    <a:p>
                      <a:pPr algn="ctr" fontAlgn="b"/>
                      <a:r>
                        <a:rPr lang="en-US" sz="2400" b="0" i="0" u="none" strike="noStrike" dirty="0" smtClean="0">
                          <a:solidFill>
                            <a:srgbClr val="000000"/>
                          </a:solidFill>
                          <a:effectLst/>
                          <a:latin typeface="Calibri"/>
                        </a:rPr>
                        <a:t>Revenues</a:t>
                      </a:r>
                      <a:endParaRPr lang="en-US" sz="2400" b="0" i="0" u="none" strike="noStrike" dirty="0">
                        <a:solidFill>
                          <a:srgbClr val="000000"/>
                        </a:solidFill>
                        <a:effectLst/>
                        <a:latin typeface="Calibri"/>
                      </a:endParaRPr>
                    </a:p>
                  </a:txBody>
                  <a:tcPr marL="12700" marR="12700" marT="12700" marB="0" anchor="b"/>
                </a:tc>
              </a:tr>
              <a:tr h="288681">
                <a:tc>
                  <a:txBody>
                    <a:bodyPr/>
                    <a:lstStyle/>
                    <a:p>
                      <a:pPr algn="l" fontAlgn="b"/>
                      <a:r>
                        <a:rPr lang="en-US" sz="2400" u="none" strike="noStrike" dirty="0" err="1" smtClean="0">
                          <a:effectLst/>
                        </a:rPr>
                        <a:t>Instagram</a:t>
                      </a:r>
                      <a:endParaRPr lang="en-US" sz="2400" b="0" i="0" u="none" strike="noStrike" dirty="0">
                        <a:solidFill>
                          <a:srgbClr val="000000"/>
                        </a:solidFill>
                        <a:effectLst/>
                        <a:latin typeface="Calibri"/>
                      </a:endParaRPr>
                    </a:p>
                  </a:txBody>
                  <a:tcPr marL="12700" marR="12700" marT="12700" marB="0" anchor="b"/>
                </a:tc>
                <a:tc>
                  <a:txBody>
                    <a:bodyPr/>
                    <a:lstStyle/>
                    <a:p>
                      <a:pPr algn="ctr"/>
                      <a:r>
                        <a:rPr lang="en-US" sz="2400" dirty="0" smtClean="0"/>
                        <a:t>2010</a:t>
                      </a:r>
                      <a:endParaRPr lang="en-US" sz="2400" dirty="0"/>
                    </a:p>
                  </a:txBody>
                  <a:tcPr marL="12700" marR="12700" marT="12700" marB="0" anchor="b"/>
                </a:tc>
                <a:tc>
                  <a:txBody>
                    <a:bodyPr/>
                    <a:lstStyle/>
                    <a:p>
                      <a:pPr algn="r" fontAlgn="b"/>
                      <a:r>
                        <a:rPr lang="en-US" sz="2400" u="none" strike="noStrike" dirty="0" smtClean="0">
                          <a:effectLst/>
                        </a:rPr>
                        <a:t>13</a:t>
                      </a:r>
                      <a:endParaRPr lang="en-US" sz="2400" b="0" i="0" u="none" strike="noStrike" dirty="0">
                        <a:solidFill>
                          <a:srgbClr val="000000"/>
                        </a:solidFill>
                        <a:effectLst/>
                        <a:latin typeface="Calibri"/>
                      </a:endParaRPr>
                    </a:p>
                  </a:txBody>
                  <a:tcPr marL="12700" marR="12700" marT="12700" marB="0" anchor="b"/>
                </a:tc>
                <a:tc>
                  <a:txBody>
                    <a:bodyPr/>
                    <a:lstStyle/>
                    <a:p>
                      <a:pPr algn="r" fontAlgn="b"/>
                      <a:endParaRPr lang="en-US" sz="2400" b="0" i="0" u="none" strike="noStrike" dirty="0">
                        <a:solidFill>
                          <a:srgbClr val="000000"/>
                        </a:solidFill>
                        <a:effectLst/>
                        <a:latin typeface="Calibri"/>
                      </a:endParaRPr>
                    </a:p>
                  </a:txBody>
                  <a:tcPr marL="12700" marR="12700" marT="12700" marB="0" anchor="b"/>
                </a:tc>
              </a:tr>
              <a:tr h="288681">
                <a:tc>
                  <a:txBody>
                    <a:bodyPr/>
                    <a:lstStyle/>
                    <a:p>
                      <a:pPr algn="l" fontAlgn="b"/>
                      <a:r>
                        <a:rPr lang="en-US" sz="2400" u="none" strike="noStrike" dirty="0" smtClean="0">
                          <a:effectLst/>
                        </a:rPr>
                        <a:t>Twitter</a:t>
                      </a:r>
                      <a:endParaRPr lang="en-US" sz="2400" b="0" i="0" u="none" strike="noStrike" dirty="0">
                        <a:solidFill>
                          <a:srgbClr val="000000"/>
                        </a:solidFill>
                        <a:effectLst/>
                        <a:latin typeface="Calibri"/>
                      </a:endParaRPr>
                    </a:p>
                  </a:txBody>
                  <a:tcPr marL="12700" marR="12700" marT="12700" marB="0" anchor="b"/>
                </a:tc>
                <a:tc>
                  <a:txBody>
                    <a:bodyPr/>
                    <a:lstStyle/>
                    <a:p>
                      <a:pPr algn="ctr"/>
                      <a:r>
                        <a:rPr lang="en-US" sz="2400" dirty="0" smtClean="0"/>
                        <a:t>2006</a:t>
                      </a:r>
                      <a:endParaRPr lang="en-US" sz="2400" dirty="0"/>
                    </a:p>
                  </a:txBody>
                  <a:tcPr marL="12700" marR="12700" marT="12700" marB="0" anchor="b"/>
                </a:tc>
                <a:tc>
                  <a:txBody>
                    <a:bodyPr/>
                    <a:lstStyle/>
                    <a:p>
                      <a:pPr algn="r" fontAlgn="b"/>
                      <a:r>
                        <a:rPr lang="en-US" sz="2400" u="none" strike="noStrike" dirty="0">
                          <a:effectLst/>
                        </a:rPr>
                        <a:t>2000</a:t>
                      </a:r>
                      <a:endParaRPr lang="en-US" sz="2400" b="0" i="0" u="none" strike="noStrike" dirty="0">
                        <a:solidFill>
                          <a:srgbClr val="000000"/>
                        </a:solidFill>
                        <a:effectLst/>
                        <a:latin typeface="Calibri"/>
                      </a:endParaRPr>
                    </a:p>
                  </a:txBody>
                  <a:tcPr marL="12700" marR="12700" marT="12700" marB="0" anchor="b"/>
                </a:tc>
                <a:tc>
                  <a:txBody>
                    <a:bodyPr/>
                    <a:lstStyle/>
                    <a:p>
                      <a:pPr algn="r" fontAlgn="b"/>
                      <a:r>
                        <a:rPr lang="en-US" sz="2400" b="0" i="0" u="none" strike="noStrike" dirty="0" smtClean="0">
                          <a:solidFill>
                            <a:srgbClr val="000000"/>
                          </a:solidFill>
                          <a:effectLst/>
                          <a:latin typeface="Calibri"/>
                        </a:rPr>
                        <a:t>$0.3B</a:t>
                      </a:r>
                      <a:endParaRPr lang="en-US" sz="2400" b="0" i="0" u="none" strike="noStrike" dirty="0">
                        <a:solidFill>
                          <a:srgbClr val="000000"/>
                        </a:solidFill>
                        <a:effectLst/>
                        <a:latin typeface="Calibri"/>
                      </a:endParaRPr>
                    </a:p>
                  </a:txBody>
                  <a:tcPr marL="12700" marR="12700" marT="12700" marB="0" anchor="b"/>
                </a:tc>
              </a:tr>
              <a:tr h="288681">
                <a:tc>
                  <a:txBody>
                    <a:bodyPr/>
                    <a:lstStyle/>
                    <a:p>
                      <a:pPr algn="l" fontAlgn="b"/>
                      <a:r>
                        <a:rPr lang="en-US" sz="2400" u="none" strike="noStrike" dirty="0">
                          <a:effectLst/>
                        </a:rPr>
                        <a:t>Facebook</a:t>
                      </a:r>
                      <a:endParaRPr lang="en-US" sz="2400" b="0" i="0" u="none" strike="noStrike" dirty="0">
                        <a:solidFill>
                          <a:srgbClr val="000000"/>
                        </a:solidFill>
                        <a:effectLst/>
                        <a:latin typeface="Calibri"/>
                      </a:endParaRPr>
                    </a:p>
                  </a:txBody>
                  <a:tcPr marL="12700" marR="12700" marT="12700" marB="0" anchor="b"/>
                </a:tc>
                <a:tc>
                  <a:txBody>
                    <a:bodyPr/>
                    <a:lstStyle/>
                    <a:p>
                      <a:pPr algn="ctr"/>
                      <a:r>
                        <a:rPr lang="en-US" sz="2400" dirty="0" smtClean="0"/>
                        <a:t>2004</a:t>
                      </a:r>
                      <a:endParaRPr lang="en-US" sz="2400" dirty="0"/>
                    </a:p>
                  </a:txBody>
                  <a:tcPr marL="12700" marR="12700" marT="12700" marB="0" anchor="b"/>
                </a:tc>
                <a:tc>
                  <a:txBody>
                    <a:bodyPr/>
                    <a:lstStyle/>
                    <a:p>
                      <a:pPr algn="r" fontAlgn="b"/>
                      <a:r>
                        <a:rPr lang="en-US" sz="2400" u="none" strike="noStrike" dirty="0">
                          <a:effectLst/>
                        </a:rPr>
                        <a:t>5800</a:t>
                      </a:r>
                      <a:endParaRPr lang="en-US" sz="2400" b="0" i="0" u="none" strike="noStrike" dirty="0">
                        <a:solidFill>
                          <a:srgbClr val="000000"/>
                        </a:solidFill>
                        <a:effectLst/>
                        <a:latin typeface="Calibri"/>
                      </a:endParaRPr>
                    </a:p>
                  </a:txBody>
                  <a:tcPr marL="12700" marR="12700" marT="12700" marB="0" anchor="b"/>
                </a:tc>
                <a:tc>
                  <a:txBody>
                    <a:bodyPr/>
                    <a:lstStyle/>
                    <a:p>
                      <a:pPr algn="r" fontAlgn="b"/>
                      <a:r>
                        <a:rPr lang="en-US" sz="2400" b="0" i="0" u="none" strike="noStrike" dirty="0" smtClean="0">
                          <a:solidFill>
                            <a:srgbClr val="000000"/>
                          </a:solidFill>
                          <a:effectLst/>
                          <a:latin typeface="Calibri"/>
                        </a:rPr>
                        <a:t>$1.2B</a:t>
                      </a:r>
                      <a:endParaRPr lang="en-US" sz="2400" b="0" i="0" u="none" strike="noStrike" dirty="0">
                        <a:solidFill>
                          <a:srgbClr val="000000"/>
                        </a:solidFill>
                        <a:effectLst/>
                        <a:latin typeface="Calibri"/>
                      </a:endParaRPr>
                    </a:p>
                  </a:txBody>
                  <a:tcPr marL="12700" marR="12700" marT="12700" marB="0" anchor="b"/>
                </a:tc>
              </a:tr>
              <a:tr h="288681">
                <a:tc>
                  <a:txBody>
                    <a:bodyPr/>
                    <a:lstStyle/>
                    <a:p>
                      <a:pPr algn="l" fontAlgn="b"/>
                      <a:r>
                        <a:rPr lang="en-US" sz="2400" u="none" strike="noStrike">
                          <a:effectLst/>
                        </a:rPr>
                        <a:t>Google</a:t>
                      </a:r>
                      <a:endParaRPr lang="en-US" sz="2400" b="0" i="0" u="none" strike="noStrike">
                        <a:solidFill>
                          <a:srgbClr val="000000"/>
                        </a:solidFill>
                        <a:effectLst/>
                        <a:latin typeface="Calibri"/>
                      </a:endParaRPr>
                    </a:p>
                  </a:txBody>
                  <a:tcPr marL="12700" marR="12700" marT="12700" marB="0" anchor="b"/>
                </a:tc>
                <a:tc>
                  <a:txBody>
                    <a:bodyPr/>
                    <a:lstStyle/>
                    <a:p>
                      <a:pPr algn="ctr"/>
                      <a:r>
                        <a:rPr lang="en-US" sz="2400" dirty="0" smtClean="0"/>
                        <a:t>1998</a:t>
                      </a:r>
                      <a:endParaRPr lang="en-US" sz="2400" dirty="0"/>
                    </a:p>
                  </a:txBody>
                  <a:tcPr marL="12700" marR="12700" marT="12700" marB="0" anchor="b"/>
                </a:tc>
                <a:tc>
                  <a:txBody>
                    <a:bodyPr/>
                    <a:lstStyle/>
                    <a:p>
                      <a:pPr algn="r" fontAlgn="b"/>
                      <a:r>
                        <a:rPr lang="en-US" sz="2400" u="none" strike="noStrike" dirty="0">
                          <a:effectLst/>
                        </a:rPr>
                        <a:t>46000</a:t>
                      </a:r>
                      <a:endParaRPr lang="en-US" sz="2400" b="0" i="0" u="none" strike="noStrike" dirty="0">
                        <a:solidFill>
                          <a:srgbClr val="000000"/>
                        </a:solidFill>
                        <a:effectLst/>
                        <a:latin typeface="Calibri"/>
                      </a:endParaRPr>
                    </a:p>
                  </a:txBody>
                  <a:tcPr marL="12700" marR="12700" marT="12700" marB="0" anchor="b"/>
                </a:tc>
                <a:tc>
                  <a:txBody>
                    <a:bodyPr/>
                    <a:lstStyle/>
                    <a:p>
                      <a:pPr algn="r" fontAlgn="b"/>
                      <a:r>
                        <a:rPr lang="en-US" sz="2400" b="0" i="0" u="none" strike="noStrike" dirty="0" smtClean="0">
                          <a:solidFill>
                            <a:srgbClr val="000000"/>
                          </a:solidFill>
                          <a:effectLst/>
                          <a:latin typeface="Calibri"/>
                        </a:rPr>
                        <a:t>$50B</a:t>
                      </a:r>
                      <a:endParaRPr lang="en-US" sz="2400" b="0" i="0" u="none" strike="noStrike" dirty="0">
                        <a:solidFill>
                          <a:srgbClr val="000000"/>
                        </a:solidFill>
                        <a:effectLst/>
                        <a:latin typeface="Calibri"/>
                      </a:endParaRPr>
                    </a:p>
                  </a:txBody>
                  <a:tcPr marL="12700" marR="12700" marT="12700" marB="0" anchor="b"/>
                </a:tc>
              </a:tr>
              <a:tr h="288681">
                <a:tc>
                  <a:txBody>
                    <a:bodyPr/>
                    <a:lstStyle/>
                    <a:p>
                      <a:pPr algn="l" fontAlgn="b"/>
                      <a:r>
                        <a:rPr lang="en-US" sz="2400" u="none" strike="noStrike">
                          <a:effectLst/>
                        </a:rPr>
                        <a:t>eBay</a:t>
                      </a:r>
                      <a:endParaRPr lang="en-US" sz="2400" b="0" i="0" u="none" strike="noStrike">
                        <a:solidFill>
                          <a:srgbClr val="000000"/>
                        </a:solidFill>
                        <a:effectLst/>
                        <a:latin typeface="Calibri"/>
                      </a:endParaRPr>
                    </a:p>
                  </a:txBody>
                  <a:tcPr marL="12700" marR="12700" marT="12700" marB="0" anchor="b"/>
                </a:tc>
                <a:tc>
                  <a:txBody>
                    <a:bodyPr/>
                    <a:lstStyle/>
                    <a:p>
                      <a:pPr algn="ctr"/>
                      <a:r>
                        <a:rPr lang="en-US" sz="2400" dirty="0" smtClean="0"/>
                        <a:t>1995</a:t>
                      </a:r>
                      <a:endParaRPr lang="en-US" sz="2400" dirty="0"/>
                    </a:p>
                  </a:txBody>
                  <a:tcPr marL="12700" marR="12700" marT="12700" marB="0" anchor="b"/>
                </a:tc>
                <a:tc>
                  <a:txBody>
                    <a:bodyPr/>
                    <a:lstStyle/>
                    <a:p>
                      <a:pPr algn="r" fontAlgn="b"/>
                      <a:r>
                        <a:rPr lang="en-US" sz="2400" u="none" strike="noStrike" dirty="0">
                          <a:effectLst/>
                        </a:rPr>
                        <a:t>27700</a:t>
                      </a:r>
                      <a:endParaRPr lang="en-US" sz="2400" b="0" i="0" u="none" strike="noStrike" dirty="0">
                        <a:solidFill>
                          <a:srgbClr val="000000"/>
                        </a:solidFill>
                        <a:effectLst/>
                        <a:latin typeface="Calibri"/>
                      </a:endParaRPr>
                    </a:p>
                  </a:txBody>
                  <a:tcPr marL="12700" marR="12700" marT="12700" marB="0" anchor="b"/>
                </a:tc>
                <a:tc>
                  <a:txBody>
                    <a:bodyPr/>
                    <a:lstStyle/>
                    <a:p>
                      <a:pPr algn="r" fontAlgn="b"/>
                      <a:r>
                        <a:rPr lang="en-US" sz="2400" b="0" i="0" u="none" strike="noStrike" dirty="0" smtClean="0">
                          <a:solidFill>
                            <a:srgbClr val="000000"/>
                          </a:solidFill>
                          <a:effectLst/>
                          <a:latin typeface="Calibri"/>
                        </a:rPr>
                        <a:t>$14B</a:t>
                      </a:r>
                      <a:endParaRPr lang="en-US" sz="2400" b="0" i="0" u="none" strike="noStrike" dirty="0">
                        <a:solidFill>
                          <a:srgbClr val="000000"/>
                        </a:solidFill>
                        <a:effectLst/>
                        <a:latin typeface="Calibri"/>
                      </a:endParaRPr>
                    </a:p>
                  </a:txBody>
                  <a:tcPr marL="12700" marR="12700" marT="12700" marB="0" anchor="b"/>
                </a:tc>
              </a:tr>
              <a:tr h="288681">
                <a:tc>
                  <a:txBody>
                    <a:bodyPr/>
                    <a:lstStyle/>
                    <a:p>
                      <a:pPr algn="l" fontAlgn="b"/>
                      <a:r>
                        <a:rPr lang="en-US" sz="2400" u="none" strike="noStrike" dirty="0" smtClean="0">
                          <a:effectLst/>
                        </a:rPr>
                        <a:t>Microsoft</a:t>
                      </a:r>
                      <a:endParaRPr lang="en-US" sz="2400" b="0" i="0" u="none" strike="noStrike" dirty="0">
                        <a:solidFill>
                          <a:srgbClr val="000000"/>
                        </a:solidFill>
                        <a:effectLst/>
                        <a:latin typeface="Calibri"/>
                      </a:endParaRPr>
                    </a:p>
                  </a:txBody>
                  <a:tcPr marL="12700" marR="12700" marT="12700" marB="0" anchor="b"/>
                </a:tc>
                <a:tc>
                  <a:txBody>
                    <a:bodyPr/>
                    <a:lstStyle/>
                    <a:p>
                      <a:pPr algn="ctr"/>
                      <a:r>
                        <a:rPr lang="en-US" sz="2400" dirty="0" smtClean="0"/>
                        <a:t>1975</a:t>
                      </a:r>
                      <a:endParaRPr lang="en-US" sz="2400" dirty="0"/>
                    </a:p>
                  </a:txBody>
                  <a:tcPr marL="12700" marR="12700" marT="12700" marB="0" anchor="b"/>
                </a:tc>
                <a:tc>
                  <a:txBody>
                    <a:bodyPr/>
                    <a:lstStyle/>
                    <a:p>
                      <a:pPr algn="r" fontAlgn="b"/>
                      <a:r>
                        <a:rPr lang="en-US" sz="2400" u="none" strike="noStrike" dirty="0" smtClean="0">
                          <a:effectLst/>
                        </a:rPr>
                        <a:t>100518</a:t>
                      </a:r>
                      <a:endParaRPr lang="en-US" sz="2400" b="0" i="0" u="none" strike="noStrike" dirty="0">
                        <a:solidFill>
                          <a:srgbClr val="000000"/>
                        </a:solidFill>
                        <a:effectLst/>
                        <a:latin typeface="+mn-lt"/>
                      </a:endParaRPr>
                    </a:p>
                  </a:txBody>
                  <a:tcPr marL="12700" marR="12700" marT="12700" marB="0" anchor="b"/>
                </a:tc>
                <a:tc>
                  <a:txBody>
                    <a:bodyPr/>
                    <a:lstStyle/>
                    <a:p>
                      <a:pPr algn="r" fontAlgn="b"/>
                      <a:r>
                        <a:rPr lang="en-US" sz="2400" b="0" i="0" u="none" strike="noStrike" dirty="0" smtClean="0">
                          <a:solidFill>
                            <a:srgbClr val="000000"/>
                          </a:solidFill>
                          <a:effectLst/>
                          <a:latin typeface="+mn-lt"/>
                        </a:rPr>
                        <a:t>$78B</a:t>
                      </a:r>
                      <a:endParaRPr lang="en-US" sz="2400" b="0" i="0" u="none" strike="noStrike" dirty="0">
                        <a:solidFill>
                          <a:srgbClr val="000000"/>
                        </a:solidFill>
                        <a:effectLst/>
                        <a:latin typeface="+mn-lt"/>
                      </a:endParaRPr>
                    </a:p>
                  </a:txBody>
                  <a:tcPr marL="12700" marR="12700" marT="12700" marB="0" anchor="b"/>
                </a:tc>
              </a:tr>
              <a:tr h="288681">
                <a:tc>
                  <a:txBody>
                    <a:bodyPr/>
                    <a:lstStyle/>
                    <a:p>
                      <a:pPr algn="l" fontAlgn="b"/>
                      <a:r>
                        <a:rPr lang="en-US" sz="2400" u="none" strike="noStrike" dirty="0" smtClean="0">
                          <a:effectLst/>
                        </a:rPr>
                        <a:t>HP</a:t>
                      </a:r>
                      <a:endParaRPr lang="en-US" sz="2400" b="0" i="0" u="none" strike="noStrike" dirty="0">
                        <a:solidFill>
                          <a:srgbClr val="000000"/>
                        </a:solidFill>
                        <a:effectLst/>
                        <a:latin typeface="Calibri"/>
                      </a:endParaRPr>
                    </a:p>
                  </a:txBody>
                  <a:tcPr marL="12700" marR="12700" marT="12700" marB="0" anchor="b"/>
                </a:tc>
                <a:tc>
                  <a:txBody>
                    <a:bodyPr/>
                    <a:lstStyle/>
                    <a:p>
                      <a:pPr algn="ctr"/>
                      <a:r>
                        <a:rPr lang="en-US" sz="2400" dirty="0" smtClean="0"/>
                        <a:t>1939</a:t>
                      </a:r>
                      <a:endParaRPr lang="en-US" sz="2400" dirty="0"/>
                    </a:p>
                  </a:txBody>
                  <a:tcPr marL="12700" marR="12700" marT="12700" marB="0" anchor="b"/>
                </a:tc>
                <a:tc>
                  <a:txBody>
                    <a:bodyPr/>
                    <a:lstStyle/>
                    <a:p>
                      <a:pPr algn="r" fontAlgn="b"/>
                      <a:r>
                        <a:rPr lang="en-US" sz="2400" u="none" strike="noStrike" dirty="0" smtClean="0">
                          <a:effectLst/>
                        </a:rPr>
                        <a:t>331800</a:t>
                      </a:r>
                      <a:endParaRPr lang="en-US" sz="2400" b="0" i="0" u="none" strike="noStrike" dirty="0">
                        <a:solidFill>
                          <a:srgbClr val="000000"/>
                        </a:solidFill>
                        <a:effectLst/>
                        <a:latin typeface="Calibri"/>
                      </a:endParaRPr>
                    </a:p>
                  </a:txBody>
                  <a:tcPr marL="12700" marR="12700" marT="12700" marB="0" anchor="b"/>
                </a:tc>
                <a:tc>
                  <a:txBody>
                    <a:bodyPr/>
                    <a:lstStyle/>
                    <a:p>
                      <a:pPr algn="r" fontAlgn="b"/>
                      <a:r>
                        <a:rPr lang="en-US" sz="2400" b="0" i="0" u="none" strike="noStrike" dirty="0" smtClean="0">
                          <a:solidFill>
                            <a:srgbClr val="000000"/>
                          </a:solidFill>
                          <a:effectLst/>
                          <a:latin typeface="Calibri"/>
                        </a:rPr>
                        <a:t>$120B</a:t>
                      </a:r>
                      <a:endParaRPr lang="en-US" sz="2400" b="0" i="0" u="none" strike="noStrike" dirty="0">
                        <a:solidFill>
                          <a:srgbClr val="000000"/>
                        </a:solidFill>
                        <a:effectLst/>
                        <a:latin typeface="Calibri"/>
                      </a:endParaRPr>
                    </a:p>
                  </a:txBody>
                  <a:tcPr marL="12700" marR="12700" marT="12700" marB="0" anchor="b"/>
                </a:tc>
              </a:tr>
              <a:tr h="288681">
                <a:tc>
                  <a:txBody>
                    <a:bodyPr/>
                    <a:lstStyle/>
                    <a:p>
                      <a:pPr algn="l" fontAlgn="b"/>
                      <a:r>
                        <a:rPr lang="en-US" sz="2400" u="none" strike="noStrike">
                          <a:effectLst/>
                        </a:rPr>
                        <a:t>IBM</a:t>
                      </a:r>
                      <a:endParaRPr lang="en-US" sz="2400" b="0" i="0" u="none" strike="noStrike">
                        <a:solidFill>
                          <a:srgbClr val="000000"/>
                        </a:solidFill>
                        <a:effectLst/>
                        <a:latin typeface="Calibri"/>
                      </a:endParaRPr>
                    </a:p>
                  </a:txBody>
                  <a:tcPr marL="12700" marR="12700" marT="12700" marB="0" anchor="b"/>
                </a:tc>
                <a:tc>
                  <a:txBody>
                    <a:bodyPr/>
                    <a:lstStyle/>
                    <a:p>
                      <a:pPr algn="ctr"/>
                      <a:r>
                        <a:rPr lang="en-US" sz="2400" dirty="0" smtClean="0"/>
                        <a:t>1911</a:t>
                      </a:r>
                      <a:endParaRPr lang="en-US" sz="2400" dirty="0"/>
                    </a:p>
                  </a:txBody>
                  <a:tcPr marL="12700" marR="12700" marT="12700" marB="0" anchor="b"/>
                </a:tc>
                <a:tc>
                  <a:txBody>
                    <a:bodyPr/>
                    <a:lstStyle/>
                    <a:p>
                      <a:pPr algn="r" fontAlgn="b"/>
                      <a:r>
                        <a:rPr lang="en-US" sz="2400" u="none" strike="noStrike" dirty="0">
                          <a:effectLst/>
                        </a:rPr>
                        <a:t>435000</a:t>
                      </a:r>
                      <a:endParaRPr lang="en-US" sz="2400" b="0" i="0" u="none" strike="noStrike" dirty="0">
                        <a:solidFill>
                          <a:srgbClr val="000000"/>
                        </a:solidFill>
                        <a:effectLst/>
                        <a:latin typeface="Calibri"/>
                      </a:endParaRPr>
                    </a:p>
                  </a:txBody>
                  <a:tcPr marL="12700" marR="12700" marT="12700" marB="0" anchor="b"/>
                </a:tc>
                <a:tc>
                  <a:txBody>
                    <a:bodyPr/>
                    <a:lstStyle/>
                    <a:p>
                      <a:pPr algn="r" fontAlgn="b"/>
                      <a:r>
                        <a:rPr lang="en-US" sz="2400" b="0" i="0" u="none" strike="noStrike" dirty="0" smtClean="0">
                          <a:solidFill>
                            <a:srgbClr val="000000"/>
                          </a:solidFill>
                          <a:effectLst/>
                          <a:latin typeface="Calibri"/>
                        </a:rPr>
                        <a:t>$104B</a:t>
                      </a:r>
                      <a:endParaRPr lang="en-US" sz="2400" b="0" i="0" u="none" strike="noStrike" dirty="0">
                        <a:solidFill>
                          <a:srgbClr val="000000"/>
                        </a:solidFill>
                        <a:effectLst/>
                        <a:latin typeface="Calibri"/>
                      </a:endParaRPr>
                    </a:p>
                  </a:txBody>
                  <a:tcPr marL="12700" marR="12700" marT="12700" marB="0" anchor="b"/>
                </a:tc>
              </a:tr>
            </a:tbl>
          </a:graphicData>
        </a:graphic>
      </p:graphicFrame>
      <mc:AlternateContent xmlns:mc="http://schemas.openxmlformats.org/markup-compatibility/2006" xmlns:p14="http://schemas.microsoft.com/office/powerpoint/2010/main">
        <mc:Choice Requires="p14">
          <p:contentPart p14:bwMode="auto" r:id="rId2">
            <p14:nvContentPartPr>
              <p14:cNvPr id="4" name="Ink 3"/>
              <p14:cNvContentPartPr/>
              <p14:nvPr/>
            </p14:nvContentPartPr>
            <p14:xfrm>
              <a:off x="5125320" y="1632960"/>
              <a:ext cx="3726720" cy="2790720"/>
            </p14:xfrm>
          </p:contentPart>
        </mc:Choice>
        <mc:Fallback xmlns="">
          <p:pic>
            <p:nvPicPr>
              <p:cNvPr id="4" name="Ink 3"/>
              <p:cNvPicPr/>
              <p:nvPr/>
            </p:nvPicPr>
            <p:blipFill>
              <a:blip r:embed="rId3"/>
              <a:stretch>
                <a:fillRect/>
              </a:stretch>
            </p:blipFill>
            <p:spPr>
              <a:xfrm>
                <a:off x="5115960" y="1623600"/>
                <a:ext cx="3745440" cy="2809440"/>
              </a:xfrm>
              <a:prstGeom prst="rect">
                <a:avLst/>
              </a:prstGeom>
            </p:spPr>
          </p:pic>
        </mc:Fallback>
      </mc:AlternateContent>
    </p:spTree>
    <p:extLst>
      <p:ext uri="{BB962C8B-B14F-4D97-AF65-F5344CB8AC3E}">
        <p14:creationId xmlns:p14="http://schemas.microsoft.com/office/powerpoint/2010/main" val="1588087985"/>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87</a:t>
            </a:fld>
            <a:endParaRPr lang="en-US" dirty="0"/>
          </a:p>
        </p:txBody>
      </p:sp>
      <p:pic>
        <p:nvPicPr>
          <p:cNvPr id="4" name="Picture 3" descr="Screen Shot 2014-04-22 at 9.06.41 AM.png"/>
          <p:cNvPicPr>
            <a:picLocks noChangeAspect="1"/>
          </p:cNvPicPr>
          <p:nvPr/>
        </p:nvPicPr>
        <p:blipFill rotWithShape="1">
          <a:blip r:embed="rId2">
            <a:extLst>
              <a:ext uri="{28A0092B-C50C-407E-A947-70E740481C1C}">
                <a14:useLocalDpi xmlns:a14="http://schemas.microsoft.com/office/drawing/2010/main" val="0"/>
              </a:ext>
            </a:extLst>
          </a:blip>
          <a:srcRect r="28791" b="56292"/>
          <a:stretch/>
        </p:blipFill>
        <p:spPr>
          <a:xfrm>
            <a:off x="6282105" y="3670508"/>
            <a:ext cx="2710597" cy="777797"/>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a:stretch>
            <a:fillRect/>
          </a:stretch>
        </p:blipFill>
        <p:spPr>
          <a:xfrm>
            <a:off x="6750919" y="185647"/>
            <a:ext cx="2166026" cy="3130893"/>
          </a:xfrm>
          <a:prstGeom prst="rect">
            <a:avLst/>
          </a:prstGeom>
        </p:spPr>
      </p:pic>
      <p:sp>
        <p:nvSpPr>
          <p:cNvPr id="3" name="Rectangle 2"/>
          <p:cNvSpPr/>
          <p:nvPr/>
        </p:nvSpPr>
        <p:spPr>
          <a:xfrm>
            <a:off x="385172" y="185647"/>
            <a:ext cx="6092981" cy="4401205"/>
          </a:xfrm>
          <a:prstGeom prst="rect">
            <a:avLst/>
          </a:prstGeom>
        </p:spPr>
        <p:txBody>
          <a:bodyPr wrap="square">
            <a:spAutoFit/>
          </a:bodyPr>
          <a:lstStyle/>
          <a:p>
            <a:r>
              <a:rPr lang="en-US" sz="2000" dirty="0"/>
              <a:t>Even so, mankind will suffer badly from the disease of boredom, a disease spreading more widely each year and growing in intensity. This will have serious mental, emotional and sociological consequences, and I dare say that psychiatry will be far and away the most important medical specialty in 2014. The lucky few who can be involved in creative work of any sort will be the true elite of mankind, for they alone will do more than serve a machine.</a:t>
            </a:r>
          </a:p>
          <a:p>
            <a:endParaRPr lang="en-US" sz="2000" dirty="0"/>
          </a:p>
          <a:p>
            <a:r>
              <a:rPr lang="en-US" sz="2000" b="1" dirty="0"/>
              <a:t>Indeed, the most somber speculation I can make about A.D. 2014 is that in a society of enforced leisure, the most glorious single word in the vocabulary will have become work!</a:t>
            </a:r>
          </a:p>
        </p:txBody>
      </p:sp>
      <mc:AlternateContent xmlns:mc="http://schemas.openxmlformats.org/markup-compatibility/2006" xmlns:p14="http://schemas.microsoft.com/office/powerpoint/2010/main">
        <mc:Choice Requires="p14">
          <p:contentPart p14:bwMode="auto" r:id="rId4">
            <p14:nvContentPartPr>
              <p14:cNvPr id="6" name="Ink 5"/>
              <p14:cNvContentPartPr/>
              <p14:nvPr/>
            </p14:nvContentPartPr>
            <p14:xfrm>
              <a:off x="298080" y="185040"/>
              <a:ext cx="6060960" cy="4804920"/>
            </p14:xfrm>
          </p:contentPart>
        </mc:Choice>
        <mc:Fallback xmlns="">
          <p:pic>
            <p:nvPicPr>
              <p:cNvPr id="6" name="Ink 5"/>
              <p:cNvPicPr/>
              <p:nvPr/>
            </p:nvPicPr>
            <p:blipFill>
              <a:blip r:embed="rId5"/>
              <a:stretch>
                <a:fillRect/>
              </a:stretch>
            </p:blipFill>
            <p:spPr>
              <a:xfrm>
                <a:off x="288720" y="175680"/>
                <a:ext cx="6079680" cy="4823640"/>
              </a:xfrm>
              <a:prstGeom prst="rect">
                <a:avLst/>
              </a:prstGeom>
            </p:spPr>
          </p:pic>
        </mc:Fallback>
      </mc:AlternateContent>
    </p:spTree>
    <p:extLst>
      <p:ext uri="{BB962C8B-B14F-4D97-AF65-F5344CB8AC3E}">
        <p14:creationId xmlns:p14="http://schemas.microsoft.com/office/powerpoint/2010/main" val="3949039230"/>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B80A1A-7165-45C4-A01A-4D8082766133}" type="slidenum">
              <a:rPr lang="en-US" smtClean="0"/>
              <a:pPr/>
              <a:t>88</a:t>
            </a:fld>
            <a:endParaRPr lang="en-US" dirty="0"/>
          </a:p>
        </p:txBody>
      </p:sp>
      <p:pic>
        <p:nvPicPr>
          <p:cNvPr id="82946" name="Picture 2" descr="http://www.solarnavigator.net/history/explorers_history/Potrait_of_Sir_Winston_Churchill.jpg"/>
          <p:cNvPicPr>
            <a:picLocks noChangeAspect="1" noChangeArrowheads="1"/>
          </p:cNvPicPr>
          <p:nvPr/>
        </p:nvPicPr>
        <p:blipFill>
          <a:blip r:embed="rId2" cstate="print"/>
          <a:srcRect/>
          <a:stretch>
            <a:fillRect/>
          </a:stretch>
        </p:blipFill>
        <p:spPr bwMode="auto">
          <a:xfrm>
            <a:off x="-1" y="-1"/>
            <a:ext cx="3869845" cy="5210882"/>
          </a:xfrm>
          <a:prstGeom prst="rect">
            <a:avLst/>
          </a:prstGeom>
          <a:noFill/>
        </p:spPr>
      </p:pic>
      <p:sp>
        <p:nvSpPr>
          <p:cNvPr id="6" name="TextBox 5"/>
          <p:cNvSpPr txBox="1"/>
          <p:nvPr/>
        </p:nvSpPr>
        <p:spPr>
          <a:xfrm>
            <a:off x="4117038" y="700194"/>
            <a:ext cx="4841567" cy="3477875"/>
          </a:xfrm>
          <a:prstGeom prst="rect">
            <a:avLst/>
          </a:prstGeom>
          <a:noFill/>
        </p:spPr>
        <p:txBody>
          <a:bodyPr wrap="square" rtlCol="0">
            <a:spAutoFit/>
          </a:bodyPr>
          <a:lstStyle/>
          <a:p>
            <a:r>
              <a:rPr lang="en-US" sz="4400" b="1" dirty="0" smtClean="0"/>
              <a:t>America</a:t>
            </a:r>
            <a:r>
              <a:rPr lang="en-US" sz="4400" dirty="0" smtClean="0"/>
              <a:t> will always do the right thing</a:t>
            </a:r>
          </a:p>
          <a:p>
            <a:r>
              <a:rPr lang="en-US" sz="4400" dirty="0" smtClean="0"/>
              <a:t>but only after</a:t>
            </a:r>
            <a:r>
              <a:rPr lang="en-US" sz="4400" dirty="0"/>
              <a:t> </a:t>
            </a:r>
            <a:r>
              <a:rPr lang="en-US" sz="4400" b="1" dirty="0" smtClean="0"/>
              <a:t>exhausting</a:t>
            </a:r>
            <a:r>
              <a:rPr lang="en-US" sz="4400" dirty="0" smtClean="0"/>
              <a:t> all other options.</a:t>
            </a:r>
            <a:endParaRPr lang="en-US" sz="4400" dirty="0"/>
          </a:p>
        </p:txBody>
      </p:sp>
      <p:sp>
        <p:nvSpPr>
          <p:cNvPr id="7" name="TextBox 6"/>
          <p:cNvSpPr txBox="1"/>
          <p:nvPr/>
        </p:nvSpPr>
        <p:spPr>
          <a:xfrm>
            <a:off x="5625641" y="4628359"/>
            <a:ext cx="2503247" cy="369332"/>
          </a:xfrm>
          <a:prstGeom prst="rect">
            <a:avLst/>
          </a:prstGeom>
          <a:noFill/>
        </p:spPr>
        <p:txBody>
          <a:bodyPr wrap="none" rtlCol="0">
            <a:spAutoFit/>
          </a:bodyPr>
          <a:lstStyle/>
          <a:p>
            <a:r>
              <a:rPr lang="en-US" dirty="0" smtClean="0"/>
              <a:t>Charles Vest’s slide idea!</a:t>
            </a:r>
            <a:endParaRPr lang="en-US" dirty="0"/>
          </a:p>
        </p:txBody>
      </p:sp>
      <p:sp>
        <p:nvSpPr>
          <p:cNvPr id="8" name="TextBox 7"/>
          <p:cNvSpPr txBox="1"/>
          <p:nvPr/>
        </p:nvSpPr>
        <p:spPr>
          <a:xfrm>
            <a:off x="169732" y="4168209"/>
            <a:ext cx="2406428" cy="461665"/>
          </a:xfrm>
          <a:prstGeom prst="rect">
            <a:avLst/>
          </a:prstGeom>
          <a:noFill/>
        </p:spPr>
        <p:txBody>
          <a:bodyPr wrap="none" rtlCol="0">
            <a:spAutoFit/>
          </a:bodyPr>
          <a:lstStyle/>
          <a:p>
            <a:r>
              <a:rPr lang="en-US" sz="2400" dirty="0" smtClean="0">
                <a:solidFill>
                  <a:schemeClr val="bg1">
                    <a:lumMod val="85000"/>
                  </a:schemeClr>
                </a:solidFill>
              </a:rPr>
              <a:t>Winston Churchill</a:t>
            </a:r>
            <a:endParaRPr lang="en-US" sz="2400" dirty="0">
              <a:solidFill>
                <a:schemeClr val="bg1">
                  <a:lumMod val="85000"/>
                </a:schemeClr>
              </a:solidFill>
            </a:endParaRPr>
          </a:p>
        </p:txBody>
      </p:sp>
    </p:spTree>
    <p:extLst>
      <p:ext uri="{BB962C8B-B14F-4D97-AF65-F5344CB8AC3E}">
        <p14:creationId xmlns:p14="http://schemas.microsoft.com/office/powerpoint/2010/main" val="37379512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8282" y="205979"/>
            <a:ext cx="3768517" cy="1694602"/>
          </a:xfrm>
        </p:spPr>
        <p:txBody>
          <a:bodyPr/>
          <a:lstStyle/>
          <a:p>
            <a:r>
              <a:rPr lang="en-US" dirty="0" smtClean="0"/>
              <a:t>AT&amp;T’s </a:t>
            </a:r>
            <a:br>
              <a:rPr lang="en-US" dirty="0" smtClean="0"/>
            </a:br>
            <a:r>
              <a:rPr lang="en-US" dirty="0" smtClean="0"/>
              <a:t>“You Will”</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8</a:t>
            </a:fld>
            <a:endParaRPr lang="en-US"/>
          </a:p>
        </p:txBody>
      </p:sp>
      <p:pic>
        <p:nvPicPr>
          <p:cNvPr id="8" name="Picture 7" descr="Screen Shot 2014-02-21 at 6.30.3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448" y="205978"/>
            <a:ext cx="3930643" cy="28293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descr="Screen Shot 2014-02-21 at 6.31.4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1190" y="2290967"/>
            <a:ext cx="3582313" cy="26391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ctangle 5"/>
          <p:cNvSpPr/>
          <p:nvPr/>
        </p:nvSpPr>
        <p:spPr>
          <a:xfrm>
            <a:off x="1209303" y="3827435"/>
            <a:ext cx="2129534" cy="769441"/>
          </a:xfrm>
          <a:prstGeom prst="rect">
            <a:avLst/>
          </a:prstGeom>
        </p:spPr>
        <p:txBody>
          <a:bodyPr wrap="none">
            <a:spAutoFit/>
          </a:bodyPr>
          <a:lstStyle/>
          <a:p>
            <a:r>
              <a:rPr lang="en-US" sz="4400" dirty="0"/>
              <a:t>(1993-4)</a:t>
            </a:r>
          </a:p>
        </p:txBody>
      </p:sp>
    </p:spTree>
    <p:extLst>
      <p:ext uri="{BB962C8B-B14F-4D97-AF65-F5344CB8AC3E}">
        <p14:creationId xmlns:p14="http://schemas.microsoft.com/office/powerpoint/2010/main" val="1514565645"/>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880642" name="Rectangle 2"/>
          <p:cNvSpPr>
            <a:spLocks noGrp="1" noChangeArrowheads="1"/>
          </p:cNvSpPr>
          <p:nvPr>
            <p:ph type="title"/>
          </p:nvPr>
        </p:nvSpPr>
        <p:spPr>
          <a:xfrm>
            <a:off x="457200" y="205979"/>
            <a:ext cx="4381500" cy="857250"/>
          </a:xfrm>
        </p:spPr>
        <p:txBody>
          <a:bodyPr/>
          <a:lstStyle/>
          <a:p>
            <a:r>
              <a:rPr lang="en-US" dirty="0" smtClean="0"/>
              <a:t>Charge</a:t>
            </a:r>
            <a:endParaRPr lang="en-US" dirty="0"/>
          </a:p>
        </p:txBody>
      </p:sp>
      <p:sp>
        <p:nvSpPr>
          <p:cNvPr id="4" name="Slide Number Placeholder 3"/>
          <p:cNvSpPr>
            <a:spLocks noGrp="1"/>
          </p:cNvSpPr>
          <p:nvPr>
            <p:ph type="sldNum" sz="quarter" idx="12"/>
          </p:nvPr>
        </p:nvSpPr>
        <p:spPr/>
        <p:txBody>
          <a:bodyPr/>
          <a:lstStyle/>
          <a:p>
            <a:fld id="{6507B5A5-F0C2-644D-AEA7-E773B6B78F38}" type="slidenum">
              <a:rPr lang="en-US" smtClean="0"/>
              <a:pPr/>
              <a:t>89</a:t>
            </a:fld>
            <a:endParaRPr lang="en-US"/>
          </a:p>
        </p:txBody>
      </p:sp>
      <p:sp>
        <p:nvSpPr>
          <p:cNvPr id="880643" name="Rectangle 3"/>
          <p:cNvSpPr>
            <a:spLocks noChangeArrowheads="1"/>
          </p:cNvSpPr>
          <p:nvPr/>
        </p:nvSpPr>
        <p:spPr bwMode="auto">
          <a:xfrm>
            <a:off x="342900" y="1539166"/>
            <a:ext cx="4495800" cy="2800767"/>
          </a:xfrm>
          <a:prstGeom prst="rect">
            <a:avLst/>
          </a:prstGeom>
          <a:noFill/>
          <a:ln w="31750">
            <a:noFill/>
            <a:miter lim="800000"/>
            <a:headEnd/>
            <a:tailEnd/>
          </a:ln>
          <a:effectLst/>
        </p:spPr>
        <p:txBody>
          <a:bodyPr wrap="square" anchor="ctr">
            <a:spAutoFit/>
          </a:bodyPr>
          <a:lstStyle/>
          <a:p>
            <a:r>
              <a:rPr lang="en-US" sz="4400" dirty="0"/>
              <a:t>The best way to predict the future is to invent it. </a:t>
            </a:r>
          </a:p>
          <a:p>
            <a:pPr algn="r"/>
            <a:r>
              <a:rPr lang="en-US" sz="4400" dirty="0"/>
              <a:t>— Alan Kay </a:t>
            </a:r>
          </a:p>
        </p:txBody>
      </p:sp>
      <p:pic>
        <p:nvPicPr>
          <p:cNvPr id="7170" name="Picture 2"/>
          <p:cNvPicPr>
            <a:picLocks noChangeAspect="1" noChangeArrowheads="1"/>
          </p:cNvPicPr>
          <p:nvPr/>
        </p:nvPicPr>
        <p:blipFill>
          <a:blip r:embed="rId2" cstate="print"/>
          <a:srcRect r="40678"/>
          <a:stretch>
            <a:fillRect/>
          </a:stretch>
        </p:blipFill>
        <p:spPr bwMode="auto">
          <a:xfrm>
            <a:off x="5063189" y="0"/>
            <a:ext cx="4080811" cy="5159314"/>
          </a:xfrm>
          <a:prstGeom prst="rect">
            <a:avLst/>
          </a:prstGeom>
          <a:noFill/>
          <a:ln w="9525">
            <a:noFill/>
            <a:miter lim="800000"/>
            <a:headEnd/>
            <a:tailEnd/>
          </a:ln>
        </p:spPr>
      </p:pic>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370800" y="1553400"/>
              <a:ext cx="429840" cy="2166480"/>
            </p14:xfrm>
          </p:contentPart>
        </mc:Choice>
        <mc:Fallback xmlns="">
          <p:pic>
            <p:nvPicPr>
              <p:cNvPr id="2" name="Ink 1"/>
              <p:cNvPicPr/>
              <p:nvPr/>
            </p:nvPicPr>
            <p:blipFill>
              <a:blip r:embed="rId4"/>
              <a:stretch>
                <a:fillRect/>
              </a:stretch>
            </p:blipFill>
            <p:spPr>
              <a:xfrm>
                <a:off x="361440" y="1544040"/>
                <a:ext cx="448560" cy="2185200"/>
              </a:xfrm>
              <a:prstGeom prst="rect">
                <a:avLst/>
              </a:prstGeom>
            </p:spPr>
          </p:pic>
        </mc:Fallback>
      </mc:AlternateContent>
    </p:spTree>
    <p:extLst>
      <p:ext uri="{BB962C8B-B14F-4D97-AF65-F5344CB8AC3E}">
        <p14:creationId xmlns:p14="http://schemas.microsoft.com/office/powerpoint/2010/main" val="188373019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57381</TotalTime>
  <Words>6301</Words>
  <Application>Microsoft Macintosh PowerPoint</Application>
  <PresentationFormat>On-screen Show (16:9)</PresentationFormat>
  <Paragraphs>689</Paragraphs>
  <Slides>90</Slides>
  <Notes>0</Notes>
  <HiddenSlides>0</HiddenSlides>
  <MMClips>1</MMClips>
  <ScaleCrop>false</ScaleCrop>
  <HeadingPairs>
    <vt:vector size="4" baseType="variant">
      <vt:variant>
        <vt:lpstr>Theme</vt:lpstr>
      </vt:variant>
      <vt:variant>
        <vt:i4>1</vt:i4>
      </vt:variant>
      <vt:variant>
        <vt:lpstr>Slide Titles</vt:lpstr>
      </vt:variant>
      <vt:variant>
        <vt:i4>90</vt:i4>
      </vt:variant>
    </vt:vector>
  </HeadingPairs>
  <TitlesOfParts>
    <vt:vector size="91" baseType="lpstr">
      <vt:lpstr>Office Theme</vt:lpstr>
      <vt:lpstr>Class 23: Invent the Future</vt:lpstr>
      <vt:lpstr>This Week in cs4414</vt:lpstr>
      <vt:lpstr>PowerPoint Presentation</vt:lpstr>
      <vt:lpstr>PowerPoint Presentation</vt:lpstr>
      <vt:lpstr>Past and Future</vt:lpstr>
      <vt:lpstr>PowerPoint Presentation</vt:lpstr>
      <vt:lpstr>PowerPoint Presentation</vt:lpstr>
      <vt:lpstr>PowerPoint Presentation</vt:lpstr>
      <vt:lpstr>AT&amp;T’s  “You Will”</vt:lpstr>
      <vt:lpstr>PowerPoint Presentation</vt:lpstr>
      <vt:lpstr>PowerPoint Presentation</vt:lpstr>
      <vt:lpstr>PowerPoint Presentation</vt:lpstr>
      <vt:lpstr>PowerPoint Presentation</vt:lpstr>
      <vt:lpstr>Prediction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Prediction #2</vt:lpstr>
      <vt:lpstr>PowerPoint Presentation</vt:lpstr>
      <vt:lpstr>PowerPoint Presentation</vt:lpstr>
      <vt:lpstr>PowerPoint Presentation</vt:lpstr>
      <vt:lpstr>PowerPoint Presentation</vt:lpstr>
      <vt:lpstr>PowerPoint Presentation</vt:lpstr>
      <vt:lpstr>PowerPoint Presentation</vt:lpstr>
      <vt:lpstr>Pace of Progress</vt:lpstr>
      <vt:lpstr>PowerPoint Presentation</vt:lpstr>
      <vt:lpstr>Last Millennium</vt:lpstr>
      <vt:lpstr>Last Millennium</vt:lpstr>
      <vt:lpstr>Last Millennium</vt:lpstr>
      <vt:lpstr>Last Millennium</vt:lpstr>
      <vt:lpstr>Prediction #3</vt:lpstr>
      <vt:lpstr>PowerPoint Presentation</vt:lpstr>
      <vt:lpstr>PowerPoint Presentation</vt:lpstr>
      <vt:lpstr>PowerPoint Presentation</vt:lpstr>
      <vt:lpstr>Astrophysics and Moore’s Law</vt:lpstr>
      <vt:lpstr>PowerPoint Presentation</vt:lpstr>
      <vt:lpstr>PowerPoint Presentation</vt:lpstr>
      <vt:lpstr>PowerPoint Presentation</vt:lpstr>
      <vt:lpstr>PowerPoint Presentation</vt:lpstr>
      <vt:lpstr>The Endless Golden Age</vt:lpstr>
      <vt:lpstr>PowerPoint Presentation</vt:lpstr>
      <vt:lpstr>PowerPoint Presentation</vt:lpstr>
      <vt:lpstr>PowerPoint Presentation</vt:lpstr>
      <vt:lpstr>PowerPoint Presentation</vt:lpstr>
      <vt:lpstr>Golden Ages or Golden Catastrophes?</vt:lpstr>
      <vt:lpstr>PowerPoint Presentation</vt:lpstr>
      <vt:lpstr>PowerPoint Presentation</vt:lpstr>
      <vt:lpstr>PowerPoint Presentation</vt:lpstr>
      <vt:lpstr>Malthus’ Fallacy?</vt:lpstr>
      <vt:lpstr>PowerPoint Presentation</vt:lpstr>
      <vt:lpstr>Golden Age of Food Production</vt:lpstr>
      <vt:lpstr>PowerPoint Presentation</vt:lpstr>
      <vt:lpstr>Corn Yield</vt:lpstr>
      <vt:lpstr>PowerPoint Presentation</vt:lpstr>
      <vt:lpstr>PowerPoint Presentation</vt:lpstr>
      <vt:lpstr>Green Revolution</vt:lpstr>
      <vt:lpstr>PowerPoint Presentation</vt:lpstr>
      <vt:lpstr>PowerPoint Presentation</vt:lpstr>
      <vt:lpstr>PowerPoint Presentation</vt:lpstr>
      <vt:lpstr>PowerPoint Presentation</vt:lpstr>
      <vt:lpstr>PowerPoint Presentation</vt:lpstr>
      <vt:lpstr>PowerPoint Presentation</vt:lpstr>
      <vt:lpstr>Upcoming Malthusian Catastrophes?</vt:lpstr>
      <vt:lpstr>PowerPoint Presentation</vt:lpstr>
      <vt:lpstr>“Cornucopian View”</vt:lpstr>
      <vt:lpstr>Prediction #4</vt:lpstr>
      <vt:lpstr>PowerPoint Presentation</vt:lpstr>
      <vt:lpstr>Are Software Engineers Safe?</vt:lpstr>
      <vt:lpstr>PowerPoint Presentation</vt:lpstr>
      <vt:lpstr>PowerPoint Presentation</vt:lpstr>
      <vt:lpstr>Charge</vt:lpstr>
    </vt:vector>
  </TitlesOfParts>
  <Company>University of Virginia</Company>
  <LinksUpToDate>false</LinksUpToDate>
  <SharedDoc>false</SharedDoc>
  <HyperlinkBase>http://rust-class.org</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Operating Systems: Shell</dc:title>
  <dc:creator>David Evans</dc:creator>
  <cp:lastModifiedBy>David Evans</cp:lastModifiedBy>
  <cp:revision>486</cp:revision>
  <cp:lastPrinted>2014-02-18T16:56:09Z</cp:lastPrinted>
  <dcterms:created xsi:type="dcterms:W3CDTF">2013-08-26T17:24:32Z</dcterms:created>
  <dcterms:modified xsi:type="dcterms:W3CDTF">2014-04-22T21:55:07Z</dcterms:modified>
</cp:coreProperties>
</file>