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1" r:id="rId3"/>
    <p:sldId id="258" r:id="rId4"/>
    <p:sldId id="260" r:id="rId5"/>
    <p:sldId id="257" r:id="rId6"/>
    <p:sldId id="270" r:id="rId7"/>
    <p:sldId id="273" r:id="rId8"/>
    <p:sldId id="271" r:id="rId9"/>
    <p:sldId id="272" r:id="rId10"/>
    <p:sldId id="274" r:id="rId11"/>
    <p:sldId id="276" r:id="rId12"/>
    <p:sldId id="275" r:id="rId13"/>
    <p:sldId id="277" r:id="rId14"/>
    <p:sldId id="280" r:id="rId15"/>
    <p:sldId id="282" r:id="rId16"/>
    <p:sldId id="329" r:id="rId17"/>
    <p:sldId id="283" r:id="rId18"/>
    <p:sldId id="284" r:id="rId19"/>
    <p:sldId id="302" r:id="rId20"/>
    <p:sldId id="281" r:id="rId21"/>
    <p:sldId id="279" r:id="rId22"/>
    <p:sldId id="285" r:id="rId23"/>
    <p:sldId id="287" r:id="rId24"/>
    <p:sldId id="325" r:id="rId25"/>
    <p:sldId id="326" r:id="rId26"/>
    <p:sldId id="290" r:id="rId27"/>
    <p:sldId id="295" r:id="rId28"/>
    <p:sldId id="297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09" r:id="rId37"/>
    <p:sldId id="308" r:id="rId38"/>
    <p:sldId id="310" r:id="rId39"/>
    <p:sldId id="311" r:id="rId40"/>
    <p:sldId id="312" r:id="rId41"/>
    <p:sldId id="323" r:id="rId42"/>
    <p:sldId id="313" r:id="rId43"/>
    <p:sldId id="315" r:id="rId44"/>
    <p:sldId id="266" r:id="rId45"/>
    <p:sldId id="267" r:id="rId46"/>
    <p:sldId id="269" r:id="rId47"/>
    <p:sldId id="268" r:id="rId48"/>
    <p:sldId id="317" r:id="rId49"/>
    <p:sldId id="319" r:id="rId50"/>
    <p:sldId id="318" r:id="rId51"/>
    <p:sldId id="324" r:id="rId52"/>
    <p:sldId id="263" r:id="rId53"/>
    <p:sldId id="330" r:id="rId54"/>
    <p:sldId id="331" r:id="rId55"/>
    <p:sldId id="332" r:id="rId56"/>
    <p:sldId id="333" r:id="rId57"/>
    <p:sldId id="334" r:id="rId58"/>
    <p:sldId id="335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272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1:41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2140 8560,'33'-42,"53"6,-86 36,166-43,50-8,51 5,33-8,42 10,42 1,45 27,36 16,12 28,-28 31,-42 34,-66 31,-68 26,-89 12,-105-3,-107-4,-104-10,-109-13,-105-2,-96-17,-44-20,-33-29,-9-42,2-33,-9-34,5-34,49-35,62-33,110-20,150-12,160-37,180-32,198 19,155 44,84 36,48 85,-36 87</inkml:trace>
  <inkml:trace contextRef="#ctx0" brushRef="#br0" timeOffset="5986">2252 10264,'-11'-51,"-20"8,31 43,0 0,0 0,0 0,-22-20,22 20,0 0,0 0,-7-28,7 28,0 0,47-26,-47 26,137-28,64-17,15 0,23 7,19 1,18 0,37 9,33 8,32 14,15-3,8 25,-14 34,-25 30,-17 24,-24 29,-28 15,-68 14,-76 15,-69 26,-66 1,-62-6,-79-17,-49-26,-68-36,-71-42,-79-43,-44-29,-32-35,-20-10,18-28,63-32,44-39,3-23,-16 0,4 46,52 54,89-19,95-48,61-14,69-31,114-23,161-37,207-22,179 0,142 67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7:54.7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1665 5945,'6'-17,"-1"4,-5 13,0 0,0 0,3-4,-3 4,0 0,0-1,0 1,-3-1,-14 0,17 1,0 0,0 0,-43-6,43 6,0 0,-93-10,93 10,-143-47,-18-16,-25-19,-7-1,-7-3,25 16,75 27,60 18,50 14,50 15,21 3,3-9,23 11,51 7,-7-7,14-9,-98 10,-75-16,-87-23,-84 0,-11 0,28 18,100 39,72 36,58 51,32 18,-3-29,-16-7,-34-27</inkml:trace>
  <inkml:trace contextRef="#ctx0" brushRef="#br0" timeOffset="671">2398 5915,'14'15,"-10"33,-4-48,0 0,-15 76,15-76,-26 101,9 28,33-20,30-17,14-38,-2-40,15-37,9-51,-18-72,-44-4,-76 30,5 29,0 33</inkml:trace>
  <inkml:trace contextRef="#ctx0" brushRef="#br0" timeOffset="1173">3106 5950,'-18'0,"-26"10,44-10,0 0,-47 24,47-24,-27 33,30 11,-3-44,50 51,14-16,7 1,-14-4,3 20,-23 23,-31-14,-47-6,-44-3,-31-34,0-13,9-2,21-8,69 4</inkml:trace>
  <inkml:trace contextRef="#ctx0" brushRef="#br0" timeOffset="1607">3470 6766,'41'-48,"-10"-48,-31 96,33-156,-8-40,-17 14,-2 55,-4 21,-4 55,4 47,5 71,22 72,25 44,-2-24,-5-11,-25-44,5-48</inkml:trace>
  <inkml:trace contextRef="#ctx0" brushRef="#br0" timeOffset="1804">3834 6413,'-11'-4,"-45"-2,56 6,0 0,-75-17,75 17,-55-20,28 12,16-1,-16 3</inkml:trace>
  <inkml:trace contextRef="#ctx0" brushRef="#br0" timeOffset="15353">7182 3516,'-8'1,"0"0,8-1,0 0,0 0,-1 1,1-1,0 0,3 0,-3 0,22 0,14 5,-36-5,0 0,66 6,-66-6,82 4,11 8,21-9,15 3,11 6,-9-1,-8-4,-7 9,-26-3,-7 1,-3 1,-25 3,-33-10,-15-2,2 0,4 0,-2-3,-4 0,5-1,-7-1,-2 2,0 4,-3-2,1 0,-2-4,-1-1,-2-4,-13-16,-18-15,0-7,16 14,12 4,3 15,5 9,4 4,7 7,-12 9,0-4,14 10,4 4,15 0,6 12,-6-3,-32-14,-7-9,-22-1,-9-13,-36 2,27-1,13-6,-6 10</inkml:trace>
  <inkml:trace contextRef="#ctx0" brushRef="#br0" timeOffset="23911">5360 3358,'-6'3,"0"8,6-11,0 0,0 0,6 36,-6-36,0 0,25 43,-25-43,7 62,5 0,-6-5,-2-16,-1-34,-5-11,-21-51,-15-32,43-13,-37 25,52 28,-25 16,48 11,-17 8,4 22,-12 7,17 32,-34-1,19 0,-59-10,12-12,28-10,0-12,14-5,3-8,21 5,-10 20,14 41,-19-5,-59-1,55 1,-91-16,14-13,-39-24,30-28</inkml:trace>
  <inkml:trace contextRef="#ctx0" brushRef="#br0" timeOffset="24326">5579 3163,'-8'10,"43"51,-35-61,15 104,26 31,-24-20,5-26,-38-31,49-25,-29-33</inkml:trace>
  <inkml:trace contextRef="#ctx0" brushRef="#br0" timeOffset="24772">5806 3567,'35'-1,"-5"-22,-30 23,19-24,14-20,-33 44,0 0,0 0,0 0,0 0,0 0,0 0,0 0,0 0,0 0,0 0,-15-39,15 39,0 0,0 0,0 0,0 0,0 0,0 0,0 0,0 0,0 0,-33-27,33 27,0 0,0 0,0 0,0 0,0 0,0 0,0 0,0 0,-25-7,25 7,0 0,0 0,0 0,0 0,0 0,0 0,0 0,-41 11,41-11,0 0,0 0,0 0,0 0,0 0,0 0,-39 41,39-41,0 0,0 0,0 0,0 0,0 0,-13 58,13-58,0 0,0 0,0 0,0 0,16 70,-16-70,0 0,0 0,0 0,13 63,-13-63,0 0,0 0,45 48,-45-48,0 0,50 27,-50-27,57 3,-37-34</inkml:trace>
  <inkml:trace contextRef="#ctx0" brushRef="#br0" timeOffset="25964">6133 3334,'0'-3,"5"-1,-5 4,0 0,0 0,-5-6,5 6,0 0,-23 0,23 0,-22 16,-40 37,62-53,-48 77,39 6,30-14,12-15,18-28,-20-47,32-37,-27-11</inkml:trace>
  <inkml:trace contextRef="#ctx0" brushRef="#br0" timeOffset="26366">6107 2976,'21'11,"-14"1,-7-12,0 0,2 52,-2-52,28 107,-5 36,-32-17,24-36,-1-44,-1-40,10-36,5-57,-25 10,14 47,19 51,18 40,-60 8,21-23,-30-21</inkml:trace>
  <inkml:trace contextRef="#ctx0" brushRef="#br0" timeOffset="26672">6381 2844,'1'37,"-1"20,0-57,-13 95,10 31,35 27,-5-20,-26-50,42-33</inkml:trace>
  <inkml:trace contextRef="#ctx0" brushRef="#br0" timeOffset="26874">6528 3303,'11'1,"-55"-5,44 4,0 0,0 0,-71-11,71 11,0 0,-43-2,43 2,-42 5,-19-5,12-8</inkml:trace>
  <inkml:trace contextRef="#ctx0" brushRef="#br0" timeOffset="27197">6543 2816,'7'0,"24"32,-31-32,0 0,6 71,-6-71,29 97,-1 20,-10 9,-18-16,-17-27,32-40,-16-28</inkml:trace>
  <inkml:trace contextRef="#ctx0" brushRef="#br0" timeOffset="27744">6696 3271,'9'9,"18"17,-27-26,0 0,0 0,5 18,-5-18,0 0,13 27,-13-27,38 24,0-18,-38-6,19-9,1-20,-5-14,-22 18,-6 0,27 13,-17-4,18 3,-4 0,-30-7,-5 2,-11 4,-8 10,25 13,20 33,35 24,-53-2,60-9,-27-20,24-18,-20-29,19-20</inkml:trace>
  <inkml:trace contextRef="#ctx0" brushRef="#br0" timeOffset="28592">6950 3095,'7'-2,"13"20,-20-18,0 0,0 0,38 55,-38-55,0 0,1 90,-1-90,21 81,-16-30,22-27,5-38,-17-52,1-20,-32 15,54 48,-7 31,16 32,-31 32,1 33,-52-9,-19-19,-47-31,-48-18</inkml:trace>
  <inkml:trace contextRef="#ctx0" brushRef="#br0" timeOffset="29300">5715 4337,'57'148,"-24"-15,-12-48,-10-39,-30-58,-12-89,-31-64,5 1,31 13,65 54,11 50,23 38,-6 43,-5 60,-6 7,-81-37,-41-18,-34-35,-7-19,29 11</inkml:trace>
  <inkml:trace contextRef="#ctx0" brushRef="#br0" timeOffset="29749">6055 4208,'-20'4,"-5"26,25-30,0 0,-13 74,13-74,-19 94,9-10,45-37,-5-33,-16-55,-6-42,-7-20,9 48,-1 36,0 25,4 33,7 38,-7-8,4-11,14-24</inkml:trace>
  <inkml:trace contextRef="#ctx0" brushRef="#br0" timeOffset="29965">6320 4464,'7'-43,"-54"-22,47 65,-11-66,10 17,10 10,33 21,-25 6,-4-6</inkml:trace>
  <inkml:trace contextRef="#ctx0" brushRef="#br0" timeOffset="30285">6552 3791,'9'34,"17"33,-26-67,-3 106,16 20,-25 5,7-22,-14-39,13-44</inkml:trace>
  <inkml:trace contextRef="#ctx0" brushRef="#br0" timeOffset="30596">6738 4087,'5'-3,"-4"5,-1-2,0 0,0 0,-12 19,12-19,0 0,-64 52,64-52,-72 59,43-5,13-29,30-20,72-6,-9 2,20 12,-21 12,-30 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54:51.4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6037 17930,'-50'-24,"-13"22,63 2,-95 13,-52-11,-30-12,-45 5,-34 15,-32 6,-40 1,-22-9,-21-2,-31-7,10-7,53-15,29-8,92 13,66-4,75 4,51 4</inkml:trace>
  <inkml:trace contextRef="#ctx0" brushRef="#br0" timeOffset="513">5996 17810,'0'-4,"-29"3,29 1,0 0,-105 5,105-5,-183-16,-92-13,-28 4,-62 9,-68 6,17 9,13-3,-15-12,51 3,33 2,45 9,32 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58:06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16830 8313,'46'-25,"-44"22,-2 3,0 0,0 0,-32 8,32-8,0 0,-84 32,84-32,-124 56,-62-7,-82-23,-37-30,-32-28,-48-11,4 16,14 24,26 10,92 7,77-1</inkml:trace>
  <inkml:trace contextRef="#ctx0" brushRef="#br0" timeOffset="1316">16731 5832,'10'-14,"-18"-1,8 15,0 0,0 0,-9-21,9 21,0 0,3-21,-3 21,23-23,8 12,-31 11,0 0,67 3,-67-3,78 63,-6 48,-60 25,-22 5,-41-51,-1-26,-7-33,18-36,25-24,18-32,46-1,43 41,1 62,-25 30,-32 1,-32-17,-33-33</inkml:trace>
  <inkml:trace contextRef="#ctx0" brushRef="#br0" timeOffset="1445">16598 5688</inkml:trace>
  <inkml:trace contextRef="#ctx0" brushRef="#br0" timeOffset="1811">16577 5550,'40'-45,"25"37,39 37,14 20,24 37,-9 62,-52 33,-64 4,-34-15,-50-37,-44-48,-54-62,8-74,0-71,9-63,67-65,88 26,85 102,74 66,44 45</inkml:trace>
  <inkml:trace contextRef="#ctx0" brushRef="#br0" timeOffset="2702">17688 6510,'0'0,"-1"-10,1 10,0 0,0 0,-2-44,2 44,0 0,-25-102,25 102,-15-170,2-50,16 72,11 86,0 57,22 40,17 81,-17 34,-23-42,4-59,-7-51,13-72,10-84,20-74,-17 152,-5 92,-1 95,-3 81,-38 18,9-27,7-75,0-55,-1-59</inkml:trace>
  <inkml:trace contextRef="#ctx0" brushRef="#br0" timeOffset="3175">18433 6107,'-25'8,"1"7,24-15,0 0,-39 49,39-49,-44 64,4 2,36-37,12-15,10-19,15-35,-2-17,-12 16,0 45,31 66,1 38,-17-18,-29-21,1-42,-13-33</inkml:trace>
  <inkml:trace contextRef="#ctx0" brushRef="#br0" timeOffset="3725">18630 6480,'10'-3,"-4"-20,-6 23,0 0,0 0,-5-42,5 42,0 0,4-65,-4 65,14-76,16 27,2 50,25 42,-3 26,-15 13,-31-8,-3-30,-17-14</inkml:trace>
  <inkml:trace contextRef="#ctx0" brushRef="#br0" timeOffset="4296">19204 6267,'-10'-6,"-21"-3,31 9,0 0,0 0,-45 12,45-12,0 0,-57 31,57-31,-47 43,23 26,33-11,29-20,6-37,1-38,-6-42,-11 0,-20 51,0 33,27 50,0 14,-16 2,-21-13,6-40</inkml:trace>
  <inkml:trace contextRef="#ctx0" brushRef="#br0" timeOffset="5311">19616 6302,'-3'-2,"-5"-2,8 4,0 0,0 0,-7 0,7 0,0 0,-9 18,9-18,-29 33,-2-9,31-24,0 0,-30 26,30-26,-32 35,7 32,14 10,13-25,12-28,11-29,22-38,5-36,-13-5,-30 50,-4 24,-2 11,11 39,15 57,2 35,-11 1,-5-18,-20-23,-56-13,-83-17,-53-4</inkml:trace>
  <inkml:trace contextRef="#ctx0" brushRef="#br0" timeOffset="6150">19878 6474,'21'-10,"0"-20,-21 30,0 0,30-50,-30 50,15-74,-45-9,-43 34,-3 38,8 64,45 72,59-12,55-35,13-35,-3-42</inkml:trace>
  <inkml:trace contextRef="#ctx0" brushRef="#br0" timeOffset="7076">18643 7164,'27'60,"-7"57,-14 12,5-32,-4-54,-7-45,-23-77,-10-97,25-53,16 102,60 106,11 58,-17 34,-26 13,-60-6,-36-13,-29-35,35-14,47-3,48 30,26 40,8 20,-11-20,9-26,-6-33,19-52,-26-58,-40-17,-35-19,-35 50,-3 59,18 60,16 48,40 7,41-11,21-31,10-33</inkml:trace>
  <inkml:trace contextRef="#ctx0" brushRef="#br0" timeOffset="7437">19669 7351,'-29'5,"-46"18,75-23,-71 36,3 23,58-5,41-25,31-15,5-24,-10 7,-26 40,-26 20,-32-6,-20-23,-8-14,26-24</inkml:trace>
  <inkml:trace contextRef="#ctx0" brushRef="#br0" timeOffset="7733">19858 7478,'30'-8,"-55"20,25-12,0 0,0 0,-35 40,35-40,0 0,-22 87,22-87,5 94,33-26,13-43,-10-60,-17-65,-32-14,-33 62,20 25</inkml:trace>
  <inkml:trace contextRef="#ctx0" brushRef="#br0" timeOffset="7946">20064 7658,'34'42,"-17"-22,-17-20,0 0,18 2,-18-2,32-23,-9-22,-23 45,0 0,0 0,7-52,-7 52,0 0,-8-63,8 63,-20-40</inkml:trace>
  <inkml:trace contextRef="#ctx0" brushRef="#br0" timeOffset="8158">20363 7690,'0'-12,"-14"-49,14 61,0 0,-22-86,22 86,7-74,24 21,7 35</inkml:trace>
  <inkml:trace contextRef="#ctx0" brushRef="#br0" timeOffset="8789">20636 7368,'-19'6,"-30"3,49-9,0 0,-59 53,59-53,-37 73,29 14,34-6,43-29,0-28,8-44,-15-25,-10-25,-32-1,-38 3,-26 24,9 44,7 66,15 5,30-16,33-25,27-35,11-35,8-25,-3 8,0 55,-30 60,-40 28,-56-3,-57-40,-5-45,50-24,60-4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1:32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10615 9224,'-43'1,"-1"7,44-8,0 0,-64 6,64-6,-91-2,-34-3,-39-1,-39 2,-25 4,-34 3,-4-3,-41-12,-15-4,-9 2,7 6,15 3,49 0,31 7,-12-4,11-12</inkml:trace>
  <inkml:trace contextRef="#ctx0" brushRef="#br0" timeOffset="29880">8680 13461,'-92'-14,"-61"-10,-58-3,-33 1,-42 15,-40 23,-28 22,31 1,76-10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2:26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16776 13833,'39'-72,"-57"9,18 63,-37-56,-24-1,-28 1,-40-8,-45-21,-18 1,-32 6,-56-4,-50 17,-23 23,-16 10,-8 20,17 37,-19 27,11 10,-5-7,37-13,24-6,-20-8,2-21,14-28,3-26,60-15,44-4,32-7,15-18,38-3,33 25,25 32,-7 25,23 15,21 6,16-2,7-3,7-5,11-3,10 1,-20 3,-2-2,2-9,5-4,5 6,-1 7,-6 4,2 2,7-3,7 3,6 5,6 3,-2-4,-2-9,-24 0,-11 1,-34 0,-42-5,-15 3,36 9,20 17,23 14,27 16,23 1,19 0,-16 1,-4 3</inkml:trace>
  <inkml:trace contextRef="#ctx0" brushRef="#br0" timeOffset="851">17052 13478,'3'70,"-14"47,18 37,-9 2,13-25,8-32,-11-40,-2-50</inkml:trace>
  <inkml:trace contextRef="#ctx0" brushRef="#br0" timeOffset="1081">17434 13939,'12'9,"-72"19,60-28,0 0,-88 31,88-31,-101 27,20-2,41-7,40-18,41-31</inkml:trace>
  <inkml:trace contextRef="#ctx0" brushRef="#br0" timeOffset="1310">17360 13623,'11'24,"-26"42,15-66,-1 126,23 46,16-14,-5-40,-11-24,2-62</inkml:trace>
  <inkml:trace contextRef="#ctx0" brushRef="#br0" timeOffset="1874">17777 14123,'-7'-5,"-21"5,28 0,0 0,0 0,-52 0,52 0,0 0,-52 18,52-18,-26 46,21 33,34 3,-8-36,13-37,1-37,-2-22,-22 0,-5 17,-6-6,15 14,-4 16,-5 17,0 18,-4 9,11-2,15 12,7-8,-13-11,-13-14,1 2,-4 7,2 5</inkml:trace>
  <inkml:trace contextRef="#ctx0" brushRef="#br0" timeOffset="2319">18020 14123,'10'13,"17"57,-27-70,49 114,-10-14,-12-34,-5-52,3-53,-8-62,18-21,13 53,1 68,5 49,-3 37,-17 18,-15-21,-17-31</inkml:trace>
  <inkml:trace contextRef="#ctx0" brushRef="#br0" timeOffset="2886">18914 14264,'-29'-5,"-7"6,36-1,0 0,-52 15,52-15,-67 30,-7 8,26 2,51-5,46-3,17-24,4-22,-6-14,-22-1,-31 13,-11 21,-3 27,17 37,-6 40,-8 5,-25-34,-29-40,-22-28,2-23</inkml:trace>
  <inkml:trace contextRef="#ctx0" brushRef="#br0" timeOffset="3176">19142 14381,'-10'100,"0"-12,21-38,11-35</inkml:trace>
  <inkml:trace contextRef="#ctx0" brushRef="#br0" timeOffset="3305">19084 14109,'3'-1</inkml:trace>
  <inkml:trace contextRef="#ctx0" brushRef="#br0" timeOffset="3636">19322 14391,'34'74,"-47"-2,7-20,17-34,11-32,8-39,7-34,7 17,-1 52,15 49,-7 32,1 23,-22-7,-6-16</inkml:trace>
  <inkml:trace contextRef="#ctx0" brushRef="#br0" timeOffset="4128">20023 14397,'1'-17,"-21"5,20 12,0 0,0 0,0 0,-37-7,37 7,0 0,0 0,-45 16,45-16,0 0,-41 57,41-57,-19 94,31-1,33-25,-3-55,-3-38,1-40,-16-1,-8 39,2 34,16 43,-6 43,2 27,-20 2,-33-15,-33-35,-29-37</inkml:trace>
  <inkml:trace contextRef="#ctx0" brushRef="#br0" timeOffset="4850">21342 13996,'11'-16,"-28"13,17 3,0 0,0 0,-31 5,31-5,0 0,-55 19,55-19,-76 49,-15 35,13 25,38 3,51 10,62-18,36-24,9-34,-11-40,-34-36</inkml:trace>
  <inkml:trace contextRef="#ctx0" brushRef="#br0" timeOffset="5305">21546 14100,'6'26,"-4"56,-2-82,2 129,1 21,-6-19,11-47,15-59,-4-41,23-71,22-18,-1 81,-13 63,-18 58,-10-5,-12-19,-1-22</inkml:trace>
  <inkml:trace contextRef="#ctx0" brushRef="#br0" timeOffset="5700">22147 14508,'-25'0,"-30"13,55-13,0 0,-45 44,45-44,-14 76,14 10,14-34,0-35,8-47,18-38,-1-5,-1 46,-6 45,-3 49,-15 5,-9-4,4-23,6-31</inkml:trace>
  <inkml:trace contextRef="#ctx0" brushRef="#br0" timeOffset="6256">22718 14654,'-5'-8,"-47"-9,52 17,0 0,-71 12,71-12,-78 43,27 42,26 5,54-16,35-42,9-54,-4-75,-7-76,-61-7,-35 25,-15 42,10 38,31 70,15 85,49 89,5 65,0-43,-2-45,-6-67</inkml:trace>
  <inkml:trace contextRef="#ctx0" brushRef="#br0" timeOffset="6583">23130 14164,'19'-75,"-3"25,-16 50,79-27,22 40,18 8,0 24,-35 25,-43 3,-61 13,-28-8,-16 13</inkml:trace>
  <inkml:trace contextRef="#ctx0" brushRef="#br0" timeOffset="6729">23650 15024,'27'0,"-26"-27,-1 27,0 0,-9-38,9 38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3:51.6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22110 12010,'-18'-23,"-51"-53,69 76,-111-128,-23-40,-17-38,-18-41,2-1,-5-13,-5 0,57 72,54 67,62 47,53 43,82 53,67 60,4 27,-35-14,-63-12,-72-39,-62-39,-78-48,-43-19,-33 30,3 69,14 90,21 82,42 23,23-18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4:01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12992 8481,'27'-27,"1"8,-28 19,0 0,0 0,0 0,0 0,0 0,27-17,-27 17,0 0,0 0,0 0,0 0,11-9,-11 9,0 0,0 0,0 0,7-8,-7 8,0 0,0 0,-15-19,15 19,0 0,-33-26,33 26,-60-44,-25-7,-44-16,-61-19,-40-19,-31 0,-41-12,-16 3,5 11,-24 7,30 20,35 15,52 10,43 10,54 15,28 9,1 11,1 4,15-1,33-5,16 2,31 2,31-9,50-7,25 1,-2-7,-2-7,-11-2,-47 8,-43 19,-48 2,-63 19,-4 18,0 24,51 23,37 32,82 33,70 6,64 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5:35.1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7321 13130,'1'17,"-15"0,14-17,0 0,-35 10,35-10,-49-4,-12-4,61 8,-83-5,-23-1,-41 0,-23-5,-2-13,11-2,51-3,32 4</inkml:trace>
  <inkml:trace contextRef="#ctx0" brushRef="#br0" timeOffset="17139">12481 6034,'1'0,"2"1,-3-1,0 0,16 4,-16-4,28 0,8-5,-36 5,0 0,56-13,-56 13,66-16,21 5,17-5,32 11,18 16,-5 11,13 24,2 13,-12 12,-3 14,-27 24,-52 3,-32 0,-13 20,-47-26,-29-26,-61-25,-51-27,-19-23,-15-21,-10-21,-4-7,-13-14,10-4,14-4,19-14,56-9,43-19,50-6,52-3,73 22,90 45,93 50,48 51,54 80</inkml:trace>
  <inkml:trace contextRef="#ctx0" brushRef="#br0" timeOffset="45135">11554 7358,'-3'10,"3"4,0-14,0 0,0 0,17 8,-17-8,0 0,48 7,-48-7,88 9,22 0,34-2,-14-8,-27-2</inkml:trace>
  <inkml:trace contextRef="#ctx0" brushRef="#br0" timeOffset="46965">12374 9512,'24'-4,"9"8,-33-4,0 0,0 0,36-12,-36 12,0 0,40 0,-40 0,62 5,5-16,29-5,9 1,20 12,20 1,5-2,13 8,-5-12,25-2,-6 12,16-4,6 11,-10-16,-3-4,7-2,2 1,7 1,-4 6,22 4,-11 1,1 11,-13 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7:31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18204 6150,'-4'35</inkml:trace>
  <inkml:trace contextRef="#ctx0" brushRef="#br0" timeOffset="1356">17960 8250,'1'-12,"0"-1,-1 13,0 0,0 0,8-11,-8 11,0 0,16-3,-16 3,45-2,49 11,-94-9,123 11,33-12,6 9,29 30,40 37,-13 8,-29-5,-4-6,-47-19,-50-25,-44-16,-39-15,-45-24,-48-46,-19-27,0-15,18 29,35 33,29 14,23 24,24 19,42 39,36 42,9 22,1 17,-35-18,-59-44,-51-17,-42-22,-25-19,-23-11,34 13,51 0,37 19</inkml:trace>
  <inkml:trace contextRef="#ctx0" brushRef="#br0" timeOffset="2135">19682 7780,'23'97,"-2"22,-26-11,1-45,0-41,-5-35,-3-57,19-55,25 2,8 95,10 54,-8 51,-13 8,-24-10,-9-29,3-26,-6-20</inkml:trace>
  <inkml:trace contextRef="#ctx0" brushRef="#br0" timeOffset="2484">19949 8038,'45'0,"15"-14,-60 14,69-38,-13-24,-48 6,-43 6,-31 25,-23 33,35 24,27 23,35 26,44-7,19-16,10-28,-9-32</inkml:trace>
  <inkml:trace contextRef="#ctx0" brushRef="#br0" timeOffset="2831">20262 7982,'32'11,"21"-3,-53-8,0 0,0 0,56-17,-56 17,0 0,30-35,-30 35,-4-61,-50 2,-2 27,10 38,23 42,23 35,19 15,13-16,6-34,2-46,13-65</inkml:trace>
  <inkml:trace contextRef="#ctx0" brushRef="#br0" timeOffset="3228">20711 7821,'-18'4,"-25"6,43-10,0 0,0 0,-48 30,48-30,0 0,-28 63,28-63,0 87,35-35,9-42,-10-66,-25-76,-40-53,-5 32,40 93,22 62,5 75,1 43,0 32,6-15,7-49,0-61</inkml:trace>
  <inkml:trace contextRef="#ctx0" brushRef="#br0" timeOffset="3741">21340 7801,'13'-6,"-23"-1,10 7,0 0,0 0,-37-11,37 11,0 0,-63 1,63-1,-60 43,20 21,47 12,34-22,19-35,10-61,-33-53,-29-56,-58-18,7 34,18 69,28 54,18 34,16 78,5 52,-12 6,-8-43,-5-31,5-59</inkml:trace>
  <inkml:trace contextRef="#ctx0" brushRef="#br0" timeOffset="4173">21639 7746,'2'-20,"-27"4,25 16,0 0,0 0,-31 14,31-14,0 0,-21 47,21-47,-21 78,15 15,21-34,10-25,12-43,2-37,-7-15,-25 19,5 32,-1 44,-3 27,-1 16,2-8,5-30,8-32,0-48</inkml:trace>
  <inkml:trace contextRef="#ctx0" brushRef="#br0" timeOffset="4420">21803 7436,'38'-11,"-17"56,-21-45,0 0,32 104,-32-104,26 159,0 14,-14-17,3-54,-7-66</inkml:trace>
  <inkml:trace contextRef="#ctx0" brushRef="#br0" timeOffset="4567">21949 7956,'-23'-37,"-52"-6,75 43,-67-8,29 15,34 21,35-6</inkml:trace>
  <inkml:trace contextRef="#ctx0" brushRef="#br0" timeOffset="4944">22282 7858,'-21'-18,"-51"-2,72 20,-94 13,28 35,42 17,47 11,43-17,30-32,-3-41,-20-18,-30 6,-16 32,5 40,-1 23,-15 3,11-18,5 3</inkml:trace>
  <inkml:trace contextRef="#ctx0" brushRef="#br0" timeOffset="7104">21642 8715,'-13'-5,"13"7,0-2,0 0,13 27,-13-27,24 93,2 19,-12-3,-14-20,-5-38,-4-15</inkml:trace>
  <inkml:trace contextRef="#ctx0" brushRef="#br0" timeOffset="8103">22003 9258,'10'-12,"3"-24,-13 36,0 0,18-78,-18 78,7-85,-12 1,-2 54,5 31,18 37,19 45,0-19,-4-25,2-51,-10-44,6-39,0-6,-3 34,6 61,10 64,3 34,-14 9,-14-2,5-15</inkml:trace>
  <inkml:trace contextRef="#ctx0" brushRef="#br0" timeOffset="8600">23012 9032,'-45'26,"5"9,40-35,0 0,-41 62,41-62,-8 48,20-2,41-17,7-32,-7-22,-28 0</inkml:trace>
  <inkml:trace contextRef="#ctx0" brushRef="#br0" timeOffset="9138">23122 9095,'6'40,"16"9,-22-49,0 0,17 36,-17-36,36 24,6-32,-19-32,-10-19,-20 19,5 30,19 29,14 36,-2 26,-19 16,-23-11,-15-37,-23-29</inkml:trace>
  <inkml:trace contextRef="#ctx0" brushRef="#br0" timeOffset="9619">23503 8988,'-25'4,"-11"33,36-37,0 0,-29 63,29-63,-18 68,17 5,32-39,17-13,-7-29</inkml:trace>
  <inkml:trace contextRef="#ctx0" brushRef="#br0" timeOffset="10278">23549 8702,'-1'28,"-8"41,9-69,22 114,3 13,-1 0,-7-44,-7-19,20-49,12-26,9-20,-15-5,-2-26,-29 17,-27-12,-16 44,-3 26,24 45,32 24,20-23,-8-40,6-24,27-45,-4-15,13 6,-20 39,-18 44,-9 31,-29 17,-17-40,-21-11,5-16,27-14</inkml:trace>
  <inkml:trace contextRef="#ctx0" brushRef="#br0" timeOffset="10601">24242 8375,'61'-22,"3"38,-64-16,73 38,-20 9,-26 3,-35 17,-44-18,-13 13</inkml:trace>
  <inkml:trace contextRef="#ctx0" brushRef="#br0" timeOffset="10749">24525 9169,'21'21,"-21"-21,0 0,0 0,-3 0,3 0</inkml:trace>
  <inkml:trace contextRef="#ctx0" brushRef="#br0" timeOffset="22543">19478 9461,'25'-16,"-36"-24,11 40,0 0,-31-62,31 62,-58-77,-30-3,-20-13,-34-17,2-19,-28 10,-26 42,3 29,40 8,46 8,53 11,35 19,21 6,25 6,16 5,28 1,10-5,-10-14,-50-1,-27 6,-58-2,-50-20,-13-13,55 24,64 25,57 49,29 32,20 15,-16 12,-43-25</inkml:trace>
  <inkml:trace contextRef="#ctx0" brushRef="#br0" timeOffset="23224">19900 9661,'-44'-30,"-45"4,89 26,-92 5,9 21,44 9,46 12,52 0,41-2,12 0,-28 5,-51 5,-66-25,-46-18,-36-18,34-7</inkml:trace>
  <inkml:trace contextRef="#ctx0" brushRef="#br0" timeOffset="23674">19983 9752,'11'-1,"-17"29,6-28,0 0,0 0,14 65,-14-65,0 0,11 77,-11-77,32 55,-6-34,-2-44,1-52,-22-14,1 39,10 52,34 64,-8 20,1-24,-22-38,-9-46,0-58,-14-26,1 35,2 28</inkml:trace>
  <inkml:trace contextRef="#ctx0" brushRef="#br0" timeOffset="23864">20395 9581,'5'52,"3"34,-8-86,11 98,8-3,9-49,-5-46</inkml:trace>
  <inkml:trace contextRef="#ctx0" brushRef="#br0" timeOffset="24028">20355 9411,'-2'-26,"18"1,-16 25,0 0,13-20,-13 20,19-12</inkml:trace>
  <inkml:trace contextRef="#ctx0" brushRef="#br0" timeOffset="24193">20531 9337,'52'62,"-42"36,4 24,-21 37,15-42,6-47</inkml:trace>
  <inkml:trace contextRef="#ctx0" brushRef="#br0" timeOffset="24373">20684 9781,'-18'-10,"-32"-4,50 14,0 0,-72 3,72-3,-55 1,24 13,29-4</inkml:trace>
  <inkml:trace contextRef="#ctx0" brushRef="#br0" timeOffset="24637">20966 9724,'-23'-23,"-13"26,36-3,0 0,-32 36,32-36,-31 78,24 4,33-31,26-26,9-43,-20-43</inkml:trace>
  <inkml:trace contextRef="#ctx0" brushRef="#br0" timeOffset="24949">21038 9442,'44'62,"5"46,-19 16,-25-28,1-49,-5-43,4-51,19-29,10-2,17 79,20 56,-16 36,-30-5</inkml:trace>
  <inkml:trace contextRef="#ctx0" brushRef="#br0" timeOffset="26118">18286 8904,'20'-3,"-23"1,3 2,0 0,0 0,-33-7,33 7,0 0,-40-6,40 6,-53 8,31 22,22-30,0 0,0 0,5 51,-5-51,0 0,20 60,-20-60,37 57,-14-12,-1-3,0-13,-24-4,-21 0,13 6,33 10,9 3,-13-3,-25-4,-26 4,-15 5,32-17,29 19,24-9,-2-4,-27 7,-14 11,-9 5,21-8,13-3,-22 10</inkml:trace>
  <inkml:trace contextRef="#ctx0" brushRef="#br0" timeOffset="41149">18629 10228,'10'4,"-13"-4,3 0,0 0,0 0,-36-1,36 1,0 0,-70 1,70-1,-108-1,-13-9,22 5,21 1,17 0,18 4,34 4,35 2,28-9,11 9,7-20,2 6,-31-1,-30 6,-27-3,-38-11,-37 9,-17-1,16 4,39 5,47 0,60-2,67 8,13 4</inkml:trace>
  <inkml:trace contextRef="#ctx0" brushRef="#br0" timeOffset="42693">18455 10140,'45'4,"25"9,-70-13,77 22,18 12,7 13,8 5,-5 5,-19-11,-22-14,-10-14,-24-7,-24-11,-8-8,-6-24,-19-26,-16-15,-16 4,4 34,31 24,24 17,35 38,33 31,9-7,-28 6,-29-24,-42-28,-42-18,-52-27,23 9</inkml:trace>
  <inkml:trace contextRef="#ctx0" brushRef="#br0" timeOffset="43444">19471 10567,'7'45,"9"-10,-16-35,0 0,0 0,7 8,-7-8,0 0,0-9,0 9,-3-60,2-3,1 63,0 0,0 0,0 0,0 0,18-44,-18 44,0 0,0 0,0 0,41-10,-41 10,0 0,0 0,46 25,-46-25,0 0,44 44,-44-44,30 42,-24-7,12-13,7-22,11-26,-8-19,-11-16,-20 7,-38 26,-34 16,16 27,41 16,28 28,52 1,-5-10,5-19,-11-21,-10-17</inkml:trace>
  <inkml:trace contextRef="#ctx0" brushRef="#br0" timeOffset="43758">19965 10571,'7'-2,"19"-12,-26 14,0 0,0 0,0 0,25-21,-25 21,0 0,0 0,3-22,-3 22,0 0,-2-32,2 32,-16-22,-19 15,35 7,0 0,0 0,0 0,0 0,0 0,0 0,-40 14,40-14,0 0,0 0,0 0,0 0,0 0,-15 19,15-19,0 0,0 0,0 0,0 0,-5 45,5-45,0 0,0 0,0 0,22 54,-22-54,0 0,0 0,34 53,-34-53,0 0,33 40,-33-40</inkml:trace>
  <inkml:trace contextRef="#ctx0" brushRef="#br0" timeOffset="44151">20279 10475,'9'-9,"-40"12,31-3,0 0,0 0,-56 15,56-15,0 0,-44 20,44-20,-43 47,28-7,26-13,14-22,0-41,-23-26,-16-24,-20 3,30 56,8 38,50 62,-10 32,3 3,-10-13</inkml:trace>
  <inkml:trace contextRef="#ctx0" brushRef="#br0" timeOffset="45101">20880 10600,'-29'-21,"-27"-3,56 24,0 0,0 0,-46-12,46 12,0 0,-39 13,39-13,-48 41,26 10,33 17,17-21,12-23,7-48,-17-54,-25-46,-15-29,-11 84,18 55,7 33,17 65,3 16,-8-7,-9-14,7-33,3-41</inkml:trace>
  <inkml:trace contextRef="#ctx0" brushRef="#br0" timeOffset="45497">21172 10624,'-21'-1,"-47"-5,68 6,0 0,-71 13,71-13,-39 25,24 36,35-11,8-15,0-31,3-34,-5-30,-21 19,6 23,9 29,3 32,0-7,-14-11,-3-23,-8-32</inkml:trace>
  <inkml:trace contextRef="#ctx0" brushRef="#br0" timeOffset="45725">21216 10329,'6'-8,"-13"12,7-4,0 0,2 37,-2-37,12 96,0 25,5-9,-7-27,-5-43</inkml:trace>
  <inkml:trace contextRef="#ctx0" brushRef="#br0" timeOffset="46000">21316 10658,'-8'4,"-29"-6,37 2,0 0,0 0,-55-7,55 7,0 0,-63-1,63 1,-40 12,18 2,27-7</inkml:trace>
  <inkml:trace contextRef="#ctx0" brushRef="#br0" timeOffset="46344">21530 10626,'-17'2,"-31"6,48-8,0 0,-52 8,52-8,-49 21,25 6,48 5,31 22,23-18,1-20,-28-20,-18 1,5 9,-1 20,1 15</inkml:trace>
  <inkml:trace contextRef="#ctx0" brushRef="#br0" timeOffset="47584">23152 9672,'-3'-1,"-11"-6,14 7,0 0,0 0,0 0,-13-3,13 3,0 0,0 0,-18 11,18-11,0 0,-15 57,15-57,-3 93,-8 23,11-3,10-6,-1 2,5-28,-15-9,-9 9,6 17,2 8,4 10,-6-27,-12-12,-5-30,-16-3</inkml:trace>
  <inkml:trace contextRef="#ctx0" brushRef="#br0" timeOffset="48335">23280 11225,'16'-29,"6"-32,-22 61,0 0,17-65,-17 65,7-60,-11 16,-17 24,-16 24,-16 40,-4 48,13 11,4-12,-4-46,-8-55,-25-56,-5-61,-18-17</inkml:trace>
  <inkml:trace contextRef="#ctx0" brushRef="#br0" timeOffset="50032">22807 11725,'-11'8,"-17"0,28-8,0 0,0 0,-53 13,53-13,0 0,-72 19,72-19,-71 11,-29 8,-11-29,-44 3,2-18,-18 13,-11-8,-16-9,-7-4,-22-23,15-4,-15 1,-10-2,-19 5,10 6,26-11,17-5,12-4,22 3,11 11,16 13,10-1,34 10,13-4,23 8,8 0,22 4,28 10,0 0,0-2,3 0,16-2,21 4,33 18,23 9,18-1,-30 5,-41-2,-54-6,-61-10,-28-9,2 2,11 28,52 32,53 58,28 58,18 42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9:19.7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5848 11794,'-1'-2,"-1"6,2-4,0 0,0 0,-8 42,8-42,0 0,-11 76,11-76,-7 109,1-10,-4-41,1-32</inkml:trace>
  <inkml:trace contextRef="#ctx0" brushRef="#br0" timeOffset="228">6006 11817,'16'-11,"-37"30,21-19,0 0,0 0,2 57,-2-57,0 0,21 100,-21-100,22 100,-24-21,-5-16</inkml:trace>
  <inkml:trace contextRef="#ctx0" brushRef="#br0" timeOffset="669">6478 12182,'-47'-18,"-9"20,56-2,0 0,-64 27,64-27,-53 39,26 11,51-4,28-13,35-2,5 7,-24 17,-46 10,-59-10,-55-13,-21-20,21-8,62-5</inkml:trace>
  <inkml:trace contextRef="#ctx0" brushRef="#br0" timeOffset="995">6856 12365,'12'-12,"-24"9,12 3,0 0,-24 24,24-24,-56 56,8 16,40 3,45-17,23-24,17-31,-12-46</inkml:trace>
  <inkml:trace contextRef="#ctx0" brushRef="#br0" timeOffset="1655">7037 11908,'31'-19,"-10"29,-21-10,0 0,25 80,-25-80,11 135,-6 39,-8 11,4-60,19-58,-2-55,13-53,4-59,16-1,-8 75,5 58,-3 62,-10 4,-21-26,16-33,7-40,33-40,13-65,-22-12,-56 43,-43 34,-19 36,-13 31,25 30,38 28,43-3,30-16,26-22,-9-30,-35-34</inkml:trace>
  <inkml:trace contextRef="#ctx0" brushRef="#br0" timeOffset="2180">8502 12434,'-37'-29,"-34"8,71 21,-83 4,4 37,27 40,27 9,47-12,24-36,1-48,0-58,-17-86,-15-49,-48 38,6 67,20 63,20 48,12 90,10 58,8 14,-14-35,11-31,-1-67</inkml:trace>
  <inkml:trace contextRef="#ctx0" brushRef="#br0" timeOffset="2425">8621 12432,'13'59,"32"29,-45-88,59 101,6-29,9-45,-13-46,-17-66,-29-17,-35 6</inkml:trace>
  <inkml:trace contextRef="#ctx0" brushRef="#br0" timeOffset="2702">9169 11844,'-1'-3,"2"42,-1-39,0 0,0 107,0-107,6 171,13 27,10-4,-6-35,0-39,-9-66</inkml:trace>
  <inkml:trace contextRef="#ctx0" brushRef="#br0" timeOffset="3229">9669 12628,'36'-26,"-42"0,6 26,0 0,0 0,-15-19,15 19,0 0,-28-18,28 18,-18-10,-6-3,24 13,0 0,0 0,0 0,0 0,0 0,0 0,0 0,-12-9,12 9,0 0,0 0,0 0,0 0,0 0,0 0,-1-1,1 1,0 0,0 0,0 0,0 0,0 0,8-1,-8 1,0 0,0 0,0 0,0 0,23 2,-23-2,0 0,0 0,0 0,33 5,-33-5,0 0,0 0,32-6,-32 6,0 0,30-18,-30 18,22-53,-44 9,-25 14,-20 28,3 33,7 34,39 42,42 13,31-15,11-41,18-42,-15-59,-15-26</inkml:trace>
  <inkml:trace contextRef="#ctx0" brushRef="#br0" timeOffset="3460">10066 12759,'41'33,"-48"-25,7-8,0 0,0 0,-10-20,10 20,0 0,-12-55,12 55,-1-75,33 5,31 18,21 28,-1 14</inkml:trace>
  <inkml:trace contextRef="#ctx0" brushRef="#br0" timeOffset="3704">10646 11804,'2'-18,"-2"38,0-20,0 0,1 77,-1-77,2 122,22 28,-7-48</inkml:trace>
  <inkml:trace contextRef="#ctx0" brushRef="#br0" timeOffset="3870">10742 11935,'6'24,"-7"84,1-108,31 145,8-7</inkml:trace>
  <inkml:trace contextRef="#ctx0" brushRef="#br0" timeOffset="4274">12087 12586,'-55'12,"-18"2,73-14,-92 20,-32-11,32 0,25-8</inkml:trace>
  <inkml:trace contextRef="#ctx0" brushRef="#br0" timeOffset="4647">12803 12585,'-51'-3,"-33"13,84-10,-81 41,11 23,29 21,55-13,52-14,18-26,2-41</inkml:trace>
  <inkml:trace contextRef="#ctx0" brushRef="#br0" timeOffset="5074">12882 12078,'1'-10,"16"38,-17-28,0 0,25 102,-25-102,5 157,-4 44,-6-7,18-40,7-80,5-63,14-63,-2-50,0-6,-4 45,10 68,-3 67,-21 26,-14-5,-15-35,3-43</inkml:trace>
  <inkml:trace contextRef="#ctx0" brushRef="#br0" timeOffset="5403">13472 12612,'7'5,"-26"34,19-39,0 0,-27 67,27-67,-22 89,42-4,40-15,5-52,-3-50,-12-50,-74-16,-55 15,-21 35,19 26,48 28</inkml:trace>
  <inkml:trace contextRef="#ctx0" brushRef="#br0" timeOffset="5748">13915 12644,'3'-28,"-57"9,54 19,0 0,-73 15,73-15,-88 55,39 38,55 9,49-20,33-38,8-52,-14-40,-32-37,-74-3,-44 8,-13 26</inkml:trace>
  <inkml:trace contextRef="#ctx0" brushRef="#br0" timeOffset="6390">14293 12577,'20'-15,"-45"9,25 6,0 0,0 0,-77 27,77-27,0 0,-84 51,84-51,-57 72,43-17,51-27,44-10,30-27,-6 18,-38 24,-52 11,-45 20,-26-8,4-26,37-21,50-19,45-18,39-24,22-33,-62 18,-62 14,-57 13,-56 26,1 35,41 33,52 22,56 8,32-22,23-37,-10-51</inkml:trace>
  <inkml:trace contextRef="#ctx0" brushRef="#br0" timeOffset="6927">15693 12827,'-15'81,"-8"36,8 17,8-33,10-42,-5-55,-12-66,-15-65,12-24,9-25,50 53,23 74,15 53,-4 53,-27 41,-62 13,-30-20,-22-44,-12-39,32-21</inkml:trace>
  <inkml:trace contextRef="#ctx0" brushRef="#br0" timeOffset="7172">16014 12937,'-4'-8,"-8"-20,12 28,0 0,-18-67,18 67,-7-80,31 8,10 22,17 29,3 22</inkml:trace>
  <inkml:trace contextRef="#ctx0" brushRef="#br0" timeOffset="7472">16366 12648,'-3'0,"-29"11,32-11,0 0,0 0,-63 31,63-31,0 0,-33 68,33-68,1 96,54-15,16-29,3-42,-24-57,-30-23,-45-23,-11 28,-1 25,0 12</inkml:trace>
  <inkml:trace contextRef="#ctx0" brushRef="#br0" timeOffset="7931">16842 12743,'12'-20,"-31"1,19 19,0 0,0 0,-72-7,72 7,0 0,-57 31,57-31,-49 63,19 8,41 2,40-23,2-39,2-40,-18-19,-7 13,-13 36,11 54,-7 38,-16 36,-19-7,-29-30,-21-52,-1-59,24-43</inkml:trace>
  <inkml:trace contextRef="#ctx0" brushRef="#br0" timeOffset="8175">17000 13046,'49'0,"-44"-8,-5 8,0 0,0 0,6-34,-6 34,0 0,-14-61,14 61,-12-79,31-5,20 33,15 34,10 16</inkml:trace>
  <inkml:trace contextRef="#ctx0" brushRef="#br0" timeOffset="8572">17430 12708,'-32'-26,"-26"6,58 20,0 0,-57 23,57-23,-39 77,36 26,34-10,15-48,9-43,-8-43,-16-15,-12-1,-5 38,13 41,16 48,-17 9,-10-20,-7-13,5-31,-6-38</inkml:trace>
  <inkml:trace contextRef="#ctx0" brushRef="#br0" timeOffset="9087">17684 12833,'27'21,"-2"29,-25-50,0 0,10 58,-10-58,1 46,-1-30,-2-19,3-22,8-26,20 3,10 10,9 40,4 29,-12 9,-28-22,-11-14,-1-8,6-14,27-23,4 7,17 35,7 44,-10 29,-9-12,-20-22,-7-36,8-46</inkml:trace>
  <inkml:trace contextRef="#ctx0" brushRef="#br0" timeOffset="9348">18640 12257,'38'-8,"-5"59,-33-51,0 0,32 101,-32-101,6 151,0 35,-4-2,-2-29,5-55,4-76</inkml:trace>
  <inkml:trace contextRef="#ctx0" brushRef="#br0" timeOffset="9528">18831 12848,'0'-6,"-51"7,51-1,0 0,0 0,-54 11,54-11,0 0,-61 1,61-1,-59 9,36-6</inkml:trace>
  <inkml:trace contextRef="#ctx0" brushRef="#br0" timeOffset="9880">18955 12815,'54'-6,"-32"2,-22 4,0 0,0 0,0 0,-3 7,3-7,0 0,0 0,-20 32,20-32,0 0,-18 70,18-70,0 93,34-10,34-16,5-56,-20-42,-15-44,-46-23,-55 23,3 31,-8 22,18 18</inkml:trace>
  <inkml:trace contextRef="#ctx0" brushRef="#br0" timeOffset="10267">19771 13007,'-14'28,"5"-10,9-18,0 0,0 0,-9 3,9-3,0 0,-4-26,4 26,-5-64,6-11,-1 75,28-69,17 23,6 17,-6 1,-4 27</inkml:trace>
  <inkml:trace contextRef="#ctx0" brushRef="#br0" timeOffset="10593">20070 12770,'11'13,"-6"28,-5-41,0 0,11 73,-11-73,16 80,15-11,11-19,0-51,-6-28,0-42,-17-23,-29-2</inkml:trace>
  <inkml:trace contextRef="#ctx0" brushRef="#br0" timeOffset="11376">20488 12653,'-3'61,"9"30,-6-91,8 107,-3-18,17-47,-17-40,0-37,11-50,13-5,12 14,5 49,20 46,4 62,-9 42,-15 17,-7 8</inkml:trace>
  <inkml:trace contextRef="#ctx0" brushRef="#br0" timeOffset="34014.3852">5656 10362,'3'-2,"-1"12,-2-10,0 0,11 77,-11-77,7 110,-3 11,3-21,3-57,-9-45,-6-74,19-41,9-10,16 56,6 50,-5 42,-1 36,-16 19,-7-16,-12-23,0-33,13-36,3-37,20-35,-8 32,8 65,18 64,-20 49,-28 1,-9-19,-2-25,6-41,10-33</inkml:trace>
  <inkml:trace contextRef="#ctx0" brushRef="#br0" timeOffset="34361.4199">6486 10674,'27'2,"-11"-10,-16 8,0 0,0 0,0 0,22-25,-22 25,0 0,0 0,25-38,-25 38,0 0,0-56,0 56,-14-46,-28 18,-2 33,19 23,12 35,17 7,30 2,23-15,-4-35,3-33,-6-24</inkml:trace>
  <inkml:trace contextRef="#ctx0" brushRef="#br0" timeOffset="34893.4731">6689 10558,'10'9,"24"53,-34-62,0 0,42 82,-42-82,34 78,7-25,-21-49,-2-42,-12-41,18-20,-3 23,31 72,-1 43,-18 34,-11-12,-28-32,3-23,13-25,-2-39,23-18,3-1,7 57,7 61,-15 46,-24 3,-5-20,-3-24,21-30,14-45</inkml:trace>
  <inkml:trace contextRef="#ctx0" brushRef="#br0" timeOffset="35238.5076">7665 10508,'-11'10,"-6"18,17-28,0 0,0 0,-14 46,14-46,0 0,17 84,-17-84,42 81,-2-30,13-31,-22-48,-19-52,-51-16,-39 14,3 39,42 34,33 23,48 43</inkml:trace>
  <inkml:trace contextRef="#ctx0" brushRef="#br0" timeOffset="35472.531">8002 10766,'36'-3,"-37"-2,1 5,0 0,0 0,0 0,1-26,-1 26,0 0,0 0,-4-64,4 64,0 0,12-67,-12 67,19-57,10 10,-9 26,-2 15</inkml:trace>
  <inkml:trace contextRef="#ctx0" brushRef="#br0" timeOffset="35863.5701">8272 10558,'10'65,"22"37,-32-102,48 118,13-42,21-49,-20-55,-26-36,-10-6,-14 12,3 36,10 29,18 53,31 63,-25 25,-37-36,-33-29,-45-51,-43-55,-22-47</inkml:trace>
  <inkml:trace contextRef="#ctx0" brushRef="#br0" timeOffset="36235.6073">9483 10451,'-11'10,"-1"34,12-44,0 0,7 87,-7-87,14 89,11-5,-10-25,-9-42</inkml:trace>
  <inkml:trace contextRef="#ctx0" brushRef="#br0" timeOffset="36363.6201">9416 10337,'-13'-38,"-13"3,26 35</inkml:trace>
  <inkml:trace contextRef="#ctx0" brushRef="#br0" timeOffset="36770.6608">9875 10401,'2'2,"-45"10,43-12,0 0,-105 20,105-20,-97 33,52 18,55-9,48-15,21-7,41 2,14 24,-30 21,-31 10,-81-13,-57-22,-51-35,-5-33,39-1</inkml:trace>
  <inkml:trace contextRef="#ctx0" brushRef="#br0" timeOffset="37115.6953">10433 10630,'2'-15,"-43"5,41 10,0 0,-76 13,76-13,-61 50,54 17,71 8,37-24,-25-50,-16-35,-20-33,-66-6,-40 16,-47 0</inkml:trace>
  <inkml:trace contextRef="#ctx0" brushRef="#br0" timeOffset="37425.7263">10551 9847,'11'22,"-7"59,-4-81,-2 121,11 43,8 18,8-1,0-19,3-48,4-46</inkml:trace>
  <inkml:trace contextRef="#ctx0" brushRef="#br0" timeOffset="37854.7692">11203 10703,'17'-49,"-52"-1,35 50,0 0,-65-42,65 42,-69-16,15 38,39 34,45 33,43-3,-3-34,-7-38,12-37,-28-35,-20-11,-15 30,-9 41,14 59,0 35,10-8,-11-38,4-37</inkml:trace>
  <inkml:trace contextRef="#ctx0" brushRef="#br0" timeOffset="38130.7968">11509 9981,'48'51,"-30"74,-21 43,4 28,10-21,25-30,13-22,-15-69</inkml:trace>
  <inkml:trace contextRef="#ctx0" brushRef="#br0" timeOffset="38310.8148">11677 10646,'-57'-34,"-57"11,-44-9,30-1,84 14</inkml:trace>
  <inkml:trace contextRef="#ctx0" brushRef="#br0" timeOffset="38552.839">12114 10537,'-11'62,"6"28,5-90,7 90,27-9,23-34</inkml:trace>
  <inkml:trace contextRef="#ctx0" brushRef="#br0" timeOffset="38681.8519">12174 10379,'18'-32</inkml:trace>
  <inkml:trace contextRef="#ctx0" brushRef="#br0" timeOffset="39375.9213">12557 10584,'-4'32,"-53"36,57-68,-53 94,37-4,52-39,33-24,18-48,-33-31,-31-4,-46 0,-13 21,-9 24,14 8,24 7,25-8,40-5,13-11,1-5,15 35,-20 41,-18 47,-33-5,-25-30,4-36,9-28,18-56,0-39,28-38,9-17,12 73,31 96,1 88,-23 30,-28 25,-32 6</inkml:trace>
  <inkml:trace contextRef="#ctx0" brushRef="#br0" timeOffset="60862.0697">7355 8397,'0'73,"-1"58,9 40,35 9,9 13,2-33,-16-58,-34-72,-39-65,-36-101,5-62,13-28,26 17,45 68,55 57,50 68,24 66,-22 68,-39 37,-82-5,-77-36,-40-27,-9-40,-10-29,10-39</inkml:trace>
  <inkml:trace contextRef="#ctx0" brushRef="#br0" timeOffset="61233.1068">8103 9303,'26'33,"-11"-27,-15-6,0 0,0 0,8-41,-8 41,0 0,-3-111,3 111,-6-134,1 7,18 31,26 35,9 21</inkml:trace>
  <inkml:trace contextRef="#ctx0" brushRef="#br0" timeOffset="61546.1381">8513 8822,'-47'22,"-30"27,77-49,-74 82,53 25,76-11,51-18,-5-59,4-56,-48-56,-50-4,-71 12,-31 21,-20 2</inkml:trace>
  <inkml:trace contextRef="#ctx0" brushRef="#br0" timeOffset="62168.2003">9217 8825,'-31'-1,"-33"27,64-26,-79 68,4 39,35 15,57 0,40-3,8-49,11-43,10-51,-8-22,11-20,2-5,-23-17,-30-13,-43 4,-36 6,-19 39,-3 40,4 52,7 47,30 17,61-1,44-20,8-47,20-39,2-34</inkml:trace>
  <inkml:trace contextRef="#ctx0" brushRef="#br0" timeOffset="62631.2466">10100 8782,'-20'-7,"-54"13,74-6,0 0,-81 33,81-33,-56 53,28 12,53-10,39-14,12-13,11-13,-18 19,-16 29,-55 19,-60-24,-44-47,-44-45</inkml:trace>
  <inkml:trace contextRef="#ctx0" brushRef="#br0" timeOffset="63055.289">10524 8708,'-53'-12,"-21"34,74-22,-73 57,39 15,35 2,26-14,29-17,13-14,16-5,-9 34,-57-1,-53 1,-53-36,-42-36,-4-14</inkml:trace>
  <inkml:trace contextRef="#ctx0" brushRef="#br0" timeOffset="63580.3415">11346 8925,'0'-33,"-41"1,41 32,0 0,-55-10,55 10,-57 42,13 51,43 26,36-3,25-51,-1-54,8-75,-29-53,-30-21,-32 36,13 62,20 49,12 78,3 53,-8 6,-16-27,1-57,10-46</inkml:trace>
  <inkml:trace contextRef="#ctx0" brushRef="#br0" timeOffset="64086.3921">11531 8228,'11'-8,"-16"53,5-45,0 0,-13 134,13-134,-7 225,11 36,10-31,-1-81,-3-87,-2-80,18-91,24-45,11 13,-8 103,6 76,-20 75,-33 35,-21-26,-25-38,-40-60,-39-57,8-39</inkml:trace>
  <inkml:trace contextRef="#ctx0" brushRef="#br0" timeOffset="64513.4348">12358 8769,'-100'8,"0"32,-2 19,54-2,61-3,36-14,23-17,11-11,3 28,-33 28,-34 13,-60-1,-40-47,-14-41,19-17</inkml:trace>
  <inkml:trace contextRef="#ctx0" brushRef="#br0" timeOffset="64755.459">12512 8348,'56'42,"-15"63,-41-105,19 193,-25 29,-14-26,6-51</inkml:trace>
  <inkml:trace contextRef="#ctx0" brushRef="#br0" timeOffset="64967.4802">12693 8957,'0'0,"-80"-12,80 12,-127-48,-9 22,26-6,55 4</inkml:trace>
  <inkml:trace contextRef="#ctx0" brushRef="#br0" timeOffset="65212.5047">12879 9338,'30'-6,"-38"-54,8 60,-31-117,23-37,38 14,35 58,25 57</inkml:trace>
  <inkml:trace contextRef="#ctx0" brushRef="#br0" timeOffset="65608.5443">13425 8942,'-37'-7,"-67"7,104 0,-120 9,47 35,67 25,61 5,10-30,-8-45,-25-56,-14-23,-3 25,-7 58,-1 48,-18 28,-6-1,6-23,6-36</inkml:trace>
  <inkml:trace contextRef="#ctx0" brushRef="#br0" timeOffset="65918.5753">13781 8924,'-8'-4,"-61"16,69-12,-121 31,29 32,49 30,76 14,39-12,7-49,16-57,-5-51</inkml:trace>
  <inkml:trace contextRef="#ctx0" brushRef="#br0" timeOffset="66147.5982">13972 8371,'13'19,"-4"94,-9-113,-15 173,13 40,16 14,-2-49,5-64</inkml:trace>
  <inkml:trace contextRef="#ctx0" brushRef="#br0" timeOffset="66311.6146">14023 9037,'-28'-9,"-51"-1,79 10,-88-31,24 2</inkml:trace>
  <inkml:trace contextRef="#ctx0" brushRef="#br0" timeOffset="66522.6357">14289 9000,'54'49,"-52"36,-2-85,-10 80,-4-31</inkml:trace>
  <inkml:trace contextRef="#ctx0" brushRef="#br0" timeOffset="66684.6519">14323 8777,'65'-16,"-30"13,-35 3,0 0,49-13,-49 13</inkml:trace>
  <inkml:trace contextRef="#ctx0" brushRef="#br0" timeOffset="67364.7199">14673 9045,'-55'69,"-3"12,28 0,58-25,31-35,17-46,-7-47,-50-26,-42 1,8 36,-1 36,30 12,38 7,-2 8,3-3,-15 13,-9 6,-6 22,-31 39,-9 7,8-6,12-12,13-42,-13-25,-3-32,0-37,17-16,28-31,38 20,1 71,-13 68,-39 44,-10 23,-21 3,2-21,-2-33</inkml:trace>
  <inkml:trace contextRef="#ctx0" brushRef="#br0" timeOffset="68142.7977">14899 9739,'-162'3,"-87"-16,-58-6,-73-26,-23-9,9 11,-29 35,7 27,-25-1,-62-7,9-9,4-17,-30-15,49 1,54 14,85 2</inkml:trace>
  <inkml:trace contextRef="#ctx0" brushRef="#br0" timeOffset="68710.8545">16609 8803,'-5'10,"-68"-1,73-9,-137 10,-22-15,0 4,15-10,35-6</inkml:trace>
  <inkml:trace contextRef="#ctx0" brushRef="#br0" timeOffset="69179.9014">17052 8524,'10'1,"-6"2,-4-3,0 0,0 0,-1 30,1-30,0 0,9 102,-9-102,8 146,13-17,-14-11,6-54</inkml:trace>
  <inkml:trace contextRef="#ctx0" brushRef="#br0" timeOffset="69358.9193">16982 8434,'12'-41,"-39"-15,27 56,0 0,-8-62,8 62</inkml:trace>
  <inkml:trace contextRef="#ctx0" brushRef="#br0" timeOffset="69680.9515">17369 8080,'1'1,"-6"38,5-39,0 0,-13 126,13-126,-15 175,26 36,0 18,-18-73,3-70</inkml:trace>
  <inkml:trace contextRef="#ctx0" brushRef="#br0" timeOffset="69975.981">17538 8100,'40'11,"-16"32,-24-43,29 141,-23 44,-21 25,10 2,14-50,-3-52,-5-47</inkml:trace>
  <inkml:trace contextRef="#ctx0" brushRef="#br0" timeOffset="70349.0183">17970 8836,'11'82,"4"45,4 0,20-54,14-44,8-65,-4-73,-11-35,-31-3,13 58</inkml:trace>
  <inkml:trace contextRef="#ctx0" brushRef="#br0" timeOffset="70728.0562">18673 8738,'-3'-3,"-48"6,51-3,0 0,-87 24,87-24,-63 35,23 11,34-4,33-6,7-18,22-3,2 32,-25 45,-36 13,-36-31,-36-47,-10-61</inkml:trace>
  <inkml:trace contextRef="#ctx0" brushRef="#br0" timeOffset="70936.077">18896 8854,'30'104,"-20"7,-18-29</inkml:trace>
  <inkml:trace contextRef="#ctx0" brushRef="#br0" timeOffset="71099.0933">18982 8706,'64'11,"-9"14,-55-25</inkml:trace>
  <inkml:trace contextRef="#ctx0" brushRef="#br0" timeOffset="71378.1212">19361 8963,'-18'29,"-32"23,-5 25,40 20,62-1,22-36,13-64,-31-58,-31-42,-39-23,-25 43,10 44</inkml:trace>
  <inkml:trace contextRef="#ctx0" brushRef="#br0" timeOffset="71755.1589">19683 9044,'34'53,"-25"18,-9-71,0 0,-13 46,13-46,-5 32,12-28,11-35,8-42,-6-5,12 11,11 54,4 72,-7 41,-14-12,-10-35,2-38</inkml:trace>
  <inkml:trace contextRef="#ctx0" brushRef="#br0" timeOffset="71999.1833">20691 8825,'27'44,"-26"34,-1-78,-16 89,-5-7,14-21</inkml:trace>
  <inkml:trace contextRef="#ctx0" brushRef="#br0" timeOffset="72165.1999">20632 8487,'23'-20,"-15"2,-8 18,0 0,14-14,-14 14</inkml:trace>
  <inkml:trace contextRef="#ctx0" brushRef="#br0" timeOffset="72408.2242">20948 8282,'31'3,"-33"30,-24 80,-14 44,13 42,21-7,9-55,1-63</inkml:trace>
  <inkml:trace contextRef="#ctx0" brushRef="#br0" timeOffset="72572.2406">20964 8947,'-29'25,"-41"-19,70-6,-83-27,32-9</inkml:trace>
  <inkml:trace contextRef="#ctx0" brushRef="#br0" timeOffset="72949.2783">21844 9012,'71'16,"-58"-19,-13 3,0 0,0 0,-19-6,19 6,0 0,-55 5,55-5,-62 57,34 30,28-87,19 97,30-31,-12-62,-5-65,-28-50,-19-10,-20 27</inkml:trace>
  <inkml:trace contextRef="#ctx0" brushRef="#br0" timeOffset="73379.3213">21980 8972,'27'50,"7"31,-34-81,26 85,14-28,5-31,-9-46,-23-51,-22-35,-7 33,20 64,21 56,27 49,7-26,-2-17,-17-59,-13-47,-15-51,-5-1,5 23</inkml:trace>
  <inkml:trace contextRef="#ctx0" brushRef="#br0" timeOffset="73769.3603">22717 8895,'37'106,"-34"8,-9-37,0-31,13-40,16-28,-1-67,0-12,10 0,6 32,-6 68,13 73,-14 31,-18-13,-7-35,3-34</inkml:trace>
  <inkml:trace contextRef="#ctx0" brushRef="#br0" timeOffset="74107.3941">23399 8740,'-16'2,"-50"26,66-28,0 0,-66 34,66-34,-44 50,50-5,35 9,15-3,4-19,-22 15,-39 23,-43 11,-37-8,-57-29</inkml:trace>
  <inkml:trace contextRef="#ctx0" brushRef="#br0" timeOffset="74604.4438">18231 9649,'60'66,"-35"39,-13 20,-26-7,8 6,13-29,23-42,-2-51</inkml:trace>
  <inkml:trace contextRef="#ctx0" brushRef="#br0" timeOffset="74752.4586">18474 10034,'-2'-2,"-37"18,39-16,0 0,-73 27,73-27,-85 19,27 0</inkml:trace>
  <inkml:trace contextRef="#ctx0" brushRef="#br0" timeOffset="75314.5148">18608 9733,'30'-21,"4"49,-34-28,0 0,24 89,-24-89,13 143,-12 1,-7-35,16-42,7-45,5-39,4-31,7-7,17 46,15 53,12 27,-5-23,-4-31,-19-49,-34-44,-39-24,-26 35,0 69,11 52,13 30,30-1,44-5,35-29,33-34</inkml:trace>
  <inkml:trace contextRef="#ctx0" brushRef="#br0" timeOffset="75906.574">19853 10230,'-21'98,"2"3,-1-19,17-32,3-46,7-44,13-42,0-14,11-9,-1 48,7 77,-1 64,-11 8,-18-38,-9-39,2-30,18-42,9-18,27 3,-6 40,-1 58,-13 62,-24-3,-9-23,6-29</inkml:trace>
  <inkml:trace contextRef="#ctx0" brushRef="#br0" timeOffset="76335.6169">20485 10178,'10'8,"-33"18,23-26,0 0,0 0,-51 41,51-41,0 0,-49 52,49-52,-24 71,39 6,25-26,0-36,0-38,-12-37,-10-20,1 17,-9 52,-6 40,0 43,-5 5,7-26,10-12,1-28</inkml:trace>
  <inkml:trace contextRef="#ctx0" brushRef="#br0" timeOffset="76629.6463">20894 10208,'32'-4,"-26"-1,-6 5,0 0,0 0,0 0,0 0,-16 9,16-9,0 0,0 0,0 0,-31 39,31-39,0 0,0 0,-40 56,40-56,0 0,-25 64,25-64,-2 58,22-2,15-27,17-20,0-34</inkml:trace>
  <inkml:trace contextRef="#ctx0" brushRef="#br0" timeOffset="77010.6844">21136 9902,'31'-15,"-24"17,-7-2,0 0,0 0,-3 47,3-47,0 0,-7 134,7-134,8 165,-7-7,3-44,10-67,-2-47,10-58,16-18,3 8,-3 45,-7 61,-12 33,-14 1</inkml:trace>
  <inkml:trace contextRef="#ctx0" brushRef="#br0" timeOffset="77187.7021">21639 10406,'25'95,"-28"-3,-11-48</inkml:trace>
  <inkml:trace contextRef="#ctx0" brushRef="#br0" timeOffset="77318.7152">21583 10046,'-4'-80,"20"34,-16 46</inkml:trace>
  <inkml:trace contextRef="#ctx0" brushRef="#br0" timeOffset="77696.753">21965 10354,'19'103,"-17"-29,-2-74,-8 33,10-35,15-48,14-36,8-3,6 10,2 38,-5 57,5 54,-8 27,-19-10,-3-45,-13-31</inkml:trace>
  <inkml:trace contextRef="#ctx0" brushRef="#br0" timeOffset="78219.8053">22503 10361,'7'20,"23"1,-30-21,38 3,26-18,-64 15,94-38,4-20,-39-19,-46 12,-46 13,-34 35,-9 67,27 47,44 36,55 42,23-42,1-41,-21-32</inkml:trace>
  <inkml:trace contextRef="#ctx0" brushRef="#br0" timeOffset="240537.0354">5000 10711,'25'-37,"-14"5,-11 32,0 0,0 0,17-24,-17 24,0 0,17-17,-17 17,32-14,25 12,3 4,-17-2,-6-2,-30-8,-14-2,0 6,-24 0,-44 17,-54-8,6-10,6-20,12 1,28 22</inkml:trace>
  <inkml:trace contextRef="#ctx0" brushRef="#br0" timeOffset="299063.8875">4275 12310,'22'-10,"22"-2,-44 12,0 0,60-8,-60 8,98 0,23-8,59 15,-9-3,-7 9,-24-1,-33-6,-51 7,-42-13,-18-15,-28-32,-49-28,-25-21,-6 21,12 32,39 35,34 15,29 16,66 39,48 4,41 6,-38-4,-45-18,-42-9,-32 0,-39 2,-62-9,-62-8,-13 0,2 14</inkml:trace>
  <inkml:trace contextRef="#ctx0" brushRef="#br0" timeOffset="388833.8636">5092 9982,'0'-1,"-9"6,9-5,0 0,0 0,-28 3,28-3,0 0,-51-7,51 7,-83 0,-30-9,-11 5,-19-3,25 1,33 2,44 10,7 12,-4 9,2 27,6 10,-6 38,-13 27,14 31,17 35,26 47,-9 6,-6 22,-8-8,21 6,5-40,-16-12,3-20,14-61,31-54,15-26,18-36,54-11,75 3,54 14,-11 18</inkml:trace>
  <inkml:trace contextRef="#ctx0" brushRef="#br0" timeOffset="390975.0777">13815 13701,'231'-51,"-14"12,33 19,34 1,13 4,20-7,25-5,12-2,33 5,26 13,1 18,6 13,33-1,-35-9,23-6,-11-3,19 2,-16 7,-57 0,-30 6</inkml:trace>
  <inkml:trace contextRef="#ctx0" brushRef="#br0" timeOffset="406035.5836">13282 11426,'-60'-30,"-13"6,73 24,-90-19,-30 7,-35-5,-31 4,-35-4,-38-1,-31 0,-6 11,-6 14,9 8,-25 4,-28-11,0-1,18 1,9 18,-29 4,23 4,1-13,-12-12,13-4,16-11,17-3,39-5,35-1,63-1,77 25</inkml:trace>
  <inkml:trace contextRef="#ctx0" brushRef="#br0" timeOffset="424513.4312">8545 14516,'-60'18,"-49"24,109-42,-126 57,7 24,26 3,47-14,44-17,47-20,55-19,44-11,-1 28,-20 37,-37 39,-65 15,-63 1,-46-12,-60-18,-30-47,-1-56,18-41</inkml:trace>
  <inkml:trace contextRef="#ctx0" brushRef="#br0" timeOffset="425032.4831">9177 14938,'-17'5,"-4"29,21-34,0 0,-16 84,16-84,-9 121,34 2,30-6,12-47,10-44,-15-56,-11-46,-14-52,-31-34,-19 56,6 33</inkml:trace>
  <inkml:trace contextRef="#ctx0" brushRef="#br0" timeOffset="425494.5293">9716 15226,'-4'161,"24"12,27-11,-12-48,-9-56,-23-68,-36-88,-19-68,0-62,27 33,44 37,45 47,17 78,0 69,-11 74,-29 47,-43 2,-48-44,-30-53,19-46</inkml:trace>
  <inkml:trace contextRef="#ctx0" brushRef="#br0" timeOffset="425857.5656">10171 15461,'17'-7,"38"-21,-55 28,0 0,70-50,-70 50,97-90,-30-10,-43 22,-39 32,-48 35,-22 51,34 55,46 25,56 5,53-16,17-42</inkml:trace>
  <inkml:trace contextRef="#ctx0" brushRef="#br0" timeOffset="426039.5838">10825 15552,'28'-39,"-21"-22,-7 61,0 0,-14-78,14 78,1-76,43-11,18 19,0 32,-23 16</inkml:trace>
  <inkml:trace contextRef="#ctx0" brushRef="#br0" timeOffset="426353.6152">11206 15010,'45'16,"-29"29,-16-45,0 0,33 92,-33-92,51 125,24 3,-3-43,-13-54,-8-66,-11-70,4-41,-15 13,-3 31,8 22</inkml:trace>
  <inkml:trace contextRef="#ctx0" brushRef="#br0" timeOffset="426550.6349">12011 14954,'17'80,"-15"49,-1 19,28-1,7-25,-9-69</inkml:trace>
  <inkml:trace contextRef="#ctx0" brushRef="#br0" timeOffset="426680.6479">12023 14936,'-9'-90,"-23"19,32 71,14-39</inkml:trace>
  <inkml:trace contextRef="#ctx0" brushRef="#br0" timeOffset="427091.689">12674 14997,'-47'-28,"-45"3,92 25,-113 8,33 41,44 21,55 3,57-16,48-4,36 12,-17 20,-64 5,-86-2,-76-32,-55-44,-15-29,69-14,73-17</inkml:trace>
  <inkml:trace contextRef="#ctx0" brushRef="#br0" timeOffset="427454.7253">13364 15291,'-28'-43,"-37"18,65 25,-86 22,0 53,61 27,84 3,58-20,19-61,-28-54,-39-57,-86-21,-66 11,-12 20,24 41,27 32</inkml:trace>
  <inkml:trace contextRef="#ctx0" brushRef="#br0" timeOffset="427732.7531">13971 15655,'14'13,"-22"-23,8 10,0 0,0 0,-15-47,15 47,0 0,-22-75,22 75,-15-84,28-2,39 18,11 17,-6 8</inkml:trace>
  <inkml:trace contextRef="#ctx0" brushRef="#br0" timeOffset="429015.8814">14838 14679,'-23'28,"1"36,22-64,3 115,36 76,26 70,9-6,-12-12,-31-41,-39-44,-69-54,-83-55,-93-32,-87-8,-44 6,-72 7,-108-2,-29-12,-14-10,-55-10,24 17,24 0,63-13,36-7,124-15,140-16,111-12,88 1,21-15,19-21,-7-47,-55-66,-57-68,-61 7,34 48,37 22,41 4,68 39,78 39,106 25,106 49,66 27,95 14,44 15,26-1,54-2,-35-5,-21-2,-6-4,-47-2,-18 14,14 8,-46 14,-23-4,-15 8,-8 1,-24 6,-10 18,-35 36</inkml:trace>
  <inkml:trace contextRef="#ctx0" brushRef="#br0" timeOffset="443227.3024">16114 15291,'-29'-8,"-9"-3,38 11,0 0,-32-4,32 4,-46 1,-36 11,-21 0,-15 2,6-10,35-2,40-1,41 1</inkml:trace>
  <inkml:trace contextRef="#ctx0" brushRef="#br0" timeOffset="443489.3286">16189 15534,'-5'23,"-45"3,50-26,0 0,-81 16,81-16,-113 7,2-8,-9-15,18 1,8 1</inkml:trace>
  <inkml:trace contextRef="#ctx0" brushRef="#br0" timeOffset="444148.3945">17325 14701,'-21'-7,"9"17,12-10,0 0,0 0,-2 46,2-46,0 0,14 100,-14-100,15 182,1 45,-7 7,5-30,-19-63,-2-51,1-49,8-49</inkml:trace>
  <inkml:trace contextRef="#ctx0" brushRef="#br0" timeOffset="444544.4341">17517 15321,'9'-16,"-6"16,-3 0,0 0,0 0,-1 33,1-33,0 0,-20 66,20-66,-70 93,-1-10,19-22,34-26,31-23,34-13,25 8,22 51,-16 26,-11 10,-22-20,-32-35,-23-35</inkml:trace>
  <inkml:trace contextRef="#ctx0" brushRef="#br0" timeOffset="445081.4878">17873 15759,'50'2,"-4"-3,-46 1,0 0,78-15,-78 15,84-33,-17-27,-42-16,-62 16,-35 25,-10 27,20 47,32 49,43 24,46-2,21-20,4-41,4-35,-14-33</inkml:trace>
  <inkml:trace contextRef="#ctx0" brushRef="#br0" timeOffset="445328.5125">18514 15936,'4'0,"-11"-7,7 7,0 0,3-32,-3 32,-1-49,14-20,-13 69,33-82,15 18,3 14,-10 21,-8 29</inkml:trace>
  <inkml:trace contextRef="#ctx0" brushRef="#br0" timeOffset="445963.576">19039 15509,'8'-2,"-4"31,-4-29,0 0,34 103,-34-103,17 133,-10-6,-19-40,4-62,8-40,9-70,21-42,19-5,4 82,-3 58,-7 63,-9 29,-13 13,-3-20,-7-32,5-34</inkml:trace>
  <inkml:trace contextRef="#ctx0" brushRef="#br0" timeOffset="446359.6156">19622 15894,'29'-17,"-16"-3,-13 20,0 0,0 0,49-29,-49 29,0 0,57-33,-57 33,78-36,-33-7,-19-4,-37 3,-39 13,-18 18,11 31,12 26,18 28,47 12,44 1,15-17,13-16,-11-37</inkml:trace>
  <inkml:trace contextRef="#ctx0" brushRef="#br0" timeOffset="446763.656">20409 14839,'-29'-20,"12"62,17-42,0 0,11 125,-11-125,18 202,-5 59,4-3,11-39,-12-65,-1-64</inkml:trace>
  <inkml:trace contextRef="#ctx0" brushRef="#br0" timeOffset="448831.8628">20992 14829,'7'27,"0"37,-7-64,25 122,10 64,0 45,-9 12,-7-40,-22-25,-8-25,-23-19,-6-40,-4-31,-32-36,-30-26,-38-2,-39 9,-23 16,-34 1,-63-3,-77-15,-23-7,2-3,-4 3,52-1,32-4,49-8,43-3,116 0,87 7,34-3,3-8,-17-3,-21-16,-12-32,-8-37,-3-78,-2-46,11-10,13-9,16 13,29-1,-7 7,-7 20,16 53,11 39,21 42,18 39,40 46,57 28,68 12,33-3,32-7,57 11,6 1,19-3,12-6,-32-17,-3-13,-21-1,-5 9,-65-2,-76 0,-67 3,-72-4,-53 16,-51 37,-28 51,-14 74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5:54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13319 14727,'4'-21,"9"-11,-13 32,0 0,0 0,0 0,25-22,-25 22,0 0,0 0,48-16,-48 16,0 0,62-4,-62 4,88 7,30 0,42 15,34 3,3 13,19-15,3-2,2-4,11 1,5-9,11-1,13-6,16-2,-8-13,8-1,-3 1,8 3,10 11,14 9,19-9,-20-11,-1-7,3 13,3-1,6 1,-21 10,21 2,-16 0,5 13,3 21,-21 6,-34 6,-33-3,-42 4</inkml:trace>
  <inkml:trace contextRef="#ctx0" brushRef="#br0" timeOffset="967.0967">15708 15570,'52'-16,"-35"17,-17-1,0 0,0 0,0 20,0-20,0 0,-19 47,19-47,-46 41,-19 6,65-47,-107 28,-30-4,-33 8,-36 11,-24 4,-43 2,-21-5,-30-2,10-19,-7-1,-6-23,-17-7,9-6,24 5,25-4,47-2,45-5,72-2,69 3,48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18:50.3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589 4327,'28'7,"-8"7,-20-14,0 0,40 45,-40-45,62 84,-8 38,0-15,-14-21,-14-48,-12-39,1-72,6-85,5-104,46-7,34 70,-7 75,-26 50,-35 25</inkml:trace>
  <inkml:trace contextRef="#ctx0" brushRef="#br0" timeOffset="872.0872">747 5856,'-16'-27,"2"6,14 21,0 0,0 0,-5-8,5 8,0 0,3 6,-3-6,24 71,36 61,-60-132,65 127,-16-30,-17-65,-28-44,10-108,9-73,23-66,24 2,17 121,-17 53,-50 37</inkml:trace>
  <inkml:trace contextRef="#ctx0" brushRef="#br0" timeOffset="3467.3467">697 7333,'18'-6,"-15"7,-3-1,0 0,0 0,0 2,0-2,0 0,8 33,-8-33,15 51,34 17,-49-68,39 67,-6-34,-14-30,6-32,-6-52,3-43,13-48,21-51,53 30,-2 87,-47 77</inkml:trace>
  <inkml:trace contextRef="#ctx0" brushRef="#br0" timeOffset="12650.2649">798 8931,'13'1,"0"9,-13-10,0 0,0 0,41 69,-41-69,0 0,11 46,-11-46,20 62,-28-34,24-4,-4-21,8-44,28-28,13-78,23-43,10-22,28 48,-49 33</inkml:trace>
  <inkml:trace contextRef="#ctx0" brushRef="#br0" timeOffset="37869.7866">2696 12817,'-1'0,"-1"-5,2 5,0 0,0 0,0 0,-3-24,3 24,0 0,0 0,23-38,-23 38,0 0,44-45,-44 45,78-51,25 23,37 32,21 18,25 19,8 10,18 22,4-11,-22-27,-20-32,7-22,-28-34,11-3,33 11,21 40,36 42,29 25,-48-38,10-17,10-44,-14-26,24 3,23 55,-60 33</inkml:trace>
  <inkml:trace contextRef="#ctx0" brushRef="#br0" timeOffset="64553.9519">509 10156,'3'0,"27"28,-30-28,0 0,82 69,-82-69,136 112,31 48,55 73,15 30,-13-1,-24 5,-51-50,-56-52,-53-64</inkml:trace>
  <inkml:trace contextRef="#ctx0" brushRef="#br0" timeOffset="64962.9519">1563 10197,'13'38,"-35"80,22-118,-57 197,-69 44,-73 12,-23 8,34 24,41 0,12-1,-26 10</inkml:trace>
  <inkml:trace contextRef="#ctx0" brushRef="#br0" timeOffset="72322.9519">640 12903,'37'2,"-9"12,-28-14,0 0,33 59,-33-59,37 92,14 35,23 44,16 8,-26-21,-6-7,-23-55,-30-55,-9-32</inkml:trace>
  <inkml:trace contextRef="#ctx0" brushRef="#br0" timeOffset="72678.9519">1498 13060,'-26'92,"-47"33,-59 23,-63-23,4-22,18-8,20 3,24-11</inkml:trace>
  <inkml:trace contextRef="#ctx0" brushRef="#br0" timeOffset="89126.9519">428 15352,'10'-13,"6"-8,-16 21,0 0,0 0,-1-34,1 34,0 0,-16-65,16 65,-10-71,8-12,12-28,11 7,17 44,-8 31,-12 33,29 68,2 34,6-10,31-46,24-35,1-53,-6-33,-21-20,-72-5,-34-8</inkml:trace>
  <inkml:trace contextRef="#ctx0" brushRef="#br0" timeOffset="102256.9519">3158 15898,'37'72,"-21"65,8 21,2-6,-3-13,-17-66,-1-62,-26-70,-27-131,-9-39,18-1,53 95,31 53,26 58,15 46,-6 75,-30 37,-59-30,-36-23,-34-13,30-18,24-13,41 25,41 10,23-3,17-16,1-18,0-26,0-19,-6-47,-42-38,-37 7,-39 22,-33 14,-3 45,7 28,20 55,60 43,67-3,17-30,-8-58,8-66,-44-55</inkml:trace>
  <inkml:trace contextRef="#ctx0" brushRef="#br0" timeOffset="102749.9519">4306 15696,'-7'51,"6"72,1-123,0 198,11 20,17-60,5-55,-6-71,-5-59,1-75,26-26,16 51,-3 69,-9 64,-23 39,-50 3,-34-29,-46-31,3-38,32-19,38-29</inkml:trace>
  <inkml:trace contextRef="#ctx0" brushRef="#br0" timeOffset="103079.9519">4937 16149,'27'-8,"-34"7,7 1,0 0,0 0,-35 12,35-12,0 0,-65 55,65-55,-38 100,68 8,59-8,9-54,-4-69,-50-58,-61-27,-56 20,-16 18,7 29</inkml:trace>
  <inkml:trace contextRef="#ctx0" brushRef="#br0" timeOffset="103459.9519">5435 16216,'42'-3,"-47"-4,5 7,0 0,0 0,-43-11,43 11,0 0,-84-1,84 1,-87 31,19 46,64 31,77-13,30-28,11-49,-34-57,-39-29,-49-33,-56 0,7 40</inkml:trace>
  <inkml:trace contextRef="#ctx0" brushRef="#br0" timeOffset="103770.9519">5732 15623,'12'11,"-13"70,1-81,11 161,20 64,-5 21,11-74,3-55,-23-70,-12-66</inkml:trace>
  <inkml:trace contextRef="#ctx0" brushRef="#br0" timeOffset="103950.9519">5979 16272,'2'3,"-83"5,81-8,-159-16,-12 1,41 21,11 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3:22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22781 15211,'-14'-12,"1"7,13 5,0 0,0 0,0 0,-15-3,15 3,0 0,0 0,-32-3,32 3,0 0,-70-11,70 11,-103-27,-48 10,-1 7,7 45,11 29,0-4,15-9,-1-22,-21-19,-10-16,-23-2,7 16,13 33,-15 11,-68-9,-23-30,-37-44,-23-43,24-5,39 20,42 29,63 31,33 11,6 10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6:16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16300 15030,'29'-23,"-44"-3,15 26,0 0,0 0,-51-42,51 42,0 0,-63-27,63 27,-60 1,-11 19,-28-2,-35-10,-35-6,2 3,-12 12,-10 4,-13-9,-17-2,-18-10,2-10,25-5,-15-2,13 2,-6 0,2-5,28-5,6-15,-5-6</inkml:trace>
  <inkml:trace contextRef="#ctx0" brushRef="#br0" timeOffset="36988">13246 16232,'-7'-25,"-3"1,10 24,0 0,0 0,0 0,0 0,1-14,-1 14,0 0,0 0,0 0,-11 3,11-3,0 0,0 0,-37 15,37-15,0 0,-69 24,69-24,-112 21,-19 1,-18 2,30-1,35 16,27 16,23 19,2 31,3 33,14 25,31 10,5 9,2-15,-15-4,8-23,41-24,62-37,24-29,59-18,24-14,-10-10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8:27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8671 12229,'-11'4,"-12"4,23-8,0 0,0 0,-38 6,38-6,0 0,-67 0,67 0,-85-4,-30 4,-43-6,-31-6,-46-12,-36-7,3-2,37 26,35 13,31 12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9:11.5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7849 2420,'3'33,"-23"-17,20-16,0 0,-57 7,57-7,-123-16,-50 1,-21-11,-7 0,-7-2,32 11,22 5</inkml:trace>
  <inkml:trace contextRef="#ctx0" brushRef="#br0" timeOffset="9328">9914 15454,'-12'-18,"-18"10,30 8,0 0,0 0,-47-2,47 2,0 0,-68 1,68-1,-85 2,-23-2,-25 13,-1 2,-12 12,-10-12,-15-10,-30 1,16 6,-9 3,-28 0,-9-3,6 3,-1-5,-3-2,25 4,10 1,-17-1,9-3,-6-3,4 3,13-6,17-10,-19-7,7 1,1-1,-10 0,27 9,19 5,-2-6,33 1,8 3,19-9</inkml:trace>
  <inkml:trace contextRef="#ctx0" brushRef="#br0" timeOffset="25159">5020 5318,'21'-16,"-27"14,6 2,0 0,0 0,-40 9,40-9,0 0,-81 16,81-16,-127 19,-30-10,-48 1,-38-3,0-17,-14-14,16 14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0:07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19020 8558,'-8'-4,"-5"-4,13 8,0 0,0 0,-30-22,30 22,0 0,-43-26,43 26,-46-22,-25 4,-26 5,-13 1,-23-8,-19-3,-33-10,-10-7,-20 7,-19 10,38 12,28 7,23 5</inkml:trace>
  <inkml:trace contextRef="#ctx0" brushRef="#br0" timeOffset="14286">12979 7859,'1'-13,"-11"12,10 1,0 0,0 0,-2 15,2-15,0 0,11 51,-11-51,17 71,-16 16,-13-7,-5-27,8-19,6 1</inkml:trace>
  <inkml:trace contextRef="#ctx0" brushRef="#br0" timeOffset="15219">12913 8481,'31'-17,"11"2,-42 15,0 0,54-15,-54 15,52-7,23-5,32 5,22 7,29 0,44 0,35 26,-2 7,25 1,6-16,5-7,-8 4,25 4,-4 11,6-6,-17-13,5-15,-6-4,9 6,8 17,-8 0,18 8,-11 1,2 6,-25-10</inkml:trace>
  <inkml:trace contextRef="#ctx0" brushRef="#br0" timeOffset="28976">8651 9467,'100'-32,"14"4,10 0,22-16,27 2,21 9,18-5,43 0,34 15,22 7,43 3,-20-5,1-7,13 5,-6 21,-1 3,11 6,-17-4,-1-8,26-5,-10-3,14 11,0 6,0 6,-10-11,-12-3,-13-10,-6-3,10 4,-14 17,-9 16,-11 15,-67 4</inkml:trace>
  <inkml:trace contextRef="#ctx0" brushRef="#br0" timeOffset="30037">12937 10401,'23'-23,"-9"38,-14-15,0 0,16-15,-16 15,15-17,-16 17,1 0,0 0,0 0,-36-8,36 8,0 0,-89-20,89 20,-126-7,-20 4,-33 0,-47-2,-54 5,-36 14,-15 4,-17-2,-37-11,14-16,24-10,19-9,70 10</inkml:trace>
  <inkml:trace contextRef="#ctx0" brushRef="#br0" timeOffset="100491">9352 11833,'42'-30,"39"-5,-81 35,124-29,67 24,33 17,44 15,1-3,13 4,12 0,-16-1,-26 3,-35-8,-42-22,-19-18,1-21,-3 5,36 26,72 27,33 22,-7-15,8-23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2:38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22976 12959,'17'-4,"-7"-7,-10 11,0 0,13-40,-13 40,15-42,3 8,-18 34,38-43,26 16,30 1,27-1,4 15,-10 6,-16 25,-19 15,-4 22,-19 25,-7 21,-13 24,-16 31,2 38,6 20,1 8,-4 21,-21-27,10 23,8 3,27 16,-4-34,-7-26,-11-33,-23-43,-25-23,-31-27,-1-20,-15 3,-18 5,0-6,-1-10,-12-13,-17-10,-24-12,1-6,9 5</inkml:trace>
  <inkml:trace contextRef="#ctx0" brushRef="#br0" timeOffset="24561">15575 1201,'88'-43,"46"9,34 4,31 9,49 20,41 31,54 28,24 36,2 29,-7 52,-95 29,-119-1,-95 43,-74 26,-87-16,-118-50,-70-65,-75-73,-79-73,-16-81,-13-63,16-56,74-26,64-26,82-27,105-2,117 18,199 36,157 75,126 95,85 95,61 123,-12 95,41 156</inkml:trace>
  <inkml:trace contextRef="#ctx0" brushRef="#br0" timeOffset="38068">23062 7109,'21'-14,"-13"-6,-8 20,0 0,0 0,6-15,-6 15,0 0,8-14,-8 14,6-6,2 12,-8-6,0 0,0 0,35 35,-35-35,0 0,45 65,-45-65,52 63,7 22,6-11,7 33,-8 9,-9 29,-22-7,-2 2,-6 38,31 33,-1 28,11 14,-16 5,-37 5,-22-1,4 15,7-26,1 1,-15-42,-39-30,-64-12,-5-37,1-41</inkml:trace>
  <inkml:trace contextRef="#ctx0" brushRef="#br0" timeOffset="53307">18670 6821,'37'4,"-13"9,-24-13,0 0,48 50,-48-50,71 101,27 62,-22 21,-11-2,0 24,-13 6,10 11,-28-8,-28-13,-4-38,-8-28,-1-16,3-38,1-25,-7-25</inkml:trace>
  <inkml:trace contextRef="#ctx0" brushRef="#br0" timeOffset="54182">19232 9229,'0'-22,"1"-14,-1 36,0 0,0 0,-1-49,1 49,0 0,9-55,-9 55,40-67,18-11,20 14,-16 21,-36 34,-26 25,-18 61,-9 48,6-2,-15-57,-61-75,-50-71,-11-50,0 1,57 57</inkml:trace>
  <inkml:trace contextRef="#ctx0" brushRef="#br0" timeOffset="58263">24983 14302,'-28'0,"-54"-7,82 7,-118 3,-15 22,-18-6,-15-10,28-7,30-3,33-6,43 1</inkml:trace>
  <inkml:trace contextRef="#ctx0" brushRef="#br0" timeOffset="58736">24312 13884,'-5'19,"-45"7,50-26,-103 64,-32-11,-18 8,6-21,66 4,64-15,51 19,55 17,80 38,48 26,-39-7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4:21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15359 11258,'4'0,"-6"2,2-2,0 0,0 0,-4-6,4 6,0 0,-13-38,13 38,-19-87,-15-45,5-26,-14-34,1 13,-23 7,-16 4,-18-3,15 6,43 59,31 39,16 55,42 12,34 44,28 39,4 18,-25-24,-52-33,-53-36,-54-38,-37-20,-36-1,-5 30,13 51,12 56,35 48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5:15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10571,'25'121,"8"-2,9-6,-16-22,-16-52,-13-42,1-73,-6-66,6-37,15 6,38 63,16 78,4 54,15 98,-14 67,-39-22,-15-31,-11-21,-15-33,7-35,-1-42</inkml:trace>
  <inkml:trace contextRef="#ctx0" brushRef="#br0" timeOffset="505">14104 10968,'35'3,"0"-13,-35 10,0 0,60-28,-60 28,78-59,-18-37,-46-14,-57 38,-32 36,5 47,28 74,40 63,30-4,47-42,16-47,21-34,-9-54</inkml:trace>
  <inkml:trace contextRef="#ctx0" brushRef="#br0" timeOffset="701">15014 10755,'-44'91,"-17"10,6-2,33-5,34-19</inkml:trace>
  <inkml:trace contextRef="#ctx0" brushRef="#br0" timeOffset="884">15100 11168,'31'-3,"-41"-9,10 12,0 0,0 0,-66-46,66 46,0 0,-86-49,86 49,-68-37,41 18,12-2</inkml:trace>
  <inkml:trace contextRef="#ctx0" brushRef="#br0" timeOffset="1146">15077 10125,'39'1,"-5"85,-34-86,66 202,9 92,-29-26,-2-95,-5-71,2-73</inkml:trace>
  <inkml:trace contextRef="#ctx0" brushRef="#br0" timeOffset="1328">15479 10954,'-17'-28,"-34"3,51 25,0 0,-92-12,92 12,-107-9,26 15,36 4,32-10</inkml:trace>
  <inkml:trace contextRef="#ctx0" brushRef="#br0" timeOffset="1978">16335 10934,'25'78,"-11"68,-7 18,13-7,15-60,-13-54,-11-69,-29-105,-18-46,14-36,33 35,29 84,22 76,8 67,-15 66,-35 35,-43-36,-45-48,-48-35,-16-45,57-24,63-33</inkml:trace>
  <inkml:trace contextRef="#ctx0" brushRef="#br0" timeOffset="2241">16884 10349,'47'-26,"-30"47,-17-21,0 0,10 111,-10-111,10 200,-9 28,5-31,-13-74,24-58,11-48</inkml:trace>
  <inkml:trace contextRef="#ctx0" brushRef="#br0" timeOffset="2637">17393 10956,'-28'-39,"-43"9,71 30,-86 17,24 67,47 36,41-29,42-29,-6-51,-4-60,-10-35,-21 18,-9 39,-5 37,1 49,-6 25,-4-8,13-31,10-46</inkml:trace>
  <inkml:trace contextRef="#ctx0" brushRef="#br0" timeOffset="2883">17761 10328,'44'104,"-11"90,2 70,-2-43,14-61,-11-62,-10-87</inkml:trace>
  <inkml:trace contextRef="#ctx0" brushRef="#br0" timeOffset="3033">17954 11116,'-50'-58,"-27"23,77 35,-101-24,11 21,54 12,31 11</inkml:trace>
  <inkml:trace contextRef="#ctx0" brushRef="#br0" timeOffset="3391">18470 10206,'-57'-33,"-14"54,71-21,-57 100,24 39,14 58,18-2,25-24,15-18,-4-33,-16-35,-9-46,-13-39</inkml:trace>
  <inkml:trace contextRef="#ctx0" brushRef="#br0" timeOffset="3588">18374 11161,'-77'-12,"-20"7,97 5,-85 7,46 2,36 2,46-14</inkml:trace>
  <inkml:trace contextRef="#ctx0" brushRef="#br0" timeOffset="3871">18604 11129,'20'29,"-60"23,40-52,0 0,-31 62,31-62,17 64,49-7,20-36,-3-41,-21-45,-60-31,-47 4,4 48,21 27</inkml:trace>
  <inkml:trace contextRef="#ctx0" brushRef="#br0" timeOffset="4050">19125 11351,'71'24,"-45"-44,-26 20,0 0,0 0,0-63,0 63,0 0,-18-91,18 91,1-91,16 17</inkml:trace>
  <inkml:trace contextRef="#ctx0" brushRef="#br0" timeOffset="4612">19533 11000,'17'31,"-11"50,-6-81,5 118,1 17,16-61,-6-58,-3-61,7-64,16 1,10 14,-7 64,9 48,-3 43,-30 26,-9-35,-7-41,8-44,13-40,4 2,20 44,4 58,-24 67,-11-1,-9-23</inkml:trace>
  <inkml:trace contextRef="#ctx0" brushRef="#br0" timeOffset="4872">20776 10433,'46'113,"-26"88,-24 64,-28-3,12-111,28-72</inkml:trace>
  <inkml:trace contextRef="#ctx0" brushRef="#br0" timeOffset="5018">20829 11024,'-23'-28,"-77"3,100 25,-97-7,31 16</inkml:trace>
  <inkml:trace contextRef="#ctx0" brushRef="#br0" timeOffset="5314">21063 11001,'6'3,"-45"50,39-53,0 0,-56 98,56-98,-21 120,66-7,53-25,-3-70,-35-55,-61-48,-81-4,-66 41</inkml:trace>
  <inkml:trace contextRef="#ctx0" brushRef="#br0" timeOffset="6040">14566 12235,'45'4,"-33"81,-12-85,13 181,-26 29,-7 17,18-54,31-69,6-77,8-95,6-65,28-43,-19 80,-16 80,4 69,-27 59,-21 9,-7-11,10-62,24-75</inkml:trace>
  <inkml:trace contextRef="#ctx0" brushRef="#br0" timeOffset="6205">15191 12715,'28'119,"4"-8,-11-8,0-57</inkml:trace>
  <inkml:trace contextRef="#ctx0" brushRef="#br0" timeOffset="6337">15166 12519,'-43'-90,"40"44,3 46,0 0,35-29,-35 29</inkml:trace>
  <inkml:trace contextRef="#ctx0" brushRef="#br0" timeOffset="6565">15538 12078,'-6'16,"-4"93,10-109,21 180,-3 78,-2 52,-8-120,15-63</inkml:trace>
  <inkml:trace contextRef="#ctx0" brushRef="#br0" timeOffset="6748">15663 12900,'-78'-10,"-16"0,94 10,-78 13,29 10,54 8</inkml:trace>
  <inkml:trace contextRef="#ctx0" brushRef="#br0" timeOffset="7068">17093 12112,'-7'173,"5"83,14 15,15-54,-1-57,12-74</inkml:trace>
  <inkml:trace contextRef="#ctx0" brushRef="#br0" timeOffset="7697">17988 13048,'-30'-64,"-9"-40,-11-50,6-57,35 1,40 72,33 62,46 70,-10 87,-54 57,-66-9,-40-41,-41-20,42-40,47-26,36-10,66-12,23 21,22 54,-8 65,-60 20,-67-14,-66-29,-59-47,-11-35,28-36,57-38</inkml:trace>
  <inkml:trace contextRef="#ctx0" brushRef="#br0" timeOffset="8044">18812 11997,'98'-61,"17"23,3 27,-14 47,-20 38,-50 23,-54 6,-51-11,-34-14,4-6,45 4,78 25</inkml:trace>
  <inkml:trace contextRef="#ctx0" brushRef="#br0" timeOffset="8163">19338 12929,'57'43,"-51"-39,-6-4,0 0,0 0,-9-5,9 5,0 0,-37-7,37 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53:04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3789 4384,'1'11,"-7"25,6-36,0 0,-6 54,6-54,-3 92,6 29,10 34,7 13,4 0,-28 2,-8-32,13-17,-2-24,1-42</inkml:trace>
  <inkml:trace contextRef="#ctx0" brushRef="#br0" timeOffset="1116">3489 4159,'29'-30,"-3"0,-26 30,0 0,42-12,-42 12,79-24,22 18,61 13,22 28,11 38,23 42,3 62,-61 57,-69-2,-41 22,-58-1,-76-13,-77-9,-31-57,-43-46,-10-66,-20-66,17-87,23-86,7-130,61 5,29 32,37-3,90 9,120 4,106 65,142 69,65 87</inkml:trace>
  <inkml:trace contextRef="#ctx0" brushRef="#br0" timeOffset="43982">6370 4327,'21'157,"-3"32,2 24,15 23,-5-11,-4-52,-2-44,-17-69,-12-74</inkml:trace>
  <inkml:trace contextRef="#ctx0" brushRef="#br0" timeOffset="44362">6289 4728,'31'-133,"15"-20,1 28,10 8,28 60,29 33,30 41,-1 38,-32 57,-61 37,-63 24,-76-2,-71-42,-40-41,37-31,55 3,68-16,37-31</inkml:trace>
  <inkml:trace contextRef="#ctx0" brushRef="#br0" timeOffset="44875">7251 5362,'31'86,"-11"29,10-18,-11-43,-15-42,-12-52,-7-87,-1-70,16 60,43 65,29 26,14 31,-8 25</inkml:trace>
  <inkml:trace contextRef="#ctx0" brushRef="#br0" timeOffset="45235">7986 5145,'-21'2,"-54"14,75-16,-72 54,19 45,55 48,63-12,59-33,2-53,-20-67,-31-78,-46-51,-108-3,-50 23,-23 41,36 66</inkml:trace>
  <inkml:trace contextRef="#ctx0" brushRef="#br0" timeOffset="45687">8463 5159,'65'123,"1"45,9-14,-25-51,-19-63,-9-51,20-80,-17-90,4 10,-3 57,9 47,-6 25</inkml:trace>
  <inkml:trace contextRef="#ctx0" brushRef="#br0" timeOffset="45967">9327 5163,'11'104,"-16"35,-19-9,49 4,-17-80</inkml:trace>
  <inkml:trace contextRef="#ctx0" brushRef="#br0" timeOffset="46128">9122 4855,'14'-39,"-10"-1,-4 40,0 0,31-34,-31 34</inkml:trace>
  <inkml:trace contextRef="#ctx0" brushRef="#br0" timeOffset="46670">10101 4949,'-89'3,"1"31,-26 48,-10 45,68 41,66-2,82-63,13-57,-9-77,-11-90,-2-110,-72-57,-81 12,15 77,20 72,30 78,10 59,6 126,14 142,0 49,35-17,9-82,-14-68,-6-85</inkml:trace>
  <inkml:trace contextRef="#ctx0" brushRef="#br0" timeOffset="47147">10601 5268,'68'-33,"-17"-4,-51 37,0 0,10-41,-10 41,-17-32,-27 17,-23 47,4 51,23 42,59 16,64-21,28-38,35-58,9-68</inkml:trace>
  <inkml:trace contextRef="#ctx0" brushRef="#br0" timeOffset="47760">12631 5098,'-18'-4,"-70"-23,88 27,-105-12,-10 25,-25 42,49 24,53 14,75 6,51-32,14-42,14-57,-34-59,-45-51,-50 24,-21 62,30 56,18 73,4 67,3 0,5-12,-4-54,3-60</inkml:trace>
  <inkml:trace contextRef="#ctx0" brushRef="#br0" timeOffset="48437">12761 4068,'-18'19,"0"71,18-90,-4 199,25 69,9 84,-17-43,-7-72,-11-112,21-93,-3-66,43-107,5-40,-6 75,18 94,11 81,-43 53,-51 24,-58-27,-44-50,-34-44,34-42,64-21</inkml:trace>
  <inkml:trace contextRef="#ctx0" brushRef="#br0" timeOffset="48842">13732 5202,'-15'-60,"-64"17,79 43,-77 13,3 49,42 22,46 0,47-23,44-30,9-33,-45 20,-44 34,-55 45,-73-22,-26-38,19-33,52-39</inkml:trace>
  <inkml:trace contextRef="#ctx0" brushRef="#br0" timeOffset="49085">13851 4526,'72'-27,"-49"53,-23-26,0 0,40 118,-40-118,23 229,-18 48,-5-19,-2-54,5-90</inkml:trace>
  <inkml:trace contextRef="#ctx0" brushRef="#br0" timeOffset="49298">14063 5260,'-22'-7,"-52"7,74 0,-90-5,16 9,38 3,26-3,25-4</inkml:trace>
  <inkml:trace contextRef="#ctx0" brushRef="#br0" timeOffset="49529">14358 5525,'62'40,"-58"-32,-4-8,0 0,0 0,-13-11,13 11,0 0,-36-62,36 62,-16-97,31-31,51 2,22 61,11 59</inkml:trace>
  <inkml:trace contextRef="#ctx0" brushRef="#br0" timeOffset="49908">14912 5129,'-99'-15,"9"41,19 70,51 29,51-1,31-45,17-55,-13-72,0-61,-37 9,-13 67,-20 44,1 58,1 23,0 1,10-18,10-47</inkml:trace>
  <inkml:trace contextRef="#ctx0" brushRef="#br0" timeOffset="50185">15337 5081,'19'-5,"-24"36,5-31,0 0,-10 80,10-80,-28 123,14 17,12-22,43-39,6-59,35-42,16-55</inkml:trace>
  <inkml:trace contextRef="#ctx0" brushRef="#br0" timeOffset="50439">15784 4532,'1'-3,"6"81,-7-78,19 199,6 62,-16 22,-4-33,1-107,6-82</inkml:trace>
  <inkml:trace contextRef="#ctx0" brushRef="#br0" timeOffset="50632">15871 5278,'-51'-7,"-36"11,87-4,-93 11,33 14,34 5,44-4</inkml:trace>
  <inkml:trace contextRef="#ctx0" brushRef="#br0" timeOffset="50824">16193 5166,'20'5,"-57"70,37-75,-44 122,26 20,7-29,15-44</inkml:trace>
  <inkml:trace contextRef="#ctx0" brushRef="#br0" timeOffset="50999">16258 5054,'24'3,"18"18,-42-21,0 0,57 46,-57-46,36 53</inkml:trace>
  <inkml:trace contextRef="#ctx0" brushRef="#br0" timeOffset="51569">16504 5432,'-26'107,"-10"11,45-32,19-39,40-47,-20-62,-17-57,-54-13,-29 37,15 45,22 44,29 22,42 13,6-6,15-8,-19 18,-2 48,-36 34,-28-11,-7-42,4-52,19-32,20-62,39-36,22-8,-20 50,3 77,-16 55,-13 31,-30-6,-20-18,11-25</inkml:trace>
  <inkml:trace contextRef="#ctx0" brushRef="#br0" timeOffset="51917">17695 5089,'8'-18,"-52"22,44-4,0 0,-52 71,52-71,-65 114,16 0,37-34,46-36,37-34,22-15,-5 7,-38 38,-38 25,-69 27,-40 0,-54-8</inkml:trace>
  <inkml:trace contextRef="#ctx0" brushRef="#br0" timeOffset="52604">9095 6565,'-48'1,"-43"4,91-5,-91 29,28 43,42 46,54 42,13 14,-24-26,-12-27,0-46,-7-58</inkml:trace>
  <inkml:trace contextRef="#ctx0" brushRef="#br0" timeOffset="52818">9081 7017,'-13'1,"-57"21,70-22,-92 34,-1 20,28 2,37-7,60-21</inkml:trace>
  <inkml:trace contextRef="#ctx0" brushRef="#br0" timeOffset="53099">9271 7086,'-21'53,"-37"30,58-83,-15 80,41-8,42-25,11-44,-26-52,-42-45,-48-12,-5 38,37 42</inkml:trace>
  <inkml:trace contextRef="#ctx0" brushRef="#br0" timeOffset="53279">9563 7254,'81'52,"-51"-38,-30-14,0 0,0 0,3-16,-3 16,0 0,-18-65,18 65,-21-83,43-9,22 29,29 11</inkml:trace>
  <inkml:trace contextRef="#ctx0" brushRef="#br0" timeOffset="53881">10956 6326,'3'1,"18"28,-21-29,0 0,11 93,-11-93,16 190,12 62,-6 2,4-22,1-79,1-67,-10-60,-2-60,6-63,18-78,12 10,9 96,2 67,2 52,-34 41,-30 15,3-20,2-22</inkml:trace>
  <inkml:trace contextRef="#ctx0" brushRef="#br0" timeOffset="54308">11874 7035,'-24'3,"-12"33,36-36,0 0,-44 79,44-79,-32 105,12 1,11-32,24-50,20-39,18-54,1-35,-15 32,-6 51,-3 37,-14 35,-6 21,-6 1,-2-19,21-25</inkml:trace>
  <inkml:trace contextRef="#ctx0" brushRef="#br0" timeOffset="54520">12254 7375,'-27'-62,"6"-19,21 81,8-92,36 15,12 29,11 23,2 20</inkml:trace>
  <inkml:trace contextRef="#ctx0" brushRef="#br0" timeOffset="54980">12860 7096,'-79'-22,"-27"27,5 23,50 67,63 13,49-22,16-43,-8-68,-23-97,-24-79,-44-34,-14 35,17 104,29 86,36 66,-4 87,3 53,-16 33,-12-44,4-42,11-61</inkml:trace>
  <inkml:trace contextRef="#ctx0" brushRef="#br0" timeOffset="55443">13177 7122,'35'36,"22"58,-57-94,71 137,-9-31,-18-50,-22-53,-21-63,-12-52,-2-7,13 34,30 92,43 64,-11 23,-4-22,-25-45,-2-40,3-57,1-32,22-13,-19 42,8 32</inkml:trace>
  <inkml:trace contextRef="#ctx0" brushRef="#br0" timeOffset="55824">14215 7074,'-66'-32,"-16"29,82 3,-36 58,28 62,27 9,35-50,0-50,3-58,-15-50,-24-33,-3 9,-6 68,7 35,8 49,-1 15,-6 10,-5 2</inkml:trace>
  <inkml:trace contextRef="#ctx0" brushRef="#br0" timeOffset="56035">14509 7341,'-5'-57,"8"-9,-3 66,19-62,14-1,-2 16,-5 22,15 6</inkml:trace>
  <inkml:trace contextRef="#ctx0" brushRef="#br0" timeOffset="56415">14819 7209,'21'11,"21"-14,-42 3,0 0,68-21,-68 21,74-33,-13-16,-19-6,-64 5,-33 5,-39 25,14 58,44 34,55 45,56-2,46-33,45-30,-17-58,-29-59</inkml:trace>
  <inkml:trace contextRef="#ctx0" brushRef="#br0" timeOffset="57007">12570 6179,'-5'-7,"5"0,0 7,0 0,49-13,-49 13,126 6,76 14,74 2,40 6,57-4,8-24,47-11,62 13,-8 15,-26 7,23 7,-71 8,-47 6,-83 3</inkml:trace>
  <inkml:trace contextRef="#ctx0" brushRef="#br0" timeOffset="58050">3703 10193,'-7'-40,"19"-13,-12 53,0 0,0 0,33-35,-33 35,0 0,35-31,-35 31,30-24,18-3,17 14,8 22,42 38,-8 33,-38 50,-43 28,-48-6,-50-19,-31-43,12-58,15-39,16-50,46-26,46-21,53 23,40 32,27 26,33 33,-10 25,-37 10,-68 9</inkml:trace>
  <inkml:trace contextRef="#ctx0" brushRef="#br0" timeOffset="58577">3379 9674,'39'-79,"74"8,49 30,48 57,68 77,5 66,-24 61,-34 84,-82 29,-95-12,-118-25,-117-83,-77-86,-73-103,-16-103,18-119,71-100,112-82,154 47,89 75,101 45,41 76</inkml:trace>
  <inkml:trace contextRef="#ctx0" brushRef="#br0" timeOffset="68738">6518 11360,'-5'-10,"5"-26,0 36,0 0,-8-67,8 67,-5-114,0-46,-7-66,1-64,1 68,37 107,21 82,23 109,-1 128,-6 47,2-4,-5-74,-21-85,-17-95,0-131,-31-118,-5-61,41 105,65 122,11 78,3 112,-19 132,-28 71,-28 15,-8-59,-21-71,3-96,0-96</inkml:trace>
  <inkml:trace contextRef="#ctx0" brushRef="#br0" timeOffset="69171">8239 11022,'-16'-1,"-49"-12,65 13,-99-2,12 31,10 44,52 39,67-6,35-49,4-53,11-63,-27-44,-30-1,-25 67,0 51,31 74,-18 7,-9-8,-8-32,14-41</inkml:trace>
  <inkml:trace contextRef="#ctx0" brushRef="#br0" timeOffset="69517">8531 11118,'21'99,"14"8,-7-9,-7-27,2-59,-8-69,6-62,38-46,-11 74,28 88,11 77,-25 25,-24-5,-11-10,5-49</inkml:trace>
  <inkml:trace contextRef="#ctx0" brushRef="#br0" timeOffset="69931">9379 11126,'-7'-23,"-44"16,51 7,0 0,-67 25,67-25,-30 76,20 33,39 10,25-47,8-58,11-70,-12-48,-21-13,-33 34,-2 61,-1 53,19 64,-1 19,5-8,-11-13,10-54,-12-48</inkml:trace>
  <inkml:trace contextRef="#ctx0" brushRef="#br0" timeOffset="70612">10220 11183,'13'-5,"-65"-5,52 10,0 0,-88-1,88 1,-80 30,23 55,50 24,56-9,34-27,31-36,-8-41,-4-10,-34 13,-27 48,-46 59,-43 26,-20-23,-3-46,43-51,40-60,52-64,72-54,-9 17,-16 32,-34 8,-79 28,-68 30,-51 57,23 79,45 48,58 28,64-32,50-47,30-74,-8-63</inkml:trace>
  <inkml:trace contextRef="#ctx0" brushRef="#br0" timeOffset="71397">12401 11623,'-1'96,"4"-53,-3-43,0 0,0 0,8-4,-8 4,0 0,3-76,-3 76,-10-136,3-34,18 20,-11 150,0 0,0 0,0 0,48-58,-48 58,0 0,0 0,76-3,-76 3,0 0,87 49,-87-49,70 67,-15 2,-18-28,-11-10,-4-31,11-15,6-24,4-26,-33-16,-34 10,-32 37,-8 50,5 48,1 51,22 1,56 0,58-28,37-28,7-55,-3-42,-29-18</inkml:trace>
  <inkml:trace contextRef="#ctx0" brushRef="#br0" timeOffset="71793">13574 11162,'-23'-18,"-49"17,72 1,0 0,-79 43,79-43,-68 72,29 6,54-18,40-20,15-29,34-3,-18 20,-39 26,-43 14,-50-7,-53-43,-12-29,37-9,72-21</inkml:trace>
  <inkml:trace contextRef="#ctx0" brushRef="#br0" timeOffset="72108">13951 11335,'50'-12,"-55"8,5 4,0 0,0 0,-62 20,62-20,0 0,-60 60,60-60,-36 97,48 11,64-18,19-52,-3-64,-20-58,-47-21,-40 10,-14 32,-8 28</inkml:trace>
  <inkml:trace contextRef="#ctx0" brushRef="#br0" timeOffset="72340">14385 11624,'60'30,"-18"-48,-42 18,0 0,20-61,-20 61,-1-91,6-6,6 14,11 18,-4 20,-7 9</inkml:trace>
  <inkml:trace contextRef="#ctx0" brushRef="#br0" timeOffset="72748">15019 11125,'-5'-4,"-7"9,12-5,0 0,0 0,0 0,-10 18,10-18,0 0,0 0,-18 34,18-34,0 0,-34 40,34-40,-35 61,-16 24,31 23,43-20,12-25,6-11,1-13,4-16,18-12</inkml:trace>
  <inkml:trace contextRef="#ctx0" brushRef="#br0" timeOffset="73393">15337 11480,'63'0,"6"-15,-69 15,80-39,-24-39,-54-14,-57 11,-29 43,8 56,14 62,54 28,39 4,37-13,29-41,10-44,4-42</inkml:trace>
  <inkml:trace contextRef="#ctx0" brushRef="#br0" timeOffset="73722">16157 11098,'-3'-11,"-80"22,83-11,-89 66,34 11,34-3,38-5,44-22,55-7,46 15,-39 23,-69 3,-61-15,-79-17,-84-30</inkml:trace>
  <inkml:trace contextRef="#ctx0" brushRef="#br0" timeOffset="74733">9611 12227,'-319'14,"-45"-12,14-16,-5 3,66 7,76 8,7-3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6:19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3618 2543,'73'-115,"52"28,27 17,53 6,37-2,28 12,27 21,29 55,40 90,0 57,-115-1,-58-5,-67 13,-78-9,-52 2,-65-16,-61-7,-100-29,-88-53,-85-38,-43-25,-22-34,17-11,24-32,70-40,80-17,119-23,149 2,160-9,208 6,196 25,196 22,170 55,21 98</inkml:trace>
  <inkml:trace contextRef="#ctx0" brushRef="#br0" timeOffset="11666.1665">22720 4059,'14'-16,"-5"-13,-9 29,0 0,-4-37,4 37,-12-29,8-8,4 37,0 0,6-26,-6 26,28-13,2 9,3-2,-11-7,-11-1,-10 11,0 3,-11 3,-16 11,-10-10,-12 2,-17-3,-23 4,4 6,29 16,24 17,2 3,2 18,22-14,15 10,15 10,7 8,-3-7,-26 2,4-16,0-3,10-12,21-9,2-7,7-14,-17-11,-10-2,-7 4,8 9,-4 5,-8 7,-22-8,-5-17</inkml:trace>
  <inkml:trace contextRef="#ctx0" brushRef="#br0" timeOffset="14308.4307">21423 4598,'11'-14,"-7"10,-4 4,0 0,0 0,16-4,-16 4,0 0,51-5,-51 5,98 4,35 14,11 8,3-4,-1-10,-3 1,-18 0,-27 4,-12-2,-42-8,-43-7,-31-16,-66-29,-40-15,-4-1,23 12,61 30,58 15,52 17,84 24,48 13,-35 3,-75-4,-66 5,-68 24,-74-16,-53-15,-24-15,-18-11</inkml:trace>
  <inkml:trace contextRef="#ctx0" brushRef="#br0" timeOffset="17343.7342">19095 4675,'28'43,"19"32,-47-75,46 84,-18-14,-11-19,-15-29,-15-31,-36-50,-26-46,-5-21,34 29,62 37,39 23,44 21,-8 41,-25 26,-35-4,-49-7,-23-4,-12-14,29-16,28-5,31-3,22 13,25 12,-20 19,-22 26,-37 10,-60 1,-17-18,-13-17,27-23,35-21</inkml:trace>
  <inkml:trace contextRef="#ctx0" brushRef="#br0" timeOffset="17627.7626">19546 4459,'37'47,"2"53,-39-100,35 129,7 2,1-42,-11-33,-3-19</inkml:trace>
  <inkml:trace contextRef="#ctx0" brushRef="#br0" timeOffset="18027.8026">20059 4758,'-22'1,"-23"11,45-12,0 0,-33 42,33-42,-12 58,14 0,24-14,-6-35,11-21,-13-30,-16-31,8 31,17 34,24 26,-9 16,-25 0,-8-4,-6-15,-2-20</inkml:trace>
  <inkml:trace contextRef="#ctx0" brushRef="#br0" timeOffset="18276.8275">20321 4610,'-8'1,"-20"11,28-12,0 0,0 0,-17 30,17-30,0 0,4 56,-4-56,23 77,11-21,11-19,2-21,1-31</inkml:trace>
  <inkml:trace contextRef="#ctx0" brushRef="#br0" timeOffset="18540.8539">20329 4354,'4'-11,"2"16,-6-5,0 0,37 51,-37-51,51 94,-5 15,2 1,-11-31,-8-33,-19-33</inkml:trace>
  <inkml:trace contextRef="#ctx0" brushRef="#br0" timeOffset="18821.882">20638 4580,'-3'16,"-22"23,25-39,0 0,0 0,-23 58,23-58,0 0,-2 55,2-55,8 43,21-24,-8-11,-5-10,20-5,15 10,4 2</inkml:trace>
  <inkml:trace contextRef="#ctx0" brushRef="#br0" timeOffset="19418.9417">20658 4137,'7'23,"-2"20,-5-43,0 0,12 55,-12-55,34 66,14 17,11 12,1 6,-22-23,-2-35,-28-24,-7-20,4-30,-9-27,30-3,12 17,-1 38,-2 21,2 13,-16 8,-20 3,-31 13,-24-9,6-9,13-18,29-16</inkml:trace>
  <inkml:trace contextRef="#ctx0" brushRef="#br0" timeOffset="19804.9803">21175 4582,'4'-16,"12"-27,-16 43,0 0,0 0,12-46,-12 46,0 0,7-58,-7 58,-16-35,-15-1,-26 17,34 19,18 16,30 31,16 22,1-7,-5-18,-6-25,-9-24,-2-31</inkml:trace>
  <inkml:trace contextRef="#ctx0" brushRef="#br0" timeOffset="20036.0034">21407 4427,'-34'-10,"16"-17,18 27,0 0,-16-45,16 45,-1-51,-8-7,24 1,-17 22,11 13</inkml:trace>
  <inkml:trace contextRef="#ctx0" brushRef="#br0" timeOffset="20315.0313">21587 4342,'-1'-20,"-5"-13,6 33,0 0,0 0,-9-45,9 45,0 0,-22-50,22 50,-20-49,2 8,13 19</inkml:trace>
  <inkml:trace contextRef="#ctx0" brushRef="#br0" timeOffset="20780.0778">21576 4076,'47'40,"7"-4,-54-36,0 0,43 21,-43-21,28 1,-28-23,-18-23,6 1,22 25,19 23,21 17,-6 29,-6 12,-13 18,-32-19,-8-42,-16-53,1-64,25-40,34-32,23 35,-1 51</inkml:trace>
  <inkml:trace contextRef="#ctx0" brushRef="#br0" timeOffset="33556.3553">1207 9161,'-27'-3,"7"0,20 3,0 0,0 0,-13-2,13 2,0 0,-1 1,1-1,-5 7,-3 46,8-53,0 0,-9 103,9-103,15 157,11 17,28 17,-5 46,-22-3,-12-13,-8-40,-5-26,-5-64,0-39,0-45,0-18,10-74,0-108,17-32,0 33,-15 9</inkml:trace>
  <inkml:trace contextRef="#ctx0" brushRef="#br0" timeOffset="36353.635">1108 3861,'19'-39,"11"16,-30 23,0 0,59-48,-59 48,73-32,44-1,32 6,21 13,39 26,9 36,22 35,-29 52,-42 58,-62 13,-65 6,-33-57,-28-5,-29-28,-29-27,-78-30,-96-45,-88-47,22-17,-1-34,36-21,67-30,58-53,95-52,90-12,132 47,166 65,128 91,132 95,17 98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4:01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10463 3996,'25'-8,"33"0,-58 8,107-4,45-4,61 8,49-2,44 0,57-9,11-7,7 5,-9 12,-30-1,-57-5,-31-10,-83 3,-75 4,-62 3,-32 6</inkml:trace>
  <inkml:trace contextRef="#ctx0" brushRef="#br0" timeOffset="548">13776 3630,'-31'4,"21"1,10-5,0 0,18 16,-18-16,95 51,58 35,19 15,-30 1,-67-33,-65-21,-31-7,-65-2,-53-4,-64-7,-11-11,71-11</inkml:trace>
  <inkml:trace contextRef="#ctx0" brushRef="#br0" timeOffset="1049">15197 4187,'45'55,"-10"-8,-35-47,40 33,4-32,-12-38,12-59,-6-38,12-44,21-11,22 12,32 32,35 28</inkml:trace>
  <inkml:trace contextRef="#ctx0" brushRef="#br0" timeOffset="12871">9268 5547,'-34'-20,"-4"-5,38 25,0 0,-48-34,48 34,-94-71,-40-27,-62-28,-48-25,38 16,76 48,93 57,47 23</inkml:trace>
  <inkml:trace contextRef="#ctx0" brushRef="#br0" timeOffset="13099">9152 4881,'10'56,"-131"73,-153 16,-49-27,28 6,38 21</inkml:trace>
  <inkml:trace contextRef="#ctx0" brushRef="#br0" timeOffset="14207">7996 5886,'-4'-18,"-8"0,12 18,0 0,0 0,-6-9,6 9,0 0,3 2,-3-2,27 29,63 59,-90-88,142 122,46 18,-1-19,-21-18,-41-15,-52-39,-37-33</inkml:trace>
  <inkml:trace contextRef="#ctx0" brushRef="#br0" timeOffset="14493">9007 5796,'-50'38,"-125"81,-53 50,-10 1,-24-12,14-38,-6-29</inkml:trace>
  <inkml:trace contextRef="#ctx0" brushRef="#br0" timeOffset="17176">10582 7708,'99'-2,"-12"-11,20-19,30-1,52-6,81 6,50 13,64-6,37 5,-3 6,-15 5,-23 14,-124 2,-95-15,-65-28,-68-16,-76-19,-71-16,-19-21,0 9,30 36,39 40,41 26,32 23,73 40,70 43,60 30,-8-3,-45-14,-61-16,-110-23,-97-12,-83-36,-27-18,16-28</inkml:trace>
  <inkml:trace contextRef="#ctx0" brushRef="#br0" timeOffset="17747">15084 7448,'8'5,"44"32,-52-37,79 84,14 22,-11-34,-31-39,-3-49,-23-65,6-76,36-78,18-21,33 36,4 21,-18 39</inkml:trace>
  <inkml:trace contextRef="#ctx0" brushRef="#br0" timeOffset="29430">10898 10579,'-61'7,"-45"-15,106 8,-148-16,-21-5,-7-2,11 1,4-1,17 3</inkml:trace>
  <inkml:trace contextRef="#ctx0" brushRef="#br0" timeOffset="31206">11756 9249,'24'-23,"1"2,-25 21,0 0,0 0,31-11,-31 11,0 0,61-18,-61 18,98-11,29 1,28 10,26 0,36-3,23 1,14 1,15 9,0 6,-47 7,-21-3,-44-1,-27-6,-80-11,-47-16,-49-21,-45-31,-25-4,-13-1,18 15,24 20,62 27,36 18,55 38,59 38,21 22,-15 21,-91-10,-59-24,-60-17,-50-19,-55-16</inkml:trace>
  <inkml:trace contextRef="#ctx0" brushRef="#br0" timeOffset="47417">15351 8572,'24'39,"8"53,-32-92,29 139,-6 37,-18-7,0-46,-16-38,-1-67,-18-50,-33-100,-6-67,17-24,20 43,51 78,46 49,37 63,34 73,-40 33,-20-13,-51-24,-62-18,-69-15,-39-19,49-22,64-12,53 0,68-6,63 20,36 58,-29 53,-81 14,-74-20,-84-38,-80-37,-62-32,35-25</inkml:trace>
  <inkml:trace contextRef="#ctx0" brushRef="#br0" timeOffset="48943">17445 8306,'-11'10,"-26"14,37-24,0 0,-58 46,58-46,-64 59,12 8,11 43,41 26,27 12,31-23,22-35,-19-42</inkml:trace>
  <inkml:trace contextRef="#ctx0" brushRef="#br0" timeOffset="49806">17605 8597,'4'36,"9"64,-13-100,11 114,-2-19,3-23,-5-60,-14-53,-7-77,-5-34,14 3,20 50,17 56,20 44,25 72,-16 30,-24-10,-34-29,-31-25,-31-23,12-14,33-13,48-10,35 8,1 38,-1 46,-38 29,-39-24,-48-23,-42-28,-25-32,10-23,46-16</inkml:trace>
  <inkml:trace contextRef="#ctx0" brushRef="#br0" timeOffset="50178">18338 8459,'-27'40,"-6"28,33-68,-49 100,3 7,35-20,48-28,47-22,4-25,-11-38</inkml:trace>
  <inkml:trace contextRef="#ctx0" brushRef="#br0" timeOffset="51014">18818 8949,'-19'26,"4"-20,15-6,0 0,0 0,-23-23,23 23,0 0,-37-89,37 89,-33-133,-5-29,5 1,29 37,27 59,27 53,39 72,-6 51,-31 1,-47-22,-42-28,-44-33,-28-20,22-5,37-5</inkml:trace>
  <inkml:trace contextRef="#ctx0" brushRef="#br0" timeOffset="51404">19117 8267,'6'97,"10"56,8 1,26-18,-10-50,5-55,-1-39,30-43,-1-13,13 14,-7 30,-13 14</inkml:trace>
  <inkml:trace contextRef="#ctx0" brushRef="#br0" timeOffset="51714">19526 7982,'25'-3,"15"44,-40-41,83 119,25 37,-12 39,-31 29,-99-23,-86-28</inkml:trace>
  <inkml:trace contextRef="#ctx0" brushRef="#br0" timeOffset="56415">15689 10584,'3'-2,"11"-14,-14 16,0 0,0 0,10-17,-10 17,0 0,11-21,-11 21,19-35,0-30,-19 65,14-117,-1-50,-8-46,10 27,-2 76,11 86,-6 44,34 97,-5 38,11-3,-6-33,-24-36,-1-33,-21-42</inkml:trace>
  <inkml:trace contextRef="#ctx0" brushRef="#br0" timeOffset="56600">16150 10225,'1'-2,"-18"7,17-5,0 0,0 0,-65-5,65 5,0 0,-92-23,92 23,-96-19,54 14,30 10,6 1</inkml:trace>
  <inkml:trace contextRef="#ctx0" brushRef="#br0" timeOffset="56971">16306 9671,'4'41,"2"54,-6-95,0 126,1 20,5-14,8-24,16-16,-11-48</inkml:trace>
  <inkml:trace contextRef="#ctx0" brushRef="#br0" timeOffset="57511">16793 10182,'0'-1,"-31"7,31-6,0 0,-50 38,50-38,-53 80,25-3,44-13,28-32,-5-42,-3-47,-11-30,-12 24,15 46,16 47,11 50,6 35,-30 28,-45-36,-37-45,-68-43,2-47,14-30</inkml:trace>
  <inkml:trace contextRef="#ctx0" brushRef="#br0" timeOffset="57945">17214 10130,'-43'51,"14"18,29-69,2 78,27-6,38-26,9-41,-16-43,-28-29,-44-7,-45 8</inkml:trace>
  <inkml:trace contextRef="#ctx0" brushRef="#br0" timeOffset="58266">17599 9606,'1'12,"-18"82,17-94,-16 167,29 42,19 13,9-18</inkml:trace>
  <inkml:trace contextRef="#ctx0" brushRef="#br0" timeOffset="72496">19526 9502,'-5'-27,"1"-9,4 36,0 0,19-45,-19 45,45-34,29 7,30 37,44 7,23 11,24-5,0 1,-34-17,-68-14,-41-46,-46-34,-41-7,-27 14,6 16,12 32,31 26,22 35,36 58,37 23,44 16,-19-14,-38-20,-59-14,-58-31,-77-31,-62-22,24-11</inkml:trace>
  <inkml:trace contextRef="#ctx0" brushRef="#br0" timeOffset="73113">22770 8883,'5'-21,"-29"6,24 15,0 0,0 0,-38 4,38-4,0 0,-84 21,84-21,-131 41,-37 23,-21 38,37 17,51 22,59 25,84-4,74-21,88-17,40-48,9-58,-68-51</inkml:trace>
  <inkml:trace contextRef="#ctx0" brushRef="#br0" timeOffset="87238">21521 8710,'23'-89,"-5"-38,-8-43,-8-23,3 41,9 89,14 56,19 75,6 81,-33 15,-15-41,-18-29,-13-44,5-45,6-41</inkml:trace>
  <inkml:trace contextRef="#ctx0" brushRef="#br0" timeOffset="87392">21678 8429,'7'-5,"-15"7,8-2,0 0,0 0,-52 5,52-5,0 0,-71-4,71 4,-72-2,30 11,31-4</inkml:trace>
  <inkml:trace contextRef="#ctx0" brushRef="#br0" timeOffset="87864">22013 8186,'-27'-3,"-17"9,44-6,0 0,0 0,-39 50,39-50,0 0,-24 61,24-61,-12 56,25-12,20-16,20-22,6-3,-2 24,-12 29,-30-7,-38-8,-46-39,-17-10,16-17</inkml:trace>
  <inkml:trace contextRef="#ctx0" brushRef="#br0" timeOffset="88290">22343 8234,'-29'1,"-19"17,48-18,0 0,-47 37,47-37,-45 61,35-5,38-25,17-19,12-17,-7 2,-16 28,-15 32,-42 9,-27-21,-24-24,-1-27</inkml:trace>
  <inkml:trace contextRef="#ctx0" brushRef="#br0" timeOffset="88667">22537 8518,'36'4,"-13"-13,-23 9,0 0,0 0,0 0,16-26,-16 26,0 0,0 0,4-40,-4 40,0 0,-37-66,37 66,-51-54,17 38,11 40,23 41,-5 20,17-12,12-6,8-34,-9-28</inkml:trace>
  <inkml:trace contextRef="#ctx0" brushRef="#br0" timeOffset="89178">22680 8457,'21'63,"-1"7,-20-70,18 47,-6-23,-3-28,-2-35,1-32,3 20,11 35,8 39,-2 35,-13-3,-14-17,1-32,5-37,5-29,17-5,1 13,5 42,9 42,-10 29,-19-8,-30-16</inkml:trace>
  <inkml:trace contextRef="#ctx0" brushRef="#br0" timeOffset="90938">23163 7883,'17'60,"-2"54,-15-114,19 156,-4 25,-2-38,-6-61,-2-58,1-33,6-44,8-26,8 29,15 57,-1 59,-26 8,-34-13,-30-32,-33-44,3-32</inkml:trace>
  <inkml:trace contextRef="#ctx0" brushRef="#br0" timeOffset="91261">23560 7886,'-15'41,"-1"81,16-122,-5 165,13 8,3-28,6-46,-1-41</inkml:trace>
  <inkml:trace contextRef="#ctx0" brushRef="#br0" timeOffset="91656">23661 8526,'10'11,"12"28,-22-39,0 0,0 0,41 51,-41-51,0 0,38 27,-38-27,31 0,9-54,-8-27,-9 20,3 41,11 56,14 73,-36 58,-45-15,-46-17,-78-22,-25-41</inkml:trace>
  <inkml:trace contextRef="#ctx0" brushRef="#br0" timeOffset="103792">10147 11121,'60'-22,"17"13,-77 9,127-11,77 20,36 17,21 12,-51-7,-75-6,-74-13,-54-16,-60-24,-60-29,-18-20,11-8,19 6,42 14,49 43,57 38,97 64,34 31,-4-3,-28 3,-95-35,-84-12,-76-11,-79-25,-8-25,58-19</inkml:trace>
  <inkml:trace contextRef="#ctx0" brushRef="#br0" timeOffset="104163">12871 10707,'-9'28,"-47"24,56-52,-89 93,-16 32,-2 3,-19-21,-2-26,22-35,36-39</inkml:trace>
  <inkml:trace contextRef="#ctx0" brushRef="#br0" timeOffset="104392">12901 11483,'-4'-18,"-89"-49,93 67,-165-108,-83-24,-3-1,24-5,-8-17</inkml:trace>
  <inkml:trace contextRef="#ctx0" brushRef="#br0" timeOffset="109045">11625 12219,'149'6,"84"20,16 19,4 6,5-10,-49-29,-62-14,-81-28,-87-53,-101-63,-60-9,3 45,65 90,75 44,69 45,111 52,58 21,-38-38,-100-26,-81-10,-70-12,-64-10,9-1,53-11</inkml:trace>
  <inkml:trace contextRef="#ctx0" brushRef="#br0" timeOffset="109791">13933 12161,'12'195,"21"-40,3-57,-4-48,-29-52,-42-83,-49-91,-4-50,38 50,66 73,26 44,29 44,41 69,15 59,-62-9,-62-19,-55-16,-35-17,9-30,61-17,52 4,68 40,30 37,-22 14,-34 8,-37-24,-25-20,-18-27,6-38</inkml:trace>
  <inkml:trace contextRef="#ctx0" brushRef="#br0" timeOffset="110152">14595 12637,'30'-22,"14"-11,-44 33,0 0,55-47,-55 47,38-63,-31-15,-48 16,-46 33,-7 40,39 45,48 57,58 19,48-30,16-57,-11-57,-35-71,-43-62</inkml:trace>
  <inkml:trace contextRef="#ctx0" brushRef="#br0" timeOffset="110631">14889 11794,'18'97,"8"60,15 57,18 17,-17-92,-10-78,-12-64,-7-81,-4-44,20 12,32 83,15 66,-5 52,-48 8,-55-12,-64-24,-31-39,23-28,40-21,55-10</inkml:trace>
  <inkml:trace contextRef="#ctx0" brushRef="#br0" timeOffset="111004">15693 12239,'-52'2,"-21"22,73-24,-45 67,37 42,59-7,42-44,24-35,-35-62,-61-37,-67-19,-50 15,0 43,14 30,34 29</inkml:trace>
  <inkml:trace contextRef="#ctx0" brushRef="#br0" timeOffset="111738">16296 12346,'-61'-13,"-11"27,72-14,-60 67,20 51,52-32,51-32,28-42,-6-57,-44-33,-42-15,-66 32,-26 24</inkml:trace>
  <inkml:trace contextRef="#ctx0" brushRef="#br0" timeOffset="112076">16574 11803,'-17'109,"33"48,28 60,24-21,-16-80,6-61,-2-42,-6-42</inkml:trace>
  <inkml:trace contextRef="#ctx0" brushRef="#br0" timeOffset="112239">16925 12362,'-72'7,"-75"-3,-43-2,-4 21,32 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7:09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15861 12411,'-10'-28,"5"16,5 12,0 0,0 0,0 0,0 0,-1-6,1 6,0 0,0 0,0 0,4 0,-4 0,0 0,0 0,10 7,-10-7,0 0,42 40,-42-40,58 70,32 22,-4 16,13 18,2 13,-3-1,-6-7,-8-6,-46-34,-37-33,-15-11,-1-26,10-17,6-4,14-15,-13-17,9-25,-1-12,-6 8,11 10,-7 20,5 18,-4 18,-3 40,0 41,-12 7,-7-37,-26-32,-18-48,-38-55,-15-28,25 39,37 31,20 26</inkml:trace>
  <inkml:trace contextRef="#ctx0" brushRef="#br0" timeOffset="789.0789">14682 11585,'27'59,"7"48,-34-107,40 136,10-7,1-18,-21-42,-11-37,-32-44,-32-43</inkml:trace>
  <inkml:trace contextRef="#ctx0" brushRef="#br0" timeOffset="1140.114">14991 11541,'-14'-11,"-22"16,36-5,0 0,0 0,-43 29,43-29,0 0,-52 45,52-45,-50 42,4-10,16-10,15 5</inkml:trace>
  <inkml:trace contextRef="#ctx0" brushRef="#br0" timeOffset="1389.1389">14998 11911,'-47'17,"-10"8,57-25,-75 25,-2-5,50-7,13-2,11-8</inkml:trace>
  <inkml:trace contextRef="#ctx0" brushRef="#br0" timeOffset="1604.1604">15073 11953,'5'43,"23"28,-28-71,34 69,-3-20,-24-35</inkml:trace>
  <inkml:trace contextRef="#ctx0" brushRef="#br0" timeOffset="1779.1779">14983 11830,'1'-24,"5"10,-6 14,0 0,0 0,0 0,15-12,-15 12,0 0,0 0,11-5,-11 5,0 0,23-11,-23 11,28-11</inkml:trace>
  <inkml:trace contextRef="#ctx0" brushRef="#br0" timeOffset="2075.2075">15371 12115,'20'29,"-17"-26,-3-3,0 0,0 0,-6-11,6 11,0 0,-19-49,19 49,-26-72,23 3,3 69,7-59,11 16,6 4,-2 18</inkml:trace>
  <inkml:trace contextRef="#ctx0" brushRef="#br0" timeOffset="2485.2485">15615 11694,'-56'-10,"8"16,48-6,0 0,-41 38,41-38,-37 64,32 3,35-11,13-29,10-25,0-20,-5 16,-7 29,-31 23,-23 11,-23-13,-14-26</inkml:trace>
  <inkml:trace contextRef="#ctx0" brushRef="#br0" timeOffset="2721.2721">15628 11367,'30'0,"-15"29,-15-29,0 0,49 95,-49-95,52 145,-11 29,-20-26,-6-44</inkml:trace>
  <inkml:trace contextRef="#ctx0" brushRef="#br0" timeOffset="2894.2894">15840 11726,'-2'15,"-27"16,29-31,0 0,-50 38,50-38,-76 46,6-3</inkml:trace>
  <inkml:trace contextRef="#ctx0" brushRef="#br0" timeOffset="3600.36">12578 10411,'-7'-9,"6"12,1-3,0 0,0 0,22 50,-22-50,0 0,48 124,-48-124,69 182,-7 5,-15-50,-2-33,-33-49,6-44</inkml:trace>
  <inkml:trace contextRef="#ctx0" brushRef="#br0" timeOffset="3805.3805">13034 10804,'-14'-8,"-55"17,69-9,0 0,-78 38,78-38,-90 59,34 15,44-7,10-37</inkml:trace>
  <inkml:trace contextRef="#ctx0" brushRef="#br0" timeOffset="4090.409">12719 10335,'2'-2,"22"40,-24-38,0 0,59 78,-59-78,71 153,3 38,-12 0,-18-56,-5-39,-14-46,-16-45</inkml:trace>
  <inkml:trace contextRef="#ctx0" brushRef="#br0" timeOffset="4592.4592">13226 10794,'5'0,"-8"14,3-14,0 0,0 0,0 59,0-59,0 0,-1 90,1-90,-4 96,26-28,25-28,10-33,-25-47,-20-41,-24-8,-27 30,-13 10</inkml:trace>
  <inkml:trace contextRef="#ctx0" brushRef="#br0" timeOffset="5021.5021">13404 10810,'34'42,"-1"20,-33-62,32 75,8-22,1-24,-18-36,-27-49,-16-13,-11 6,29 47,24 26,45 39,14 2,-16-34,-19-50,-32-52,-30-34,-20 26</inkml:trace>
  <inkml:trace contextRef="#ctx0" brushRef="#br0" timeOffset="7450.745">14306 10561,'4'-11,"-3"5,-1 6,0 0,0 0,-14-3,14 3,0 0,-44 9,44-9,-52 43,4 22,22 19,37-7,22-26,7-42,9-70,-22-85,-31-69,-44 1,-13 76,32 56,17 64,33 37,27 97,13 42,-7 7,-2-14,-19-42,-23-42,-6-46</inkml:trace>
  <inkml:trace contextRef="#ctx0" brushRef="#br0" timeOffset="7640.764">14492 10429,'28'46,"3"40,-31-86,24 94,-23-29,-13-31</inkml:trace>
  <inkml:trace contextRef="#ctx0" brushRef="#br0" timeOffset="7782.7782">14405 10167,'10'-9,"19"9,-29 0,0 0,24 31,-24-31</inkml:trace>
  <inkml:trace contextRef="#ctx0" brushRef="#br0" timeOffset="8214.8214">14835 10355,'0'-3,"-45"24,45-21,0 0,-36 73,36-73,-46 108,20 5,51-37,24-48,11-73,-36-80,-29-71,-31-21,-16 64,17 78,34 61,18 67,42 122,21 35,0-27,-1-47</inkml:trace>
  <inkml:trace contextRef="#ctx0" brushRef="#br0" timeOffset="8786.8786">15433 10368,'35'61,"-1"31,-34-92,59 101,-11-36,-12-35,-27-35,-19-71,-28-46,1 1,19 79,60 65,28 54,-1 19,-2-43,-32-48,1-64,-38-48,0-13,-15 36,1 25</inkml:trace>
  <inkml:trace contextRef="#ctx0" brushRef="#br0" timeOffset="9137.9137">15949 10353,'58'7,"-14"-18,-44 11,0 0,49-30,-49 30,27-48,-24-11,-35 1,-29 16,-3 43,14 46,18 45,33 24,36-9,45-31,11-34,8-50</inkml:trace>
  <inkml:trace contextRef="#ctx0" brushRef="#br0" timeOffset="9635.9635">16833 10183,'-19'-15,"-64"1,83 14,0 0,-73 27,73-27,-59 87,29 8,44-25,24-24,12-49,-19-29,0-25,-17 26,20 19,3 43,18 54,-11 18,-34 23,-50-47,-25-48,-29-38,22-32,51-26</inkml:trace>
  <inkml:trace contextRef="#ctx0" brushRef="#br0" timeOffset="9957.9957">17082 10403,'61'-22,"-30"-20,-31 42,0 0,7-64,-7 64,-8-74,-24 6,-29 37,-5 65,25 44,31 31,44-14,34-25,19-32,-4-49,12-46</inkml:trace>
  <inkml:trace contextRef="#ctx0" brushRef="#br0" timeOffset="10183.0182">17390 9625,'36'49,"2"103,-4 26,-15 3,15-6,-3-63,-2-61</inkml:trace>
  <inkml:trace contextRef="#ctx0" brushRef="#br0" timeOffset="10359.0358">17669 10032,'23'-6,"-52"16,29-10,0 0,0 0,-68 22,68-22,0 0,-70 21,70-21,-73 28,-6 15</inkml:trace>
  <inkml:trace contextRef="#ctx0" brushRef="#br0" timeOffset="11040.1039">13402 11788,'22'29,"28"69,-50-98,46 124,-20 2,-1-22,-19-44,-12-35</inkml:trace>
  <inkml:trace contextRef="#ctx0" brushRef="#br0" timeOffset="11232.1231">13615 12126,'-45'-1,"-44"5,89-4,-94 19,2 13,44-3,66-3</inkml:trace>
  <inkml:trace contextRef="#ctx0" brushRef="#br0" timeOffset="11570.1569">13880 12065,'-4'-13,"-36"2,40 11,0 0,0 0,-55 18,55-18,0 0,-57 52,57-52,-27 95,48-7,51-21,19-37,27-47,-45-48,-56-22,-79-2,-56 28,-27 24,20 25</inkml:trace>
  <inkml:trace contextRef="#ctx0" brushRef="#br0" timeOffset="12555.2554">16455 11664,'-8'-14,"-16"3,24 11,0 0,0 0,-35 12,35-12,0 0,-36 52,36-52,-33 102,25-16,18-36,38-20,15-43,-21-36,-25-30,-21 16,7 51,-3 29,22 60,-4 2,-7-9,-1-27,-4-37,10-38</inkml:trace>
  <inkml:trace contextRef="#ctx0" brushRef="#br0" timeOffset="13497.3496">16672 11752,'2'-43,"-10"31,8 12,0 0,0 0,11 11,-11-11,0 0,22 110,-22-110,30 154,-26-44,-13-50,6-59,-5-73,4-53,15-14,12 47,17 66,13 63,12 70,-30 8,-4-8,-24-53,-3-42</inkml:trace>
  <inkml:trace contextRef="#ctx0" brushRef="#br0" timeOffset="13949.3948">17249 11692,'-34'9,"-19"4,53-13,-87 38,22 39,48 8,37-7,25-44,9-59,-10-75,-18-54,-25-34,-32 35,20 67,10 58,26 50,28 93,1 26,-14 10,2-23,-10-47</inkml:trace>
  <inkml:trace contextRef="#ctx0" brushRef="#br0" timeOffset="14175.4174">17529 11860,'14'-16,"-34"-23,20 39,0 0,0 0,-17-51,17 51,0 0,-11-69,11 69,15-71,16-6,12 9,5 29,-6 19</inkml:trace>
  <inkml:trace contextRef="#ctx0" brushRef="#br0" timeOffset="14530.4529">17757 11399,'-12'6,"-1"45,13-51,0 0,-9 104,9-104,4 122,35-19,15-45,3-54,-19-60,-32-39,-28-12,-19 30,-21 34,10 32,18 17,37 12</inkml:trace>
  <inkml:trace contextRef="#ctx0" brushRef="#br0" timeOffset="14755.4754">18013 11376,'-6'28,"6"50,0-78,13 96,10-25,-14-28,-5-41,-25-53</inkml:trace>
  <inkml:trace contextRef="#ctx0" brushRef="#br0" timeOffset="14855.4854">17927 11349,'0'-55,"13"25,-13 30,0 0,21-9,-21 9</inkml:trace>
  <inkml:trace contextRef="#ctx0" brushRef="#br0" timeOffset="15339.5338">18346 11266,'-39'-17,"-26"11,65 6,0 0,-59 47,59-47,-29 102,34 26,40-34,13-40,0-51,-20-57,-19-48,-32-59,-24-21,-2 31,17 42,32 77,5 52,31 108,-11 43,-25-6,3-30,9-47,-1-60,-12-65</inkml:trace>
  <inkml:trace contextRef="#ctx0" brushRef="#br0" timeOffset="15694.5693">18371 10510,'6'-23,"-2"-2,-4 25,0 0,0 0,18-26,-18 26,0 0,56-25,-56 25,74 8,5 33,5 24,-30 7,-27 2,-60-16,-50-11,13 8</inkml:trace>
  <inkml:trace contextRef="#ctx0" brushRef="#br0" timeOffset="15857.5856">18738 11222,'22'24,"-23"-28,1 4,0 0,0 0,0 0,-17-32,17 32,0 0,0 0,-2-18,2 18,0 0,11-3,-11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0:09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14472 2825,'5'-9,"-10"9,5 0,0 0,0 0,0 0,-15 8,15-8,0 0,0 0,-40 14,40-14,0 0,-66 11,66-11,-72 7,-1-11,-29-10,-22-8,-3 5,-9 11,-12 9,-5-6,-22-12,18-10,-2-10,14 15,-4 3,59 10,20-1,45 2,24 4,15-11,29 13</inkml:trace>
  <inkml:trace contextRef="#ctx0" brushRef="#br0" timeOffset="28973.8971">16674 3959,'-18'-28,"-14"-8,32 36,0 0,0 0,-19-25,19 25,0 0,-13-17,13 17,-16-18,8 10,8 8,0 0,-6-2,6 2,-19 0,-19 9,-18-2,-32-6,-37-6,-68-7,-39-6,-4-4,-24 1,14 10,13 2,-44-1,51-7,63 3,53 22</inkml:trace>
  <inkml:trace contextRef="#ctx0" brushRef="#br0" timeOffset="30662.0659">13761 4844,'4'-4,"-5"3,1 1,0 0,0 0,-7-4,7 4,0 0,-22-11,22 11,-15-7,6 8,9-1,0 0,0 0,-23 9,23-9,0 0,-44 18,44-18,-84 19,-22-12,-9-7,-14-12,-39-6,3 1,2 20,-12-7,7 10,0-5,-21-8,-7-10,-3 4,10 1,28 17,8 2,2 14,14 11,14-2,9-4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1:29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12400 11489,'11'-2,"-13"0,2 2,0 0,0 0,-38-9,38 9,0 0,-88-17,88 17,-109-18,-40 3,-12 7,-13 6,-45-4,-35-6,-17-11,-39-16,4-6,23 14,6 18,48 27,75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4:03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2042 14895,'-6'99,"-4"15,2 15,24-8,17 4,-6-17,-16-12,4-31,-18-49,0-19,-40-81,-7-46,-10-33,15 9,25 4,8 36,32 6,23 21,50 43,67 61,0 63,-40 44,-75-6,-56-14,-80-19,-38-22,12-28,10-20,6-19</inkml:trace>
  <inkml:trace contextRef="#ctx0" brushRef="#br0" timeOffset="632.0632">2889 15469,'-11'-14,"-6"3,17 11,0 0,0 0,0 0,-24-6,24 6,0 0,0 0,-48-1,48 1,0 0,-64 13,64-13,-83 51,42 10,36-7,37-7,14-8,5-35,18-21,-2-31,-25-18,-25 36,-14 22,-1 9,26 29,42 70,-27-11,-20-21,-24-39</inkml:trace>
  <inkml:trace contextRef="#ctx0" brushRef="#br0" timeOffset="1395.1395">3573 15404,'0'-7,"-18"-7,18 14,0 0,0 0,-20-5,20 5,0 0,-63 10,63-10,-86 37,17 0,26 3,37-3,26-7,10-13,34-4,24 13,9 30,-50 7,-33-11,-44 4,-42-27,-39-18,42-11,12-25</inkml:trace>
  <inkml:trace contextRef="#ctx0" brushRef="#br0" timeOffset="1885.1885">4017 15476,'-23'-3,"-9"9,32-6,0 0,-34 21,34-21,-41 50,2 16,35 13,14-23,34-5,31-12,-1-24,-10-9,-17-23</inkml:trace>
  <inkml:trace contextRef="#ctx0" brushRef="#br0" timeOffset="2370.237">4334 15584,'13'-16,"-24"5,11 11,0 0,0 0,-11-3,11 3,0 0,-22 5,22-5,-34 25,0 23,34-48,0 0,-8 70,8-70,-6 59,37-14,0-32,2-28,7-28,-27-20,-16 19,5 34,0 13,20 30,11 42,-2-4,-12-17,3-25,-8-34</inkml:trace>
  <inkml:trace contextRef="#ctx0" brushRef="#br0" timeOffset="2739.2739">4506 14912,'13'1,"-10"4,-3-5,0 0,0 0,6 32,-6-32,0 0,3 66,-3-66,15 121,14 35,22 20,6-14,3-19,-14-31,-14-41,-18-27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4:47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8398 8097,'88'2,"-20"3,-68-5,106 4,16-13,51-9,21-3,33-8,26 9,32-1,23 0,33-12,-14-1,17 10,59 4,-50 4,-9-4,-3-10,-26-15,-16 13,25 12,11 24,-4 1,33 15,-41-2,-17-1,13-2,-18 6,-14 9,17-5,-29-11,-11-3,19 4,-15 8,-37-3,0-15,-25-18,-11-13,4-1,-16 18,-10 12,38 17</inkml:trace>
  <inkml:trace contextRef="#ctx0" brushRef="#br0" timeOffset="15420.5419">9696 13311,'-70'11,"-31"-10,101-1,-118-2,-45 4,-13 5,-34 8,-24-3,-26-7,-37-8,9-3,-9 8,-33 0,-2 1,-17-1,-33 2,16-2,9-8,-14-3,9 6,11 21,6 5,25 16,45 0,69 2</inkml:trace>
  <inkml:trace contextRef="#ctx0" brushRef="#br0" timeOffset="16556.6555">2552 12000,'138'11,"61"39,62 6,56 6,32-18,64-19,25-4,14-13,58-14,-4 2,12-6,31-10,68-24,-16-14,-14-13,42-4,-22 16,-35 7,33-1,-28 21,-39 12,33 18,-83 3,-50 1,-1 0,-33 8,-32 16,-15-3,-55-11,-15-13,17-7,-7 8,-4 17,25 7,-6-4,-8 2,-4-1,-56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6:07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6269 3366,'13'-15,"-64"-17,51 32,0 0,-104-45,104 45,-113-32,-6 2,-44 37,-27 46,54 44,36 42,57-2,78-14,41-14,24-51,-7-66,-22-63,-10-43,-7-3,-43 35,3 21,-28 22,32 5,13 10,-9 15,-13 13,-3 23,-13 59,-8 28,7 45,8 30,2-4,11-29,-17-42,-14-26,24-41</inkml:trace>
  <inkml:trace contextRef="#ctx0" brushRef="#br0" timeOffset="624">6863 3438,'-10'-17,"-54"-18,64 35,-101-33,-21 18,-16 28,30 55,63 51,49-6,41-40,23-29,8-51,-1-62,-4-51,-31 17,-36 83,-3 22,0 34,-3 68,-2 54,5 28,-18-14,-1-40,-3-26,8-37</inkml:trace>
  <inkml:trace contextRef="#ctx0" brushRef="#br0" timeOffset="813">7186 4544,'21'-8,"-52"-39,31 47,0 0,-43-80,43 80</inkml:trace>
  <inkml:trace contextRef="#ctx0" brushRef="#br0" timeOffset="1380">8011 3557,'13'-27,"-108"-39,95 66,-145-46,-20 21,34 48,62 64,79 63,62-16,9-44,-3-49,11-63,-33-53,-21-50,-23 21,-9 58,-1 45,15 63,9 106,-32 32,11-41,-6-26,5-46,5-31</inkml:trace>
  <inkml:trace contextRef="#ctx0" brushRef="#br0" timeOffset="1996">8968 3451,'-20'-19,"-75"-12,95 31,-104 5,5 42,25 64,37 26,27-9,24-55,21-46,36-50,29-66,9-56,-31 47,-52 59,-29 15,-8 6,-10 18,11 20,-6 72,20 64,-17 28,-17-5,3-32,15-32,20-40,2-43</inkml:trace>
  <inkml:trace contextRef="#ctx0" brushRef="#br0" timeOffset="2641">9934 3453,'-31'-39,"-66"13,97 26,-111-6,-6 31,22 40,42 37,22 10,41-20,30-25,34-41,21-53,10-33,-17-48,-49 27,-17 44,-7 14,-12 22,-3 6,6 57,-2 50,-3 43,-26 23,-22-14,4-17,19-26,15-27,11-42</inkml:trace>
  <inkml:trace contextRef="#ctx0" brushRef="#br0" timeOffset="3071">11058 3296,'-16'41,"-49"46,65-87,-93 116,-10 43,40 6,26 2,-17-32,-1-37,5-37,19-25</inkml:trace>
  <inkml:trace contextRef="#ctx0" brushRef="#br0" timeOffset="3521">10409 3491,'-10'-30,"-18"7,28 23,0 0,0 0,-34-13,34 13,0 0,-45 12,45-12,-15 56,25 54,-10-110,29 122,7-33,8-43,27-57,-9-42,-27-42,-40 17,-25 23,-29 19,-12 29</inkml:trace>
  <inkml:trace contextRef="#ctx0" brushRef="#br0" timeOffset="3917">11262 4170,'-30'41,"0"19,30-60,2 73,44 1,35-19,26-39,-18-43,-61-42,-63-38,-66-13,-26 25</inkml:trace>
  <inkml:trace contextRef="#ctx0" brushRef="#br0" timeOffset="10819">4484 1439,'30'10,"-13"28,-17-38,0 0,-7 69,7-69,10 118,17 58,18 54,-1 50,0-37,0-66,-29-49,3-73</inkml:trace>
  <inkml:trace contextRef="#ctx0" brushRef="#br0" timeOffset="11329">4889 2482,'6'11,"-2"8,-4-19,0 0,0 0,24 39,-24-39,0 0,9 75,-9-75,49 61,-24-17,-11-31,-14-30,-1-54,-12-37,36-37,23 63,26 66,-18 39,-5 39,-31 46,3 20,15-46,-32-20,0-36</inkml:trace>
  <inkml:trace contextRef="#ctx0" brushRef="#br0" timeOffset="11788">5634 1680,'-15'78,"-10"44,8 79,42 3,-11 2,18-37,-21-54,-1-53</inkml:trace>
  <inkml:trace contextRef="#ctx0" brushRef="#br0" timeOffset="11997">5788 2510,'-4'-1,"-54"-12,58 13,-138-23,12-6,25 33</inkml:trace>
  <inkml:trace contextRef="#ctx0" brushRef="#br0" timeOffset="12404">5961 2687,'65'0,"-15"-20,-50 20,56-48,21-21,-4 0,-31 12,-67 22,-33 9,-36 46,28 42,25 24,35 27,65-19,5-16,23-54,28-69</inkml:trace>
  <inkml:trace contextRef="#ctx0" brushRef="#br0" timeOffset="12755">6559 1736,'2'26,"-15"58,13-84,-25 166,22 58,2 6,-2-53,56-54</inkml:trace>
  <inkml:trace contextRef="#ctx0" brushRef="#br0" timeOffset="13074">7051 1725,'23'38,"-58"94,35-132,-19 185,-9 43,30-10,30-28,1-50,-18-53,3-61</inkml:trace>
  <inkml:trace contextRef="#ctx0" brushRef="#br0" timeOffset="14160">7330 2720,'32'14,"3"-18,-35 4,0 0,0 0,29-18,-29 18,0 0,55-64,-55 64,70-100,-23 33,-25 32,-43 10,-61 2,-22 34,21 37,41 26,66 40,62 11,10-25,-15-70,-8-50</inkml:trace>
  <inkml:trace contextRef="#ctx0" brushRef="#br0" timeOffset="15214">8267 2423,'-13'-13,"-43"-17,56 30,-135 5,-17 60,59 43,90 9,64 1,31-45,4-72,-5-93</inkml:trace>
  <inkml:trace contextRef="#ctx0" brushRef="#br0" timeOffset="15424">8399 1842,'9'90,"-39"84,-27 62,29-22,51-54</inkml:trace>
  <inkml:trace contextRef="#ctx0" brushRef="#br0" timeOffset="15586">8460 2521,'-52'-18,"-17"15,69 3,-118 2,42-11</inkml:trace>
  <inkml:trace contextRef="#ctx0" brushRef="#br0" timeOffset="15845">8678 2543,'54'51,"-46"18,-8-69,36 80,-10-20,29-35,14-46,0-59,-25-40,-35 20</inkml:trace>
  <inkml:trace contextRef="#ctx0" brushRef="#br0" timeOffset="16221">9474 2536,'-18'-5,"-52"-12,70 17,-102 6,25 40,64 43,55-7,24-26,-18-51,4-80,-8-39,-26 50,5 65,6 80,-20 23,-1-15,-6-56</inkml:trace>
  <inkml:trace contextRef="#ctx0" brushRef="#br0" timeOffset="16463">9726 1794,'51'12,"-27"80,-24-92,29 209,-43 61,-3-16,-2-58,40-70</inkml:trace>
  <inkml:trace contextRef="#ctx0" brushRef="#br0" timeOffset="16701">10202 1799,'52'139,"-50"68,-43 43,17-43,20-50</inkml:trace>
  <inkml:trace contextRef="#ctx0" brushRef="#br0" timeOffset="17140">10413 2374,'63'51,"-6"40,5-6,-5-34,8-35,3-44,0-43,-27 16,-4 44,9 75,-1 75,-51 11,-39-29,-35-53,1-80,5-64,61-67,95-35,62 30,-5 119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1/24/14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281C1-9DD2-4D42-87FE-4DB3C30C9FB3}" type="datetime3">
              <a:rPr lang="en-US" smtClean="0"/>
              <a:t>24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9DA95-83C5-8642-B943-E1CBC1C3586B}" type="datetime3">
              <a:rPr lang="en-US" smtClean="0"/>
              <a:t>24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182B-E7CE-3A45-B659-57D9972F2278}" type="datetime3">
              <a:rPr lang="en-US" smtClean="0"/>
              <a:t>24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5839-D0AA-B84D-9DE9-713698A3B719}" type="datetime3">
              <a:rPr lang="en-US" smtClean="0"/>
              <a:t>24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3254-1F24-3245-B26B-3055DF90DA94}" type="datetime3">
              <a:rPr lang="en-US" smtClean="0"/>
              <a:t>24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CDD09-154D-3E43-B2CD-704B6750F003}" type="datetime3">
              <a:rPr lang="en-US" smtClean="0"/>
              <a:t>24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3EB3-419E-8B47-86D2-40D8A2289C90}" type="datetime3">
              <a:rPr lang="en-US" smtClean="0"/>
              <a:t>24 January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5CEFD-73B4-714F-80E9-5C68BF3C07BD}" type="datetime3">
              <a:rPr lang="en-US" smtClean="0"/>
              <a:t>24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5BE0-0C90-9D4A-AF61-91DE3F2C11F3}" type="datetime3">
              <a:rPr lang="en-US" smtClean="0"/>
              <a:t>24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58EC-40E5-9948-9BFA-8D5EE19406AC}" type="datetime3">
              <a:rPr lang="en-US" smtClean="0"/>
              <a:t>24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7F71-03F3-9E41-80CD-68EBBFE6361D}" type="datetime3">
              <a:rPr lang="en-US" smtClean="0"/>
              <a:t>24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6CD24-1D67-E141-A95B-35A11613B106}" type="datetime3">
              <a:rPr lang="en-US" smtClean="0"/>
              <a:t>24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customXml" Target="../ink/ink7.xml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s.virginia.edu/evans/academic-root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customXml" Target="../ink/ink9.xml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Ww2_allied_axis_1941_jul.png" TargetMode="External"/><Relationship Id="rId4" Type="http://schemas.openxmlformats.org/officeDocument/2006/relationships/customXml" Target="../ink/ink10.xml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customXml" Target="../ink/ink12.xml"/><Relationship Id="rId9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customXml" Target="../ink/ink14.xml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customXml" Target="../ink/ink15.xml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customXml" Target="../ink/ink16.xml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norvig.com/21-days.html" TargetMode="External"/><Relationship Id="rId5" Type="http://schemas.openxmlformats.org/officeDocument/2006/relationships/customXml" Target="../ink/ink17.xml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PI8Fo1vzUP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9.xml"/><Relationship Id="rId3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ustomXml" Target="../ink/ink22.xml"/><Relationship Id="rId3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4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dlNtH7RRrGA/SwRavCzVE7gJ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wlhw16QWltI/PsAJDusEG6wJ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customXml" Target="../ink/ink26.xml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8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Relationship Id="rId9" Type="http://schemas.openxmlformats.org/officeDocument/2006/relationships/image" Target="../media/image33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8.xml"/><Relationship Id="rId3" Type="http://schemas.openxmlformats.org/officeDocument/2006/relationships/image" Target="../media/image8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29.xml"/><Relationship Id="rId3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plus.google.com/114975801512009922265/posts/7QRogdYbBQ3" TargetMode="External"/><Relationship Id="rId3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ustomXml" Target="../ink/ink30.xml"/><Relationship Id="rId3" Type="http://schemas.openxmlformats.org/officeDocument/2006/relationships/image" Target="../media/image6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4.xml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customXml" Target="../ink/ink5.xml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" y="208046"/>
            <a:ext cx="6616126" cy="2308103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</a:t>
            </a:r>
            <a:r>
              <a:rPr lang="en-US" sz="6000" dirty="0">
                <a:solidFill>
                  <a:srgbClr val="0000FF"/>
                </a:solidFill>
              </a:rPr>
              <a:t>3</a:t>
            </a:r>
            <a:r>
              <a:rPr lang="en-US" sz="6000" dirty="0" smtClean="0">
                <a:solidFill>
                  <a:srgbClr val="0000FF"/>
                </a:solidFill>
              </a:rPr>
              <a:t>: Zero to a Billion in 4.86 Years</a:t>
            </a:r>
            <a:br>
              <a:rPr lang="en-US" sz="6000" dirty="0" smtClean="0">
                <a:solidFill>
                  <a:srgbClr val="0000FF"/>
                </a:solidFill>
              </a:rPr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520588">
            <a:off x="372417" y="3205712"/>
            <a:ext cx="404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(War, Peace, and Operating Systems)</a:t>
            </a: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78240" y="5303160"/>
              <a:ext cx="1062720" cy="457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880" y="5293800"/>
                <a:ext cx="1081440" cy="4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61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039" y="871164"/>
            <a:ext cx="7086779" cy="4524315"/>
          </a:xfrm>
          <a:prstGeom prst="rect">
            <a:avLst/>
          </a:prstGeom>
          <a:solidFill>
            <a:srgbClr val="CCFFCC">
              <a:alpha val="84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18720" y="2770200"/>
              <a:ext cx="5994360" cy="209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360" y="2760840"/>
                <a:ext cx="6013080" cy="211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249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Alan Perlis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http://www.cs.virginia.edu</a:t>
            </a:r>
            <a:r>
              <a:rPr lang="en-US" dirty="0" smtClean="0">
                <a:hlinkClick r:id="rId2"/>
              </a:rPr>
              <a:t>/evans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03449" y="2151299"/>
            <a:ext cx="5076542" cy="1815882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my academic great-great-great-great-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great-great-great-great-great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great-great-great-great-great-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grandparent!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7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475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3984" y="50475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614240" y="518040"/>
              <a:ext cx="2545920" cy="1146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880" y="508680"/>
                <a:ext cx="2564640" cy="11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916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26" y="814753"/>
            <a:ext cx="3689947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Z3 (Operational 1941)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First working (bounded) universal machine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44" y="5763177"/>
            <a:ext cx="3332312" cy="461665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Konrad</a:t>
            </a:r>
            <a:r>
              <a:rPr lang="en-US" sz="2400" dirty="0" smtClean="0"/>
              <a:t> </a:t>
            </a:r>
            <a:r>
              <a:rPr lang="en-US" sz="2400" dirty="0" err="1" smtClean="0"/>
              <a:t>Zuse</a:t>
            </a:r>
            <a:r>
              <a:rPr lang="en-US" sz="2400" dirty="0" smtClean="0"/>
              <a:t> (1910-1995)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791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10" r="9524"/>
          <a:stretch/>
        </p:blipFill>
        <p:spPr>
          <a:xfrm>
            <a:off x="0" y="65470"/>
            <a:ext cx="9143999" cy="61282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195690"/>
            <a:ext cx="8229600" cy="1143000"/>
          </a:xfrm>
        </p:spPr>
        <p:txBody>
          <a:bodyPr/>
          <a:lstStyle/>
          <a:p>
            <a:r>
              <a:rPr lang="en-US" dirty="0" smtClean="0"/>
              <a:t>The World in July 1941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674" y="6356350"/>
            <a:ext cx="732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commons.wikimedia.org</a:t>
            </a:r>
            <a:r>
              <a:rPr lang="en-US" dirty="0" smtClean="0">
                <a:hlinkClick r:id="rId3"/>
              </a:rPr>
              <a:t>/wiki/File:Ww2_allied_axis_1941_jul.png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802" y="3872251"/>
            <a:ext cx="3147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Black: Axis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Red: Soviet </a:t>
            </a:r>
            <a:r>
              <a:rPr lang="en-US" sz="2000" dirty="0" smtClean="0"/>
              <a:t>(pact with Nazis)</a:t>
            </a:r>
          </a:p>
          <a:p>
            <a:r>
              <a:rPr lang="en-US" sz="2000" dirty="0" smtClean="0"/>
              <a:t>Grey: Neutral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Blue: Anti-Nazis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17000" y="1013760"/>
              <a:ext cx="2998440" cy="1422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640" y="1004400"/>
                <a:ext cx="3017160" cy="144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4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10101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4775"/>
          <a:stretch/>
        </p:blipFill>
        <p:spPr bwMode="auto">
          <a:xfrm>
            <a:off x="-25401" y="0"/>
            <a:ext cx="9169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1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35985"/>
            <a:ext cx="4572000" cy="535531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21st </a:t>
            </a:r>
            <a:r>
              <a:rPr lang="en-US" b="1" dirty="0">
                <a:latin typeface="Courier New"/>
                <a:cs typeface="Courier New"/>
              </a:rPr>
              <a:t>October 1941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Dear Prime Minister,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Some weeks ago you paid us the honour of a visit, and we believe that </a:t>
            </a:r>
            <a:r>
              <a:rPr lang="en-US" b="1" dirty="0" smtClean="0">
                <a:latin typeface="Courier New"/>
                <a:cs typeface="Courier New"/>
              </a:rPr>
              <a:t>you regard </a:t>
            </a:r>
            <a:r>
              <a:rPr lang="en-US" b="1" dirty="0">
                <a:latin typeface="Courier New"/>
                <a:cs typeface="Courier New"/>
              </a:rPr>
              <a:t>our work as important. … </a:t>
            </a:r>
            <a:r>
              <a:rPr lang="en-US" b="1" dirty="0" smtClean="0">
                <a:latin typeface="Courier New"/>
                <a:cs typeface="Courier New"/>
              </a:rPr>
              <a:t>it </a:t>
            </a:r>
            <a:r>
              <a:rPr lang="en-US" b="1" dirty="0">
                <a:latin typeface="Courier New"/>
                <a:cs typeface="Courier New"/>
              </a:rPr>
              <a:t>seems to us that we have met with unnecessary impediments. </a:t>
            </a:r>
            <a:r>
              <a:rPr lang="en-US" b="1" dirty="0" smtClean="0">
                <a:latin typeface="Courier New"/>
                <a:cs typeface="Courier New"/>
              </a:rPr>
              <a:t>…The </a:t>
            </a:r>
            <a:r>
              <a:rPr lang="en-US" b="1" dirty="0">
                <a:latin typeface="Courier New"/>
                <a:cs typeface="Courier New"/>
              </a:rPr>
              <a:t>cumulative </a:t>
            </a:r>
            <a:r>
              <a:rPr lang="en-US" b="1" dirty="0" smtClean="0">
                <a:latin typeface="Courier New"/>
                <a:cs typeface="Courier New"/>
              </a:rPr>
              <a:t>effect</a:t>
            </a:r>
            <a:r>
              <a:rPr lang="en-US" b="1" dirty="0">
                <a:latin typeface="Courier New"/>
                <a:cs typeface="Courier New"/>
              </a:rPr>
              <a:t>, however, has been </a:t>
            </a:r>
            <a:r>
              <a:rPr lang="en-US" b="1" dirty="0" smtClean="0">
                <a:latin typeface="Courier New"/>
                <a:cs typeface="Courier New"/>
              </a:rPr>
              <a:t>to drive </a:t>
            </a:r>
            <a:r>
              <a:rPr lang="en-US" b="1" dirty="0">
                <a:latin typeface="Courier New"/>
                <a:cs typeface="Courier New"/>
              </a:rPr>
              <a:t>us to the conviction that the importance of the work is not being </a:t>
            </a:r>
            <a:r>
              <a:rPr lang="en-US" b="1" dirty="0" smtClean="0">
                <a:latin typeface="Courier New"/>
                <a:cs typeface="Courier New"/>
              </a:rPr>
              <a:t>impressed with sufficient </a:t>
            </a:r>
            <a:r>
              <a:rPr lang="en-US" b="1" dirty="0">
                <a:latin typeface="Courier New"/>
                <a:cs typeface="Courier New"/>
              </a:rPr>
              <a:t>force upon those outside authorities with whom we have </a:t>
            </a:r>
            <a:r>
              <a:rPr lang="en-US" b="1" dirty="0" smtClean="0">
                <a:latin typeface="Courier New"/>
                <a:cs typeface="Courier New"/>
              </a:rPr>
              <a:t>to deal.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pPr algn="r"/>
            <a:r>
              <a:rPr lang="en-US" b="1" dirty="0" smtClean="0">
                <a:latin typeface="Courier New"/>
                <a:cs typeface="Courier New"/>
              </a:rPr>
              <a:t>A.M. Turing (+ 3 others)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73545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32963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329766" y="5273650"/>
            <a:ext cx="3470960" cy="436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6" y="255868"/>
            <a:ext cx="4127647" cy="5964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779"/>
          <a:stretch/>
        </p:blipFill>
        <p:spPr>
          <a:xfrm>
            <a:off x="4420748" y="255869"/>
            <a:ext cx="4551802" cy="596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6507" y="5556307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Konrad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Zuse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Z3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178" y="2240570"/>
            <a:ext cx="4157978" cy="1323439"/>
          </a:xfrm>
          <a:prstGeom prst="rect">
            <a:avLst/>
          </a:prstGeom>
          <a:solidFill>
            <a:srgbClr val="008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“Strategically Unimportant”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3933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Most Important Decision of WWII?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046610"/>
            <a:ext cx="4572000" cy="535531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21st </a:t>
            </a:r>
            <a:r>
              <a:rPr lang="en-US" b="1" dirty="0">
                <a:latin typeface="Courier New"/>
                <a:cs typeface="Courier New"/>
              </a:rPr>
              <a:t>October 1941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Dear Prime Minister,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Some weeks ago you paid us the honour of a visit, and we believe that </a:t>
            </a:r>
            <a:r>
              <a:rPr lang="en-US" b="1" dirty="0" smtClean="0">
                <a:latin typeface="Courier New"/>
                <a:cs typeface="Courier New"/>
              </a:rPr>
              <a:t>you regard </a:t>
            </a:r>
            <a:r>
              <a:rPr lang="en-US" b="1" dirty="0">
                <a:latin typeface="Courier New"/>
                <a:cs typeface="Courier New"/>
              </a:rPr>
              <a:t>our work as important. … </a:t>
            </a:r>
            <a:r>
              <a:rPr lang="en-US" b="1" dirty="0" smtClean="0">
                <a:latin typeface="Courier New"/>
                <a:cs typeface="Courier New"/>
              </a:rPr>
              <a:t>it </a:t>
            </a:r>
            <a:r>
              <a:rPr lang="en-US" b="1" dirty="0">
                <a:latin typeface="Courier New"/>
                <a:cs typeface="Courier New"/>
              </a:rPr>
              <a:t>seems to us that we have met with unnecessary impediments. </a:t>
            </a:r>
            <a:r>
              <a:rPr lang="en-US" b="1" dirty="0" smtClean="0">
                <a:latin typeface="Courier New"/>
                <a:cs typeface="Courier New"/>
              </a:rPr>
              <a:t>…The </a:t>
            </a:r>
            <a:r>
              <a:rPr lang="en-US" b="1" dirty="0">
                <a:latin typeface="Courier New"/>
                <a:cs typeface="Courier New"/>
              </a:rPr>
              <a:t>cumulative </a:t>
            </a:r>
            <a:r>
              <a:rPr lang="en-US" b="1" dirty="0" smtClean="0">
                <a:latin typeface="Courier New"/>
                <a:cs typeface="Courier New"/>
              </a:rPr>
              <a:t>effect</a:t>
            </a:r>
            <a:r>
              <a:rPr lang="en-US" b="1" dirty="0">
                <a:latin typeface="Courier New"/>
                <a:cs typeface="Courier New"/>
              </a:rPr>
              <a:t>, however, has been </a:t>
            </a:r>
            <a:r>
              <a:rPr lang="en-US" b="1" dirty="0" smtClean="0">
                <a:latin typeface="Courier New"/>
                <a:cs typeface="Courier New"/>
              </a:rPr>
              <a:t>to drive </a:t>
            </a:r>
            <a:r>
              <a:rPr lang="en-US" b="1" dirty="0">
                <a:latin typeface="Courier New"/>
                <a:cs typeface="Courier New"/>
              </a:rPr>
              <a:t>us to the conviction that the importance of the work is not being </a:t>
            </a:r>
            <a:r>
              <a:rPr lang="en-US" b="1" dirty="0" smtClean="0">
                <a:latin typeface="Courier New"/>
                <a:cs typeface="Courier New"/>
              </a:rPr>
              <a:t>impressed with sufficient </a:t>
            </a:r>
            <a:r>
              <a:rPr lang="en-US" b="1" dirty="0">
                <a:latin typeface="Courier New"/>
                <a:cs typeface="Courier New"/>
              </a:rPr>
              <a:t>force upon those outside authorities with whom we have </a:t>
            </a:r>
            <a:r>
              <a:rPr lang="en-US" b="1" dirty="0" smtClean="0">
                <a:latin typeface="Courier New"/>
                <a:cs typeface="Courier New"/>
              </a:rPr>
              <a:t>to deal.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pPr algn="r"/>
            <a:r>
              <a:rPr lang="en-US" b="1" dirty="0" smtClean="0">
                <a:latin typeface="Courier New"/>
                <a:cs typeface="Courier New"/>
              </a:rPr>
              <a:t>A.M. Turing (+ 3 others)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127464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86882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20000711">
            <a:off x="343803" y="2511427"/>
            <a:ext cx="4157978" cy="1938992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onsolas"/>
                <a:cs typeface="Consolas"/>
              </a:rPr>
              <a:t>ACTION</a:t>
            </a:r>
          </a:p>
          <a:p>
            <a:pPr algn="ctr"/>
            <a:r>
              <a:rPr lang="en-US" sz="6000" b="1" dirty="0" smtClean="0">
                <a:latin typeface="Consolas"/>
                <a:cs typeface="Consolas"/>
              </a:rPr>
              <a:t>THIS DAY</a:t>
            </a:r>
            <a:endParaRPr lang="en-US" sz="6000" b="1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13745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Brief history of operating systems</a:t>
            </a:r>
          </a:p>
          <a:p>
            <a:pPr marL="0" indent="0">
              <a:buNone/>
            </a:pPr>
            <a:r>
              <a:rPr lang="en-US" sz="3600" dirty="0" smtClean="0"/>
              <a:t>Two prevailing technical themes:</a:t>
            </a:r>
          </a:p>
          <a:p>
            <a:pPr marL="457200" lvl="1" indent="0">
              <a:buNone/>
            </a:pPr>
            <a:r>
              <a:rPr lang="en-US" sz="3200" b="1" dirty="0" smtClean="0"/>
              <a:t>kernel</a:t>
            </a:r>
          </a:p>
          <a:p>
            <a:pPr marL="457200" lvl="1" indent="0">
              <a:buNone/>
            </a:pPr>
            <a:r>
              <a:rPr lang="en-US" sz="3200" b="1" dirty="0" smtClean="0"/>
              <a:t>process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7122" y="5375050"/>
            <a:ext cx="365215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PS1 is due Sunday, 11:59pm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8520" y="2873160"/>
              <a:ext cx="2234160" cy="1392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160" y="2863800"/>
                <a:ext cx="2252880" cy="14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913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848"/>
          <a:stretch/>
        </p:blipFill>
        <p:spPr bwMode="auto">
          <a:xfrm>
            <a:off x="-658919" y="0"/>
            <a:ext cx="9960864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31617" y="4896744"/>
            <a:ext cx="3689947" cy="1077218"/>
          </a:xfrm>
          <a:prstGeom prst="rect">
            <a:avLst/>
          </a:prstGeom>
          <a:solidFill>
            <a:srgbClr val="66006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Colossus (1943)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Bletchley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46710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68997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0" y="3344006"/>
            <a:ext cx="1821212" cy="13659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42189" y="2361191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614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4788" y="23377525"/>
            <a:ext cx="0" cy="0"/>
          </a:xfrm>
          <a:custGeom>
            <a:avLst/>
            <a:gdLst>
              <a:gd name="T0" fmla="+- 0 105 105"/>
              <a:gd name="T1" fmla="*/ T0 w 1"/>
              <a:gd name="T2" fmla="+- 0 12004 12004"/>
              <a:gd name="T3" fmla="*/ 12004 h 1"/>
              <a:gd name="T4" fmla="+- 0 105 105"/>
              <a:gd name="T5" fmla="*/ T4 w 1"/>
              <a:gd name="T6" fmla="+- 0 12004 12004"/>
              <a:gd name="T7" fmla="*/ 12004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Eni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45" y="0"/>
            <a:ext cx="9193045" cy="726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40" y="223882"/>
            <a:ext cx="4876043" cy="13257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Do we have Operating Systems yet?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0914" y="223882"/>
            <a:ext cx="2383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ENIAC (1946)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82550"/>
            <a:ext cx="8229600" cy="1143000"/>
          </a:xfrm>
        </p:spPr>
        <p:txBody>
          <a:bodyPr/>
          <a:lstStyle/>
          <a:p>
            <a:r>
              <a:rPr lang="en-US"/>
              <a:t>Directions for Getting </a:t>
            </a:r>
            <a:r>
              <a:rPr lang="en-US" b="1"/>
              <a:t>6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74625" y="1071662"/>
            <a:ext cx="8654891" cy="532453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Choose </a:t>
            </a:r>
            <a:r>
              <a:rPr lang="en-US" sz="2000" dirty="0">
                <a:latin typeface="Book Antiqua"/>
                <a:cs typeface="Book Antiqua"/>
              </a:rPr>
              <a:t>any regular accumulator (</a:t>
            </a:r>
            <a:r>
              <a:rPr lang="en-US" sz="2000" dirty="0" err="1">
                <a:latin typeface="Book Antiqua"/>
                <a:cs typeface="Book Antiqua"/>
              </a:rPr>
              <a:t>ie</a:t>
            </a:r>
            <a:r>
              <a:rPr lang="en-US" sz="2000" dirty="0">
                <a:latin typeface="Book Antiqua"/>
                <a:cs typeface="Book Antiqua"/>
              </a:rPr>
              <a:t>. Accumulator #9).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Direct </a:t>
            </a:r>
            <a:r>
              <a:rPr lang="en-US" sz="2000" dirty="0">
                <a:latin typeface="Book Antiqua"/>
                <a:cs typeface="Book Antiqua"/>
              </a:rPr>
              <a:t>the Initiating Pulse to terminal </a:t>
            </a:r>
            <a:r>
              <a:rPr lang="en-US" sz="2000" i="1" dirty="0">
                <a:latin typeface="Book Antiqua"/>
                <a:cs typeface="Book Antiqua"/>
              </a:rPr>
              <a:t>5i</a:t>
            </a:r>
            <a:r>
              <a:rPr lang="en-US" sz="2000" dirty="0">
                <a:latin typeface="Book Antiqua"/>
                <a:cs typeface="Book Antiqua"/>
              </a:rPr>
              <a:t>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The </a:t>
            </a:r>
            <a:r>
              <a:rPr lang="en-US" sz="2000" dirty="0">
                <a:latin typeface="Book Antiqua"/>
                <a:cs typeface="Book Antiqua"/>
              </a:rPr>
              <a:t>initiating pulse is produced by the initiating unit's </a:t>
            </a:r>
            <a:r>
              <a:rPr lang="en-US" sz="2000" i="1" dirty="0">
                <a:latin typeface="Book Antiqua"/>
                <a:cs typeface="Book Antiqua"/>
              </a:rPr>
              <a:t>Io</a:t>
            </a:r>
            <a:r>
              <a:rPr lang="en-US" sz="2000" dirty="0">
                <a:latin typeface="Book Antiqua"/>
                <a:cs typeface="Book Antiqua"/>
              </a:rPr>
              <a:t> terminal each time the Eniac is started. This terminal is usually, by default, plugged into Program Line 1-1 (described later). Simply connect a program cable from Program Line 1-1 to terminal </a:t>
            </a:r>
            <a:r>
              <a:rPr lang="en-US" sz="2000" i="1" dirty="0">
                <a:latin typeface="Book Antiqua"/>
                <a:cs typeface="Book Antiqua"/>
              </a:rPr>
              <a:t>5i</a:t>
            </a:r>
            <a:r>
              <a:rPr lang="en-US" sz="2000" dirty="0">
                <a:latin typeface="Book Antiqua"/>
                <a:cs typeface="Book Antiqua"/>
              </a:rPr>
              <a:t> on this Accumulator.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Repeat Switch for Program Control 5 to 6.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Operation Switch for Program Control 5 to </a:t>
            </a:r>
            <a:r>
              <a:rPr lang="en-US" sz="2000" dirty="0" smtClean="0">
                <a:latin typeface="Book Antiqua"/>
                <a:cs typeface="Book Antiqua"/>
              </a:rPr>
              <a:t>ADD</a:t>
            </a:r>
            <a:r>
              <a:rPr lang="en-US" sz="400" dirty="0">
                <a:latin typeface="Book Antiqua"/>
                <a:cs typeface="Book Antiqua"/>
              </a:rPr>
              <a:t> </a:t>
            </a:r>
            <a:r>
              <a:rPr lang="en-US" sz="2000" dirty="0">
                <a:latin typeface="Book Antiqua"/>
                <a:cs typeface="Book Antiqua"/>
              </a:rPr>
              <a:t>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Clear-Correct switch to C.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Turn </a:t>
            </a:r>
            <a:r>
              <a:rPr lang="en-US" sz="2000" dirty="0">
                <a:latin typeface="Book Antiqua"/>
                <a:cs typeface="Book Antiqua"/>
              </a:rPr>
              <a:t>on and clear the Eniac.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Normally</a:t>
            </a:r>
            <a:r>
              <a:rPr lang="en-US" sz="2000" dirty="0">
                <a:latin typeface="Book Antiqua"/>
                <a:cs typeface="Book Antiqua"/>
              </a:rPr>
              <a:t>, when the Eniac is first started, a clearing process is begun. If the Eniac had been previously started, or if there are random </a:t>
            </a:r>
            <a:r>
              <a:rPr lang="en-US" sz="2000" dirty="0" err="1">
                <a:latin typeface="Book Antiqua"/>
                <a:cs typeface="Book Antiqua"/>
              </a:rPr>
              <a:t>neons</a:t>
            </a:r>
            <a:r>
              <a:rPr lang="en-US" sz="2000" dirty="0">
                <a:latin typeface="Book Antiqua"/>
                <a:cs typeface="Book Antiqua"/>
              </a:rPr>
              <a:t> illuminated in the accumulators, the </a:t>
            </a:r>
            <a:r>
              <a:rPr lang="en-US" sz="2000" dirty="0" smtClean="0">
                <a:latin typeface="Book Antiqua"/>
                <a:cs typeface="Book Antiqua"/>
              </a:rPr>
              <a:t>“Initial Clear” </a:t>
            </a:r>
            <a:r>
              <a:rPr lang="en-US" sz="2000" dirty="0">
                <a:latin typeface="Book Antiqua"/>
                <a:cs typeface="Book Antiqua"/>
              </a:rPr>
              <a:t>button of the Initiating device can be pressed.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Press </a:t>
            </a:r>
            <a:r>
              <a:rPr lang="en-US" sz="2000" dirty="0">
                <a:latin typeface="Book Antiqua"/>
                <a:cs typeface="Book Antiqua"/>
              </a:rPr>
              <a:t>the </a:t>
            </a:r>
            <a:r>
              <a:rPr lang="en-US" sz="2000" dirty="0" smtClean="0">
                <a:latin typeface="Book Antiqua"/>
                <a:cs typeface="Book Antiqua"/>
              </a:rPr>
              <a:t>“Initiating </a:t>
            </a:r>
            <a:r>
              <a:rPr lang="en-US" sz="2000" dirty="0">
                <a:latin typeface="Book Antiqua"/>
                <a:cs typeface="Book Antiqua"/>
              </a:rPr>
              <a:t>Pulse </a:t>
            </a:r>
            <a:r>
              <a:rPr lang="en-US" sz="2000" dirty="0" smtClean="0">
                <a:latin typeface="Book Antiqua"/>
                <a:cs typeface="Book Antiqua"/>
              </a:rPr>
              <a:t>Switch” </a:t>
            </a:r>
            <a:r>
              <a:rPr lang="en-US" sz="2000" dirty="0">
                <a:latin typeface="Book Antiqua"/>
                <a:cs typeface="Book Antiqua"/>
              </a:rPr>
              <a:t>that is located on the Initiating device.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Stand </a:t>
            </a:r>
            <a:r>
              <a:rPr lang="en-US" sz="2000" b="1" dirty="0">
                <a:solidFill>
                  <a:srgbClr val="FF0000"/>
                </a:solidFill>
                <a:latin typeface="Book Antiqua"/>
                <a:cs typeface="Book Antiqua"/>
              </a:rPr>
              <a:t>back.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38640" y="6360120"/>
              <a:ext cx="1535040" cy="106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9280" y="6350760"/>
                <a:ext cx="1553760" cy="12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202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25"/>
            <a:ext cx="9144000" cy="7286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8231" y="4612781"/>
            <a:ext cx="38033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Admiral Grace Hopper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(1906-1992)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0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141"/>
          <a:stretch/>
        </p:blipFill>
        <p:spPr>
          <a:xfrm>
            <a:off x="2800890" y="-1"/>
            <a:ext cx="6343110" cy="6886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526" y="939913"/>
            <a:ext cx="2567363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FFFF"/>
                </a:solidFill>
              </a:rPr>
              <a:t>“Nobody believed that I had a running compiler and nobody would touch it. They told me computers could only do arithmetic.”</a:t>
            </a:r>
            <a:endParaRPr lang="en-US" sz="3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5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57959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984563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6075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0790" y="5026754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776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60" y="3223527"/>
            <a:ext cx="1175634" cy="14812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912920" y="1978920"/>
              <a:ext cx="2755800" cy="1065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3560" y="1969560"/>
                <a:ext cx="2774520" cy="10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920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August 29, 1949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618" y="327269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First Soviet Atomic Test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6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343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Semi-Automatic Ground Environment (SAGE)</a:t>
            </a:r>
          </a:p>
          <a:p>
            <a:pPr marL="0" indent="0">
              <a:buNone/>
            </a:pPr>
            <a:r>
              <a:rPr lang="en-US" dirty="0" smtClean="0"/>
              <a:t>MIT/IBM, 1950-1982</a:t>
            </a:r>
          </a:p>
          <a:p>
            <a:pPr>
              <a:buNone/>
            </a:pPr>
            <a:r>
              <a:rPr lang="en-US" dirty="0" smtClean="0"/>
              <a:t>Coordinate radar stations in real-time to track incoming bombers</a:t>
            </a:r>
          </a:p>
          <a:p>
            <a:pPr>
              <a:buNone/>
            </a:pPr>
            <a:r>
              <a:rPr lang="en-US" dirty="0" smtClean="0"/>
              <a:t>Total cost: </a:t>
            </a:r>
            <a:r>
              <a:rPr lang="en-US" dirty="0" smtClean="0">
                <a:sym typeface="Symbol"/>
              </a:rPr>
              <a:t></a:t>
            </a:r>
            <a:r>
              <a:rPr lang="en-US" b="1" dirty="0" smtClean="0"/>
              <a:t>$55B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/>
              <a:t>&gt;</a:t>
            </a:r>
            <a:r>
              <a:rPr lang="en-US" dirty="0" smtClean="0"/>
              <a:t> Manhattan Project)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482"/>
          <a:stretch/>
        </p:blipFill>
        <p:spPr bwMode="auto">
          <a:xfrm>
            <a:off x="4572000" y="0"/>
            <a:ext cx="4572000" cy="68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319840" y="3294360"/>
              <a:ext cx="1501920" cy="1553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0480" y="3285000"/>
                <a:ext cx="1520640" cy="15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6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64020" cy="690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804" y="2827671"/>
            <a:ext cx="3969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 program for SAGE</a:t>
            </a:r>
          </a:p>
          <a:p>
            <a:r>
              <a:rPr lang="en-US" sz="2800" dirty="0" smtClean="0"/>
              <a:t>(62500 cards </a:t>
            </a:r>
            <a:r>
              <a:rPr lang="en-US" sz="2800" dirty="0">
                <a:sym typeface="Symbol"/>
              </a:rPr>
              <a:t></a:t>
            </a:r>
            <a:r>
              <a:rPr lang="en-US" sz="2800" dirty="0" smtClean="0"/>
              <a:t> 5MB)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1647" y="6010981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Computer History Museum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86160" y="4570560"/>
              <a:ext cx="5149080" cy="874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6800" y="4561200"/>
                <a:ext cx="5167800" cy="89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826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47" y="545852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5.25 years ago…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947" y="1809701"/>
            <a:ext cx="4401261" cy="3474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51305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long-awaited HTC Dream, the first commercial handset running </a:t>
            </a:r>
            <a:r>
              <a:rPr lang="en-US" sz="2800" dirty="0" smtClean="0"/>
              <a:t>Google’s </a:t>
            </a:r>
            <a:r>
              <a:rPr lang="en-US" sz="2800" dirty="0"/>
              <a:t>Android operating system, will be coming to T-Mobile as the G1 for $179 on October 22nd. Featuring a 3-inch touchscreen, internet navigation buttons and a full QWERTY keypad, </a:t>
            </a:r>
            <a:r>
              <a:rPr lang="en-US" sz="2800" b="1" dirty="0"/>
              <a:t>the smartphone market has finally broken free of Symbian, Windows Mobile and the sweet clutches of fruit companies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</a:p>
          <a:p>
            <a:pPr algn="r"/>
            <a:r>
              <a:rPr lang="en-US" sz="2800" dirty="0" smtClean="0"/>
              <a:t>Mark Wilson, 23 Sept 2008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979800" y="5267520"/>
              <a:ext cx="4001040" cy="515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0440" y="5258160"/>
                <a:ext cx="4019760" cy="53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2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7108"/>
            <a:ext cx="1882566" cy="26716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396069" y="21686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6553200" y="1495197"/>
            <a:ext cx="2393774" cy="2574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36" y="4112033"/>
            <a:ext cx="161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Program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08662" y="4038348"/>
            <a:ext cx="227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Center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615" y="1743065"/>
            <a:ext cx="2371238" cy="202543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76527" y="23210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9579" y="4275264"/>
            <a:ext cx="299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Your Program Runs</a:t>
            </a:r>
            <a:endParaRPr lang="en-US" sz="2800" dirty="0"/>
          </a:p>
        </p:txBody>
      </p:sp>
      <p:sp>
        <p:nvSpPr>
          <p:cNvPr id="15" name="Bent Arrow 14"/>
          <p:cNvSpPr/>
          <p:nvPr/>
        </p:nvSpPr>
        <p:spPr>
          <a:xfrm rot="10800000">
            <a:off x="5409006" y="4941053"/>
            <a:ext cx="2517399" cy="109194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562" y="5356612"/>
            <a:ext cx="394210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Output: Invalid Operation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Charge: $174.32</a:t>
            </a:r>
            <a:endParaRPr lang="en-US" sz="2400" dirty="0">
              <a:latin typeface="American Typewriter"/>
              <a:cs typeface="American Typewriter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7373880" y="3590640"/>
              <a:ext cx="586080" cy="73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4520" y="3581280"/>
                <a:ext cx="604800" cy="75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83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8" y="476289"/>
            <a:ext cx="2707568" cy="45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001" y="5375266"/>
            <a:ext cx="31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Reading data is slow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894"/>
          <a:stretch/>
        </p:blipFill>
        <p:spPr>
          <a:xfrm>
            <a:off x="4565650" y="476289"/>
            <a:ext cx="3973098" cy="45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5650" y="5380243"/>
            <a:ext cx="430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is (relatively) fast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42960" y="2512800"/>
              <a:ext cx="1370520" cy="540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3600" y="2503440"/>
                <a:ext cx="1389240" cy="55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049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04 at 9.58.37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2" y="1776798"/>
            <a:ext cx="4323770" cy="38755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Peter </a:t>
            </a:r>
            <a:r>
              <a:rPr lang="en-US" sz="3200" dirty="0" err="1" smtClean="0"/>
              <a:t>Norvig’s</a:t>
            </a:r>
            <a:r>
              <a:rPr lang="en-US" sz="3200" dirty="0" smtClean="0"/>
              <a:t> </a:t>
            </a:r>
            <a:r>
              <a:rPr lang="en-US" sz="3200" dirty="0" smtClean="0">
                <a:hlinkClick r:id="rId4"/>
              </a:rPr>
              <a:t>Numbers Every Programmer Should Know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597392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execute typical instruction	</a:t>
            </a:r>
            <a:r>
              <a:rPr lang="en-US" sz="2000" b="1" dirty="0" smtClean="0"/>
              <a:t>		1 ns</a:t>
            </a:r>
            <a:endParaRPr lang="en-US" sz="2000" b="1" dirty="0"/>
          </a:p>
          <a:p>
            <a:r>
              <a:rPr lang="en-US" sz="2000" dirty="0" smtClean="0"/>
              <a:t>fetch </a:t>
            </a:r>
            <a:r>
              <a:rPr lang="en-US" sz="2000" dirty="0"/>
              <a:t>from main memory	 </a:t>
            </a:r>
            <a:r>
              <a:rPr lang="en-US" sz="2000" dirty="0" smtClean="0"/>
              <a:t>			100 ns</a:t>
            </a:r>
            <a:endParaRPr lang="en-US" sz="2000" dirty="0"/>
          </a:p>
          <a:p>
            <a:r>
              <a:rPr lang="en-US" sz="2000" dirty="0" smtClean="0"/>
              <a:t>read </a:t>
            </a:r>
            <a:r>
              <a:rPr lang="en-US" sz="2000" dirty="0"/>
              <a:t>1MB sequentially from memory	</a:t>
            </a:r>
            <a:r>
              <a:rPr lang="en-US" sz="2000" dirty="0" smtClean="0"/>
              <a:t>250,000 ns</a:t>
            </a:r>
            <a:endParaRPr lang="en-US" sz="2000" dirty="0"/>
          </a:p>
          <a:p>
            <a:r>
              <a:rPr lang="en-US" sz="2000" b="1" dirty="0"/>
              <a:t>fetch from new disk location (seek)	</a:t>
            </a:r>
            <a:r>
              <a:rPr lang="en-US" sz="2000" b="1" dirty="0" smtClean="0"/>
              <a:t>8,000,000 ns</a:t>
            </a:r>
            <a:endParaRPr lang="en-US" sz="2000" b="1" dirty="0"/>
          </a:p>
          <a:p>
            <a:r>
              <a:rPr lang="en-US" sz="2000" dirty="0" smtClean="0"/>
              <a:t>send </a:t>
            </a:r>
            <a:r>
              <a:rPr lang="en-US" sz="2000" dirty="0"/>
              <a:t>packet US to Europe and back	 </a:t>
            </a:r>
            <a:r>
              <a:rPr lang="en-US" sz="2000" dirty="0" smtClean="0"/>
              <a:t>	150,000,000 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9789" y="4365985"/>
            <a:ext cx="3544538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are from 2001 (and several more numbers) – try </a:t>
            </a:r>
            <a:r>
              <a:rPr lang="en-US" dirty="0" err="1" smtClean="0"/>
              <a:t>Norvigtorious</a:t>
            </a:r>
            <a:r>
              <a:rPr lang="en-US" dirty="0" smtClean="0"/>
              <a:t> app for up-to-date numbers.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9742" y="5743049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(Please don’t click the picture link!)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208960" y="2150280"/>
              <a:ext cx="3669840" cy="2592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9600" y="2140920"/>
                <a:ext cx="3688560" cy="26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0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Multiprograming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30035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3196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2560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9680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9269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5092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320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42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462720" y="2214000"/>
              <a:ext cx="2374200" cy="2035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3360" y="2204640"/>
                <a:ext cx="2392920" cy="205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26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Multiprogramming 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7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7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47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46" y="1927838"/>
            <a:ext cx="67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allow multiple programs to share one machine, but other programs shouldn’t break my program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42160" y="2908800"/>
              <a:ext cx="6985080" cy="3081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2800" y="2899440"/>
                <a:ext cx="7003800" cy="31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500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007" y="-1"/>
            <a:ext cx="9398754" cy="6977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61" y="456081"/>
            <a:ext cx="3935492" cy="1675881"/>
          </a:xfrm>
          <a:solidFill>
            <a:schemeClr val="tx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MULTICS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Multiplexed Information and Computing </a:t>
            </a:r>
            <a:r>
              <a:rPr lang="en-US" sz="3100" dirty="0" smtClean="0">
                <a:solidFill>
                  <a:srgbClr val="FFFF00"/>
                </a:solidFill>
              </a:rPr>
              <a:t>Service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984" y="4331966"/>
            <a:ext cx="33319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1964-(2000)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MIT, GE/Honeywell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(Bell Labs &lt; 1969)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44" y="5162963"/>
            <a:ext cx="259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Fernando </a:t>
            </a:r>
            <a:r>
              <a:rPr lang="en-US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Corbató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7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06408"/>
            <a:ext cx="4792059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Process abstraction</a:t>
            </a:r>
          </a:p>
          <a:p>
            <a:pPr marL="0" indent="0">
              <a:buNone/>
            </a:pPr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pPr marL="0" indent="0">
              <a:buNone/>
            </a:pPr>
            <a:r>
              <a:rPr lang="en-US" dirty="0" smtClean="0"/>
              <a:t>Dynamic linking</a:t>
            </a:r>
          </a:p>
          <a:p>
            <a:pPr marL="0" indent="0">
              <a:buNone/>
            </a:pPr>
            <a:r>
              <a:rPr lang="en-US" dirty="0" smtClean="0"/>
              <a:t>Hierarchical file system</a:t>
            </a:r>
          </a:p>
          <a:p>
            <a:pPr marL="0" indent="0">
              <a:buNone/>
            </a:pPr>
            <a:r>
              <a:rPr lang="en-US" dirty="0" smtClean="0"/>
              <a:t>Entirely programmed in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high-level language</a:t>
            </a:r>
          </a:p>
          <a:p>
            <a:pPr marL="0" indent="0">
              <a:buNone/>
            </a:pPr>
            <a:r>
              <a:rPr lang="en-US" dirty="0" smtClean="0"/>
              <a:t>Multi-level security</a:t>
            </a:r>
          </a:p>
          <a:p>
            <a:pPr marL="0" indent="0">
              <a:buNone/>
            </a:pPr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9259" y="5019369"/>
            <a:ext cx="343754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Which of these is true for the OS running on your laptop today?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352" t="17551" r="28233" b="24265"/>
          <a:stretch/>
        </p:blipFill>
        <p:spPr>
          <a:xfrm>
            <a:off x="5498731" y="1621800"/>
            <a:ext cx="2938596" cy="3066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14840" y="1303560"/>
              <a:ext cx="2629440" cy="470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80" y="1294200"/>
                <a:ext cx="2648160" cy="47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206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00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83294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60883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1945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00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6181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67110" y="5039310"/>
            <a:ext cx="105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1950s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325882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20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924119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4352075" y="1584972"/>
            <a:ext cx="22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“(post?) Modern OS”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59" y="2073439"/>
            <a:ext cx="2073592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994"/>
            <a:ext cx="9144000" cy="741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6" y="294846"/>
            <a:ext cx="277627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IBM 704 </a:t>
            </a:r>
            <a:r>
              <a:rPr lang="en-US" sz="3200" dirty="0" smtClean="0"/>
              <a:t>(1969)</a:t>
            </a:r>
          </a:p>
          <a:p>
            <a:pPr algn="ctr"/>
            <a:r>
              <a:rPr lang="en-US" sz="3200" dirty="0" smtClean="0">
                <a:sym typeface="Symbol"/>
              </a:rPr>
              <a:t></a:t>
            </a:r>
            <a:r>
              <a:rPr lang="en-US" sz="3200" dirty="0" smtClean="0"/>
              <a:t>144 KB</a:t>
            </a:r>
          </a:p>
          <a:p>
            <a:pPr algn="ctr"/>
            <a:r>
              <a:rPr lang="en-US" sz="3200" dirty="0" smtClean="0"/>
              <a:t>$3.5 Million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12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9" y="-7619"/>
            <a:ext cx="8565678" cy="6865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3466" y="3620371"/>
            <a:ext cx="200948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PDP</a:t>
            </a:r>
            <a:r>
              <a:rPr lang="en-US" sz="4000" dirty="0"/>
              <a:t>-7 </a:t>
            </a:r>
            <a:endParaRPr lang="en-US" sz="4000" dirty="0" smtClean="0"/>
          </a:p>
          <a:p>
            <a:pPr algn="r"/>
            <a:r>
              <a:rPr lang="en-US" sz="4000" dirty="0" smtClean="0">
                <a:sym typeface="Symbol"/>
              </a:rPr>
              <a:t></a:t>
            </a:r>
            <a:r>
              <a:rPr lang="en-US" sz="4000" dirty="0" smtClean="0"/>
              <a:t>8KB </a:t>
            </a:r>
          </a:p>
          <a:p>
            <a:pPr algn="r"/>
            <a:r>
              <a:rPr lang="en-US" sz="4000" dirty="0" smtClean="0"/>
              <a:t>$</a:t>
            </a:r>
            <a:r>
              <a:rPr lang="en-US" sz="4000" dirty="0"/>
              <a:t>72,000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7199" y="5778837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Later picture: PDP-11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8677" y="407173"/>
            <a:ext cx="1587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Ken </a:t>
            </a:r>
            <a:r>
              <a:rPr lang="en-US" dirty="0" smtClean="0">
                <a:solidFill>
                  <a:srgbClr val="C6D9F1"/>
                </a:solidFill>
              </a:rPr>
              <a:t>Thompson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9069" y="5190031"/>
            <a:ext cx="152187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Dennis Ritchie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275" y="407173"/>
            <a:ext cx="2281869" cy="12825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Bell Labs 1969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608520" y="5444280"/>
              <a:ext cx="1593000" cy="141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9160" y="5434920"/>
                <a:ext cx="1611720" cy="16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07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19413" y="5710019"/>
            <a:ext cx="576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www.mobilephonedevelopment.com</a:t>
            </a:r>
            <a:r>
              <a:rPr lang="en-US" dirty="0"/>
              <a:t>/archives/507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8400" y="739440"/>
              <a:ext cx="7979760" cy="322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040" y="730080"/>
                <a:ext cx="7998480" cy="32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868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UNIX</a:t>
            </a:r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481" b="11481"/>
          <a:stretch>
            <a:fillRect/>
          </a:stretch>
        </p:blipFill>
        <p:spPr>
          <a:xfrm>
            <a:off x="457200" y="1417638"/>
            <a:ext cx="8124093" cy="4467938"/>
          </a:xfrm>
        </p:spPr>
      </p:pic>
    </p:spTree>
    <p:extLst>
      <p:ext uri="{BB962C8B-B14F-4D97-AF65-F5344CB8AC3E}">
        <p14:creationId xmlns:p14="http://schemas.microsoft.com/office/powerpoint/2010/main" val="31363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209364"/>
            <a:ext cx="4041775" cy="4765336"/>
          </a:xfrm>
        </p:spPr>
        <p:txBody>
          <a:bodyPr/>
          <a:lstStyle/>
          <a:p>
            <a:r>
              <a:rPr lang="en-US" dirty="0" smtClean="0"/>
              <a:t>Process abstraction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Assembly; had to simplify B to fit into machine (C)</a:t>
            </a:r>
          </a:p>
          <a:p>
            <a:r>
              <a:rPr lang="en-US" dirty="0" smtClean="0"/>
              <a:t>No security (until later)</a:t>
            </a:r>
          </a:p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5025" y="4792368"/>
            <a:ext cx="414319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Runs on machines costing $10Ks</a:t>
            </a:r>
          </a:p>
          <a:p>
            <a:r>
              <a:rPr lang="en-US" dirty="0" smtClean="0"/>
              <a:t>Source code available to universities, classroom use permitted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5025" y="5806206"/>
            <a:ext cx="414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 Anti-Trust Settlement: AT&amp;T was not allowed to enter computer business!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446360" y="5336280"/>
              <a:ext cx="1432440" cy="1145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7000" y="5326920"/>
                <a:ext cx="1451160" cy="116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88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90848"/>
            <a:ext cx="6460031" cy="499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40543" y="5624751"/>
            <a:ext cx="19443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1976 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29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16000"/>
            <a:ext cx="7696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</a:t>
            </a:r>
            <a:r>
              <a:rPr lang="en-US" sz="3200" dirty="0" err="1"/>
              <a:t>Tanenbaum</a:t>
            </a:r>
            <a:r>
              <a:rPr lang="en-US" sz="3200" dirty="0"/>
              <a:t>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382840" y="4366800"/>
              <a:ext cx="739080" cy="42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3480" y="4357440"/>
                <a:ext cx="75780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99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From</a:t>
            </a:r>
            <a:r>
              <a:rPr lang="en-US" sz="1600" dirty="0">
                <a:latin typeface="Avenir Book"/>
                <a:cs typeface="Avenir Book"/>
              </a:rPr>
              <a:t>: </a:t>
            </a:r>
            <a:r>
              <a:rPr lang="en-US" sz="1600" dirty="0" err="1">
                <a:latin typeface="Avenir Book"/>
                <a:cs typeface="Avenir Book"/>
              </a:rPr>
              <a:t>torv</a:t>
            </a:r>
            <a:r>
              <a:rPr lang="en-US" sz="1600" dirty="0">
                <a:latin typeface="Avenir Book"/>
                <a:cs typeface="Avenir Book"/>
              </a:rPr>
              <a:t>...@</a:t>
            </a:r>
            <a:r>
              <a:rPr lang="en-US" sz="1600" dirty="0" err="1">
                <a:latin typeface="Avenir Book"/>
                <a:cs typeface="Avenir Book"/>
              </a:rPr>
              <a:t>klaava.Helsinki.FI</a:t>
            </a:r>
            <a:r>
              <a:rPr lang="en-US" sz="1600" dirty="0">
                <a:latin typeface="Avenir Book"/>
                <a:cs typeface="Avenir Book"/>
              </a:rPr>
              <a:t> (Linus Benedict Torvalds</a:t>
            </a:r>
            <a:r>
              <a:rPr lang="en-US" sz="1600" dirty="0" smtClean="0">
                <a:latin typeface="Avenir Book"/>
                <a:cs typeface="Avenir Book"/>
              </a:rPr>
              <a:t>)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Newsgroups: </a:t>
            </a:r>
            <a:r>
              <a:rPr lang="en-US" sz="1600" dirty="0" err="1">
                <a:latin typeface="Avenir Book"/>
                <a:cs typeface="Avenir Book"/>
              </a:rPr>
              <a:t>comp.os.minix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Subject: What would you like to see most in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?</a:t>
            </a:r>
          </a:p>
          <a:p>
            <a:r>
              <a:rPr lang="en-US" sz="1600" dirty="0">
                <a:latin typeface="Avenir Book"/>
                <a:cs typeface="Avenir Book"/>
              </a:rPr>
              <a:t>Summary: small poll for my new operating system</a:t>
            </a:r>
          </a:p>
          <a:p>
            <a:r>
              <a:rPr lang="en-US" sz="1600" dirty="0">
                <a:latin typeface="Avenir Book"/>
                <a:cs typeface="Avenir Book"/>
              </a:rPr>
              <a:t>Keywords: 386, preferences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Date</a:t>
            </a:r>
            <a:r>
              <a:rPr lang="en-US" sz="1600" dirty="0">
                <a:latin typeface="Avenir Book"/>
                <a:cs typeface="Avenir Book"/>
              </a:rPr>
              <a:t>: 25 Aug 91 20:57:08 GMT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Hello everybody out there using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 -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I'm doing a (free) operating system (just a hobby, won't be big </a:t>
            </a:r>
            <a:r>
              <a:rPr lang="en-US" sz="1600" dirty="0" smtClean="0">
                <a:latin typeface="Avenir Book"/>
                <a:cs typeface="Avenir Book"/>
              </a:rPr>
              <a:t>and professional </a:t>
            </a:r>
            <a:r>
              <a:rPr lang="en-US" sz="1600" dirty="0">
                <a:latin typeface="Avenir Book"/>
                <a:cs typeface="Avenir Book"/>
              </a:rPr>
              <a:t>like gnu) for 386(486) AT clones.  This has been </a:t>
            </a:r>
            <a:r>
              <a:rPr lang="en-US" sz="1600" dirty="0" smtClean="0">
                <a:latin typeface="Avenir Book"/>
                <a:cs typeface="Avenir Book"/>
              </a:rPr>
              <a:t>brewing since </a:t>
            </a:r>
            <a:r>
              <a:rPr lang="en-US" sz="1600" dirty="0" err="1">
                <a:latin typeface="Avenir Book"/>
                <a:cs typeface="Avenir Book"/>
              </a:rPr>
              <a:t>april</a:t>
            </a:r>
            <a:r>
              <a:rPr lang="en-US" sz="1600" dirty="0">
                <a:latin typeface="Avenir Book"/>
                <a:cs typeface="Avenir Book"/>
              </a:rPr>
              <a:t>, and is starting to get ready.  I'd like any feedback </a:t>
            </a:r>
            <a:r>
              <a:rPr lang="en-US" sz="1600" dirty="0" smtClean="0">
                <a:latin typeface="Avenir Book"/>
                <a:cs typeface="Avenir Book"/>
              </a:rPr>
              <a:t>on things </a:t>
            </a:r>
            <a:r>
              <a:rPr lang="en-US" sz="1600" dirty="0">
                <a:latin typeface="Avenir Book"/>
                <a:cs typeface="Avenir Book"/>
              </a:rPr>
              <a:t>people like/dislike in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, as my OS resembles it </a:t>
            </a:r>
            <a:r>
              <a:rPr lang="en-US" sz="1600" dirty="0" smtClean="0">
                <a:latin typeface="Avenir Book"/>
                <a:cs typeface="Avenir Book"/>
              </a:rPr>
              <a:t>somewhat (</a:t>
            </a:r>
            <a:r>
              <a:rPr lang="en-US" sz="1600" dirty="0">
                <a:latin typeface="Avenir Book"/>
                <a:cs typeface="Avenir Book"/>
              </a:rPr>
              <a:t>same physical layout of the file-system (due to practical reasons</a:t>
            </a:r>
            <a:r>
              <a:rPr lang="en-US" sz="1600" dirty="0" smtClean="0">
                <a:latin typeface="Avenir Book"/>
                <a:cs typeface="Avenir Book"/>
              </a:rPr>
              <a:t>) among </a:t>
            </a:r>
            <a:r>
              <a:rPr lang="en-US" sz="1600" dirty="0">
                <a:latin typeface="Avenir Book"/>
                <a:cs typeface="Avenir Book"/>
              </a:rPr>
              <a:t>other things). 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I've currently ported bash(1.08) and </a:t>
            </a:r>
            <a:r>
              <a:rPr lang="en-US" sz="1600" dirty="0" err="1">
                <a:latin typeface="Avenir Book"/>
                <a:cs typeface="Avenir Book"/>
              </a:rPr>
              <a:t>gcc</a:t>
            </a:r>
            <a:r>
              <a:rPr lang="en-US" sz="1600" dirty="0">
                <a:latin typeface="Avenir Book"/>
                <a:cs typeface="Avenir Book"/>
              </a:rPr>
              <a:t>(1.40), and things seem to work. </a:t>
            </a:r>
            <a:r>
              <a:rPr lang="en-US" sz="1600" dirty="0" smtClean="0">
                <a:latin typeface="Avenir Book"/>
                <a:cs typeface="Avenir Book"/>
              </a:rPr>
              <a:t>This </a:t>
            </a:r>
            <a:r>
              <a:rPr lang="en-US" sz="1600" dirty="0">
                <a:latin typeface="Avenir Book"/>
                <a:cs typeface="Avenir Book"/>
              </a:rPr>
              <a:t>implies that I'll get something practical within a few months, </a:t>
            </a:r>
            <a:r>
              <a:rPr lang="en-US" sz="1600" dirty="0" smtClean="0">
                <a:latin typeface="Avenir Book"/>
                <a:cs typeface="Avenir Book"/>
              </a:rPr>
              <a:t>and I'd </a:t>
            </a:r>
            <a:r>
              <a:rPr lang="en-US" sz="1600" dirty="0">
                <a:latin typeface="Avenir Book"/>
                <a:cs typeface="Avenir Book"/>
              </a:rPr>
              <a:t>like to know what features most people would want.  Any </a:t>
            </a:r>
            <a:r>
              <a:rPr lang="en-US" sz="1600" dirty="0" smtClean="0">
                <a:latin typeface="Avenir Book"/>
                <a:cs typeface="Avenir Book"/>
              </a:rPr>
              <a:t>suggestions are </a:t>
            </a:r>
            <a:r>
              <a:rPr lang="en-US" sz="1600" dirty="0">
                <a:latin typeface="Avenir Book"/>
                <a:cs typeface="Avenir Book"/>
              </a:rPr>
              <a:t>welcome, but I won't promise I'll implement them :-)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		Linus (</a:t>
            </a:r>
            <a:r>
              <a:rPr lang="en-US" sz="1600" dirty="0" err="1">
                <a:latin typeface="Avenir Book"/>
                <a:cs typeface="Avenir Book"/>
              </a:rPr>
              <a:t>torv</a:t>
            </a:r>
            <a:r>
              <a:rPr lang="en-US" sz="1600" dirty="0">
                <a:latin typeface="Avenir Book"/>
                <a:cs typeface="Avenir Book"/>
              </a:rPr>
              <a:t>...@</a:t>
            </a:r>
            <a:r>
              <a:rPr lang="en-US" sz="1600" dirty="0" err="1">
                <a:latin typeface="Avenir Book"/>
                <a:cs typeface="Avenir Book"/>
              </a:rPr>
              <a:t>kruuna.helsinki.fi</a:t>
            </a:r>
            <a:r>
              <a:rPr lang="en-US" sz="1600" dirty="0">
                <a:latin typeface="Avenir Book"/>
                <a:cs typeface="Avenir Book"/>
              </a:rPr>
              <a:t>)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PS.  Yes - it's free of any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 code, and it has a multi-threaded </a:t>
            </a:r>
            <a:r>
              <a:rPr lang="en-US" sz="1600" dirty="0" err="1">
                <a:latin typeface="Avenir Book"/>
                <a:cs typeface="Avenir Book"/>
              </a:rPr>
              <a:t>fs</a:t>
            </a:r>
            <a:r>
              <a:rPr lang="en-US" sz="1600" dirty="0">
                <a:latin typeface="Avenir Book"/>
                <a:cs typeface="Avenir Book"/>
              </a:rPr>
              <a:t>. </a:t>
            </a:r>
            <a:r>
              <a:rPr lang="en-US" sz="1600" dirty="0" smtClean="0">
                <a:latin typeface="Avenir Book"/>
                <a:cs typeface="Avenir Book"/>
              </a:rPr>
              <a:t>It </a:t>
            </a:r>
            <a:r>
              <a:rPr lang="en-US" sz="1600" dirty="0">
                <a:latin typeface="Avenir Book"/>
                <a:cs typeface="Avenir Book"/>
              </a:rPr>
              <a:t>is NOT </a:t>
            </a:r>
            <a:r>
              <a:rPr lang="en-US" sz="1600" dirty="0" err="1">
                <a:latin typeface="Avenir Book"/>
                <a:cs typeface="Avenir Book"/>
              </a:rPr>
              <a:t>protable</a:t>
            </a:r>
            <a:r>
              <a:rPr lang="en-US" sz="1600" dirty="0">
                <a:latin typeface="Avenir Book"/>
                <a:cs typeface="Avenir Book"/>
              </a:rPr>
              <a:t> (uses 386 task switching </a:t>
            </a:r>
            <a:r>
              <a:rPr lang="en-US" sz="1600" dirty="0" err="1">
                <a:latin typeface="Avenir Book"/>
                <a:cs typeface="Avenir Book"/>
              </a:rPr>
              <a:t>etc</a:t>
            </a:r>
            <a:r>
              <a:rPr lang="en-US" sz="1600" dirty="0">
                <a:latin typeface="Avenir Book"/>
                <a:cs typeface="Avenir Book"/>
              </a:rPr>
              <a:t>), and it probably </a:t>
            </a:r>
            <a:r>
              <a:rPr lang="en-US" sz="1600" dirty="0" smtClean="0">
                <a:latin typeface="Avenir Book"/>
                <a:cs typeface="Avenir Book"/>
              </a:rPr>
              <a:t>never will </a:t>
            </a:r>
            <a:r>
              <a:rPr lang="en-US" sz="1600" dirty="0">
                <a:latin typeface="Avenir Book"/>
                <a:cs typeface="Avenir Book"/>
              </a:rPr>
              <a:t>support anything other than AT-</a:t>
            </a:r>
            <a:r>
              <a:rPr lang="en-US" sz="1600" dirty="0" err="1">
                <a:latin typeface="Avenir Book"/>
                <a:cs typeface="Avenir Book"/>
              </a:rPr>
              <a:t>harddisks</a:t>
            </a:r>
            <a:r>
              <a:rPr lang="en-US" sz="1600" dirty="0">
                <a:latin typeface="Avenir Book"/>
                <a:cs typeface="Avenir Book"/>
              </a:rPr>
              <a:t>, as that's all I have :-(.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38760" y="840960"/>
              <a:ext cx="2330640" cy="479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9400" y="831600"/>
                <a:ext cx="2349360" cy="481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953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</p:cNvPr>
          <p:cNvSpPr/>
          <p:nvPr/>
        </p:nvSpPr>
        <p:spPr>
          <a:xfrm>
            <a:off x="181434" y="527956"/>
            <a:ext cx="8708842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Avenir Book"/>
                <a:cs typeface="Avenir Book"/>
              </a:rPr>
              <a:t>From: </a:t>
            </a:r>
            <a:r>
              <a:rPr lang="en-US" sz="2000" dirty="0" err="1">
                <a:latin typeface="Avenir Book"/>
                <a:cs typeface="Avenir Book"/>
              </a:rPr>
              <a:t>torv</a:t>
            </a:r>
            <a:r>
              <a:rPr lang="en-US" sz="2000" dirty="0">
                <a:latin typeface="Avenir Book"/>
                <a:cs typeface="Avenir Book"/>
              </a:rPr>
              <a:t>...@</a:t>
            </a:r>
            <a:r>
              <a:rPr lang="en-US" sz="2000" dirty="0" err="1">
                <a:latin typeface="Avenir Book"/>
                <a:cs typeface="Avenir Book"/>
              </a:rPr>
              <a:t>klaava.Helsinki.FI</a:t>
            </a:r>
            <a:r>
              <a:rPr lang="en-US" sz="2000" dirty="0">
                <a:latin typeface="Avenir Book"/>
                <a:cs typeface="Avenir Book"/>
              </a:rPr>
              <a:t> (Linus Benedict Torvalds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Newsgroups: </a:t>
            </a:r>
            <a:r>
              <a:rPr lang="en-US" sz="2000" dirty="0" err="1" smtClean="0">
                <a:latin typeface="Avenir Book"/>
                <a:cs typeface="Avenir Book"/>
              </a:rPr>
              <a:t>comp.os.minix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Subject: Re: LINUX is </a:t>
            </a:r>
            <a:r>
              <a:rPr lang="en-US" sz="2000" dirty="0" smtClean="0">
                <a:latin typeface="Avenir Book"/>
                <a:cs typeface="Avenir Book"/>
              </a:rPr>
              <a:t>obsolete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Date</a:t>
            </a:r>
            <a:r>
              <a:rPr lang="en-US" sz="2000" dirty="0">
                <a:latin typeface="Avenir Book"/>
                <a:cs typeface="Avenir Book"/>
              </a:rPr>
              <a:t>: 31 Jan 92 10:33:23 GMT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…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&gt;</a:t>
            </a:r>
            <a:r>
              <a:rPr lang="en-US" sz="2000" dirty="0">
                <a:latin typeface="Avenir Book"/>
                <a:cs typeface="Avenir Book"/>
              </a:rPr>
              <a:t>I still maintain the point that designing a monolithic kernel in 1991 is</a:t>
            </a:r>
          </a:p>
          <a:p>
            <a:r>
              <a:rPr lang="en-US" sz="2000" dirty="0">
                <a:latin typeface="Avenir Book"/>
                <a:cs typeface="Avenir Book"/>
              </a:rPr>
              <a:t>&gt;a fundamental error.  Be thankful you are not my student.  You would </a:t>
            </a:r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&gt;</a:t>
            </a:r>
            <a:r>
              <a:rPr lang="en-US" sz="2000" dirty="0" smtClean="0">
                <a:latin typeface="Avenir Book"/>
                <a:cs typeface="Avenir Book"/>
              </a:rPr>
              <a:t>not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smtClean="0">
                <a:latin typeface="Avenir Book"/>
                <a:cs typeface="Avenir Book"/>
              </a:rPr>
              <a:t>get </a:t>
            </a:r>
            <a:r>
              <a:rPr lang="en-US" sz="2000" dirty="0">
                <a:latin typeface="Avenir Book"/>
                <a:cs typeface="Avenir Book"/>
              </a:rPr>
              <a:t>a high grade for such a design :-)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Well, I probably won't get too good grades even without you: I had an</a:t>
            </a:r>
          </a:p>
          <a:p>
            <a:r>
              <a:rPr lang="en-US" sz="2000" dirty="0">
                <a:latin typeface="Avenir Book"/>
                <a:cs typeface="Avenir Book"/>
              </a:rPr>
              <a:t>argument (completely unrelated - not even pertaining to OS's) with the</a:t>
            </a:r>
          </a:p>
          <a:p>
            <a:r>
              <a:rPr lang="en-US" sz="2000" dirty="0">
                <a:latin typeface="Avenir Book"/>
                <a:cs typeface="Avenir Book"/>
              </a:rPr>
              <a:t>person here at the university that teaches OS design.  I wonder when</a:t>
            </a:r>
          </a:p>
          <a:p>
            <a:r>
              <a:rPr lang="en-US" sz="2000" dirty="0">
                <a:latin typeface="Avenir Book"/>
                <a:cs typeface="Avenir Book"/>
              </a:rPr>
              <a:t>I'll learn :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…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9743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114360" y="2824200"/>
              <a:ext cx="3733200" cy="1471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5000" y="2814840"/>
                <a:ext cx="3751920" cy="149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112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9738" y="633970"/>
            <a:ext cx="4973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</a:t>
            </a:r>
          </a:p>
          <a:p>
            <a:pPr algn="r"/>
            <a:r>
              <a:rPr lang="en-US" sz="4000" dirty="0" smtClean="0"/>
              <a:t>28 Sept 2003 </a:t>
            </a:r>
          </a:p>
          <a:p>
            <a:pPr algn="r"/>
            <a:r>
              <a:rPr lang="en-US" sz="4000" dirty="0" smtClean="0"/>
              <a:t>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8" y="1405105"/>
            <a:ext cx="3652633" cy="36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98154" y="2188642"/>
            <a:ext cx="233930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Android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71" y="139809"/>
            <a:ext cx="7272413" cy="5904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386" y="6187073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File:Android-System-Architecture.svg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0745"/>
            <a:ext cx="1539106" cy="178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56" y="2567232"/>
            <a:ext cx="779195" cy="14494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261040" y="333360"/>
              <a:ext cx="3733200" cy="5546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1680" y="324000"/>
                <a:ext cx="3751920" cy="556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893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2583" y="3446261"/>
            <a:ext cx="1536530" cy="12130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25570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122904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46927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51271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1993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234902" y="1524696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7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1-22 at 10.5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0" y="161428"/>
            <a:ext cx="5528487" cy="602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64128" y="3737853"/>
            <a:ext cx="362761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September 2013:</a:t>
            </a:r>
          </a:p>
          <a:p>
            <a:pPr algn="ctr"/>
            <a:r>
              <a:rPr lang="en-US" sz="2400" dirty="0" smtClean="0"/>
              <a:t>Billionth Android Activation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14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14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26572" y="5908756"/>
            <a:ext cx="421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6D9F1"/>
                </a:solidFill>
              </a:rPr>
              <a:t>http://</a:t>
            </a:r>
            <a:r>
              <a:rPr lang="en-US" sz="1400" dirty="0" err="1">
                <a:solidFill>
                  <a:srgbClr val="C6D9F1"/>
                </a:solidFill>
              </a:rPr>
              <a:t>ranpict.com</a:t>
            </a:r>
            <a:r>
              <a:rPr lang="en-US" sz="1400" dirty="0">
                <a:solidFill>
                  <a:srgbClr val="C6D9F1"/>
                </a:solidFill>
              </a:rPr>
              <a:t>/android-evolution-</a:t>
            </a:r>
            <a:r>
              <a:rPr lang="en-US" sz="1400" dirty="0" err="1">
                <a:solidFill>
                  <a:srgbClr val="C6D9F1"/>
                </a:solidFill>
              </a:rPr>
              <a:t>wallpaper.html</a:t>
            </a:r>
            <a:endParaRPr lang="en-US" sz="1400" dirty="0">
              <a:solidFill>
                <a:srgbClr val="C6D9F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203080" y="3458520"/>
              <a:ext cx="327960" cy="595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3720" y="3449160"/>
                <a:ext cx="346680" cy="61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507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5363"/>
            <a:ext cx="8229600" cy="1143000"/>
          </a:xfrm>
        </p:spPr>
        <p:txBody>
          <a:bodyPr/>
          <a:lstStyle/>
          <a:p>
            <a:r>
              <a:rPr lang="en-US" dirty="0" smtClean="0"/>
              <a:t>How long for the next Billion?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00600" y="3645000"/>
              <a:ext cx="2850120" cy="1134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1240" y="3635640"/>
                <a:ext cx="2868840" cy="11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282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It</a:t>
            </a:r>
            <a:r>
              <a:rPr lang="fr-FR" b="1" dirty="0" smtClean="0"/>
              <a:t>’</a:t>
            </a:r>
            <a:r>
              <a:rPr lang="en-US" b="1" dirty="0" smtClean="0"/>
              <a:t>s a very exciting time in operating systems!</a:t>
            </a:r>
          </a:p>
          <a:p>
            <a:pPr marL="0" indent="0">
              <a:buNone/>
            </a:pPr>
            <a:endParaRPr lang="en-US" b="1" dirty="0" smtClean="0"/>
          </a:p>
          <a:p>
            <a:pPr marL="400050" lvl="1" indent="0">
              <a:buNone/>
            </a:pPr>
            <a:r>
              <a:rPr lang="en-US" sz="3200" b="1" dirty="0" smtClean="0"/>
              <a:t>Bet:</a:t>
            </a:r>
            <a:r>
              <a:rPr lang="en-US" sz="3200" dirty="0" smtClean="0"/>
              <a:t> Five years from now, there will be a billion computing devices running an operating system we haven’t heard of yet</a:t>
            </a:r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757236" y="4752584"/>
            <a:ext cx="248096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PS1 is due Sunday</a:t>
            </a:r>
          </a:p>
        </p:txBody>
      </p:sp>
    </p:spTree>
    <p:extLst>
      <p:ext uri="{BB962C8B-B14F-4D97-AF65-F5344CB8AC3E}">
        <p14:creationId xmlns:p14="http://schemas.microsoft.com/office/powerpoint/2010/main" val="38974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1-23 at 11.1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74"/>
            <a:ext cx="6843059" cy="6459479"/>
          </a:xfrm>
          <a:prstGeom prst="rect">
            <a:avLst/>
          </a:prstGeom>
        </p:spPr>
      </p:pic>
      <p:pic>
        <p:nvPicPr>
          <p:cNvPr id="4" name="Picture 3" descr="Screen Shot 2014-01-23 at 11.1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51" y="2865451"/>
            <a:ext cx="3502213" cy="3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3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1-23 at 12.1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" y="182250"/>
            <a:ext cx="7501380" cy="5180106"/>
          </a:xfrm>
          <a:prstGeom prst="rect">
            <a:avLst/>
          </a:prstGeom>
        </p:spPr>
      </p:pic>
      <p:pic>
        <p:nvPicPr>
          <p:cNvPr id="4" name="Picture 3" descr="Screen Shot 2014-01-23 at 12.1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2" y="2938961"/>
            <a:ext cx="5020235" cy="3417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72318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Selected responses and comments will be posted on course site later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8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004040" y="1427040"/>
              <a:ext cx="5414760" cy="2980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4680" y="1417680"/>
                <a:ext cx="5433480" cy="29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14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16" r="11037"/>
          <a:stretch/>
        </p:blipFill>
        <p:spPr>
          <a:xfrm>
            <a:off x="4365759" y="82022"/>
            <a:ext cx="477824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1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-9285" r="4273" b="9285"/>
          <a:stretch/>
        </p:blipFill>
        <p:spPr>
          <a:xfrm>
            <a:off x="0" y="-773877"/>
            <a:ext cx="9144000" cy="77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6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18720" y="1170000"/>
              <a:ext cx="5931360" cy="3459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9360" y="1160640"/>
                <a:ext cx="5950080" cy="347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611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905962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4989728"/>
            <a:ext cx="105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1950s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1993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2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103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08428" y="5090941"/>
            <a:ext cx="112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Sept 2013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525200" y="3465000"/>
              <a:ext cx="2233440" cy="1417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5840" y="3455640"/>
                <a:ext cx="2252160" cy="143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440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5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(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</a:t>
            </a:r>
            <a:r>
              <a:rPr lang="en-US" sz="2400" dirty="0" smtClean="0">
                <a:solidFill>
                  <a:srgbClr val="FFFFFF"/>
                </a:solidFill>
              </a:rPr>
              <a:t>5 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812760" y="952200"/>
              <a:ext cx="2190240" cy="812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3400" y="942840"/>
                <a:ext cx="2208960" cy="8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708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379320" y="4048920"/>
              <a:ext cx="1089000" cy="87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9960" y="4039560"/>
                <a:ext cx="1107720" cy="10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37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20491</TotalTime>
  <Words>2107</Words>
  <Application>Microsoft Macintosh PowerPoint</Application>
  <PresentationFormat>On-screen Show (4:3)</PresentationFormat>
  <Paragraphs>371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Class 3: Zero to a Billion in 4.86 Years </vt:lpstr>
      <vt:lpstr>Today’s Class</vt:lpstr>
      <vt:lpstr>5.25 years ago…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1679</vt:lpstr>
      <vt:lpstr>PowerPoint Presentation</vt:lpstr>
      <vt:lpstr>PowerPoint Presentation</vt:lpstr>
      <vt:lpstr>PowerPoint Presentation</vt:lpstr>
      <vt:lpstr>PowerPoint Presentation</vt:lpstr>
      <vt:lpstr>The World in July 1941</vt:lpstr>
      <vt:lpstr>PowerPoint Presentation</vt:lpstr>
      <vt:lpstr>PowerPoint Presentation</vt:lpstr>
      <vt:lpstr>PowerPoint Presentation</vt:lpstr>
      <vt:lpstr>Most Important Decision of WWII?</vt:lpstr>
      <vt:lpstr>PowerPoint Presentation</vt:lpstr>
      <vt:lpstr>PowerPoint Presentation</vt:lpstr>
      <vt:lpstr>Do we have Operating Systems yet?</vt:lpstr>
      <vt:lpstr>Directions for Getting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Batch Processing</vt:lpstr>
      <vt:lpstr>PowerPoint Presentation</vt:lpstr>
      <vt:lpstr>Peter Norvig’s Numbers Every Programmer Should Know</vt:lpstr>
      <vt:lpstr>Multiprograming</vt:lpstr>
      <vt:lpstr>Making Multiprogramming Work</vt:lpstr>
      <vt:lpstr>MULTICS Multiplexed Information and Computing Service</vt:lpstr>
      <vt:lpstr>MULTICS</vt:lpstr>
      <vt:lpstr>PowerPoint Presentation</vt:lpstr>
      <vt:lpstr>PowerPoint Presentation</vt:lpstr>
      <vt:lpstr>Bell Labs 1969</vt:lpstr>
      <vt:lpstr>UNIX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Android</vt:lpstr>
      <vt:lpstr>PowerPoint Presentation</vt:lpstr>
      <vt:lpstr>PowerPoint Presentation</vt:lpstr>
      <vt:lpstr>How long for the next Billion?</vt:lpstr>
      <vt:lpstr>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139</cp:revision>
  <cp:lastPrinted>2014-01-23T15:53:56Z</cp:lastPrinted>
  <dcterms:created xsi:type="dcterms:W3CDTF">2013-08-26T17:24:32Z</dcterms:created>
  <dcterms:modified xsi:type="dcterms:W3CDTF">2014-01-27T22:39:14Z</dcterms:modified>
</cp:coreProperties>
</file>