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7" d="100"/>
          <a:sy n="137" d="100"/>
        </p:scale>
        <p:origin x="-640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30939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2540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95072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46617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2448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710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24451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324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077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1329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0188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923A5-C8A9-6C48-B936-240294C7F3E3}" type="datetimeFigureOut">
              <a:rPr lang="en-US" smtClean="0"/>
              <a:t>1/27/14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11065-4629-BA4E-815E-565F3B86C8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0487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mtClean="0"/>
              <a:t>test of 16:9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957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</Words>
  <Application>Microsoft Macintosh PowerPoint</Application>
  <PresentationFormat>On-screen Show (16:9)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test of 16:9</vt:lpstr>
    </vt:vector>
  </TitlesOfParts>
  <Company>Udacity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test of 16:9</dc:title>
  <dc:creator>David Evans</dc:creator>
  <cp:lastModifiedBy>David Evans</cp:lastModifiedBy>
  <cp:revision>1</cp:revision>
  <dcterms:created xsi:type="dcterms:W3CDTF">2014-01-27T21:54:15Z</dcterms:created>
  <dcterms:modified xsi:type="dcterms:W3CDTF">2014-01-27T21:54:37Z</dcterms:modified>
</cp:coreProperties>
</file>