
<file path=[Content_Types].xml><?xml version="1.0" encoding="utf-8"?>
<Types xmlns="http://schemas.openxmlformats.org/package/2006/content-types">
  <Default Extension="png" ContentType="image/png"/>
  <Default Extension="bin" ContentType="audio/unknown"/>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notesSlides/notesSlide1.xml" ContentType="application/vnd.openxmlformats-officedocument.presentationml.notesSlide+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68"/>
  </p:notesMasterIdLst>
  <p:handoutMasterIdLst>
    <p:handoutMasterId r:id="rId69"/>
  </p:handoutMasterIdLst>
  <p:sldIdLst>
    <p:sldId id="256" r:id="rId2"/>
    <p:sldId id="257" r:id="rId3"/>
    <p:sldId id="367" r:id="rId4"/>
    <p:sldId id="312" r:id="rId5"/>
    <p:sldId id="305" r:id="rId6"/>
    <p:sldId id="306" r:id="rId7"/>
    <p:sldId id="307" r:id="rId8"/>
    <p:sldId id="308" r:id="rId9"/>
    <p:sldId id="309" r:id="rId10"/>
    <p:sldId id="310" r:id="rId11"/>
    <p:sldId id="311" r:id="rId12"/>
    <p:sldId id="356" r:id="rId13"/>
    <p:sldId id="357" r:id="rId14"/>
    <p:sldId id="358" r:id="rId15"/>
    <p:sldId id="359" r:id="rId16"/>
    <p:sldId id="360" r:id="rId17"/>
    <p:sldId id="313" r:id="rId18"/>
    <p:sldId id="314" r:id="rId19"/>
    <p:sldId id="315" r:id="rId20"/>
    <p:sldId id="316" r:id="rId21"/>
    <p:sldId id="317" r:id="rId22"/>
    <p:sldId id="318" r:id="rId23"/>
    <p:sldId id="319" r:id="rId24"/>
    <p:sldId id="320" r:id="rId25"/>
    <p:sldId id="321" r:id="rId26"/>
    <p:sldId id="361" r:id="rId27"/>
    <p:sldId id="322" r:id="rId28"/>
    <p:sldId id="323" r:id="rId29"/>
    <p:sldId id="324" r:id="rId30"/>
    <p:sldId id="325" r:id="rId31"/>
    <p:sldId id="362" r:id="rId32"/>
    <p:sldId id="326" r:id="rId33"/>
    <p:sldId id="327" r:id="rId34"/>
    <p:sldId id="328" r:id="rId35"/>
    <p:sldId id="329" r:id="rId36"/>
    <p:sldId id="330" r:id="rId37"/>
    <p:sldId id="331" r:id="rId38"/>
    <p:sldId id="332" r:id="rId39"/>
    <p:sldId id="333" r:id="rId40"/>
    <p:sldId id="334" r:id="rId41"/>
    <p:sldId id="335" r:id="rId42"/>
    <p:sldId id="336" r:id="rId43"/>
    <p:sldId id="337" r:id="rId44"/>
    <p:sldId id="338" r:id="rId45"/>
    <p:sldId id="339" r:id="rId46"/>
    <p:sldId id="364" r:id="rId47"/>
    <p:sldId id="340" r:id="rId48"/>
    <p:sldId id="341" r:id="rId49"/>
    <p:sldId id="342" r:id="rId50"/>
    <p:sldId id="343" r:id="rId51"/>
    <p:sldId id="344" r:id="rId52"/>
    <p:sldId id="345" r:id="rId53"/>
    <p:sldId id="346" r:id="rId54"/>
    <p:sldId id="347" r:id="rId55"/>
    <p:sldId id="348" r:id="rId56"/>
    <p:sldId id="349" r:id="rId57"/>
    <p:sldId id="368" r:id="rId58"/>
    <p:sldId id="370" r:id="rId59"/>
    <p:sldId id="371" r:id="rId60"/>
    <p:sldId id="350" r:id="rId61"/>
    <p:sldId id="354" r:id="rId62"/>
    <p:sldId id="351" r:id="rId63"/>
    <p:sldId id="352" r:id="rId64"/>
    <p:sldId id="355" r:id="rId65"/>
    <p:sldId id="366" r:id="rId66"/>
    <p:sldId id="365" r:id="rId6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66"/>
    <a:srgbClr val="66C9E3"/>
    <a:srgbClr val="A8D2E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50" d="100"/>
          <a:sy n="150" d="100"/>
        </p:scale>
        <p:origin x="-510" y="-90"/>
      </p:cViewPr>
      <p:guideLst>
        <p:guide orient="horz" pos="1620"/>
        <p:guide pos="2880"/>
      </p:guideLst>
    </p:cSldViewPr>
  </p:slideViewPr>
  <p:notesTextViewPr>
    <p:cViewPr>
      <p:scale>
        <a:sx n="100" d="100"/>
        <a:sy n="100" d="100"/>
      </p:scale>
      <p:origin x="0" y="0"/>
    </p:cViewPr>
  </p:notesTextViewPr>
  <p:sorterViewPr>
    <p:cViewPr>
      <p:scale>
        <a:sx n="124" d="100"/>
        <a:sy n="12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5E77B07-26ED-A949-9D4B-44C207F8A4D1}" type="datetimeFigureOut">
              <a:rPr lang="en-US" smtClean="0"/>
              <a:t>2/4/2014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EABA4-34FF-E546-B451-A8222159DB1C}" type="slidenum">
              <a:rPr lang="en-US" smtClean="0"/>
              <a:t>‹#›</a:t>
            </a:fld>
            <a:endParaRPr lang="en-US"/>
          </a:p>
        </p:txBody>
      </p:sp>
    </p:spTree>
    <p:extLst>
      <p:ext uri="{BB962C8B-B14F-4D97-AF65-F5344CB8AC3E}">
        <p14:creationId xmlns:p14="http://schemas.microsoft.com/office/powerpoint/2010/main" val="1098220732"/>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7:30:32.679"/>
    </inkml:context>
    <inkml:brush xml:id="br0">
      <inkml:brushProperty name="width" value="0.05292" units="cm"/>
      <inkml:brushProperty name="height" value="0.05292" units="cm"/>
      <inkml:brushProperty name="color" value="#FF0000"/>
    </inkml:brush>
  </inkml:definitions>
  <inkml:trace contextRef="#ctx0" brushRef="#br0">8041 11633,'-56'-14,"-13"14,69 0,-71 8,-3 2,-19-4,-26-12,-25-5,-22 0,-14 10,13 9,-22-5,-19-9,-43-12,-13 0,-18 6,-1-6,-42 2,-42-2,24 7,2 8,24 3,-17 8,36 2,44 5,55-6,67-8</inkml:trace>
  <inkml:trace contextRef="#ctx0" brushRef="#br0" timeOffset="13264">3460 8139,'-14'-19,"-25"-18,39 37,0 0,-39-17,39 17,-23-41,47 25,93 24,97 15,40 6,-1-2,14 4,-8-20,2 7,54-9,-60-3,-50-20,-29-30,-13-11,29 30,76 36,25 38,-8 12,-41-17,-40-44,-1-28,9-19,-25 1,0 18,-19 13,-2 4,0-5,16-4,47-1,-13 12,-53 22</inkml:trace>
  <inkml:trace contextRef="#ctx0" brushRef="#br0" timeOffset="27613">23444 12564,'10'2,"-18"-1,8-1,0 0,0 0,0 0,0 0,-14 2,14-2,0 0,0 0,0 0,-19 9,19-9,0 0,0 0,-27 11,27-11,0 0,-45 1,45-1,-58-10,-26-2,-17-20,6 10,29 23,28 30,27 15,-47-16,-21-31,-21-23,-13-14,-1 13,25 33,25 32,-8-3,-26-1,-42-31,-5-21,-3 2,-10-3,18 11,-4 10,-18-4,-3-14,9 11,43 34,10 23,-32-3,-21-37,-31-35,-12-25,-5-6,-15 21,36 26,52 30,11 23,-27-10,-4-29,-6-29,-17-20,4 1,5 12,-13 13,24 34,31 26,-18 3,-20-12,-6-28,-4-29,-37-18,-7-10,-10 14,18 28,28 25,24 4,13-6,1-18,-8-11,-7-16,-15-5,17 17,21 21,5 18,-2 3,4-6,-6-11,-3-13,8-8,-10-3,4 3,29 10,-4 1,-12 5,-26 6,2-1,5-8,-15-1,11-6,-2-12,17-13,8-2,14 9,26 10</inkml:trace>
</inkml:ink>
</file>

<file path=ppt/ink/ink1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7:58:06.364"/>
    </inkml:context>
    <inkml:brush xml:id="br0">
      <inkml:brushProperty name="width" value="0.05292" units="cm"/>
      <inkml:brushProperty name="height" value="0.05292" units="cm"/>
      <inkml:brushProperty name="color" value="#FF0000"/>
    </inkml:brush>
  </inkml:definitions>
  <inkml:trace contextRef="#ctx0" brushRef="#br0">2066 1184,'-14'-85,"-20"1,28 3,37 16,50 11</inkml:trace>
  <inkml:trace contextRef="#ctx0" brushRef="#br0" timeOffset="1930">2745 707,'328'-45,"22"7,33 2,-2 4,13-4,26 1,10-3,0 11,6 5,6-1,-30 16,-28 1,-27-2,-18 0,-61 13,-30 18,0 18,-5 40,1 29,-22 28,-57 35,-21 25,-8 37,-19 22,-38 13,-43 17,-42 8,-41 7,-25 23,27 22,18 20,4 16,-7 7,-38 5,-15 4,29 12,34 16,33 7,-8-2,-39-29,-37-28,4-25,16 0,20 5,-12-23,0-18,-3-26,23-18,10-13,19-19,9-17,8-19,-13-23,-7-39,-26-33,-20-19,-23-20,-33-9,-42-17,-38-16,-42-15,-10 14,-20 8,-24-4,-35-4,-49-21,-14-3,-1 24,12 20,3 4,-4 3,1-13,6-13,26-19,48-17,32-27,29-35,35-48,31-55,40-54,33-45,27-65,10-31,9-55,10-23,4-28,-4-20,-10-24,1-12,16 18,-9 8,-29-12,-17 15,-28-4,0 29,2 34,5 18,2 18,-12 40,9 11,14 28,50 35,38 40,27 26,0 30,5 27,-12 36,-2 9,-6 19,-4 22,15 26,54 9,45 32,19 9,18-3,22-25,-12-1,-16 19,24 18,35 18,3 27,-12 12</inkml:trace>
</inkml:ink>
</file>

<file path=ppt/ink/ink1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7:58:15.104"/>
    </inkml:context>
    <inkml:brush xml:id="br0">
      <inkml:brushProperty name="width" value="0.05292" units="cm"/>
      <inkml:brushProperty name="height" value="0.05292" units="cm"/>
      <inkml:brushProperty name="color" value="#FF0000"/>
    </inkml:brush>
  </inkml:definitions>
  <inkml:trace contextRef="#ctx0" brushRef="#br0">6614 9003,'43'-88,"-10"-27,14-24,18-29,34-15,57-8,63-4,82 4,64 0,54 9,38 9,27 4,14 13,13 6,-3 9,-15 4,1 19,7 19,-26 11,-26 10,-46 5,-58 6,-62 4,-49 19,-57 16,-61 13,-63 14,-42 11,-38 27,-31 14,-19 18,4 4,1-4,1-10,8-19,27-23,25-12,26-22,23-34,20-24,14-11,5 7,3 16,-14 5,-17 3,-27 9,-32-5,-49-5,-19-3,-20 3,-13-4,11 9,18 14,13 20</inkml:trace>
  <inkml:trace contextRef="#ctx0" brushRef="#br0" timeOffset="844">11674 6991,'-25'-7,"-41"3,66 4,-79 16,-9 21,-1 5,3 9,23 1,29-10,32-8,29-6,32-5,28-1,-5 11,-27 19,-32 8,-49 2,-50-19,-11-23,37-13</inkml:trace>
  <inkml:trace contextRef="#ctx0" brushRef="#br0" timeOffset="1131">11731 7045,'35'37,"-18"34,-17-71,24 98,4-7,-9-15,-7-18,-14-22</inkml:trace>
  <inkml:trace contextRef="#ctx0" brushRef="#br0" timeOffset="1781">12335 6962,'3'-36,"-33"30,30 6,0 0,-52-7,52 7,-60 16,16 35,29 34,33 14,33-3,16-25,15-28,-7-37,-17-35,-22-32,-29-7,-24 21,-19 20,-8 21,-8 18,12 18,29 3,17-1,19-11,1-20,6-14,3-8,8 10,3 31,-13 24,-19 7,-16-15,3-4,5-22</inkml:trace>
  <inkml:trace contextRef="#ctx0" brushRef="#br0" timeOffset="2093">12604 6812,'3'39,"18"27,-21-66,24 83,10 0,0 4,-4-16,-7-12,-5-27</inkml:trace>
  <inkml:trace contextRef="#ctx0" brushRef="#br0" timeOffset="2520">13065 7385,'21'-25,"-34"-22,13 47,-50-83,-10-18,10-4,24 16,18 32,16 32,12 26,27 46,15 24,13 6,10-9,-10-21,-22-38,-37-42,-30-38,-21-15,1 14,25 12</inkml:trace>
  <inkml:trace contextRef="#ctx0" brushRef="#br0" timeOffset="2790">13485 6537,'6'35,"-2"45,-4-80,8 111,12 9,7-15,11-22,-4-34,-4-37</inkml:trace>
  <inkml:trace contextRef="#ctx0" brushRef="#br0" timeOffset="3030">13720 6495,'-17'4,"-46"15,63-19,-110 12,-30-10,16 11,32 23,30 33</inkml:trace>
</inkml:ink>
</file>

<file path=ppt/ink/ink1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7:58:52.921"/>
    </inkml:context>
    <inkml:brush xml:id="br0">
      <inkml:brushProperty name="width" value="0.05292" units="cm"/>
      <inkml:brushProperty name="height" value="0.05292" units="cm"/>
      <inkml:brushProperty name="color" value="#FF0000"/>
    </inkml:brush>
  </inkml:definitions>
  <inkml:trace contextRef="#ctx0" brushRef="#br0">5684 6102,'-3'-5,"-1"7,4-2,0 0,0 0,-16 11,16-11,0 0,-52 14,52-14,-96 10,-29-2,-13 2,-21-11,19 11,53 14,26 15,-10-7,-36-9,-24-38,-22-15,-26-17,-21 6,1 18,1 25,-5 4,10 28,15-12,37-11,37 10,21-12</inkml:trace>
  <inkml:trace contextRef="#ctx0" brushRef="#br0" timeOffset="7570">8442 8089,'5'-8,"-2"0,-3 8,0 0,0 0,-2-5,2 5,0 0,-29-7,29 7,-54 4,-9 18,-6 24,-9 27,-13 16,-9 45,9 33,36 38,33 26,40 14,45 6,16-17,17-15,-5-46,-20-34</inkml:trace>
  <inkml:trace contextRef="#ctx0" brushRef="#br0" timeOffset="9050">9511 11220,'41'-41,"4"-2,-45 43,69-43,16-13,16-12,13-3,15 4,21 11,-1 7,6 15,8 12,2 20,-6 12,-5 27,-29 12,-12 13,-2 8,5 14,-5 10,-25 12,-31 1,-16 1,-6 3,-10-2,-25 4,-32-4,-29 0,-33-13,-17-4,-28-8,-33-8,-25-12,-17-15,-20-18,-25-19,6-20,4-23,14-26,30-27,20-19,51-19,51-13,53-7,50-15,38-2,20 1,42 16,48 27,53 27,58 35,58 43,23 58,-41 52,-87 45</inkml:trace>
</inkml:ink>
</file>

<file path=ppt/ink/ink1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8:00:25.194"/>
    </inkml:context>
    <inkml:brush xml:id="br0">
      <inkml:brushProperty name="width" value="0.05292" units="cm"/>
      <inkml:brushProperty name="height" value="0.05292" units="cm"/>
      <inkml:brushProperty name="color" value="#FF0000"/>
    </inkml:brush>
  </inkml:definitions>
  <inkml:trace contextRef="#ctx0" brushRef="#br0">14583 12942,'43'-25,"-5"18,-38 7,60-2,18 1,27 1,28 8,4 3,-18-10,8-9,-8-11,21 8,46 23,24 22,0-1,-40-19,-28-27,6-22,14-10,18 2,16 23,23 20,21 24,6 9,-12-8,3-17,-11-10,0-8,-1-3,-3 2,-10 20,12 8,3 2,-10 9,0-14,15-9,-15-9,-4-23,-32 0,-2-15,-17 5,3-5,26 11,27 33,43 39,9 29,-66-11</inkml:trace>
  <inkml:trace contextRef="#ctx0" brushRef="#br0" timeOffset="23609">16283 8638,'21'-10,"2"10,-23 0,39 1,16 11,22 1,23-3,22-1,20-2,19 0,15-4,21 0,16 5,26 2,4 4,8-14,-8 2,2-10,-6 7,23-2,-25 10,-3-3,-13-12,-16 2,-19-21,1 4,-1 2,-7 11,-7 1,-7 7,-6-4,-5 2,-21-1,-14-11,-30 31</inkml:trace>
  <inkml:trace contextRef="#ctx0" brushRef="#br0" timeOffset="30316">13912 11707,'14'-8,"-4"3,-10 5,0 0,0 0,36 0,-36 0,0 0,51 5,-51-5,64 9,25 3,21-7,21-2,17-2,17 1,15-1,9 2,8 10,-7 6,-20-2,-20 0,-25-5,-28-6,-37-8,-29-5,-16 0,-5-7,-12-14,8-26,-6-24,10-25,3-11,-15 15,-2 21,-14 16,-5 12,-18 5,-24 8,-29-2,-34-3,-27 3,-14 5,-14 13,-6 7,-1 11,11 4,24 8,30 5,27 2,21-3,18-5,22-9,9 2,7 2,-6 3,0 6,4 10,12 14,20 36,22 40,-20 17,-33-11,-25-14,11-16,24-14,26-9</inkml:trace>
  <inkml:trace contextRef="#ctx0" brushRef="#br0" timeOffset="31742">17635 10845,'-3'-10,"-1"14,4-4,0 0,0 0,2 25,-2-25,0 0,0 60,0-60,16 93,9 30,-9 16,0-19,3-28,-1-12,-13-19,1-10,8-23,6-15,23 0,25-12,30 6,28-4,34 8,23 0,14 1,-1 5,-1 3,-9 5,-30-10,-45-17,-47-11,-17-17,-21-26,-16-27,-27-32,-22-14,1 10,21 33,7 12,5 21,-6-1,-11 20,-5 5,-22 4,-26 4,-31 7,-43 8,-44-1,-21 4,-22-5,6 0,-7-2,33-5,30 8,50 13,47 11</inkml:trace>
  <inkml:trace contextRef="#ctx0" brushRef="#br0" timeOffset="32646">12677 11780,'-13'1,"-50"-6,63 5,-116-17,-40-5,-18 3,-20 10,-5 11,-18 8,-20 2,-9 4,-11 0,-2-3,7-4,-4-14,1-1,10-4,33 2,35-4,56 4</inkml:trace>
  <inkml:trace contextRef="#ctx0" brushRef="#br0" timeOffset="33470">22503 10710,'24'-8,"-19"-6,-5 14,0 0,0 0,-18-10,18 10,0 0,-31 4,31-4,-57 2,-33 18,-19-8,-23-1,-33-15,-26-5,-6-13,6 3,27 10,20 15</inkml:trace>
  <inkml:trace contextRef="#ctx0" brushRef="#br0" timeOffset="42295">19390 10671,'-1'0,"-15"-3,16 3,0 0,0 0,-29-4,29 4,0 0,-42-6,42 6,-60 3,-20 10,-3 14,16 5,13 5,16 14,22 8,4-3,16-5,-9-10,0-8,-3-10,2-16,3-7,1-3,2-3,6 2,4 3,-1 4,-8-2,0-2,3-8,8-18,5-9,1-10,3 16,-9 17,-9 16,-11 23,-6 11,-4-6,-1-4,-3-16,-15-13,-6-24,-12-23,3-1,5 5,24 4,17 8,6 13</inkml:trace>
  <inkml:trace contextRef="#ctx0" brushRef="#br0" timeOffset="43045">19703 10806,'13'58,"-10"19,5 8,5-17,-2-18,-1-26,-11-24,-11-33,-19-33,11-19,19-2,21 32,7 25,17 21,3 28,-6 28,-18-5,-23 2,-22-18,-23-12,-9-8,17-11,26 2</inkml:trace>
  <inkml:trace contextRef="#ctx0" brushRef="#br0" timeOffset="43378">20022 11018,'-8'4,"5"0,3-4,0 0,0 0,0 0,0 0,0 0,2-1,-2 1,0 0,0 0,0 0,0 0,10-8,-10 8,0 0,0 0,0 0,10-28,-10 28,0 0,0 0,4-36,-4 36,0 0,15-44,-15 44,10-34,7 13,-4 10,2 14,5 8</inkml:trace>
  <inkml:trace contextRef="#ctx0" brushRef="#br0" timeOffset="43776">20222 10992,'13'0,"10"-10,-23 10,0 0,0 0,40-13,-40 13,0 0,25-12,-25 12,28-25,-14 1,-28 6,-21-1,-11 7,-1 22,24 23,14 16,37 0,14 1,11-12,3-19,-3-14,-12-9</inkml:trace>
  <inkml:trace contextRef="#ctx0" brushRef="#br0" timeOffset="44214">20675 11048,'30'-17,"-1"-6,-29 23,0 0,0 0,16-17,-16 17,0 0,7-22,-7 22,-5-16,-31-6,36 22,0 0,-64-12,64 12,-57 7,13 14,27 21,30 6,27 6,15-18,9-2,-6-25,-12-23</inkml:trace>
  <inkml:trace contextRef="#ctx0" brushRef="#br0" timeOffset="44722">20831 11006,'13'21,"1"29,-14-50,0 0,22 48,-22-48,16 40,8-16,-13-21,0-28,1-11,-3-4,5 23,12 20,-7 18,-4 4,-15-16,0-10,8-16,7-19,24-1,-12 17,1 13,-7 23,-4 15,-9 7,-13 7,5-15,0-11,24-20</inkml:trace>
  <inkml:trace contextRef="#ctx0" brushRef="#br0" timeOffset="45149">21315 11089,'17'53,"-6"15,-11-68,22 76,-3 0,-8-11,-9-50,-1-26,-16-60,-20-21,0-2,17 20,31 18,14 31,22 19,6 41,-19 17,-13-4,-36 6,-21-36,-21 1,10-19,20-6</inkml:trace>
  <inkml:trace contextRef="#ctx0" brushRef="#br0" timeOffset="45420">21663 10862,'11'31,"4"32,-15-63,12 81,-1 0,-10-20,3-2,-5-46</inkml:trace>
  <inkml:trace contextRef="#ctx0" brushRef="#br0" timeOffset="45620">21695 11091,'4'-4,"-40"5,36-1,0 0,0 0,-31 3,31-3,0 0,-27 4,27-4,-30 4,2 3,10-10</inkml:trace>
  <inkml:trace contextRef="#ctx0" brushRef="#br0" timeOffset="45875">21847 11016,'28'37,"-8"15,-20-52,21 65,-7 9,-2-32,-6-14,-7-36,-20-41</inkml:trace>
  <inkml:trace contextRef="#ctx0" brushRef="#br0" timeOffset="46013">21827 10983,'5'-33,"-3"20,-2 13,0 0,0 0,20-1,-20 1,0 0,19 4,-19-4,28 18</inkml:trace>
  <inkml:trace contextRef="#ctx0" brushRef="#br0" timeOffset="46286">22099 11157,'11'20,"3"-11,6 0,-12-11,-1-10,-2-22,-15-10,5 18,9 0,1 11,5 12</inkml:trace>
  <inkml:trace contextRef="#ctx0" brushRef="#br0" timeOffset="46609">22336 11098,'39'-8,"1"-19,-40 27,48-16,-19-25,-31 18,-18 12,-18 8,-6 23,18 13,17 13,24-6,24-10,8-4,14 0,-22-14</inkml:trace>
  <inkml:trace contextRef="#ctx0" brushRef="#br0" timeOffset="47173">21552 11480,'3'-28,"-27"9,24 19,0 0,0 0,-32-7,32 7,0 0,-52 11,52-11,-48 24,16 15,15-19,26 0,23 1,6-8,7 8,-2 10,-28-3,-24 4,-19-17,-19-9,6-8,19-9</inkml:trace>
  <inkml:trace contextRef="#ctx0" brushRef="#br0" timeOffset="47447">21789 11530,'-5'-10,"-16"10,21 0,0 0,0 0,-37 16,37-16,0 0,-31 40,31-40,-11 44,24 15,17-29,12-12,2-33,-20-18</inkml:trace>
  <inkml:trace contextRef="#ctx0" brushRef="#br0" timeOffset="48124">21847 11331,'11'-1,"0"30,-11-29,0 0,13 69,-13-69,9 81,-1-3,2-15,-6-18,2-27,6-28,4-30,10 10,-1-5,4 38,5 24,-17 14,-14-1,-3-21,10-3,5-14,4-12,14-19,0 2,0-17,-20 21,-8-6,-11-4,-9 13,-3 13,-7 21,1 19,10 20,14-7,27-11,14-5,7-19,-12-17,-9-27,-13-5</inkml:trace>
  <inkml:trace contextRef="#ctx0" brushRef="#br0" timeOffset="48645">22536 11577,'-13'-9,"-14"-12,27 21,0 0,0 0,0 0,-28-7,28 7,0 0,0 0,-24 7,24-7,0 0,-28 36,28-36,-17 39,6 18,30-18,-4-23,0-18,-4-55,-4-22,11-17,-13 19,-6 28,2 42,8 29,-5 48,3 22,-3 0,-5-36,4-24,21-40</inkml:trace>
  <inkml:trace contextRef="#ctx0" brushRef="#br0" timeOffset="48862">22627 11556,'16'3,"1"29,-17-32,0 0,18 48,-18-48,21 35,-1-12,-4-19,1-15,-7-47,-1 10,10-7</inkml:trace>
  <inkml:trace contextRef="#ctx0" brushRef="#br0" timeOffset="49133">22918 11206,'2'1,"7"17,-9-18,0 0,5 66,-5-66,1 76,1 11,3 6,-7-25,1-8,4-47,4-10</inkml:trace>
  <inkml:trace contextRef="#ctx0" brushRef="#br0" timeOffset="49726">23085 11512,'3'-5,"-6"30,3-25,0 0,7 55,-7-55,0 70,-2-33,0-3,2-30,4-21</inkml:trace>
  <inkml:trace contextRef="#ctx0" brushRef="#br0" timeOffset="49893">23093 11383,'16'-14,"-26"-2,10 16,0 0,0 0,0 0,10-6,-10 6,0 0,0 0,10 0,-10 0,0 0,11 9,-11-9</inkml:trace>
  <inkml:trace contextRef="#ctx0" brushRef="#br0" timeOffset="50212">23264 11516,'11'57,"-10"-1,-4-39,1-17,1-30,0-31,10-12,13 28,8 14,-3 43,8 22,-16 18,-9-14,-6-8,-3-4,4-25</inkml:trace>
  <inkml:trace contextRef="#ctx0" brushRef="#br0" timeOffset="50865">23672 11447,'-11'-16,"-5"-4,16 20,0 0,0 0,-19-27,19 27,0 0,-27-18,27 18,-28 4,-6 20,13 8,5 7,29-11,10-9,5-15,-2-8,-5-19,-10-4,-7 13,1 10,0 5,9 12,3 12,-6 10,-1 26,-10 5,-11-28,-2 14,-11-40,-6-17,12-9,18 0,19-21,12 12</inkml:trace>
  <inkml:trace contextRef="#ctx0" brushRef="#br0" timeOffset="60937">14194 11818,'3'3,"-3"3,0-6,0 0,0 0,0 11,0-11,0 0,-10 34,10-34,-35 67,5 32,8 48,12 30,7 3,9 8,3 5,20-22,19-60,35-43,10-49,-24-40,-38-19</inkml:trace>
  <inkml:trace contextRef="#ctx0" brushRef="#br0" timeOffset="61518">14134 11824,'28'20,"4"10,-32-30,0 0,37 30,-37-30,30 30,2 5,-7 1,-7-4,-31-31,-24-26,-20-26,-6-1,-8 2,14 26,26 28,18 30,3 31,-2 6,-7 2,-3-6,-6-18,-2-16</inkml:trace>
  <inkml:trace contextRef="#ctx0" brushRef="#br0" timeOffset="63218">14600 13377,'0'27,"10"12,-10-39,0 0,12 47,-12-47,2 32,0-22,-4-14,0-30,2-15,6 0,17 17,9 26,0 28,-1 14,-18-4,-10-12,-3-15,0-8,5-21,12-10,5 8,4 20,0 28,-2 33,-3 2,-14-15,9-22,4-24,6-22,3-18,2-9,-19 2,-17 20,-17 9,-12 22,5 22,9 18,25 8,25-2,16-9,4-11,3-14,-11-13,-24-12,-7-22,-21-18,6-2,12 20,11 28,8 23,6 19,-10 17,-13-3,-8-10,-4-23,0-14,-3-16,3-27,9-10,13-4,1 21,8 34,2 25,-8 11,-12-6,-15-14,4-14,7-15,10-21,0-2,13-1,-2 24,-3 36,-5 29,-16-1,-19-19,6-18,9-18</inkml:trace>
  <inkml:trace contextRef="#ctx0" brushRef="#br0" timeOffset="63517">15725 13339,'0'1,"-1"13,1-14,0 0,0 0,0 27,0-27,0 0,8 40,-8-40,5 49,9-11,5-21,7-28,-12-23,-23-11,-13 0,-4 13,14 22</inkml:trace>
  <inkml:trace contextRef="#ctx0" brushRef="#br0" timeOffset="63716">15915 13497,'0'-24,"-10"-18,10 42,0 0,-8-53,8 53,-4-41,12 10,12 15,-7 16</inkml:trace>
  <inkml:trace contextRef="#ctx0" brushRef="#br0" timeOffset="64058">16021 13335,'6'18,"9"16,-15-34,0 0,19 44,-19-44,21 31,6-14,1-27,-21-27,3-4,1 11,3 17,18 28,3 34,-4 20,-11-2,-20-17,-22-28,-22-26</inkml:trace>
  <inkml:trace contextRef="#ctx0" brushRef="#br0" timeOffset="64448">16779 13322,'4'23,"-6"9,2-32,0 0,0 0,7 38,-7-38,0 0,20 36,-20-36,10 27,-4-9,-6-20</inkml:trace>
  <inkml:trace contextRef="#ctx0" brushRef="#br0" timeOffset="64558">16796 13265,'11'-34,"0"9,-11 25,0 0,24-8,-24 8</inkml:trace>
  <inkml:trace contextRef="#ctx0" brushRef="#br0" timeOffset="64883">17067 13272,'5'-4,"-16"-5,-16 10,-14 20,4-1,12 0,21-2,30-11,23-1,4 6,-18 12,-19 0,-32 3,-23-13,-19-13</inkml:trace>
  <inkml:trace contextRef="#ctx0" brushRef="#br0" timeOffset="65191">17228 13296,'4'1,"-18"19,14-20,0 0,0 0,-29 40,29-40,0 0,-18 48,18-48,-3 44,28-11,4-25,-2-38,-35-29,-16-5,-7 16,-1 11</inkml:trace>
  <inkml:trace contextRef="#ctx0" brushRef="#br0" timeOffset="65453">17386 13088,'-7'26,"-7"33,14-59,-6 75,3 13,4-15,-2-10,6-36,3-26</inkml:trace>
  <inkml:trace contextRef="#ctx0" brushRef="#br0" timeOffset="65858">17552 13326,'2'-3,"-34"-8,32 11,0 0,0 0,-38 2,38-2,0 0,-26 18,26-18,-33 33,21 5,13-8,18-17,10-30,-8-18,-5-13,-9 15,6 25,2 36,11 20,-7-2,-8-7,-2-25,9-24,-8-39</inkml:trace>
  <inkml:trace contextRef="#ctx0" brushRef="#br0" timeOffset="66073">17700 13060,'28'24,"-21"31,-7-55,12 80,2-1,-2-8,-13-11,8-26,-13-21</inkml:trace>
  <inkml:trace contextRef="#ctx0" brushRef="#br0" timeOffset="66244">17765 13361,'-1'-5,"-28"-1,29 6,0 0,0 0,-41-10,41 10,0 0,-50-14,50 14,-41-9,13 2,19 1</inkml:trace>
  <inkml:trace contextRef="#ctx0" brushRef="#br0" timeOffset="66444">17861 13233,'42'32,"-33"21,-9-53,17 65,-12-19,-2-16,-6-26</inkml:trace>
  <inkml:trace contextRef="#ctx0" brushRef="#br0" timeOffset="66600">17913 13177,'17'-12,"1"8,-18 4,0 0,0 0,0 0,10 3,-10-3,0 0,0 0,9 10,-9-10,0 0,3 23,-3-23</inkml:trace>
  <inkml:trace contextRef="#ctx0" brushRef="#br0" timeOffset="66922">18099 13357,'2'15,"-11"-1,2 7,-4 11,18-2,14-5,1-18,2-24,-15-18,-15-12,-14 8,-14 8,-6 14,11 8,19 12,13 9</inkml:trace>
  <inkml:trace contextRef="#ctx0" brushRef="#br0" timeOffset="67274">18223 13292,'16'14,"12"21,-28-35,0 0,22 54,-22-54,12 55,0-17,-15-25,5-17,2-34,14-22,9 11,16 12,10 39,-3 39,2 28,-10 5,-27-4</inkml:trace>
</inkml:ink>
</file>

<file path=ppt/ink/ink14.xml><?xml version="1.0" encoding="utf-8"?>
<inkml:ink xmlns:inkml="http://www.w3.org/2003/InkML">
  <inkml:definitions>
    <inkml:context xml:id="ctx0">
      <inkml:inkSource xml:id="inkSrc0">
        <inkml:traceFormat>
          <inkml:channel name="X" type="integer" max="3840" units="cm"/>
          <inkml:channel name="Y" type="integer" max="1080" units="cm"/>
        </inkml:traceFormat>
        <inkml:channelProperties>
          <inkml:channelProperty channel="X" name="resolution" value="56.72083" units="1/cm"/>
          <inkml:channelProperty channel="Y" name="resolution" value="28.34646" units="1/cm"/>
        </inkml:channelProperties>
      </inkml:inkSource>
      <inkml:timestamp xml:id="ts0" timeString="2014-02-04T18:03:56.648"/>
    </inkml:context>
    <inkml:brush xml:id="br0">
      <inkml:brushProperty name="width" value="0.05292" units="cm"/>
      <inkml:brushProperty name="height" value="0.05292" units="cm"/>
      <inkml:brushProperty name="color" value="#FF0000"/>
    </inkml:brush>
  </inkml:definitions>
  <inkml:trace contextRef="#ctx0" brushRef="#br0">18600 13547</inkml:trace>
</inkml:ink>
</file>

<file path=ppt/ink/ink1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8:04:22.977"/>
    </inkml:context>
    <inkml:brush xml:id="br0">
      <inkml:brushProperty name="width" value="0.05292" units="cm"/>
      <inkml:brushProperty name="height" value="0.05292" units="cm"/>
      <inkml:brushProperty name="color" value="#FF0000"/>
    </inkml:brush>
  </inkml:definitions>
  <inkml:trace contextRef="#ctx0" brushRef="#br0">9835 7731,'-3'-5,"-22"-3,25 8,0 0,0 0,-41-10,41 10,0 0,-55-2,55 2,-62-1,-3 2,-22-1,-27-3,-24-4,4 5,28 22,9 14,-18-5,-29-11,-32-16,-24-16,-18-11,-3 1,23 27,23 11,36 14,19 6,26-8,-20-5,-32-14,-30-12,-12-8,8 2,21 11,-1 0,-31 5,-33-7,-1-3,9-6,14 1,4 2,-4-4,-5 5,24 6,47 21</inkml:trace>
  <inkml:trace contextRef="#ctx0" brushRef="#br0" timeOffset="5521">5334 8507,'-10'-58,"4"-11,6 69,-7-63,-8 0,-8-10,-4-13,8 13,14 40,5 25,11 22,25 29,-2-4,-4-2,-23-29,-8-11,-19-39,-9-4,-4 18,1 28,-10 14,-12 16,-5 1,0-4,15-7,26 10</inkml:trace>
  <inkml:trace contextRef="#ctx0" brushRef="#br0" timeOffset="6134">5130 8930,'-6'7,"-14"8,20-15,0 0,0 0,-31 21,31-21,0 0,-51 30,51-30,-60 40,5-4,27-16,26-16,26-2,28-3,17 18,-13 9,-26 8,-37-9,-29 8,-38-2,-11-4,20-3</inkml:trace>
  <inkml:trace contextRef="#ctx0" brushRef="#br0" timeOffset="9991">5299 8956,'5'-9,"-24"16,19-7,0 0,0 0,-27 22,27-22,0 0,-19 45,19-45,-17 56,19 3,24-14,20-27,9-20,-15-30,-21-9,-35-21,-18 11,1 26,-3 8,18 12,16 5</inkml:trace>
  <inkml:trace contextRef="#ctx0" brushRef="#br0" timeOffset="10253">5501 9059,'25'32,"-11"-13,-14-19,0 0,0 0,0 0,0 0,0 0,5 4,-5-4,0 0,0 0,0 0,0 0,4-6,-4 6,0 0,0 0,0 0,11-32,-11 32,0 0,0 0,13-42,-13 42,0 0,8-43,-8 43,7-24,-6 7,-19 4,-15 2</inkml:trace>
  <inkml:trace contextRef="#ctx0" brushRef="#br0" timeOffset="10555">5863 9080,'-3'-9,"-24"-29,27 38,0 0,-30-50,30 50,-32-60,3 4,15 6,4 10,13 18,3 9</inkml:trace>
  <inkml:trace contextRef="#ctx0" brushRef="#br0" timeOffset="10931">6033 8766,'-8'-4,"-14"7,22-3,0 0,0 0,-33 18,33-18,0 0,-41 31,41-31,-25 38,22 9,26-14,23-7,4-11,-2-8</inkml:trace>
  <inkml:trace contextRef="#ctx0" brushRef="#br0" timeOffset="11287">6114 8902,'11'-10,"13"-6,-24 16,0 0,38-21,-38 21,46-31,-18-6,-21 1,-18 22,-26 2,-13 12,4 20,38 15,34 13,33-3,10-14,4-13,-24-21,-25-11</inkml:trace>
  <inkml:trace contextRef="#ctx0" brushRef="#br0" timeOffset="12384">7489 8917,'25'-4,"47"-3,-72 7,101-6,9 2,0-11,15-11,-18-24,-18-24,-20-31,-30-17,-28 7,-24-1,-16 6,6 23,1 29,9 15,16 28,20 24,32 47,7 17,-9-9,-6-19,-14-25,-26-29,-12-36,-25-25,-23 3,10 23,0 16,-16 17,4 22,-1 8,-7-3,0 1,3 3,5 2</inkml:trace>
  <inkml:trace contextRef="#ctx0" brushRef="#br0" timeOffset="13760">7532 9386,'0'-17,"-21"3,21 14,0 0,0 0,-28-10,28 10,0 0,-34 0,34 0,-53 15,8 20,21 32,19 5,22-14,14-29,26-26,-7-43,-25-29,-26-33,-21-22,-27 27,9 44,20 30,16 20,9 32,50 63,9 23,-9-13,-10-5,-22-30,-14-20</inkml:trace>
  <inkml:trace contextRef="#ctx0" brushRef="#br0" timeOffset="14759">7750 9572,'6'-12,"5"-1,-11 13,0 0,0 0,0 0,0 0,13-13,-13 13,0 0,0 0,0 0,7-8,-7 8,0 0,0 0,14-16,-14 16,0 0,13-34,-13 34,17-42,-11 0,-18 19,-9 14,-20 11,-11 12,1 24,27 18,47 5,36-5,22-24,7-16,-12-25,-27-19,-26-19</inkml:trace>
  <inkml:trace contextRef="#ctx0" brushRef="#br0" timeOffset="15110">8032 9252,'-7'22,"-14"12,21-34,0 0,-22 51,22-51,-12 64,0-19,24-28,21-16,17-22,16-2,17 19,-29 12,-14 21,-32 2,-25 3,-27-4,-1-21</inkml:trace>
  <inkml:trace contextRef="#ctx0" brushRef="#br0" timeOffset="15384">8235 9055,'6'5,"15"39,-21-44,33 76,14 21,1-9,12-27,1-32,-4-26,-26-39</inkml:trace>
  <inkml:trace contextRef="#ctx0" brushRef="#br0" timeOffset="15522">8525 9250,'-35'7,"-44"9,79-16,-79 30,-1 12,14 7</inkml:trace>
  <inkml:trace contextRef="#ctx0" brushRef="#br0" timeOffset="33609">15427 6547,'17'-3,"-6"-1,-11 4,0 0,0 0,3-1,-3 1,0 0,-4 1,4-1,-13 6,-8-2,21-4,0 0,0 0,-51 1,51-1,0 0,-64-4,64 4,-71-11,1 2,-3-3,13-1,9 6,24 5,9 4,12 3,5 6,-11 8,5 14,-1 13,10 16,2 9,-4 4,3 10,-3 22,-2 5,-4 12,8 2,6 3,10 8,7 6,-6 2,-7 1,5-5,12-2,-3-3,3-15,-11-14,-5-23,-5-19,0-20,-1-18,0-16,6-13,16-3,30 5,35 7,14 14,-4 0,-27-6</inkml:trace>
  <inkml:trace contextRef="#ctx0" brushRef="#br0" timeOffset="36621">23626 7427,'-17'2,"-11"5,28-7,0 0,-41 11,41-11,-52 5,-10-7,-21 8,-14-5,-12-1,-12-9,7-5,-7 10,-3 3,2-5,3 8,9-16,3 8,9-4</inkml:trace>
  <inkml:trace contextRef="#ctx0" brushRef="#br0" timeOffset="38326">18144 11191,'-24'1,"-13"-8,37 7,0 0,-55-6,55 6,-71-11,-19 2,-12 5,-18 4,-5 1,8-2,13-3,1 1,1-4,-6 1,8-2,3 4,33 8</inkml:trace>
  <inkml:trace contextRef="#ctx0" brushRef="#br0" timeOffset="40247">14455 11404,'-15'-3,"-8"5,23-2,0 0,-34 9,34-9,-61 16,-32 3,-20 6,-1 10,8 12,13 17,6 20,26 18,29 23,26 10,30 2,18-17,35-18,46-20,22-17,23-15,-17-12,-33 0</inkml:trace>
  <inkml:trace contextRef="#ctx0" brushRef="#br0" timeOffset="58775">22064 8752,'-45'14,"-5"1,50-15,-61 13,-10-2,-9-29,0 5,-9 6,-4-4,-14-2,-20 5,-4-15,-1 23,0-16,-8 7,-10 12,-3-16,-2 16,-1-1,-8-2,2 3,-8-3,-9-3,-7 0,2-5,8-2,9-4,4-9,8 1,-3 2,19 0,7 5,20 13,25-1,32 10</inkml:trace>
  <inkml:trace contextRef="#ctx0" brushRef="#br0" timeOffset="78530">22620 9939,'-2'0,"-17"-5,19 5,0 0,0 0,-42-17,42 17,0 0,-58-17,58 17,-79-3,-18-8,-20-8,-42 5,-20 9,-13-7,8 6,8 6,8-10,29 16,20-11,39-4,45 5,29 1,18 0</inkml:trace>
  <inkml:trace contextRef="#ctx0" brushRef="#br0" timeOffset="79158">22408 9984,'-7'-7,"-13"-5,20 12,0 0,0 0,-37-6,37 6,0 0,-59 0,59 0,-69-1,-22 16,-17-13,-31-16,-24 6,-17-5,-7 11,2 4,6-7,36-2,26-4,52 3,30 4</inkml:trace>
</inkml:ink>
</file>

<file path=ppt/ink/ink1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8:06:03.096"/>
    </inkml:context>
    <inkml:brush xml:id="br0">
      <inkml:brushProperty name="width" value="0.05292" units="cm"/>
      <inkml:brushProperty name="height" value="0.05292" units="cm"/>
      <inkml:brushProperty name="color" value="#FF0000"/>
    </inkml:brush>
  </inkml:definitions>
  <inkml:trace contextRef="#ctx0" brushRef="#br0">6301 1998,'0'-3,"12"1,-12 2,0 0,55-5,-55 5,100 2,48 3,47 3,22-3,7 2,-16 8,-4-14,-19-5,-26-4,-34 2,-21 10,2-4,28 9,31-3,18-3,3-1,-11-2,-6-2,4-4,17-6,13 7,16 5,4 8,-7-5,-2-5,16-5,13-1,24 3,-10 5,-18 2,-19 6</inkml:trace>
  <inkml:trace contextRef="#ctx0" brushRef="#br0" timeOffset="2377">8128 5138,'-1'1,"-29"7,30-8,0 0,-60 18,60-18,-98 29,-14 9,7 15,11 20,20 12,15 26,13 20,9 36,1 21,-5 17,6 21,18 1,-10 16,-27 9,-23 13,-9 9,24 21,42 18,45 3,61 5,36 0,-4 2,-64 3,-53-9,-19-13,-23-17,-14 2,-20-4,26-4,76-11,80-8,71-15,13-9,-50-37,-73-36,-62-40</inkml:trace>
</inkml:ink>
</file>

<file path=ppt/ink/ink1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8:06:56.817"/>
    </inkml:context>
    <inkml:brush xml:id="br0">
      <inkml:brushProperty name="width" value="0.05292" units="cm"/>
      <inkml:brushProperty name="height" value="0.05292" units="cm"/>
      <inkml:brushProperty name="color" value="#FF0000"/>
    </inkml:brush>
    <inkml:context xml:id="ctx1">
      <inkml:inkSource xml:id="inkSrc31">
        <inkml:traceFormat>
          <inkml:channel name="X" type="integer" max="3840" units="cm"/>
          <inkml:channel name="Y" type="integer" max="1080" units="cm"/>
        </inkml:traceFormat>
        <inkml:channelProperties>
          <inkml:channelProperty channel="X" name="resolution" value="56.72083" units="1/cm"/>
          <inkml:channelProperty channel="Y" name="resolution" value="28.34646" units="1/cm"/>
        </inkml:channelProperties>
      </inkml:inkSource>
      <inkml:timestamp xml:id="ts1" timeString="2014-02-04T18:08:45.319"/>
    </inkml:context>
  </inkml:definitions>
  <inkml:trace contextRef="#ctx0" brushRef="#br0">20293 2491,'-4'-37,"5"3,-1 34,0 0,30-28,-30 28,63-23,26 9,2-7,14 9,15-9,20 14,24 1,15 5,6 4,1 5,12-2,2 1,7 0,-1-3,6-8,-2 2,-12 13,-9 3,-7 0,2 6,-13 1,-5 4</inkml:trace>
  <inkml:trace contextRef="#ctx0" brushRef="#br0" timeOffset="11104">10839 7285,'-3'-6,"-8"-2,11 8,0 0,0 0,0 0,0 0,0 0,-4-1,4 1,0 0,0 0,0 0,0 0,0 2,0-2,0 0,0 0,0 0,-1 5,1-5,0 0,0 0,-13 4,13-4,0 0,-47-1,47 1,-76-14,-27-10,-8 2,24 10,13 11,22 5,17 17,17 18,6 23,2 21,8 27,5 22,-10 23,-10 14,20 9,11-8,12-9,17-22,-19-26,-11-41,-7-29,0-13,1-13,2-7,23-1,47 0,59 8,38 12</inkml:trace>
  <inkml:trace contextRef="#ctx0" brushRef="#br0" timeOffset="13692">17760 8952,'-3'2,"-22"7,25-9,0 0,0 0,-39 18,39-18,0 0,-57 15,57-15,-73 13,-22-3,-21 0,-32-11,-17-5,-14 1,-2 1,-7 4,-8-1,10 0,23-7,34-3,44 0,50 4,27 1,13-3</inkml:trace>
  <inkml:trace contextRef="#ctx0" brushRef="#br0" timeOffset="14260">17673 9170,'-9'-13,"-19"-3,28 16,0 0,-50-13,50 13,-64-5,-12 9,-43 0,-33 2,-20 2,-18-8,-17-9,-3-12,-4-8,4-1,23 6,43 19</inkml:trace>
  <inkml:trace contextRef="#ctx0" brushRef="#br0" timeOffset="18502">18168 8177,'3'8,"-4"7,1-15,0 0,0 0,14 9,-14-9,0 0,42 5,-42-5,51 1,20-4,8-6,27-3,21 5,24 3,20 3,27 1,11-1,21-10,8 1,7 1,9-4,-8 15,-1-1,-1 0,-12 0,-10-5,-7 2,-6-3,-13-6,-10 12,-21-4,-28-3,-51-5,-37 1</inkml:trace>
  <inkml:trace contextRef="#ctx0" brushRef="#br0" timeOffset="46303">18958 7254,'0'-32,"8"13,-8 19,0 0,0 0,16-1,-16 1,0 0,26 34,-26-34,20 64,-10 12,-11-6,-6-18,7-34</inkml:trace>
  <inkml:trace contextRef="#ctx0" brushRef="#br0" timeOffset="46482">19130 7266,'-3'48,"13"-2,-10-46,10 50,-3-29</inkml:trace>
  <inkml:trace contextRef="#ctx0" brushRef="#br0" timeOffset="46663">19246 7262,'19'10,"-10"20,-9-30,0 0,0 0,22 41,-22-41,0 0,2 41,-2-41,8 26,-2-22</inkml:trace>
  <inkml:trace contextRef="#ctx0" brushRef="#br0" timeOffset="46848">19413 7209,'30'15,"-5"27,-25-42,0 0,9 61,-9-61,2 62,7-16,6-34,5-33</inkml:trace>
  <inkml:trace contextRef="#ctx0" brushRef="#br0" timeOffset="47030">19614 7280,'34'35,"-5"10,-29-45,0 0,18 28,-18-28,18 8,6-25,-5-17</inkml:trace>
  <inkml:trace contextRef="#ctx0" brushRef="#br0" timeOffset="47183">19869 7208,'40'5,"5"45,-45-50,37 53,-23-7,5-22,4-24</inkml:trace>
  <inkml:trace contextRef="#ctx0" brushRef="#br0" timeOffset="47397">20154 7207,'21'3,"4"33,-25-36,0 0,23 50,-23-50,12 36,0 5,7-31,3-17,-1-26,-13-16</inkml:trace>
  <inkml:trace contextRef="#ctx0" brushRef="#br0" timeOffset="47505">20382 7208,'37'46,"-2"8,-35-54,24 33,-6-13</inkml:trace>
  <inkml:trace contextRef="#ctx0" brushRef="#br0" timeOffset="47641">20554 7186,'48'32,"-15"37,-33-69,25 37</inkml:trace>
  <inkml:trace contextRef="#ctx0" brushRef="#br0" timeOffset="47794">20824 7138,'65'27,"-8"37,-17-19</inkml:trace>
  <inkml:trace contextRef="#ctx0" brushRef="#br0" timeOffset="47945">21086 7154,'27'9,"6"55,-33-64,0 0,16 31,-16-31</inkml:trace>
  <inkml:trace contextRef="#ctx0" brushRef="#br0" timeOffset="48125">21230 7125,'38'30,"-3"28,-15-13,-14-7</inkml:trace>
  <inkml:trace contextRef="#ctx0" brushRef="#br0" timeOffset="48307">21382 7187,'37'-26,"1"1,-38 25,0 0,30 13,-30-13,27 43,-6 21,-18 0</inkml:trace>
  <inkml:trace contextRef="#ctx0" brushRef="#br0" timeOffset="49042">21818 7253,'15'68,"-20"13,-4-2,-10-19,7-29</inkml:trace>
  <inkml:trace contextRef="#ctx0" brushRef="#br0" timeOffset="49489">22065 7247,'-11'7,"-15"7,26-14,0 0,0 0,-33 19,33-19,0 0,-22 41,22-41,-5 39,30 12,10-26,13-21,-7-37,-20-16,-48-1,-16-13,0 46</inkml:trace>
  <inkml:trace contextRef="#ctx0" brushRef="#br0" timeOffset="49841">22334 7310,'19'-24,"-41"-9,22 33,0 0,0 0,-35-10,35 10,0 0,-43-2,43 2,-58 28,23-1,40 31,47-19,16-2,-2-30,-20-18,-31-35,-39 3,-20-7</inkml:trace>
  <inkml:trace contextRef="#ctx0" brushRef="#br0" timeOffset="50176">22558 7302,'0'-36,"-21"13,21 23,0 0,0 0,-43-21,43 21,0 0,-44 3,44-3,-27 45,30-4,33 15,21-13,-8-29,-5-17,-24-26,-35-29,-27 6,0 9</inkml:trace>
  <inkml:trace contextRef="#ctx0" brushRef="#br0" timeOffset="50543">22813 7319,'10'-37,"-27"1,17 36,0 0,-40-27,40 27,-48-19,11 22,7 44,22 4,34 12,27-5,12-25,6-30,-24-29,-32-18,-30 1,-29-15,-11 10</inkml:trace>
  <inkml:trace contextRef="#ctx0" brushRef="#br0" timeOffset="50984">23096 7232,'-21'-5,"-21"2,42 3,0 0,0 0,-24 37,24-37,0 0,-1 41,1-41,33 69,29-26,1-8,-12-33,-16-33,-30-20,-28-17,-23 33,-1 6,20 25</inkml:trace>
  <inkml:trace contextRef="#ctx0" brushRef="#br0" timeOffset="51313">23439 7252,'-18'-23,"-11"8,29 15,0 0,0 0,-47-13,47 13,0 0,-36 21,36-21,-19 43,26 4,25-7,20-4,-3-49,-22-11,-26-31,-52 6</inkml:trace>
  <inkml:trace contextRef="#ctx0" brushRef="#br0" timeOffset="67825">21877 8278,'-1'-3,"1"2,0 1,0 0,0 0,-1 0,1 0,0 0,-4 7,4-7,-11 17,-2 5,13-22,0 0,-26 29,26-29,-22 39,2 13,21-20,13 6,15-15,16-15,3-25,-10-22,-18-11,-22-17,-35 21,-13 23,-12 19,7 23</inkml:trace>
  <inkml:trace contextRef="#ctx0" brushRef="#br0" timeOffset="69826">22226 8326,'-9'3,"-5"6,14-9,0 0,0 0,0 0,0 0,-12 11,12-11,0 0,0 0,0 0,-13 15,13-15,0 0,0 0,-22 33,22-33,0 0,-17 26,17-26,-1 34,13 6,23-13,13-5,-6-20,8-25,-18-2,-23-41,-33 13,-10 26,-7 5,10 19</inkml:trace>
  <inkml:trace contextRef="#ctx0" brushRef="#br0" timeOffset="70237">22587 8354,'-16'2,"-12"16,28-18,0 0,0 0,-32 20,32-20,0 0,-30 18,30-18,-16 44,24-13,21 10,13-21,2-20,-13-18,-18-3,-24-39,-29 26,-8 11,10 18</inkml:trace>
  <inkml:trace contextRef="#ctx0" brushRef="#br0" timeOffset="70764">22923 8415,'-2'-1,"0"-1,2 2,0 0,0 0,-9-4,9 4,0 0,-21-3,21 3,-36-4,-8 11,44-7,-36 3,11 6,14 28,27-3,31 4,0-10,-1-12,-6-25,-23-20,-23-26,-21 6</inkml:trace>
  <inkml:trace contextRef="#ctx0" brushRef="#br0" timeOffset="71262">23192 8383,'-18'-3,"-12"2,30 1,0 0,0 0,-35 10,35-10,0 0,-41 32,41-32,-20 39,19 0,22-25,27-1,6-35,-15-8,-15-10,-54-5,-30 25</inkml:trace>
  <inkml:trace contextRef="#ctx0" brushRef="#br0" timeOffset="77471">23379 8483,'0'-1,"0"2,0-1,0 0,0 0,-4 13,4-13,0 0,-6 32,6-32,-1 47,-6 8,-3-11,-4-8,2-14,-5-5,2-12,-4-9,-10-8,-11 1,-13 4,-17-3,-13-12,-12 20,-19-15,-7 12,-17-1,7 5,-2-6,6 8,8-9,3 9,6-1,-3 10,18-5,14 9,29-14,27-4,16-13,17-1,17-3,-3 7,-10 2,-2-19,-1-9,-2 3,0-4</inkml:trace>
  <inkml:trace contextRef="#ctx1" brushRef="#br0">21497 8414</inkml:trace>
</inkml:ink>
</file>

<file path=ppt/ink/ink1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8:09:02.051"/>
    </inkml:context>
    <inkml:brush xml:id="br0">
      <inkml:brushProperty name="width" value="0.05292" units="cm"/>
      <inkml:brushProperty name="height" value="0.05292" units="cm"/>
      <inkml:brushProperty name="color" value="#FF0000"/>
    </inkml:brush>
  </inkml:definitions>
  <inkml:trace contextRef="#ctx0" brushRef="#br0">11346 5469,'119'-100,"-9"23,23-1,73 6,63 19,58 15,34 32,13 30,-6 38,-13 46,-19 52,-31 41,-52 24,-78 11,-72 3,-81-5,-90-22,-123-20,-123-56,-109-66,-58-62,-18-64,15-58,51-52,78-48,100-49,127-18,120 28,114 48,86 61,18 67,12 69</inkml:trace>
  <inkml:trace contextRef="#ctx0" brushRef="#br0" timeOffset="784">15872 7443,'193'-27,"59"27,63 18,52 20,15 14,9 3,-391-55,0 0,0 0,373 56,-373-56,0 0,354 27,-354-27,321 13,-42-34,-25-16,-9-3,32 14,29 30,20 5,-7 14,-2-6,-13-22,7-4,8-11,0 5,0-6,-18 13,-18 0</inkml:trace>
  <inkml:trace contextRef="#ctx0" brushRef="#br0" timeOffset="12557">18609 2527,'-15'-2,"5"6,10-4,0 0,0 0,-16 30,16-30,0 0,4 78,-4-78,20 102,-9-15,-4-36,-1-28,-5-23,-2-2,-5-17,-6-7,-21-17,-5-14,9-16,16-23,7 20,32 46,27 24,37 27,6 8,-9 1,-39-2,-40 0,-27-10,-24 11,-8 4,1 9,22-1,12-18,-8-9</inkml:trace>
  <inkml:trace contextRef="#ctx0" brushRef="#br0" timeOffset="12925">19472 2594,'11'26,"-10"20,-1-46,0 0,-9 64,9-64,-17 59,-5-10,13-15,5-6</inkml:trace>
  <inkml:trace contextRef="#ctx0" brushRef="#br0" timeOffset="13184">19697 3000,'-28'11,"-41"-19,69 8,-84-14,5-1,19 7,27 13,6 10,10-10</inkml:trace>
  <inkml:trace contextRef="#ctx0" brushRef="#br0" timeOffset="13393">19354 2596,'23'11,"-22"17,-1-28,0 0,-27 44,27-44,-53 39,-11-2,-10 5</inkml:trace>
  <inkml:trace contextRef="#ctx0" brushRef="#br0" timeOffset="15450">21153 7113,'26'-9,"9"32,-35-23,57 66,17 20,-13 18,-29-9,-34-9,-35-11,-25-4,-42-21,-34-4,-34-10,-38-21,-18-6,-17-9,-19-6,-28-14,-26-20,-26-15,-21-9,-13 14,-2 9,-16 7,-4 8,-6 1,-2 8,-4 12,14 19,1 17,39 6,21 13,38 1,56 14,58 14,66 13,41 12,18 7,9 3,20 5,17-6,10-8,-3-14,-2-20,-13-19,-1-17,5-18,8-22,13-24,12-23,5-6,10 1,1 15,-3 16,-4 11,-8 18,0 16,-1 16,-6 2,-16-6,-17-12,-8-19,-8-12,-21-12,-13-17,-3-11,9-19,-5-17,8-19,-14-5</inkml:trace>
  <inkml:trace contextRef="#ctx0" brushRef="#br0" timeOffset="21384.18">22383 7274,'17'-10,"-17"-4,0 14,0 0,0 0,0 0,-1-5,1 5,0 0,0 0,10 14,-10-14,0 0,39 50,-39-50,66 97,22 47,-2 11,-34 34,-36 12,-4 28,11 0,9 1,-15-28,-31-4,-24-36,-20-42,15-4,24-44,27-24,20-29,11-21,20-47,15-29,4 6,-19 33,-22 35,-20-3,-26 19,-23 29,-23 7,0 21,-15-32,-1-25,5-13,1-47,8-10,-18-24,-28-48,-20-5,39 40</inkml:trace>
  <inkml:trace contextRef="#ctx0" brushRef="#br0" timeOffset="22048.3128">23274 7905,'0'13,"-42"33,42-46,-68 76,-41 18,-13 30,-1-3,15-10,19-2,13-49,8-23,9-25,29-11</inkml:trace>
  <inkml:trace contextRef="#ctx0" brushRef="#br0" timeOffset="22338.3708">23260 9028,'41'-13,"-66"-38,25 51,-92-103,-57-30,-35-46,2 8,18 11,14 5,18 37,18 53</inkml:trace>
</inkml:ink>
</file>

<file path=ppt/ink/ink1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8:09:47.257"/>
    </inkml:context>
    <inkml:brush xml:id="br0">
      <inkml:brushProperty name="width" value="0.05292" units="cm"/>
      <inkml:brushProperty name="height" value="0.05292" units="cm"/>
      <inkml:brushProperty name="color" value="#FF0000"/>
    </inkml:brush>
  </inkml:definitions>
  <inkml:trace contextRef="#ctx0" brushRef="#br0">18214 6745,'-17'10,"-28"5,45-15,0 0,-67 8,67-8,-84-8,-7-4,15 4,24 7,9 15,13 7,1 25,16 39,-9 27,-18 27,-21 17,-1 3,13 10,27 19,7 7,6-8,6-16,19-29,28-32,14-29,15-27,13-14,19-6,44 14,-2 4,-28-18,-34-26</inkml:trace>
  <inkml:trace contextRef="#ctx0" brushRef="#br0" timeOffset="1091.2182">23612 9157,'35'-8,"-24"7,-11 1,0 0,0 0,-4 4,4-4,0 0,-35 13,35-13,-65-5,-27-4,-22 14,-19-16,-22 7,-23 1,-5-8,-8 0,-1 12,-13-2,-18-15,-1-6,9-15,11-3,19 21,43 7,43 25</inkml:trace>
  <inkml:trace contextRef="#ctx0" brushRef="#br0" timeOffset="12197.439">2012 10930,'91'10,"11"-20,12 17,10-19,21 4,12-1,30-8,10 7,10 0,10 1,5 5,1 8,13-5,7 13,-1-13,13 14,-2-5,-6 2,9 2,-9-7,-9 1,-4 2,-13-2,-8-2,-2-1,-4 3,7 6,-15 4,-11 2,-12-5,-15-2,-20-7,-13-2,-19-2,-33 8,-33 4</inkml:trace>
  <inkml:trace contextRef="#ctx0" brushRef="#br0" timeOffset="13512.702">8909 9666,'47'-33,"-3"-20,-44 53,57-75,14-22,2-30,20-22,21-16,22-11,27 3,25-5,3 3,-18-8,-7 1,0 12,7 14,-6 15,-15 15,-25 12,-32 14,-22 8,-15 30,-18 34,-19 30,-14 45,-19 21,-9 3,9 8,13-14,1-21,0-21,-1-22,13-30,7-23,1-23,-1 13,-9 6,-12 16,-20 16,-28 13,-33 9,-18-1,-18-9,-2-14,0 1,9 22</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7:31:55.628"/>
    </inkml:context>
    <inkml:brush xml:id="br0">
      <inkml:brushProperty name="width" value="0.05292" units="cm"/>
      <inkml:brushProperty name="height" value="0.05292" units="cm"/>
      <inkml:brushProperty name="color" value="#FF0000"/>
    </inkml:brush>
  </inkml:definitions>
  <inkml:trace contextRef="#ctx0" brushRef="#br0">13176 10430,'1'-2,"1"3,-2-1,0 0,0 0,10-2,-10 2,0 0,32 3,-32-3,63 11,21 3,16-5,29-1,23-6,24 2,11-9,-3-9,-15-2,2-6,-13-5,-5 2,9 14,33 14,15 10,-12 4,-13-19,-22-15,0-8,23 5,7 23,15 14,-20 4,17-3,-5-7,1-2,25-10,-19-8,8 1,21 13,31 16,13 13,-21 0,-15-22,-3-26,-11-16,-3 9,19 17,22 4,-16 1,-14 8,9-25,-8 17,2-3,6 8,12 9,-33 5,-32-14,-12 3</inkml:trace>
  <inkml:trace contextRef="#ctx0" brushRef="#br0" timeOffset="1144">14698 11088,'-23'-4,"-11"2,34 2,0 0,-44 1,44-1,-65 10,-31 8,-43-1,-17-11,-22-12,-44 0,-6-1,19 3,50 3,79 4</inkml:trace>
  <inkml:trace contextRef="#ctx0" brushRef="#br0" timeOffset="2477">14345 9759,'24'-7,"42"-4,-66 11,96-8,35 7,21 10,15 6,44 4,14-5,22-4,6-6,30-1,6 5,5-1,12 4,-19 0,-1-11,1-9,-10 1,-11-3,9-3,-19 3,6 6,29 2,-13-3,-26-3,5 0,-8-7,-8 12,22 2,-24-8,-26 0,6-10,-3 8,9 23,22 28</inkml:trace>
</inkml:ink>
</file>

<file path=ppt/ink/ink2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8:10:41.961"/>
    </inkml:context>
    <inkml:brush xml:id="br0">
      <inkml:brushProperty name="width" value="0.05292" units="cm"/>
      <inkml:brushProperty name="height" value="0.05292" units="cm"/>
      <inkml:brushProperty name="color" value="#FF0000"/>
    </inkml:brush>
  </inkml:definitions>
  <inkml:trace contextRef="#ctx0" brushRef="#br0">9575 6990,'6'-10,"-32"46,26-36,0 0,-35 66,35-66,-24 101,27 26,27 7,14-10,-6-23,20-28,9-29,37-14,50-11,45-7,43-9,52-2,40-6,40 5,34 5,37 8,22 5,10 7,-13-2,7 1,-27 8,-14-4,-32-9,-37 10,-49 4,-40 4,-32-3,-45-7,-47-23,-51-24,-32-10,-31-33,-17-23,-13-46,-11-37,7-16,18 5,5 50,-2 49</inkml:trace>
  <inkml:trace contextRef="#ctx0" brushRef="#br0" timeOffset="790.158">11436 8089,'7'-3,"-16"47,9-44,14 108,10 64,-1 33,-14-10,-6-21,0-26,-2-34,-15-55,2-43</inkml:trace>
  <inkml:trace contextRef="#ctx0" brushRef="#br0" timeOffset="1172.2344">11736 8705,'-15'10,"-18"30,33-40,-48 69,-16 3,11-10,21-17,27-21,30-8,9-7,41 34,-2 28,-18 38,-24-4,-26-39,-14-28</inkml:trace>
  <inkml:trace contextRef="#ctx0" brushRef="#br0" timeOffset="1564.3128">11862 9277,'41'-12,"7"-4,-48 16,56-27,3-16,-28-19,-32-11,-15 24,-24 22,-9 30,-7 28,14 34,39 25,34 5,36-7,17-11</inkml:trace>
  <inkml:trace contextRef="#ctx0" brushRef="#br0" timeOffset="1776.3552">12432 9446,'30'-37,"-29"-20,-1 57,-9-79,0-12,36 11,12 15,-5 18,0 17</inkml:trace>
  <inkml:trace contextRef="#ctx0" brushRef="#br0" timeOffset="2216.4432">12722 9080,'28'102,"-10"-2,-7 0,0-37,11-29,-4-34,7-42,-13-38,0-23,8-4,8 32,14 36,6 34,2 40,-14 42,-21 14,-11 2,4-14,-1-14</inkml:trace>
  <inkml:trace contextRef="#ctx0" brushRef="#br0" timeOffset="2697.5394">13359 9295,'22'-3,"2"-3,-24 6,0 0,0 0,33-13,-33 13,0 0,44-30,-44 30,56-50,-1-21,-17-9,-32 12,-39 15,-26 23,-7 41,8 49,16 24,47 12,46-2,37-12,23-27,7-33,-15-38</inkml:trace>
  <inkml:trace contextRef="#ctx0" brushRef="#br0" timeOffset="2983.5966">14037 8370,'-7'79,"-9"78,9 38,12 3,16-14,17-17,6-30,-19-54</inkml:trace>
</inkml:ink>
</file>

<file path=ppt/ink/ink2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8:11:39.806"/>
    </inkml:context>
    <inkml:brush xml:id="br0">
      <inkml:brushProperty name="width" value="0.05292" units="cm"/>
      <inkml:brushProperty name="height" value="0.05292" units="cm"/>
      <inkml:brushProperty name="color" value="#FF0000"/>
    </inkml:brush>
  </inkml:definitions>
  <inkml:trace contextRef="#ctx0" brushRef="#br0">5894 3521,'-17'-17,"-7"3,24 14,0 0,0 0,0 0,0 0,-6-9,6 9,0 0,0 0,0 0,6-11,-6 11,0 0,0 0,14-21,-14 21,0 0,29-23,-29 23,68-35,31 7,4 13,-20 41,-14 31,-32 27,-26-16,-22-12,-11-13,21-23,8-12,9-6,27 4,27 15,-7 22,-8 17,-30 11,-39-17,-36-6,-41-8,-15-15,-1-18,19-4</inkml:trace>
  <inkml:trace contextRef="#ctx0" brushRef="#br0" timeOffset="538.1076">6928 3255,'-18'0,"-18"16,36-16,0 0,-49 33,49-33,-56 59,5 20,34 26,44 4,34-4,32-26,1-27,-11-35,-27-40,-41-19,-63-2,-49 24,-4 26,18 23,38 22</inkml:trace>
  <inkml:trace contextRef="#ctx0" brushRef="#br0" timeOffset="1909.3818">8261 5323,'-23'5,"-3"-5,26 0,0 0,0 0,-15-1,15 1,0 0,-9 10,9-10,12 34,13 31,-25-65,37 74,-10-9,-26-16</inkml:trace>
  <inkml:trace contextRef="#ctx0" brushRef="#br0" timeOffset="2724.5448">13419 5239,'1'-5,"-1"8,0-3,0 0,0 0,4 33,-4-33,0 0,9 80,-9-80,6 107,0 6,2-20,-10-17</inkml:trace>
  <inkml:trace contextRef="#ctx0" brushRef="#br0" timeOffset="3769.7538">14335 5246,'219'-30,"16"11,31 2,12 7,17 2,14 10,-10 6,6 5,-9 0,1 7,-3 1,-29-7,-31 4,-34-14,-26-3,-19 3,-32 19,-30 5,-28 12,-14 20,-10 8,-21 21,-32 9,-29 20</inkml:trace>
</inkml:ink>
</file>

<file path=ppt/ink/ink2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8:12:02.399"/>
    </inkml:context>
    <inkml:brush xml:id="br0">
      <inkml:brushProperty name="width" value="0.05292" units="cm"/>
      <inkml:brushProperty name="height" value="0.05292" units="cm"/>
      <inkml:brushProperty name="color" value="#FF0000"/>
    </inkml:brush>
  </inkml:definitions>
  <inkml:trace contextRef="#ctx0" brushRef="#br0">9191 10849,'35'-17,"-2"-3,-33 20,0 0,42-26,-42 26,55-31,14 3,22 12,18 6,8 17,8 23,2 27,-7 22,-3 21,0 25,-30 13,-22 11,-41 5,-44-3,-39-15,-35-20,-33-15,-12-20,-25-25,5-25,1-29,26-31,4-29,28-46,30-29,25-24,3-7,6 4,13 5,20 24,25 6,18 12,24 26,31 24,29 31,32 50</inkml:trace>
  <inkml:trace contextRef="#ctx0" brushRef="#br0" timeOffset="1297.2594">10490 12328,'2'-26,"3"-12,-5 38,0 0,19-42,-19 42,35-37,6 16,13 28,-7 30,-1 34,-30 19,-21-5,-27-24,-18-21,3-25,20-19,15-20,41-15,45 17,21 32,1 22,-28 4,-22-9,-32-21</inkml:trace>
  <inkml:trace contextRef="#ctx0" brushRef="#br0" timeOffset="1766.3532">11166 12144,'3'52,"7"38,1 13,-2-17,-4-20,1-32,-4-33,14-30,3-24,8 3,10 29,6 35,-15 17,-16 9,-13 4,-20-5,-25-11,8-12,12-12,19-16</inkml:trace>
  <inkml:trace contextRef="#ctx0" brushRef="#br0" timeOffset="1980.396">11476 12361,'3'62,"6"10,-9-72,19 72,3-15,1-20,0-29</inkml:trace>
  <inkml:trace contextRef="#ctx0" brushRef="#br0" timeOffset="2133.4266">11517 12219,'5'-20,"-10"6,5 14,0 0,0 0,0-9,0 9,0 0,11-7,-11 7</inkml:trace>
  <inkml:trace contextRef="#ctx0" brushRef="#br0" timeOffset="2314.4628">11638 12186,'14'44,"3"33,2 27,3 2,5-12,-9-16,-8-33</inkml:trace>
  <inkml:trace contextRef="#ctx0" brushRef="#br0" timeOffset="2505.501">11737 12495,'-16'-12,"-5"6,21 6,0 0,0 0,0 0,0 0,-29-1,29 1,0 0,0 0,0 0,-21 7,21-7,0 0,0 0,-19 15,19-15,0 0,-15 17,15-17</inkml:trace>
  <inkml:trace contextRef="#ctx0" brushRef="#br0" timeOffset="2846.5692">12017 12378,'-3'1,"-28"14,31-15,0 0,-48 32,48-32,-54 51,24-7,34-19,26-13,26-12,12-2,-4 12,-13 18,-29-2,-25-1,-44-8,-45-27</inkml:trace>
  <inkml:trace contextRef="#ctx0" brushRef="#br0" timeOffset="3898.7796">10520 11737,'1'1,"8"-4,-9 3,0 0,0 0,30-14,-30 14,0 0,61-13,-61 13,101-12,36 3,30-4,18-7,28-5,29 11,30 12,4 9,-16 2,-19-1,-13-3,-16-8,-6 2,-8 2,-21 6,-23 4,-26 11,2 4,5 7,2 0,1-3,-14-15,-5-4,-17-1,-35 1,-25-6,-21-1,-17-4,-6 9,-18 27,-21 11,-20 4,9-10,17-17,30-15,15-11,17-27,14-20,10-11,-5 16,-16 18,-24 11,-15-3,-28-10,-25-10,-13-3,6 2,22 1</inkml:trace>
  <inkml:trace contextRef="#ctx0" brushRef="#br0" timeOffset="4710.942">15510 10725,'4'2,"-28"4,24-6,0 0,0 0,-38 6,38-6,0 0,-54 0,54 0,-57-6,10-4,13 4,19 5,10 7,5 25,6 26,-1 27,-13 31,0 24,-6 20,-4 18,-1 20,-5 15,0 4,-1 8,2-1,9-4,-9-4,3-28,5-11,5-28,30-34,12-30,4-29,21-24,28-16,20-11,8 4,-3 2</inkml:trace>
  <inkml:trace contextRef="#ctx0" brushRef="#br0" timeOffset="7158.4314">1424 1203,'-3'20,"-25"36,28-56,-2 73,17 37,5 33,10 45,-1 44,-6 46,1 35,-6 24,-3 40,4 15,12 11,-3 8,-10 9,-2-26,7-35,-8-57,-5-57,-17-39,-9-62,6-30,9-64,8-31,11-12,11-16,11-5,16 5,39-2,29 11,62 6,46-9,62 9,49-9,23 2,-16 11,-49-5,-62 9,-54-14,-34 6,-33-13,-31 4,-34-4,-30 0,-9-10,-1-13,8-17,5-41,-3-46,-16-42,-26-50,-9-38,9-39,4-21,5-24,0-16,-6-12,-5-8,-15-4,-3 26,-4 14,-4 42,-12 33,15 20,4 31,14 29,17 25,27 45,6 25,-12 29,6 18,-21 32,-4 15,-27 11,-52 22,-56-9,-54-8,-28-15,-44-20,-61 2,-52 19,-7 17,43 6,46 13,38 15,52 20</inkml:trace>
  <inkml:trace contextRef="#ctx0" brushRef="#br0" timeOffset="26033.2056">15513 8457,'36'-11,"-24"6,-12 5,0 0,0 0,0 0,1 1,-1-1,0 0,0 0,-11 7,11-7,0 0,-27 12,27-12,-57 11,-28 0,85-11,-103 9,-19-2,-5 0,-9 2,-7-5,-6-8,-2-8,7-4,16-1,1-7,13 3,8 1,37 13,23 7,25 7,7 5</inkml:trace>
  <inkml:trace contextRef="#ctx0" brushRef="#br0" timeOffset="29076.8142">16773 988,'1'5,"-7"7,6-12,0 0,0 0,-6 25,6-25,0 0,-13 52,13-52,-16 88,3 50,6 17,10-7,11-21,-4-21,-6-27,7-26,13-14,24-5,26-4,24-10,17-9,29-8,35 13,25-3,25 9,38 9,27 6,2-4,7-9,14 4,18 4,10 5,22 9,1-1,-13-22,-4-6,-10-1,-7-15,-6 14,-18-21,-30 12,-29-28,-44-1,-21-7,-29 24,-29-22,-31 30,-5-28,-14-5,-19 17,-3-35,-19 18,-6-43,1 3,-12-23,-17-28,-31-2,-9-22,-1-12,-3 55,15 15,3 11,-4 54,-15-18,-20 23,-24-2,-15-8,-17 4,-18-3,-20 9,-29-1,-6 8,-24 1,-31-16,-18-8,-15-2,-12 3,-3 10,-11 5,-9 4,-15-5,-15-9,21 12,-3 7,10 12,5 15,18-14,17-1,20-9,9-2,19 6,18 1,32 2,18 4,14-4,25 12,18 15,19 20,-26 12</inkml:trace>
  <inkml:trace contextRef="#ctx0" brushRef="#br0" timeOffset="40847.1678">12493 7374,'46'-28,"-16"6,-30 22,0 0,24-17,-24 17,24-20,6-6,16 5,18 4,31 5,28 15,8 11,-13 12,-21 11,-16 14,-4 24,1 25,-19 15,-17 11,-11 6,-8 7,-22-2,-35-3,-37-8,-40-15,-20-20,-11-21,-15-32,-13-42,-14-37,-11-43,15-47,35-34,35-21,38 3,36 18,48 9,53 8,55 24,45 25,11 36,-23 29,-55 23</inkml:trace>
  <inkml:trace contextRef="#ctx0" brushRef="#br0" timeOffset="41943.387">12828 7572,'7'-3,"-6"-2,-1 5,0 0,-7-21,7 21,-24-38,-14-25,12-20,-10-27,-14-27,-8-28,-1-13,21-3,22-21,21 1,17-7,27 12,25 11,32 25,28 17,20 8,4 5,10 17,20 14,11 22,6 15,-23 11,-8 12,-27 4,-30 2,-49 2,-34 13,-27 16,-15 21,-17 28,-11 17,-5 10,0-5,4-24,22-17,15-19,13-18,19-28,24-7,-4-19,-19 5,-12 22,-13 13,-13-2,-11-2,-16-6,-16-5,-7 2,-16-2,-19 2</inkml:trace>
  <inkml:trace contextRef="#ctx0" brushRef="#br0" timeOffset="43039.6062">13947 3999,'-16'-45,"-26"0,42 45,-29-44,34 4,30 6,22 6,13-3,20-6,23-4,28-6,33-3,24 1,22 9,17 1,4 4,0 10,8 10,-7 11,-9 7,-14 10,5 8,-9 11,-35 11,-40 4,-31 8,-14 14,-15 12,-7 11,-39-2,-35 11,-32-1,-34 0,-21 11,-33-5,-17-3,-24-8,-24-4,-23-13,-32-16,-26-24,-9-22,-24-13,8-20,-11-19,0-20,17-18,32-13,37-16,41-23,38-29,55-9,55-9,74 22,74 12,70 23,51 28,28 21,-45 33</inkml:trace>
  <inkml:trace contextRef="#ctx0" brushRef="#br0" timeOffset="43954.7892">16516 3682,'60'-17,"-5"-7,-55 24,61-38,12-18,24-6,22-9,20-14,9-6,16-4,6 5,5-2,-28-2,-24-9,-28-7,-6 4,-6 9,1 16,-15 13,-14 13,-21 13,-12 18,-4 4,-12 12,-6 17,10 38,-8 33,5 9,-1-12,-5-24,-2-41,0-13,-11-48,-10-28,-5-11,-3 10,1 27,-2 18,-28 17,-24 16,-20 5,-8 0,18 18</inkml:trace>
  <inkml:trace contextRef="#ctx0" brushRef="#br0" timeOffset="77060.409">17087 4521,'-26'23,"-20"-14,46-9,-76 7,-29-8,-28-2,-15-11,-30 0,-11-6,-13 3,-9 6,-5 0,-8-1,11-5,1-8,36 12,23 0,32 8,25 7,30 3,15 6</inkml:trace>
  <inkml:trace contextRef="#ctx0" brushRef="#br0" timeOffset="78390.675">11867 3521,'33'-12,"-22"11,-11 1,0 0,0 0,16 7,-16-7,0 0,49 17,-49-17,105 29,65 12,40 7,11 3,-20 4,-25-7,-27-2,-35-7,-46-17,-29-14,-27-14,-26-10,-27-19,-35-11,-15-6,-5-9,12-4,13 14,17 19,33 24,30 16,40 36,33 19,9 20,-23 1,-42-16,-46-8,-37-15,-39-13,-39-17,-17-10,6-6</inkml:trace>
  <inkml:trace contextRef="#ctx0" brushRef="#br0" timeOffset="79534.9038">7023 3121,'-25'8,"-41"10,66-18,-79 36,-2 24,27 18,42 32,52-11,42-16,35-52,-39-55,-30-64,-53-27,-26 11,-7 25,-15 29,27 19</inkml:trace>
  <inkml:trace contextRef="#ctx0" brushRef="#br0" timeOffset="79936.9842">7273 3388,'9'84,"-5"-9,11-38,-6-37,13-36,-8-42,5-15,-2 4,14 42,27 54,31 59,-17 26,-19 0,-32-25,3-40</inkml:trace>
  <inkml:trace contextRef="#ctx0" brushRef="#br0" timeOffset="80221.041">7673 2697,'48'55,"-34"85,31 19,-19 1,18-27,-6-28,-6-33,-1-44</inkml:trace>
  <inkml:trace contextRef="#ctx0" brushRef="#br0" timeOffset="80629.1226">8125 3242,'51'74,"-21"13,-6-6,12-37,11-21,8-36,-5-45,-6-19,-26 4,-5 35,25 34,25 51,-1 43,-2 22,-31-1,-38-19,-49-19,-35-34,-7-38</inkml:trace>
  <inkml:trace contextRef="#ctx0" brushRef="#br0" timeOffset="81009.1986">9579 3105,'-27'9,"-42"16,69-25,-67 52,20 16,32 10,36-1,36-27,18-25,2-37,5-41</inkml:trace>
  <inkml:trace contextRef="#ctx0" brushRef="#br0" timeOffset="81377.2722">9854 3125,'-71'39,"31"22,35 17,33-7,17-28,-4-25,-8-42,-23-20,-8-17,3 7,2 38,15 27,16 31,-3 17,-13-4,5-19</inkml:trace>
  <inkml:trace contextRef="#ctx0" brushRef="#br0" timeOffset="81721.341">10162 3232,'52'64,"-35"3,-7-18,-9-21,9-20,4-31,-4-28,0-14,2-6,7 38,23 36,8 40,-14 22,-22 5</inkml:trace>
  <inkml:trace contextRef="#ctx0" brushRef="#br0" timeOffset="82737.5442">6590 4276,'27'37,"-33"46,6-83,9 130,4 14,12-22,0-11,-3-45,-1-46,-17-43,4-52,12-34,9 19,23 54,18 47,2 36,-32 28,-39 4,-39-13,-14-16,17-11,12-18,13-24,3-13,23-12,29 8,38-10,24-18,-1-11,-34 10,-37-12,-35 2,-26 24,-20 20,-12 32,37 37,38 22,21-4,13-18,11-23</inkml:trace>
  <inkml:trace contextRef="#ctx0" brushRef="#br0" timeOffset="83469.6906">8242 4465,'-54'16,"-15"18,69-34,-53 51,25 2,38-6,36-7,7-19,-3-6,-3 2,-19 15,-28 12,-30-15,-29-5,11-16,31-5,30-10,39-10,29-16,25-26,11-5,-26-13,-38 1,-46 2,-44 16,-20 31,-5 49,27 45,31 20,24 0,36-19,22-24,15-37,1-38,1-31</inkml:trace>
  <inkml:trace contextRef="#ctx0" brushRef="#br0" timeOffset="83729.7426">9077 4100,'-3'30,"-15"52,18-82,-13 117,8 12,30-14,11-18,3-34</inkml:trace>
  <inkml:trace contextRef="#ctx0" brushRef="#br0" timeOffset="83879.7726">9257 4530,'-15'-2,"-47"4,62-2,-74-5,-7 0</inkml:trace>
  <inkml:trace contextRef="#ctx0" brushRef="#br0" timeOffset="84390.8748">9956 3963,'10'59,"-10"59,4 36,2 11,1-35,19-42,-7-61,6-54,2-42,-3-9,8 13,10 56,-13 52,-25 22,-22 0,-17 0,-5-17,-12-23,-18-27</inkml:trace>
  <inkml:trace contextRef="#ctx0" brushRef="#br0" timeOffset="84823.9614">10298 4490,'40'21,"-18"22,-22-43,37 43,-7-10,13-24,5-29,-7-25,-10-3,-10 13,-6 27,-6 40,15 54,0 26,-23 23,-40-10,-55-14</inkml:trace>
  <inkml:trace contextRef="#ctx0" brushRef="#br0" timeOffset="85648.1262">7402 5752,'23'21,"11"55,-34-76,32 122,-17 25,-6-17,4-28,12-41,-18-55,-28-69,-28-61,-6-41,4-17,27 45,55 52,41 35,35 49,13 48,-31 29,-45 10,-52-8,-41-14,-29-20,12 1,25-6,28-7,44 20,41 26,23 10,-1-3,5-24,-19-30,-18-34,-28-19</inkml:trace>
  <inkml:trace contextRef="#ctx0" brushRef="#br0" timeOffset="85856.1678">8244 6119,'10'33,"12"43,-22-76,17 72,8-8,10-19</inkml:trace>
  <inkml:trace contextRef="#ctx0" brushRef="#br0" timeOffset="86012.199">8215 5960,'10'-47,"-5"15,-5 32,0 0,26-34,-26 34</inkml:trace>
  <inkml:trace contextRef="#ctx0" brushRef="#br0" timeOffset="86324.2614">8607 6208,'25'121,"-10"-8,-16-45,18-38,-4-37,17-57,-1-26,-4-23,-6 12,6 53,8 49,14 53,-6 18,-15 1</inkml:trace>
  <inkml:trace contextRef="#ctx0" brushRef="#br0" timeOffset="86792.355">9203 6128,'-27'-24,"-24"25,51-1,0 0,-40 31,40-31,-9 77,30 8,27-17,-5-33,-13-35,-12-18,-9-25,-17 11,9 15,12 29,21 43,5 28,-4 22,-10 16,-22-10,-41-36,-24-44,-10-51,9-31</inkml:trace>
  <inkml:trace contextRef="#ctx0" brushRef="#br0" timeOffset="87267.45">10372 5539,'-15'-13,"-49"12,64 1,-106 40,-21 30,20 38,54 32,57 5,60-12,48-34,34-60,32-67,-42-67,-45-63,-85-7,-55 30,-57 26,-33 39</inkml:trace>
  <inkml:trace contextRef="#ctx0" brushRef="#br0" timeOffset="87941.5848">8048 7485,'21'-29,"0"28,-21 1,0 0,42 43,-42-43,50 98,-21 29,-19-10,-14-32,8-35,-7-48,-13-58,-16-50,-3-47,-10-19,22 46,44 66,35 45,8 50,9 37,-22 20,-41-15,-47-28,-24-25,-12-19,12-24</inkml:trace>
  <inkml:trace contextRef="#ctx0" brushRef="#br0" timeOffset="88212.639">8528 7589,'39'33,"-35"-17,-4-16,0 0,0 0,-6-10,6 10,0 0,1-43,-1 43,7-72,12 3,10-1,4 19,1 19</inkml:trace>
  <inkml:trace contextRef="#ctx0" brushRef="#br0" timeOffset="88486.6938">8928 7334,'-4'10,"-31"17,35-27,0 0,-45 35,45-35,-31 51,40 13,42-9,38-12,-15-40,-25-31,-36-26,-45-22,-24 14,-4 8</inkml:trace>
  <inkml:trace contextRef="#ctx0" brushRef="#br0" timeOffset="88970.7906">9466 7356,'14'-16,"-45"9,31 7,0 0,-66 6,66-6,-65 32,40 23,30 7,32-10,4-24,-20-33,-2-14,-12-16,4 9,6 15,11 24,8 31,12 38,-4 21,-32-6,-20-21,-35-28,-31-35,-6-36,14-30</inkml:trace>
  <inkml:trace contextRef="#ctx0" brushRef="#br0" timeOffset="89348.8662">9893 7413,'27'-2,"-32"-15,5 17,0 0,0 0,-14-22,14 22,0 0,-20-42,20 42,-15-47,20 14,-11 8,20 2,4 4,12-7,19 7,13 7,-6-11,-25 14,-8-1</inkml:trace>
  <inkml:trace contextRef="#ctx0" brushRef="#br0" timeOffset="89816.9598">10465 7136,'36'3,"-52"6,16-9,0 0,0 0,-56 12,56-12,0 0,-64 29,64-29,-46 60,34 11,35-6,23-29,-2-31,1-45,-12-24,-16-12,-8 6,-5 38,3 30,16 50,-4 20,1 2,-17-15,6-24,-6-22</inkml:trace>
  <inkml:trace contextRef="#ctx0" brushRef="#br0" timeOffset="90378.072">10832 7252,'37'51,"-18"-13,-19-38,0 0,0 0,1 8,-1-8,0 0,-1-7,1 7,-1-31,11-17,-10 48,0 0,3-66,-3 66,11-76,4 14,25 52,25 60,-8 21,-28-20,-11-16,-16-29,-3-25,-7-43,4-20,18-8,7 4,22 42,29 55,3 33,-13 10,-11 4,-14-11,-23 49</inkml:trace>
  <inkml:trace contextRef="#ctx0" brushRef="#br0" timeOffset="110397.075">20575 820,'14'-10,"-14"8,0 2,0 0,0 0,0 0,0 0,0 0,0 0,0 0,0 0,0 0,0 0,0 0,-3 3,3-3,0 0,0 0,0 0,-4 23,4-23,0 0,0 0,4 42,-4-42,0 0,9 75,-9-75,-4 104,-9 22,6 38,8 9,26 24,12 3,5 3,-27-20,-31-5,-14-11,8-7,20-21,29-35,-6-33,-6-44</inkml:trace>
  <inkml:trace contextRef="#ctx0" brushRef="#br0" timeOffset="111508.2972">21051 2249,'11'14,"5"34,-16-48,0 0,17 44,-17-44,12 26,-2-28,20-42,9-29,31 9,27 29,27 54,33 44,-16 10,-1-20,13-8,6-22,-7-19,-22-24,-13-1,3-22,12 5,13 32,31 3,27 6,21 22,-27 10,-92-30</inkml:trace>
</inkml:ink>
</file>

<file path=ppt/ink/ink2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8:14:53.182"/>
    </inkml:context>
    <inkml:brush xml:id="br0">
      <inkml:brushProperty name="width" value="0.05292" units="cm"/>
      <inkml:brushProperty name="height" value="0.05292" units="cm"/>
      <inkml:brushProperty name="color" value="#FF0000"/>
    </inkml:brush>
  </inkml:definitions>
  <inkml:trace contextRef="#ctx0" brushRef="#br0">15163 2576,'30'7,"-30"24,0-31,0 0,-24 55,24-55,-92 55,-27-30,-29-33,-4-12,-22 2,-21 11,-48 0,-55-4,-19 5,-1 7,22 8,9 6,-17-11,-16 1,11 5,12 9,32-11,30-15,36-18,34-23,47-17,37-21,31-12,46-13,52 0,61 3,39 30</inkml:trace>
  <inkml:trace contextRef="#ctx0" brushRef="#br0" timeOffset="1785.1785">8287 6093,'31'13,"-17"45,-14-58,9 80,-10 19,-6-17,11-15,17-23,-13-26,-1-26,-20-41,-9-30,-4-27,25 3,28 11,29 22,23 32,3 52,1 51,-24 35,-31 24,-36-14,-41-18,-22-21,-18-21,26-13,10-23,20-16</inkml:trace>
  <inkml:trace contextRef="#ctx0" brushRef="#br0" timeOffset="2193.2193">8710 6567,'45'-14,"-7"-3,-38 17,0 0,41-15,-41 15,49-22,3-16,-13-2,-12-13,-18 9,-32 19,-35 12,-15 29,16 32,34 16,43 12,35-10,18-14,-7-27,-15-28</inkml:trace>
  <inkml:trace contextRef="#ctx0" brushRef="#br0" timeOffset="2757.2757">9306 6357,'8'-4,"-32"2,24 2,0 0,0 0,-39 5,39-5,0 0,-64 14,64-14,-59 25,21 4,28 3,40-3,26 1,16-11,-3 5,-7 12,-31 9,-31-7,-35-14,-47-28,-24-19</inkml:trace>
  <inkml:trace contextRef="#ctx0" brushRef="#br0" timeOffset="3057.3057">9736 6451,'-30'-15,"-44"4,74 11,-75 21,36 26,40 19,40-9,21-13,-10-21,-2-28</inkml:trace>
  <inkml:trace contextRef="#ctx0" brushRef="#br0" timeOffset="3235.3235">10042 6698,'17'-7,"-8"-23,-9 30,0 0,-7-56,7 56,7-63,14 9</inkml:trace>
  <inkml:trace contextRef="#ctx0" brushRef="#br0" timeOffset="3415.3415">10331 6502,'23'74,"-11"0,-2-11,7-18,12-22</inkml:trace>
  <inkml:trace contextRef="#ctx0" brushRef="#br0" timeOffset="3508.3508">10401 6413,'-14'-82</inkml:trace>
  <inkml:trace contextRef="#ctx0" brushRef="#br0" timeOffset="3764.3764">10448 6083,'-1'1,"-11"-2,12 1,0 0,0 0,0 0,0 0,-15-2,15 2,0 0,0 0,0 0,-16-5,16 5,0 0,0 0,-11-5,11 5,0 0,-10-10,10 10,-3-9</inkml:trace>
  <inkml:trace contextRef="#ctx0" brushRef="#br0" timeOffset="4348.4348">10676 6692,'14'45,"-18"40,4-85,-11 108,-7-7,10-35,21-39,-7-36,-6-43,-14-57,-9-26,16 2,21 42,26 57,24 44,1 37,-13 26,-35 5,-24-26,-32-26,-16-34,7-18,30-8</inkml:trace>
  <inkml:trace contextRef="#ctx0" brushRef="#br0" timeOffset="4559.4559">11035 6236,'14'-9,"-4"40,-10-31,0 0,8 80,-8-80,-6 104,0 21,1-22</inkml:trace>
  <inkml:trace contextRef="#ctx0" brushRef="#br0" timeOffset="4726.4726">11040 6658,'-47'-19,"-6"6,53 13,-58-4,21 4</inkml:trace>
  <inkml:trace contextRef="#ctx0" brushRef="#br0" timeOffset="5014.5014">11296 6603,'43'6,"-35"4,-8-10,0 0,0 0,0 0,-19 24,19-24,0 0,0 0,-32 34,32-34,0 0,-12 43,12-43,19 41,21-17,6-24,-17-28,-27-25,-28-3,-3 9</inkml:trace>
  <inkml:trace contextRef="#ctx0" brushRef="#br0" timeOffset="5195.5195">11652 6757,'50'8,"-25"-35,-25 27,0 0,13-68,-13 68,18-71,18 12,8 27</inkml:trace>
  <inkml:trace contextRef="#ctx0" brushRef="#br0" timeOffset="6080.608">8830 7843,'28'122,"-25"-27,-12-57,-7-41,-14-64,-2-48,3-38,33 7,22 42,20 34,21 43,12 44,-24 30,-29 5,-33 2,-40-13,-9-8,24-8,27-13,25 6,26-3,22 6,1 32,-17 24,-27 6,-38-11,-53-24,-30-30,-1-19,38-9,38-14</inkml:trace>
  <inkml:trace contextRef="#ctx0" brushRef="#br0" timeOffset="6478.6478">9356 7867,'56'-11,"-43"-7,-13 18,0 0,0 0,0 0,0 0,0 0,-23-17,23 17,0 0,0 0,0 0,0 0,-50-3,50 3,0 0,0 0,0 0,-44 38,44-38,0 0,0 0,-16 58,16-58,0 0,12 52,-12-52,37 37,12-20,-18-32,-21-30,-14-13,-14-4,20 28,9 36,17 38,3 25,-8-2,-2-8,0-32</inkml:trace>
  <inkml:trace contextRef="#ctx0" brushRef="#br0" timeOffset="7075.7075">9790 7717,'24'-6,"-30"11,6-5,0 0,0 0,-32 21,32-21,0 0,-57 32,57-32,-44 36,18-3,33-5,23-12,9-16,17 3,-2 13,-4 16,-27 7,-26-8,-24-14,1-17,21-7,27-19,24-22,17-12,-10-15,-33 15,-31 16,-38 7,-7 35,14 32,23 19,37 16,39-4,18-12,17-25,-11-22</inkml:trace>
  <inkml:trace contextRef="#ctx0" brushRef="#br0" timeOffset="7647.7647">10893 7953,'14'-8,"-24"-39,10 47,0 0,-21-67,21 67,-38-93,6-18,26 3,45 21,26 39,14 37,-3 35,-22 30,-30 14,-46 3,-34-7,-25-22,7-7,29-6,34 4,31 3,26 5,21 3,6 7,-16-8,-17-16</inkml:trace>
  <inkml:trace contextRef="#ctx0" brushRef="#br0" timeOffset="8026.8026">11172 7958,'43'-9,"14"-7,-57 16,56-29,-6-19,-21-9,-29-2,-25 3,-18 23,1 31,3 33,13 21,29 14,21 1,26-9,10-30,2-35,-10-27</inkml:trace>
  <inkml:trace contextRef="#ctx0" brushRef="#br0" timeOffset="8494.8494">11666 7698,'3'-10,"-29"-3,26 13,0 0,-55 0,55 0,-65 22,10 18,28 13,48-8,24-16,-8-29,-5-14,-3 0,3 14,-5 30,3 35,-5 16,-24 5,-23-15,-16-34,-3-32,9-39</inkml:trace>
  <inkml:trace contextRef="#ctx0" brushRef="#br0" timeOffset="8675.8675">11812 7722,'27'60,"-7"16,-7-21,-9-23</inkml:trace>
  <inkml:trace contextRef="#ctx0" brushRef="#br0" timeOffset="8796.8796">11923 7665,'27'-40,"21"28,-48 12</inkml:trace>
  <inkml:trace contextRef="#ctx0" brushRef="#br0" timeOffset="9114.9114">12253 7702,'-37'3,"-28"9,65-12,-68 24,21 4,34-5,34-1,19-3,9-6,1 11,-14 10,-14 15,-29 1,-25-17,-13-30,-6-29</inkml:trace>
  <inkml:trace contextRef="#ctx0" brushRef="#br0" timeOffset="9337.9337">12330 7349,'41'39,"-13"56,-16 36,-12 5,-1-19</inkml:trace>
  <inkml:trace contextRef="#ctx0" brushRef="#br0" timeOffset="9548.9548">12474 7805,'2'-10,"-31"-1,29 11,0 0,-65-21,65 21,-89-38,21 10,33 14,32 20</inkml:trace>
  <inkml:trace contextRef="#ctx0" brushRef="#br0" timeOffset="10008.0007">12552 7897,'82'18,"-27"-31,-15-34,-7-2,-9-4,-17-2,-22 7,-19 22,-14 32,-7 22,10 14,37 12,34 6,29-8,11-21,16-8,-35-30,0-22,-17-30,-13-29,15-2,30 17,24 35,-2 21</inkml:trace>
</inkml:ink>
</file>

<file path=ppt/ink/ink2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8:15:07.883"/>
    </inkml:context>
    <inkml:brush xml:id="br0">
      <inkml:brushProperty name="width" value="0.05292" units="cm"/>
      <inkml:brushProperty name="height" value="0.05292" units="cm"/>
      <inkml:brushProperty name="color" value="#FF0000"/>
    </inkml:brush>
  </inkml:definitions>
  <inkml:trace contextRef="#ctx0" brushRef="#br0">22869 9680,'-57'-9,"-32"15,-40-6,-39 11,-47 12,-44-20,-23-10,-39 13,-34-6,-40 1,-44 1,-15-2,-15-2,-9-9,-13-12,3-2,-1-2,1-7,72 8,51 7</inkml:trace>
  <inkml:trace contextRef="#ctx0" brushRef="#br0" timeOffset="1763.1763">2554 10735,'62'-83,"-1"33,24 11,30 25,39 16,46 15,50-3,43 7,27-11,22-6,32 0,31 11,8 17,19-8,5-15,15-18,6-13,49-1,-42-1,-5 5,-22 1,-5-6,2 7,12 4,-14 8,-22 8,-12 2,-12 0,-7-3,1 8,-6 5,-16 8,-22-3,-15-13,-10-14,-11-13,-17 0,-9 2,-20 4,-2-3,10 3,-3 8,18 6,4 7,-11 3,-12 3,-1-3,-1-2,6-2,-4 4,0-2,-4-7,-10 8,-1 1,-1-14,-4 1,9 5,-18-4,8-7,-9 9,3-6,3 3,-9 3,-5 13,-8-10,-13 6,-18-5,-31 9,-38 3</inkml:trace>
  <inkml:trace contextRef="#ctx0" brushRef="#br0" timeOffset="3508.3508">2193 11808,'22'-9,"-5"13,-17-4,0 0,52 20,-52-20,84-3,35 12,12-13,29 7,32 0,36 6,26-11,38 5,36-7,8-3,27 0,12-8,18 6,8 3,28 3,20 2,20-2,-1-8,-1-5,-15-1,-5-1,23 4,-43 8,-25 7,-32 0,-19 0,-22 2,-27-3,-39 2,-32 3,-28 10,-11 5,-19-4,8-2,0-8,6-1,-8-3,0 2,-3-2,-2-1,-13 1,-13 0,-11-4,-6 1,-4-2,-15 1,-35 2,-17-3,-23 0,-5-2,-2 1,-9 1,-13-1,-4-1,-1 1,-3 3</inkml:trace>
  <inkml:trace contextRef="#ctx0" brushRef="#br0" timeOffset="4911.4911">2201 12740,'44'-9,"28"6,-72 3,93-1,29 10,28 11,31 13,30 2,49 4,28-12,23-6,24-8,14 6,-9 0,8 3,3-10,11-5,9-3,-12 2,-6 2,-19-6,10 2,5 5,-10 2,-18 0,-36-5,-57 5,-64 4</inkml:trace>
</inkml:ink>
</file>

<file path=ppt/ink/ink2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8:15:37.449"/>
    </inkml:context>
    <inkml:brush xml:id="br0">
      <inkml:brushProperty name="width" value="0.05292" units="cm"/>
      <inkml:brushProperty name="height" value="0.05292" units="cm"/>
      <inkml:brushProperty name="color" value="#FF0000"/>
    </inkml:brush>
  </inkml:definitions>
  <inkml:trace contextRef="#ctx0" brushRef="#br0">2508 11448,'-14'-26,"-3"-19,17 45,0 0,8-34,-8 34,26-44,34 5,45 21,38 6,31 23,11 39,-2 34,-23 36,-15 26,-41 13,-59-5,-63-9,-60-11,-50-39,-44-20,-49-46,-14-60,13-48,19-43,36-66,82 13,75-6,64 27,54 23,73 38,33 57,-9 64</inkml:trace>
  <inkml:trace contextRef="#ctx0" brushRef="#br0" timeOffset="1330.133">2861 11473,'-1'1,"11"-19,-10 18,0 0,23-96,-23 96,27-138,-13-87,-3-49,-13-16,3-3,9-20,8 5,8-24,12 2,5 18,-1 72,-13 51,0 44,-11 44,-6 39,-4 56,15 30,11 64,-3 21,-3 17,-8-26,-10-34,-10-40,-7-25,-13-38,-15-71,-3-36,14 50,4 36,6 47,-9 10,-47 25,-54 11,-19-11,10-2</inkml:trace>
  <inkml:trace contextRef="#ctx0" brushRef="#br0" timeOffset="3278.3278">12293 5303,'9'-6,"-17"14,8-8,0 0,0 0,-12 23,12-23,0 0,-3 41,3-41,0 64,-13 17,-18 16,-13 20,1 26,-5 24,-11 32,-6 22,13 37,19 23,28 24,43 10,21-8,-3-5,-18-17,11-20,29-22,23-24,4-21</inkml:trace>
</inkml:ink>
</file>

<file path=ppt/ink/ink2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8:18:04.181"/>
    </inkml:context>
    <inkml:brush xml:id="br0">
      <inkml:brushProperty name="width" value="0.05292" units="cm"/>
      <inkml:brushProperty name="height" value="0.05292" units="cm"/>
      <inkml:brushProperty name="color" value="#FF0000"/>
    </inkml:brush>
  </inkml:definitions>
  <inkml:trace contextRef="#ctx0" brushRef="#br0">5405 1918,'10'-45,"-8"8,-2 37,0 0,15-44,-15 44,31-54,10-4,15-9,30 2,57-11,40-2,33 1,49-7,18 4,26 10,7 9,30 20,18 15,17 27,48 24,-34 24,-22 28,-33 20,-27 30,-27 31,-23 30,-11 28,-35 16,-54 10,-58 14,-51 18,-16 12,-28 20,-13 7,-42-3,-46-4,-60-9,-34-21,-43-16,-27-23,-38-22,-42-24,-40-28,-40-33,-30-32,1-35,-11-36,1-36,8-39,13-36,22-33,19-31,50-39,41-28,39-25,41-21,53-20,43-11,59-8,59-11,32-3,57 2,43 7,32 6,20 4,2 36,21 20,35 24,15 25,47 12,39 44,46 38,22 43,23 40,14 42,-6 52,29 59</inkml:trace>
</inkml:ink>
</file>

<file path=ppt/ink/ink2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8:18:29.325"/>
    </inkml:context>
    <inkml:brush xml:id="br0">
      <inkml:brushProperty name="width" value="0.05292" units="cm"/>
      <inkml:brushProperty name="height" value="0.05292" units="cm"/>
      <inkml:brushProperty name="color" value="#FF0000"/>
    </inkml:brush>
  </inkml:definitions>
  <inkml:trace contextRef="#ctx0" brushRef="#br0">1406 2621,'-2'-2,"-10"-4,12 6,0 0,0 0,-14-9,14 9,0 0,-7-6,7 6,-6-1,-27 5,33-4,0 0,-52-4,52 4,-65 2,-9 4,-7-14,-9-1,10 12,33-3,19 16,8 22,-3-6,-2 31,-4 19,2 9,3 25,2 36,6 4,6 13,14 13,10-12,-3-6,-10 5,0-49,0-23,1-23,7-36,-6-17,14-4,34-8,40 0,45-2,45 13,34 10,-14 13</inkml:trace>
  <inkml:trace contextRef="#ctx0" brushRef="#br0" timeOffset="11081.108">1057 5704,'8'-19,"8"-12,-16 31,0 0,38-18,-38 18,86 13,58 9,26 23,-3-6,-5-5,-2-39,-25 12,-31-18,-17 3,9-1,42 21,52 17,26 7,1-6,0-17,6-7,6-2,5-14,1-18,-3 16,12 13,24 14,-2 16,-18-4,-16-7,3-6,-19-15,-17-10,-2-2,9 9,9 14,9 8,0-3,-3-6,-9-4,-1-9,-3-7,-1-9,-18-3,-6-2,30 14,3 14,0 9,-16 4</inkml:trace>
</inkml:ink>
</file>

<file path=ppt/ink/ink2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8:18:59.237"/>
    </inkml:context>
    <inkml:brush xml:id="br0">
      <inkml:brushProperty name="width" value="0.05292" units="cm"/>
      <inkml:brushProperty name="height" value="0.05292" units="cm"/>
      <inkml:brushProperty name="color" value="#FF0000"/>
    </inkml:brush>
  </inkml:definitions>
  <inkml:trace contextRef="#ctx0" brushRef="#br0">1135 4994,'27'-19,"24"-22,-51 41,92-26,46-13,45-8,32 15,24-7,28 19,17 5,5 21,-6 27,-2 36,-19-6,-10 0,-29 10,-66-7,-86-2,-77-3,-70-1,-52-3,-62-14,-51-13,-43-8,-18-8,3-28,15-21,16-25,2-13,12-1,47-9,67 17,65 0,72-9,94-16,106 18,105-9,73 30,32 37</inkml:trace>
  <inkml:trace contextRef="#ctx0" brushRef="#br0" timeOffset="1957.1957">19487 6623,'-78'-2,"-14"-13,-8 1,13 5,14-5,21 1,17 1,22 8,14 1,19-4,29-6,24 10,34-3,17 17,12-20,-1-2,0 5,5-8,17 4,4-9,5 4,10 7,5 7,9 4,4 4,9-8,6 4,-1 15,3-6,-3-9,-5 8,0-10,0-16,4 3,-7 20,-11 1,-26-20,-37 21</inkml:trace>
  <inkml:trace contextRef="#ctx0" brushRef="#br0" timeOffset="11181.118">16775 7744,'11'-7,"-53"-13,42 20,0 0,-76-28,76 28,-82-20,5 25,2 7,13 10,7 18,11 10,15 16,19 32,13 25,4 24,-15 12,-15 18,1 15,1 16,2 13,4 21,-1 10,2 1,-17-1,-10-14,12-12,18-3,16-12,6-22,-4-26,10-31,27-38,20-27,38-30,57-14,61-9,-2 12,-52-10</inkml:trace>
  <inkml:trace contextRef="#ctx0" brushRef="#br0" timeOffset="12988.2987">4642 8979,'84'-48,"5"-1,14-2,18 0,16 7,10 4,13 24,3 14,8 28,8 15,-22 24,-17 14,-51 3,-53 9,-42-4,-40 0,-53-15,-40-2,-43-6,-44-31,-18-36,-8-31,-3-41,15-27,33-29,66 16,78 17,78 0,98 12,111 21</inkml:trace>
  <inkml:trace contextRef="#ctx0" brushRef="#br0" timeOffset="15875.5874">18267 10861,'54'2,"0"3,-54-5,75 1,17 9,26-5,32 4,12-4,14 2,8-6,14 6,9 3,11 3,2 2,6-6,1 0,-8-11,-6-8,-4-9,-7-1,13 2,10 17,-17-4,-19 13,-57-5</inkml:trace>
  <inkml:trace contextRef="#ctx0" brushRef="#br0" timeOffset="16904.6903">18306 11550,'-46'-6,"-18"-2,64 8,-65-1,-22 3,-23 6,-28 2,-27-1,-12-8,-9-9,3-3,12 1,18-1,28 10,36 9,31 11</inkml:trace>
</inkml:ink>
</file>

<file path=ppt/ink/ink2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8:19:37.721"/>
    </inkml:context>
    <inkml:brush xml:id="br0">
      <inkml:brushProperty name="width" value="0.05292" units="cm"/>
      <inkml:brushProperty name="height" value="0.05292" units="cm"/>
      <inkml:brushProperty name="color" value="#FF0000"/>
    </inkml:brush>
  </inkml:definitions>
  <inkml:trace contextRef="#ctx0" brushRef="#br0">21354 11868,'7'15,"-38"-2,31-13,0 0,-66 29,66-29,-93 15,-32 4,-29-7,-19-13,-30-14,-7-10,6-3,22-6,38 4,33 4,34-12,23-14,6-19,2-22,18-14,8-13,0-11,-17-44,-16-28,-8-38,8-16,23-16,22-30,-1-11,1-37,-9-17,3-8,13-16,4-11,-12-6,-18-14,-1-13,2-1,20-10,19 15,8 22,15 17,29 39,21 36,43 51,25 35,23 51,16 44,34 73,30 82,27 64,13 82,-25 63,-62 42,-69 60,-65 53,-36 73,-23 65,-8 44,30 61,52 52,2 17,-54 37,-57-64,-43-43,-32-63,-16-60,-8-71,28-57,20-56,11-74,-21-106,5-76</inkml:trace>
  <inkml:trace contextRef="#ctx0" brushRef="#br0" timeOffset="940.094">22420 10610,'68'-6,"3"-9,9 17,-1 0,-2 1,-10 5,-15 0,-18 1,-28-3,-16 19,-28 19,-9 10,-3-16,7 11,13-36,17 2,16-14,26-14,16-1,15-45,6 6,-23-14,-36 14,-25 4,-32 6,-43-5,-37 17,-27 35</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7:32:38.906"/>
    </inkml:context>
    <inkml:brush xml:id="br0">
      <inkml:brushProperty name="width" value="0.05292" units="cm"/>
      <inkml:brushProperty name="height" value="0.05292" units="cm"/>
      <inkml:brushProperty name="color" value="#FF0000"/>
    </inkml:brush>
  </inkml:definitions>
  <inkml:trace contextRef="#ctx0" brushRef="#br0">7881 4400,'-3'-18,"-15"-11,18 29,0 0,0 0,0 0,0 0,0 0,-8-20,8 20,0 0,0 0,0 0,0 0,-1-4,1 4,0 0,0 0,0 0,0 0,0 0,0 0,0 0,-2 29,2-29,0 0,27 84,-27-84,54 166,22 48,5 12,2-9,-18 0,-45-44,-30-44,-4-60,-4-57,-15-96,-45-128,-30-87,-17-28,26 91,9 63,2 29,24 49,46 82,88 145,115 225,41 115,-43-76</inkml:trace>
</inkml:ink>
</file>

<file path=ppt/ink/ink3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8:19:56.118"/>
    </inkml:context>
    <inkml:brush xml:id="br0">
      <inkml:brushProperty name="width" value="0.05292" units="cm"/>
      <inkml:brushProperty name="height" value="0.05292" units="cm"/>
      <inkml:brushProperty name="color" value="#FF0000"/>
    </inkml:brush>
  </inkml:definitions>
  <inkml:trace contextRef="#ctx0" brushRef="#br0">7239 5237,'2'-18,"-8"3,6 15,0 0,0 0,-14-8,14 8,0 0,-20 3,20-3,-15 13,4 14,11-27,0 0,-12 48,12-48,-21 72,-11 17,8-1,22-12,20-9,8-9,-4-3,13-15,2-13,7-8,18 0,14-6,18 6,18 3,11-9,17 3,30 2,11-6,16 0,20 2,-1 2,10 2,-3-1,-3-1,-5-3,-10 0,8 0,-26 4,-32-1,-40-9,-45 0,-20-5,-24 1,-2 3,-13-6,-4-4,3-3,2-6,-1-3,-2 0,-1-9,0-3,5-11,-2-6,0-18,-2-8,12-18,2-9,-5 2,-13 16,1 18</inkml:trace>
  <inkml:trace contextRef="#ctx0" brushRef="#br0" timeOffset="9393.9393">11265 5293,'19'-14,"-17"12,-2 2,0 0,0 0,0 0,0 10,0-10,0 0,0 0,-6 36,6-36,0 0,-21 68,21-68,-14 103,-1 17,6-12,4-20,12-23,14-18,21-17,18-5,23-14,20-7,23-3,30 4,37 4,30-3,31 1,12-3,13-10,11 2,22 1,18 8,10-7,4-6,3 4,13 5,1 1,-7-4,-8-6,-17 1,-21 5,-11 15,-21 4,-34 1,-42-6,-45-8,-36-3,-31-8,-19 13,-34-4,-26-5,-2-10,-7-39,3-26,8-34,10-33,22-24,-2 32</inkml:trace>
  <inkml:trace contextRef="#ctx0" brushRef="#br0" timeOffset="21670.1668">4837 12139,'3'1,"-7"6,4-7,0 0,0 0,-38 1,38-1,0 0,-60-17,60 17,-75-28,6 11,-12 0,-18 2,25 24,21 19,22 6,5 7,-5-18,-36-14,-54-35,-61-16,20-4,55 23,65 30</inkml:trace>
</inkml:ink>
</file>

<file path=ppt/ink/ink3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8:20:31.897"/>
    </inkml:context>
    <inkml:brush xml:id="br0">
      <inkml:brushProperty name="width" value="0.05292" units="cm"/>
      <inkml:brushProperty name="height" value="0.05292" units="cm"/>
      <inkml:brushProperty name="color" value="#FF0000"/>
    </inkml:brush>
  </inkml:definitions>
  <inkml:trace contextRef="#ctx0" brushRef="#br0">6233 6702,'-1'-15,"13"-2,-12 17,0 0,0 0,24-13,-24 13,0 0,40-5,-40 5,54-1,22-5,4 4,13-2,-18 1,-14 4,-20 7,-17 7,-4 17,-3 26,-3 30,-7 24,11 41,16 31,17 27,-1 14,-4 16,-5 32,-3-21,-3-9,-11-18,-16-29,-8-33,-13-33,-21-40,-20-34,-28-14,-35-22,-57-16,-39-6</inkml:trace>
  <inkml:trace contextRef="#ctx0" brushRef="#br0" timeOffset="3392.3392">3995 12539,'0'-9,"-1"6,1 3,0 0,0 0,0 0,0 0,0 0,1 1,-1-1,0 0,0 0,0 0,0 0,5 7,-5-7,0 0,0 0,0 0,12 24,-12-24,0 0,0 0,17 44,-17-44,0 0,13 55,-13-55,4 60,-42-16,-36-12,-60-29,-47-12,-60-18,-29 2,-33-2,-21 10,8 14,19-2,36 14,45-13,57 7,56-28,51-4,39-32,30-36,39-17,4 41,-25 32</inkml:trace>
  <inkml:trace contextRef="#ctx0" brushRef="#br0" timeOffset="4402.4402">4370 12542,'14'5,"14"18,-28-23,0 0,44 34,-44-34,71 44,20 1,30-3,26-3,20-12,20-13,32-7,23-14,32-7,55-1,32 3,20-9,5-4,14 4,10 2,18 8,2 6,2 6,-15 5,-19 1,-16-1,-15-1,-24 3,-46-3,-40-7,-57-1,-24-5,-36 7,-25-1,-18 4,-21-5,-15 6,-15-7,-27-13,-42-15</inkml:trace>
</inkml:ink>
</file>

<file path=ppt/ink/ink3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8:20:59.534"/>
    </inkml:context>
    <inkml:brush xml:id="br0">
      <inkml:brushProperty name="width" value="0.05292" units="cm"/>
      <inkml:brushProperty name="height" value="0.05292" units="cm"/>
      <inkml:brushProperty name="color" value="#FF0000"/>
    </inkml:brush>
  </inkml:definitions>
  <inkml:trace contextRef="#ctx0" brushRef="#br0">7466 9552,'6'-5,"-1"-2,-5 7,0 0,0 0,6-7,-6 7,0 0,14-10,-14 10,13-4,-2 5,-11-1,0 0,0 0,0 0,11 6,-11-6,0 0,0 0,17 17,-17-17,0 0,31 20,-31-20,44 17,23-5,28-2,16-15,28-9,20-11,30-7,33-3,28 0,20 3,34 16,26 10,31 9,15 1,-4-2,-8 7,-14-2,-5 4,-7 0,-8 1,-9-3,-20-11,-21-2,-5 1,-7 1,-11 3,-17-3,-21-1,-25 0,-11 4,-19 5,-10 4,-13 1,-15 7,-6 4,-7 12,-14-2,-24-4,3-17,0-8,-2-13,-30-1,-30-12</inkml:trace>
  <inkml:trace contextRef="#ctx0" brushRef="#br0" timeOffset="21736.1734">5743 4631,'-15'-40,"5"10,10 30,0 0,28-28,-28 28,101-21,53 12,27 5,16 3,10-8,22-12,24 1,20 0,25-8,17 5,12 8,-15 15,-8 12,11 11,-2 10,0 13,-2 12,-24 3,-45 2,-57-9,-32 9,-17 15,-19 13,-34 15,-52 13,-59 5,-45-2,-41-6,-37-12,-52 2,-41-16,-60-14,-29-23,-7-10,-33-16,-13-14,-24-21,-15-13,5-12,19-17,32-7,29-23,40-6,42-13,48-13,53-10,45-13,58-3,42-5,44-2,41 4,57 19,72 15,75 49,81 39,8 58,-25 70</inkml:trace>
  <inkml:trace contextRef="#ctx0" brushRef="#br0" timeOffset="33464.3461">18620 10170,'11'-64,"-9"-19,-4-18,-2 2,-7-8,-6 11,5 19,-4 28,10 25,26 33,42 51,35 15,-12-21,-49-36,-47-32,-44-43,-29-19,-19 10,16 51,23 46,6 45,-13 16,-41-24</inkml:trace>
  <inkml:trace contextRef="#ctx0" brushRef="#br0" timeOffset="34381.4378">13165 10268,'-2'-14,"1"-8,1 22,0 0,0 0,3-37,-3 37,0 0,-2-59,2 59,-6-82,-12-14,-7-8,-12 17,5 33,19 31,26 30,35 36,26 12,-7-7,-24-30,-44-25,-48-35,-30-16,-20 2,-5 14,16 28,21 24,10 33,18 20,3 28</inkml:trace>
</inkml:ink>
</file>

<file path=ppt/ink/ink3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8:21:55.261"/>
    </inkml:context>
    <inkml:brush xml:id="br0">
      <inkml:brushProperty name="width" value="0.05292" units="cm"/>
      <inkml:brushProperty name="height" value="0.05292" units="cm"/>
      <inkml:brushProperty name="color" value="#FF0000"/>
    </inkml:brush>
  </inkml:definitions>
  <inkml:trace contextRef="#ctx0" brushRef="#br0">5954 13135,'5'-8,"-4"3,-1 5,0 0,0 0,0 0,0 0,0 0,0 0,0 0,-10-1,10 1,0 0,-32 4,32-4,-60 14,-33-1,2 5,-2 10,1-1,4 1,-9-21,7-15,4-10,5-7,21 7,6 3,26 16,3 13</inkml:trace>
  <inkml:trace contextRef="#ctx0" brushRef="#br0" timeOffset="9773.9773">16174 5910,'1'0,"-4"3,3-3,0 0,0 0,-16 4,16-4,0 0,-38 8,38-8,-45 13,9 14,4 13,13 15,3 14,4 15,-5 11,8 11,8 11,-9 8,8 8,-10 7,-5 5,-6 3,7 2,14-6,16-8,13 1,0-4,-10-5,-11 5,9-7,19 1,29-15,30-12</inkml:trace>
</inkml:ink>
</file>

<file path=ppt/ink/ink3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8:24:53.401"/>
    </inkml:context>
    <inkml:brush xml:id="br0">
      <inkml:brushProperty name="width" value="0.05292" units="cm"/>
      <inkml:brushProperty name="height" value="0.05292" units="cm"/>
      <inkml:brushProperty name="color" value="#FF0000"/>
    </inkml:brush>
  </inkml:definitions>
  <inkml:trace contextRef="#ctx0" brushRef="#br0">1936 8089,'41'-41,"-34"18,-7 23,0 0,0 0,1-23,-1 23,0 0,-7-12,7 12,-14-5,-3 5,17 0,0 0,0 0,-27 4,27-4,0 0,-41 10,41-10,-50 0,-20 3,-21 7,-2 7,-2 16,13-13,19 6,26-17,19 5,9-2,2 6,3 1,1-12,3-4,-1-3,-3 2,-5 10,-5 10,-2-5,6-10,5-2,-1 2,0 30,-3 12,-5 34,-8 2,-2 6,9 24,11 8,10 41,0-29,8-2,-4-48,-4-44,1 2,-3-32,-5-9,1-2,-1 0,1 0,9 8,28 24,42-9,43 1,27-19,22 8,45 11,-2 11</inkml:trace>
</inkml:ink>
</file>

<file path=ppt/ink/ink3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8:25:09.328"/>
    </inkml:context>
    <inkml:brush xml:id="br0">
      <inkml:brushProperty name="width" value="0.05292" units="cm"/>
      <inkml:brushProperty name="height" value="0.05292" units="cm"/>
      <inkml:brushProperty name="color" value="#FF0000"/>
    </inkml:brush>
  </inkml:definitions>
  <inkml:trace contextRef="#ctx0" brushRef="#br0">9000 1969,'35'-4,"-28"5,-7-1,0 0,0 0,0 0,-4 1,4-1,0 0,0 0,-36-7,36 7,0 0,-60-31,60 31,-68-49,1 3,0 16,5 28,7 20,-16 13,-5 13,-19 0,-1-23,-2-21,-18-17,-15-11,-22-1,-7 0,23 27,29 27,6 7,-25 2,-22-20,-11-20,0-13,3-11,-3-8,12 17,10 36,1 35,-14-5,-43-12,-15-38,-14-34,0-19,0 4,20 16,24 26,29 20</inkml:trace>
  <inkml:trace contextRef="#ctx0" brushRef="#br0" timeOffset="2763.2763">2663 3277,'-49'-39,"11"5,38 34,-30-44,23 21,7 7,14-5,30-12,25 10,26-16,21-12,51 9,43 0,37-13,39 1,21 3,14 12,26-7,2 17,16 6,10 13,38 29,-69 20,6 32,-60 25,-30 37,-33 10,-44 12,-54 14,-63 3,-40-5,-49 6,-49 1,-56-2,-63-17,-51-11,-51-25,-48-21,-27-20,-32-22,-23-20,-24-22,-4-28,0-22,17-28,36-18,13-52,23-10,37-23,43-14,60-7,67-15,66-7,87-7,87 13,122 8,112 4,107 57,101 40,98 52,76 66,24 60,-25 80,-25 63</inkml:trace>
</inkml:ink>
</file>

<file path=ppt/ink/ink3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8:25:38.292"/>
    </inkml:context>
    <inkml:brush xml:id="br0">
      <inkml:brushProperty name="width" value="0.05292" units="cm"/>
      <inkml:brushProperty name="height" value="0.05292" units="cm"/>
      <inkml:brushProperty name="color" value="#FF0000"/>
    </inkml:brush>
  </inkml:definitions>
  <inkml:trace contextRef="#ctx0" brushRef="#br0">2335 10372,'45'-24,"10"0,-55 24,63-23,14-1,26 12,34 12,36 10,27 7,39 2,29-16,32 10,21-5,3-9,8-3,18 8,8 2,12 4,2-3,-25-19,-2-13,-5-8,7-10,20 17,45 31,36 30,-9 5,-43-21,-23-10,-13-17,-11-8,-5 1,-11 4,-13-1,-14-5,-20 0,-7-4,-1 0,7 8,-4 8,-15 6,-3 2,-7 3,-6 7,-15 22</inkml:trace>
</inkml:ink>
</file>

<file path=ppt/ink/ink3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8:26:21.865"/>
    </inkml:context>
    <inkml:brush xml:id="br0">
      <inkml:brushProperty name="width" value="0.05292" units="cm"/>
      <inkml:brushProperty name="height" value="0.05292" units="cm"/>
      <inkml:brushProperty name="color" value="#FF0000"/>
    </inkml:brush>
  </inkml:definitions>
  <inkml:trace contextRef="#ctx0" brushRef="#br0">9959 8416,'21'-8,"-3"-1,-18 9,0 0,0 0,0 0,9-7,-9 7,0 0,0 0,-31-20,31 20,0 0,-91-39,91 39,-121-20,-12 23,11 28,-14 24,-24 11,-29-23,-3-11,2-15,14-5,-19-2,22 4,3 16,2 6,-26-10,-29-16,-12-16,10-9,-6-4,19 18,16 11,25 5,27 13,-1-9,10-26,-3-16,4-12,6-26</inkml:trace>
  <inkml:trace contextRef="#ctx0" brushRef="#br0" timeOffset="1073.1073">4542 5024,'57'-43,"3"5,10 1,5-8,12 9,4 3,18 17,53 11,72 6,61 18,10 18,-67 41,-90 18,-68 21,-45 15,-68 4,-76-8,-78-33,-72-40,-55-32,-23-33,5-50,21-45,33-35,67-22,110 18,121 11,155-6,188 43,136 60,65 91</inkml:trace>
  <inkml:trace contextRef="#ctx0" brushRef="#br0" timeOffset="9480.948">11861 10617,'-16'0,"-16"5,32-5,0 0,0 0,-35 8,35-8,0 0,-45 0,45 0,-57-6,-15-1,-4 1,-9 5,-21 1,-47 1,-27-1,-10 0,3 0,29 17,35 15,29 2,-22-12,-23-14,-30-27,-21-11,3 6,9 10,14 12,4 25,15 27,12 24</inkml:trace>
</inkml:ink>
</file>

<file path=ppt/ink/ink3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8:27:42.049"/>
    </inkml:context>
    <inkml:brush xml:id="br0">
      <inkml:brushProperty name="width" value="0.05292" units="cm"/>
      <inkml:brushProperty name="height" value="0.05292" units="cm"/>
      <inkml:brushProperty name="color" value="#FF0000"/>
    </inkml:brush>
  </inkml:definitions>
  <inkml:trace contextRef="#ctx0" brushRef="#br0">13235 13187,'153'45,"-6"2,-12-11,-45-38,-25-34,-1-24,4 13,43 31,70 55,35 42,5 5,-8-14,-23-30,-7-42,-42-41,-16-29,-5-14,9 16,52 55,46 49,29 33,-1-2,-13-13,-21-30,-4-41,-45-36,-7-32,-7-4,25 36,51 59,35 41,-9 13,-29-14,-15-26,-13-26,-22-29,-18-31,-3-28,-4 7,35 48,38 58,13 58</inkml:trace>
  <inkml:trace contextRef="#ctx0" brushRef="#br0" timeOffset="6277.6277">14602 3841,'49'-69,"-18"-11,-10-12,2-1,12-4,21-1,22-8,17-11,15-3,19-2,20 6,26 13,23 21,18 21,-2 24,7 22,8 19,8 17,2 25,-14 21,-9 31,-20 30,-22 21,-13 24,4 30,-9 17,-20 22,-31 11,-27 12,3 25,7 32,4 15,-25 19,-24 14,-8 11,-3 16,-4 5,-7 39,-7-5,6-10,-39-12,-59-38,-55-27,-39-43,-25-45,-45-35,-44-74,-45-69,-14-48,1-37,18-39,14-53,5-52,26-54,24-46,33-38,31-37,48-33,34-25,26-19,19-15,10-20,4-16,5-5,26 13,20 12,19 21,48 21,24 21,7 11,-4 16,-6 35,20 29,26 33,32 45,25 39,46 49,47 62,57 80,38 92</inkml:trace>
</inkml:ink>
</file>

<file path=ppt/ink/ink3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8:28:03.985"/>
    </inkml:context>
    <inkml:brush xml:id="br0">
      <inkml:brushProperty name="width" value="0.05292" units="cm"/>
      <inkml:brushProperty name="height" value="0.05292" units="cm"/>
      <inkml:brushProperty name="color" value="#FF0000"/>
    </inkml:brush>
  </inkml:definitions>
  <inkml:trace contextRef="#ctx0" brushRef="#br0">6375 3639,'6'219,"-39"-24,-15-21,21-17,44 14,29 31,26 27,-34 17,-71-16,-38 0,-1 18,68-16,57 13,32 13,4 4,-10-5,-26-5,-48-28,-31-9,-8 4</inkml:trace>
  <inkml:trace contextRef="#ctx0" brushRef="#br0" timeOffset="1439.1439">6593 9898,'54'-67,"-5"4,11-4,33 7,24 1,15-4,20 1,19 9,6 12,23 16,26 29,30 39,-8 25,-14 36,-35 46,-51 26,-20 34,-10 29,-28 10,-44 3,-52-16,-61-20,-62-26,-43-9,-45-4,-34-7,-15-46,-29-24,-21-35,-9-19,5-24,25-41,37-42,30-51,50-32,53-40,49-30,43-39,26-25,22-1,30-11,25-14,36 1,31 34,48 32,45 32,53 47,58 74,50 75,58 99,18 93,-47 93</inkml:trace>
</inkml:ink>
</file>

<file path=ppt/ink/ink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7:38:21.242"/>
    </inkml:context>
    <inkml:brush xml:id="br0">
      <inkml:brushProperty name="width" value="0.05292" units="cm"/>
      <inkml:brushProperty name="height" value="0.05292" units="cm"/>
      <inkml:brushProperty name="color" value="#FF0000"/>
    </inkml:brush>
  </inkml:definitions>
  <inkml:trace contextRef="#ctx0" brushRef="#br0">15655 12529,'7'7,"14"-1,-21-6,0 0,0 0,34 4,-34-4,0 0,50 1,-50-1,74 7,17 0,14-3,9-3,16-3,27 3,-5 5,10 0,5 4,4-3,1-1,4-1,-7-4,-8-5,0 6,-8-5,-10 3,-13-5,-12-9,-12-2,-3-1,16 11,11 12,7 3,-2 2,12-1,-21-9,-13-7,-14 7,-16-3,-28 9,-12 2,-19-8</inkml:trace>
  <inkml:trace contextRef="#ctx0" brushRef="#br0" timeOffset="786">21844 12550,'4'3,"-10"2,6-5,0 0,0 0,-28 8,28-8,0 0,-63 14,63-14,-89 4,-29-1,-24-1,-39-10,-10-9,-6-12,-17-12,1 2,37 17,21 15,38 11</inkml:trace>
  <inkml:trace contextRef="#ctx0" brushRef="#br0" timeOffset="3966">13734 13014,'-96'-14,"4"10,-9 4,-12 2,-10 6,-20-1,-13 0,-13 0,-10-3,-24-8,-2-3,-3-2,-21 0,17 3,10 0,2-2,11 2,22 0,-13 4,20 4,-4 5,18 3,-21 2,13-5,1-1,0-4,-7 2,-21-3,17 4,-4 1,6-3,10 4,-6-10,6-7,0-4,-3 3,-1 0,12 9,3 3,-8 1,9-9,19 0,-11-1,5 3,-2 2,0 0,8 8,3-2,-8-5,8-4,5 1,-13-1,10 5,10 3,-18 4,9 4,0-2,-10 0,5 1,6 0,-4-1,9-1,11 0,-13-7,4 0,-4 1,-14-5,6-5,14 2,-13-1,2 2,-9-7,-6-3,12-1,3 11,-16 6,2 3,1-1,14 4</inkml:trace>
</inkml:ink>
</file>

<file path=ppt/ink/ink4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8:28:43.927"/>
    </inkml:context>
    <inkml:brush xml:id="br0">
      <inkml:brushProperty name="width" value="0.05292" units="cm"/>
      <inkml:brushProperty name="height" value="0.05292" units="cm"/>
      <inkml:brushProperty name="color" value="#FF0000"/>
    </inkml:brush>
  </inkml:definitions>
  <inkml:trace contextRef="#ctx0" brushRef="#br0">11035 12247,'48'-25,"10"8,-58 17,88-13,18-1,20 3,-6-2,7 1,20 1,7-3,22 9,6 9,16 5,-1 4,-1-3,-1 10,-12 8,1 11,-11 11,-11 15,-31 9,-50-1,-43 8,-24 13,-34 15,-33 7,-23-6,-32-9,-27-8,-39-13,-17-22,-16-17,-23-12,-15-14,-27-17,-6-17,0-9,3-8,15-9,15-11,22-16,37-13,47-13,36-18,38-12,30-9,38 3,48 5,64 13,53 13,78 30,50 37,38 46</inkml:trace>
</inkml:ink>
</file>

<file path=ppt/ink/ink4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8:31:17.595"/>
    </inkml:context>
    <inkml:brush xml:id="br0">
      <inkml:brushProperty name="width" value="0.05292" units="cm"/>
      <inkml:brushProperty name="height" value="0.05292" units="cm"/>
      <inkml:brushProperty name="color" value="#FF0000"/>
    </inkml:brush>
  </inkml:definitions>
  <inkml:trace contextRef="#ctx0" brushRef="#br0">1916 9054,'25'-31,"26"3,-51 28,85-20,31 0,17-5,28 20,10-13,13 6,6 8,0-2,7 4,7 7,10-1,6-5,-18 4,-21 10,-29 14,-33 16,-21 24,-13 13,-20 10,-36 7,-41-12,-36 5,-21-9,-23-11,-26-8,-26-13,-34-4,-65-12,-10-22,-32-10,6-1,-20-21,17-21,11 4,34-18,23-18,35-27,37-10,45-1,52-12,68 6,64-8,59 6,54 32,40 29,44 15,30 33,23 21,7 35</inkml:trace>
  <inkml:trace contextRef="#ctx0" brushRef="#br0" timeOffset="22326">2416 9010,'6'-22,"-10"15,4 7,0 0,0 0,0 0,-4 0,4 0,0 0,0 0,-5 7,5-7,0 0,0 42,0-42,-4 59,-2 37,-3 14,-3-18,-3-18,4-3,-5-39</inkml:trace>
  <inkml:trace contextRef="#ctx0" brushRef="#br0" timeOffset="22997">2012 9221,'-30'10,"3"-4,27-6,0 0,0 0,-4 2,4-2,0 0,6-5,-6 5,5-3,-11 4,6-1,0 0,0 0,-29-2,29 2,0 0,-32-2,32 2,-29 1,6 2,7 8,4 1,1 10,1-3</inkml:trace>
  <inkml:trace contextRef="#ctx0" brushRef="#br0" timeOffset="23572">2119 9275,'0'-3,"-13"-3,13 6,0 0,0 0,-39-22,39 22,0 0,-64-24,64 24,-81-30,1 30,0 1,16 0,34 6,35 2,40 13,32-20,5 4,-27 1,-34-12,-22-8,-37-10,-38 24</inkml:trace>
  <inkml:trace contextRef="#ctx0" brushRef="#br0" timeOffset="24543">1958 9274,'-1'40,"-26"9,27-49,-26 91,10 22,19 41,7 25,-6 20,-2 9,12 12,18-8,30-12,34-10,26-42,26-38,20-52,33-31,36-42,39-13,17-3,7 20,-33-1,-27 20,-31-3,-42 4,-35 7,-39 0,-57-16,-35-6,-46-33,-30-28,-12-20,-3-4,16 41,15 34,15 24,27 43,43 37,53 21,17-13,11-8,-34-23,-46-20,-46-12,-55-2,-53-13,-20 2</inkml:trace>
  <inkml:trace contextRef="#ctx0" brushRef="#br0" timeOffset="25110">2224 9037,'-29'43,"-44"45</inkml:trace>
  <inkml:trace contextRef="#ctx0" brushRef="#br0" timeOffset="25833">1979 9327,'-29'87,"39"12,41 17,36 5,35-1,25-21,23-46,33-11,29-18,31-9,11 1,11 2,-5-12,33 1,-15 9,1 5,-17 5,-44 6,-50 1,-27 11,-49-6,-38 6,-57-12,-34-5,-21-29,-1-22,-11-34,-1-18,-6-12,8 19,17 27,13 22,17 18,8 15,32 34,29 12,15 8,1 1,-46-15,-52-10,-64 3,-61-5,-25-14,-9-3</inkml:trace>
  <inkml:trace contextRef="#ctx0" brushRef="#br0" timeOffset="38367">23319 11790,'70'16,"-60"16,-10-32,-12 92,7 53,11 18,1 16,6-7,-19-31,1-33,-4-49,12-25,4-31</inkml:trace>
  <inkml:trace contextRef="#ctx0" brushRef="#br0" timeOffset="38705">24023 13074,'43'28,"-59"-19,16-9,0 0,-72-2,72 2,-126-29,-8-14,8 35,28 0,3 23,10-7,1 2,8-2,4-6,13-14,9-10</inkml:trace>
  <inkml:trace contextRef="#ctx0" brushRef="#br0" timeOffset="39070">23293 11870,'2'0,"-14"11,12-11,0 0,-34 64,34-64,-108 133,33-68,2 0,3-13,15-11</inkml:trace>
  <inkml:trace contextRef="#ctx0" brushRef="#br0" timeOffset="39888">22737 11498,'126'-35,"13"7,17 3,21 5,5 3,7 23,-3 14,-4 60,-20 41,0 62,-34 18,-34 34,-40-14,-54-9,-35 11,-38-14,-50-1,-36-40,-47 1,-18-63,-17-29,-8-62,26-66,-363-448,443 231,39-6,39-24,53-18,69 25,98 40,71 74,69 73,63 98,26 91,-48 79,-90 52</inkml:trace>
  <inkml:trace contextRef="#ctx0" brushRef="#br0" timeOffset="48460">16016 5693,'42'-33,"-21"0,-21 33,38-36,30 5,55 12,34 9,34 10,24 10,10 6,14-2,13-5,9-5,-3-4,-10-6,-22-16,-10-16,25 13,26 20,49 40,12 17,-15 3,-39-18,0-23,-16-18,-1-8,-9-15,-4-8,11 7,12 13,19 17,15 25,11-2,-13-13,-40 10,-36-23</inkml:trace>
  <inkml:trace contextRef="#ctx0" brushRef="#br0" timeOffset="71535">10052 10187,'2'-10,"-10"4,8 6,0 0,0 0,-9 1,9-1,0 0,-10 6,10-6,-12 12,-1 12,13-24,0 0,0 0,-9 35,9-35,0 0,-20 42,20-42,-26 47,-20 1,-13-11,-41-13,0-17,-15-12,-15-8,2 7,-3-5,-9-1,-1 0,0 1,-20 0,-4 3,-6-2,0 3,-5 4,-13-1,-7-2,11-1,18-3,22 2,24-2,9 7,-12 2,-1 2,16-6,17-8,31 3,12-12,18 5,-17 0,-4 14,-20-2,5 8,6-9,12 0,14 1,13-13,13-9,25 3,24-5,30-5</inkml:trace>
  <inkml:trace contextRef="#ctx0" brushRef="#br0" timeOffset="84950">18394 3939,'19'-11,"8"5,-27 6,0 0,0 0,20 7,-20-7,0 0,17 24,-17-24,14 32,-9 25,1 20,-16 11,-3 11,-8 22,-8 23,3 27,20 34,8 0,14-11,6-11,-4-19,-17-39,8-37,6-35,14-21,22-5,35-16,33 14,40 9,22-12,34 24,40-9,15 3,25-5,-15-18,-34-5,-23-10,-27-4,-37 3,-48-14,-40-7,-33 5,-28 10,-9 3,-1 0,4-8,9-25,-7-5,2-26,2-32,5-10,-9 9,-15-17,-23 9,-3-15,16 2,7-23,5 10,-1-2,-11 0,2 19,-12-6,9 22,9-10,7 25,10 6,-5 8</inkml:trace>
  <inkml:trace contextRef="#ctx0" brushRef="#br0" timeOffset="98556">14979 7539,'15'-10,"1"-6,-16 16,0 0,0 0,21-25,-21 25,0 0,30-33,-30 33,48-43,15 9,37 23,-4 37,3 28,-25 27,-14 38,-26 32,-31 6,-42-12,-37-18,-39-12,7-26,8-31,24-39,18-36,22-46,42-26,55-23,59 38,27 78,12 64,-41 42,-28 12,-51-21,-27-22,-19-36,-11-47</inkml:trace>
  <inkml:trace contextRef="#ctx0" brushRef="#br0" timeOffset="99015">15897 7256,'3'-7,"-2"3,-1 4,0 0,0 0,4 7,-4-7,0 0,2 34,-2-34,-4 71,-17 16,11-1,1-20,-1-32,-10-35</inkml:trace>
  <inkml:trace contextRef="#ctx0" brushRef="#br0" timeOffset="99395">16081 7316,'2'0,"5"6,-7-6,0 0,0 0,0 27,0-27,0 0,1 54,-1-54,-9 63,6-7,22-20,20-14,13-32,-2-28,-19-30,-32 3,-39 9,-29 0,-19 21,-2 30</inkml:trace>
  <inkml:trace contextRef="#ctx0" brushRef="#br0" timeOffset="104871">17733 7719,'40'-6,"-34"6,-6 0,0 0,0 0,-12 17,12-17,0 0,-26 50,26-50,-45 60,-10 15,-11 2,-14 9,9-21,8-8,12-18,-1-20,12-27</inkml:trace>
  <inkml:trace contextRef="#ctx0" brushRef="#br0" timeOffset="105147">17810 8437,'34'-15,"-66"-30,32 45,-64-70,-57-19,-23-17,9 6,29 8,5 6,19 1,6 16</inkml:trace>
  <inkml:trace contextRef="#ctx0" brushRef="#br0" timeOffset="112562">7710 7619,'-4'-10,"5"5,-1 5,0 0,0 0,0 0,0 0,0 0,0-2,0 2,0 0,0 0,0 0,0 0,-1 1,1-1,0 0,0 0,0 0,-5 5,5-5,0 0,0 0,-6 20,6-20,0 0,2 28,-2-28,9 36,-11-7,2-29,0 0,-12 22,12-22,-17 13,-9-16,-18-8,-31-11,-9 2,-5 2,-21-1,-4 8,2 3,-2 0,11 6,7-2,-1 2,1 7,0 4,9-4,4-7,7-5,20-7,-2-3,-6 10,4 0,2 8,6-5,15-1,19 0,15 3,5-2,9-6,3-8,-5-16,4-12,-7-2,-6 24,6 15</inkml:trace>
  <inkml:trace contextRef="#ctx0" brushRef="#br0" timeOffset="115144">10017 7376,'14'-7,"9"-1,-23 8,0 0,36-7,-36 7,62-6,18 8,9 10,-30 16,-20 15,-12 5,0 6,-1 9,-12 14,-16 11,-6 17,7 11,6 12,-5 10,-8 17,-11 1,2-5,3-16,11-28,9-45,-3-47,21-37,-3-33,6-5,-5 21,9 14,9 5,-1 10,-1 1,-8 1,-13 0,-5 2,-10 6,-4 5,-3 1,-3 1,-16 7,-15 9,-10 3,1-4,23-5,18-11,8-2,6-1,14-3,13-12,14-13,8-9,-17 9,-35 16,-27-1,-28-4,-29-9,-27-2</inkml:trace>
  <inkml:trace contextRef="#ctx0" brushRef="#br0" timeOffset="116934">8002 7587,'-3'-8,"-2"3,5 5,0 0,0 0,-3 1,3-1,0 0,-2 8,2-8,-3 14,0 5,3-19,0 0,0 0,0 0,0 0,0 0,0 0,0 0,-6 19,6-19,0 0,0 0,0 0,0 0,0 0,0 0,0 17,0-17,0 0,0 0,0 0,0 0,0 0,-3 18,3-18,0 0,0 0,0 0,0 0,11 21,-11-21,0 0,0 0,0 0,14 14,-14-14,0 0,0 0,23 5,-23-5,0 0,30-3,-30 3,35-10,6-3,14-2,15 0,11 7,19 1,4 9,0 0,3 1,-11-4,-2 3,6 5,-4-1,0 5,-6-7,-13-1,-9-8,-4 2,-3 4,-11 6,-15 0,-3-2,2-5,0-1,4-13,20-11,-5-1,-32 7,-18 0,-27 10</inkml:trace>
  <inkml:trace contextRef="#ctx0" brushRef="#br0" timeOffset="125581">6908 5426,'0'-35,"-4"2,4 33,0 0,12-42,-12 42,23-28,12 9,26 33,10 29,-29 17,-35-4,-36-10,-12-17,12-15,26-12,19-5,40 3,31 33,9 39,-36 2,-52-14,-51-17,-47-21,-25-12,10-25,46-4,32-11</inkml:trace>
  <inkml:trace contextRef="#ctx0" brushRef="#br0" timeOffset="126232">7393 5350,'7'-13,"17"-2,-24 15,0 0,50-18,-50 18,56 0,1 21,6 30,-19 30,-20 14,-31-17,-26-16,-26-22,0-30,24-25,37-4,37 6,41 18,12 19,-12 6,-31-12,-32-13</inkml:trace>
  <inkml:trace contextRef="#ctx0" brushRef="#br0" timeOffset="126872">8114 5286,'27'66,"2"30,-9 13,-15-16,1-18,-3-48,-3-27,4-35,14-25,19 21,20 49,9 27,-28 8,-32 8,-17-12,-34-13,-16-6,2-14,13-24,35-19</inkml:trace>
  <inkml:trace contextRef="#ctx0" brushRef="#br0" timeOffset="127077">8530 5579,'8'7,"3"30,-11-37,0 0,3 67,-3-67,-3 67,7-12,2-31,-2-30</inkml:trace>
  <inkml:trace contextRef="#ctx0" brushRef="#br0" timeOffset="127236">8512 5407,'5'-31,"5"14,-10 17,0 0,0 0,0 0,3-7,-3 7,0 0,0 0,0-1,0 1,0 0,18 4,-18-4</inkml:trace>
  <inkml:trace contextRef="#ctx0" brushRef="#br0" timeOffset="127439">8741 5257,'1'30,"-1"43,-4 31,10 18,3-10,6-21,5-36,3-34</inkml:trace>
  <inkml:trace contextRef="#ctx0" brushRef="#br0" timeOffset="127629">8935 5677,'-14'-6,"-48"-5,62 11,-90-19,2 10,28 17,34 0,28-6</inkml:trace>
  <inkml:trace contextRef="#ctx0" brushRef="#br0" timeOffset="127966">9025 5584,'29'-9,"-44"-1,15 10,0 0,0 0,-66-8,66 8,0 0,-66 14,66-14,-47 24,35 4,47-7,37-3,25 6,-12 9,-37 8,-53-6,-46-11,-53-16,-6-11,2-6</inkml:trace>
  <inkml:trace contextRef="#ctx0" brushRef="#br0" timeOffset="129677">18399 7552,'-8'-13,"16"-13,-8 26,0 0,0 0,19-28,-19 28,0 0,31-30,-31 30,44-32,20 4,5 22,17 35,2 35,-7 39,-24 39,-37 41,-39 16,-35-32,-18-39,-7-30,8-47,13-44,8-46,22-20,35-15,40 41,44 30,22 39,1 16,-8-2,-13-12</inkml:trace>
  <inkml:trace contextRef="#ctx0" brushRef="#br0" timeOffset="130348">19088 7150,'-6'-16,"4"-2,2 18,0 0,0 0,7-17,-7 17,0 0,12-12,-12 12,28-17,10 8,-38 9,48 12,8 23,-2 42,-32 4,-33-3,-30-22,-25-23,17-38,28-15,39-23,41 15,30 24,4 26,-5 20,-24 3,-40 13</inkml:trace>
  <inkml:trace contextRef="#ctx0" brushRef="#br0" timeOffset="130839">20640 7945,'-20'5,"-19"-1,39-4,0 0,-61 4,61-4,-88 3,-4 5,4 15,35-14,16 10,50 5</inkml:trace>
  <inkml:trace contextRef="#ctx0" brushRef="#br0" timeOffset="131072">20702 8243,'-4'14,"-58"-22,62 8,-102-15,-28 1,5-6,26 31,32-11,38 13,34 5</inkml:trace>
  <inkml:trace contextRef="#ctx0" brushRef="#br0" timeOffset="131894">21135 7650,'2'-18,"1"-2,-3 20,0 0,0 0,12-39,-12 39,0 0,18-27,-18 27,35-36,3 6,18 7,8 34,20 32,4 43,-10 32,-34 25,-31 41,-45-5,-28-31,-16-43,-13-31,13-45,24-31,25-48,36-14,48-24,39 37,14 79,3 30,-13 32,-20-15,-33-12</inkml:trace>
  <inkml:trace contextRef="#ctx0" brushRef="#br0" timeOffset="132372">21906 7097,'4'-5,"10"25,-14-20,0 0,13 65,-13-65,10 81,-11 9,5-8,8-32,-1-11,-5-37</inkml:trace>
  <inkml:trace contextRef="#ctx0" brushRef="#br0" timeOffset="132901">22061 7130,'10'-18,"10"-9,-20 27,0 0,34-18,-34 18,49-32,-1 17,5 12,4 56,-18 12,-36 18,-37 1,-34-36,4-22,23-9,39-20,33-20,36 4,31 9,0 34,-2 7,-26-1,-48 4</inkml:trace>
  <inkml:trace contextRef="#ctx0" brushRef="#br0" timeOffset="149955">21744 4595,'25'-18,"3"11,-28 7,0 0,41-6,-41 6,61-12,16 18,13-5,19 17,15 6,21 5,7 0,6-12,-12-14,-13-5,5 6,-10-26,5 17,-6-20,13 22,-11-14,-4 36,-11-28,-14 35</inkml:trace>
  <inkml:trace contextRef="#ctx0" brushRef="#br0" timeOffset="164142">14956 9716,'37'1,"4"-13,-41 12,62-41,-10-17,-23-9,-34-5,-37 32,-9 46,0 49,15 34,9 20,62-7,54-22,13-32,-7-49,-9-34</inkml:trace>
  <inkml:trace contextRef="#ctx0" brushRef="#br0" timeOffset="164546">15767 9634,'13'2,"-83"11,70-13,-87 1,-25 21,16 15,49 15,39-2,50-12,18-21,19-40,-10-21,-18-13,-26 25,-10 33,19 43,-14 34,-12-2,1-15,-2-27,4-42</inkml:trace>
  <inkml:trace contextRef="#ctx0" brushRef="#br0" timeOffset="164809">16120 9652,'-3'24,"-48"11,51-35,-65 45,-15 21,30 6,48-10,42-14,21-26,4-38,1-42</inkml:trace>
  <inkml:trace contextRef="#ctx0" brushRef="#br0" timeOffset="165185">16099 9163,'31'41,"9"69,-2 30,-15 15,-1-30,9-46,-8-56,-6-50,-1-48,9-24,10 51,42 69,-6 54,-15 15,-20 2,-25-20,-7-37</inkml:trace>
  <inkml:trace contextRef="#ctx0" brushRef="#br0" timeOffset="165661">17216 9734,'28'93,"-11"36,6-3,-5-29,-16-44,0-57,-12-71,-11-54,5-31,14-4,34 76,42 55,36 54,-22 50,-32 33,-60-19,-44-26,-41-30,-11-17,36-24</inkml:trace>
  <inkml:trace contextRef="#ctx0" brushRef="#br0" timeOffset="166074">17903 9656,'-14'-17,"-26"17,40 0,0 0,-43 27,43-27,-48 67,2 18,33-15,31-22,11-37,21-39,-9-27,0-5,-17 28,8 34,4 38,-10 10,-20-4,-8-21,1-21,-2-16</inkml:trace>
  <inkml:trace contextRef="#ctx0" brushRef="#br0" timeOffset="166776">18201 9682,'-6'-15,"-7"19,13-4,0 0,0 0,-23 30,23-30,0 0,-46 49,46-49,-43 63,14 1,33-20,22-23,17-31,6-15,-3 1,3 8,-2 30,1 48,-19 22,-30 11,-37-20,-18-34,4-34,23-30,28-34,37-13,31 1,37-3,-3-2,-13-8,-53 1,-40 9,-48 28,-3 37,4 48,16 38,37 16,34-21,42-5,7-38,-5-19,-20-38</inkml:trace>
  <inkml:trace contextRef="#ctx0" brushRef="#br0" timeOffset="167182">19323 9635,'-19'6,"-30"-2,49-4,0 0,-55 14,55-14,-56 14,1 10,35-14</inkml:trace>
  <inkml:trace contextRef="#ctx0" brushRef="#br0" timeOffset="167365">19442 9829,'5'20,"-60"-12,55-8,-86-23,-37 6,7 0,42 29</inkml:trace>
  <inkml:trace contextRef="#ctx0" brushRef="#br0" timeOffset="167896">19629 9264,'28'-30,"1"-3,-29 33,57-26,25 26,8 26,6 43,-26 24,-38 24,-45 20,-31-10,-43-28,-8-27,27-36,30-36,38-36,31-11,51 9,39 46,7 19,-11 5,-33-2,-42-21</inkml:trace>
  <inkml:trace contextRef="#ctx0" brushRef="#br0" timeOffset="168444">20175 9029,'13'-10,"-10"4,-3 6,0 0,0 0,18-12,-18 12,0 0,23-11,-23 11,23-6,12 14,-35-8,63 39,-15 6,-23 0,-23 2,-28-9,-11-10,-1-16,19-15,16 2,7 0,17 3,18-10,8-3,-16 12,-7 3,-17-2,-15-1</inkml:trace>
  <inkml:trace contextRef="#ctx0" brushRef="#br0" timeOffset="168860">20037 8985,'13'1,"0"20,-13-21,0 0,30 52,-30-52,29 77,-1-7,0 1,-9-4</inkml:trace>
  <inkml:trace contextRef="#ctx0" brushRef="#br0" timeOffset="169742">21262 9408,'1'-4,"-1"3,0 1,0 0,0 0,0 0,-4 1,4-1,0 0,0 0,-14 4,14-4,0 0,-32 5,32-5,-46 14,-14-5,4-17,22 8</inkml:trace>
  <inkml:trace contextRef="#ctx0" brushRef="#br0" timeOffset="169924">21313 9601,'10'13,"-41"-8,31-5,0 0,-56 7,56-7,-74 0,14-10</inkml:trace>
  <inkml:trace contextRef="#ctx0" brushRef="#br0" timeOffset="170474">22008 9193,'15'-35,"-22"21,7 14,0 0,0 0,0 0,0 0,-4-10,4 10,0 0,0 0,0 0,-9 0,9 0,0 0,0 0,-14 18,14-18,0 0,-19 69,19-69,-25 78,-8 3,-5-10,16-16,31-25,7-10,16-21,13-3,12-6,-7 3,-5 20,6 6,-10-12,-17-5,-17-5,-7-8</inkml:trace>
  <inkml:trace contextRef="#ctx0" brushRef="#br0" timeOffset="170834">22244 9262,'0'1,"-3"52,3-53,-3 84,-11 14,-4 43,0-13,-4-12,7-36,4-40</inkml:trace>
  <inkml:trace contextRef="#ctx0" brushRef="#br0" timeOffset="171224">22850 9148,'-7'-4,"-6"36,13-32,0 0,-14 87,14-87,-38 115,-7 34,-3-20,0-10,13-37,13-26,20-46</inkml:trace>
  <inkml:trace contextRef="#ctx0" brushRef="#br0" timeOffset="171576">22981 9383,'7'3,"-14"5,7-8,0 0,-27 48,27-48,-57 60,-23 13,-1-12,23 4,31-18,37-19,35-12,29 23,20 11,0 0,-16-4,-23 3</inkml:trace>
  <inkml:trace contextRef="#ctx0" brushRef="#br0" timeOffset="178060">23615 9636,'155'-21,"-20"-24,-5-14,-4-40,-16-9,-14-12,-19-30,-50-27,-58-22,-58 6,-46 44,-25 28,-17 39,28 34,46 29,46 16,44 6,23-3</inkml:trace>
  <inkml:trace contextRef="#ctx0" brushRef="#br0" timeOffset="178500">23919 7680,'6'-3,"-15"0,9 3,0 0,0 0,-31-3,31 3,0 0,-64-13,64 13,-101 4,-7 3,2-18,12 19,36-8,23 0,38 2</inkml:trace>
  <inkml:trace contextRef="#ctx0" brushRef="#br0" timeOffset="178744">24014 7900,'-50'16,"-50"-21,-25-19,-16-14,15 27,36 9,34 2,23 4</inkml:trace>
  <inkml:trace contextRef="#ctx0" brushRef="#br0" timeOffset="192966">8090 11239,'37'-46,"-14"-15,-23 61,-1-89,-19-30,-3-25,6-12,5-9,6 7,8 27,0 39,-3 39,-3 43,35 45,31 34,29 20,-2 3,-36-21,-28-32,-28-42,-22-53,-25-46,-15-16,8 46,3 29,-2 24,-1 37,-32 49,-20 22,4 0,10-11,25-11,0-12</inkml:trace>
  <inkml:trace contextRef="#ctx0" brushRef="#br0" timeOffset="194285">7886 11425,'5'0,"2"46,-7-46,0 0,17 75,-17-75,12 97,-7-9,-2-20,5-29,5-15,-4-23,3-18</inkml:trace>
  <inkml:trace contextRef="#ctx0" brushRef="#br0" timeOffset="194528">8203 11858,'-44'-1,"-25"12,69-11,-86 3,-4 4,7-3,1-6,19 0,7-8,32-1</inkml:trace>
  <inkml:trace contextRef="#ctx0" brushRef="#br0" timeOffset="194739">7997 11476,'-44'-11,"-34"8,78 3,-78 14,-5 10,20 16</inkml:trace>
  <inkml:trace contextRef="#ctx0" brushRef="#br0" timeOffset="195402">8473 11736,'7'43,"2"22,-9-65,8 71,-1-16,9-20,-10-29,-7-26,-1-51,-5-15,6-4,13 40,24 40,8 22,-8 15,-23 13,-23 6,-22-15,-27-11,3-15,16-8,23-8</inkml:trace>
  <inkml:trace contextRef="#ctx0" brushRef="#br0" timeOffset="195813">8878 11717,'-29'-13,"-7"17,36-4,0 0,-36 14,36-14,-28 35,12-1,24-3,17-15,7-21,2-16,-7-7,-12 9,-6 13,9 23,10 19,-13 1,-6-5,-11-18,1-14,7-18</inkml:trace>
  <inkml:trace contextRef="#ctx0" brushRef="#br0" timeOffset="196243">9205 11745,'1'-11,"-31"-6,30 17,0 0,-58-19,58 19,-53 5,9 14,23 21,15 7,30-18,35-14,11-15,5-6,-15 2,-21 13,-28 9,-20 14,-34 6,-9-10,-4-11,26-11,21-13,24-16</inkml:trace>
  <inkml:trace contextRef="#ctx0" brushRef="#br0" timeOffset="196626">9317 11887,'17'-18,"4"-10,-21 28,0 0,36-33,-36 33,48-39,1-7,-16 3,-30 11,-13 10,-32 7,-7 22,4 22,10 15,34 8,43-10,47-15,21-22,2-15,-12-11,-21-1,-38 7</inkml:trace>
  <inkml:trace contextRef="#ctx0" brushRef="#br0" timeOffset="197122">16468 5008</inkml:trace>
  <inkml:trace contextRef="#ctx0" brushRef="#br0" timeOffset="204956">20794 4615,'-1'0,"0"2,1-2,0 0,0 0,-7 16,7-16,0 0,-38 42,38-42,-73 22,-30-3,0-29,14-3,-1-9,-18-4,-8 3,-2 29,34 12,11 14,6-9,-8-10,-11-20,-32-14,-27-12</inkml:trace>
</inkml:ink>
</file>

<file path=ppt/ink/ink4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8:35:33.278"/>
    </inkml:context>
    <inkml:brush xml:id="br0">
      <inkml:brushProperty name="width" value="0.05292" units="cm"/>
      <inkml:brushProperty name="height" value="0.05292" units="cm"/>
      <inkml:brushProperty name="color" value="#FF0000"/>
    </inkml:brush>
  </inkml:definitions>
  <inkml:trace contextRef="#ctx0" brushRef="#br0">8668 2045,'15'-34,"-17"13,2 21,0 0,0 0,26-9,-26 9,0 0,69 9,-69-9,126 24,68 20,45 11,6-10,-21-13,-38-18,-10-21,-29-14,-1-11,-3 5,41 27,54 27,24 14,-12-14,-30-18,-22-24,-11-23,6-15,18 0,20 6,23 22,35 29,19 9,11 8,4-7,-21-8,-26-13,-13 1,-8 16,4 28,-43 16</inkml:trace>
  <inkml:trace contextRef="#ctx0" brushRef="#br0" timeOffset="1702">4341 675,'4'74,"-21"54,18 1,14-16,9-8,-1-15,-1-17,-18-29,4-40</inkml:trace>
  <inkml:trace contextRef="#ctx0" brushRef="#br0" timeOffset="2001">4706 744,'1'-8,"-39"-1,38 9,-115-1,-49-5,-5 5,28 5,27-2,19-2,-2 6,38-17</inkml:trace>
  <inkml:trace contextRef="#ctx0" brushRef="#br0" timeOffset="2420">4805 563,'1'35,"-6"43,5-78,13 104,2 12,5-16,7-36,-8-13,18-34,22-13,-4-4,25-13,2 7,-6 2,-27-1</inkml:trace>
  <inkml:trace contextRef="#ctx0" brushRef="#br0" timeOffset="3090">5744 1089,'11'-27,"-39"-23,28 50,-18-75,-7-24,11-35,0 13,32 31,19 28,8 31,28 33,-13 47,-38 23,-12-11,-39 0,-18-18,36-30,11-12,5-4,46-4,40 15,21 28,-23 16,-45 3,-43-10,-71-2,-39-12,15-5,13 0,25-3</inkml:trace>
  <inkml:trace contextRef="#ctx0" brushRef="#br0" timeOffset="273716">2312 2337,'3'-5,"0"2,-3 3,0 0,0 0,0 0,4 0,-4 0,0 0,0 0,7 5,-7-5,0 0,11 11,-11-11,16 26,9 22,-25-48,36 63,3 38,-10 5,-4-8,2-35,-4-10,-15-44,2-20,-18-32</inkml:trace>
  <inkml:trace contextRef="#ctx0" brushRef="#br0" timeOffset="274125">2395 2351,'7'-39,"6"17,-13 22,0 0,0 0,7-15,-7 15,0 0,15-28,-15 28,35-28,26 28,24-5,5 23,-26 13,-24 20,-35 11,-13-12,-7 9,-1 5,5-28,-3 21,-11-24,-20-3</inkml:trace>
  <inkml:trace contextRef="#ctx0" brushRef="#br0" timeOffset="274844">2964 2224,'9'-20,"-10"1,1 19,0 0,0 0,8-20,-8 20,0 0,23-35,-23 35,39-21,31 9,25 31,-15 16,-28 29,-28 22,-25-9,-11-28,-8-5,-6-22,19-15,11-9,33-8,30-14,33 8,10 12,-44 25</inkml:trace>
  <inkml:trace contextRef="#ctx0" brushRef="#br0" timeOffset="275805">2986 2996,'32'-41,"-25"-7,-7 48,0 0,0 0,-8-25,8 25,0 0,-8-7,8 7,-18 0,15 17,3-17,0 0,0 0,23 38,-23-38,0 0,54 57,-54-57,69 44,25 9,-8-6,9 6,13 1,21 0,12-9,1 16,-56 13,-64 8,-40 24,-35-15,-2 18,38 16,27 6,18-4,7-3,-6 2,-15 13,-16-18,-7-2,15-7,6-30,0-23</inkml:trace>
  <inkml:trace contextRef="#ctx0" brushRef="#br0" timeOffset="276268">4218 5176,'20'-11,"-13"-2,-7 13,0 0,0 0,11-21,-11 21,0 0,8-20,-8 20,11-35,-7-8,11-17,5-7,-1-1,-6 23,-4 30,-13 20,-19 30,-21 31,-4 10,3 4,-11-22,1-16,-17-29,-23-41,-21-29,-7-28,58 43</inkml:trace>
  <inkml:trace contextRef="#ctx0" brushRef="#br0" timeOffset="278676">4499 5181,'27'-32,"11"1,-38 31,64-10,49 12,22 5,18 6,-11-8,-23-2,-6-5,-5-5,-30-3,-28-16,-29-19,-17-19,-5-22,-6-27,-1 2,-6-17,-5-5,13 0,13 0,19 2,-7 5,5-5,2-5,-9 0,-10-3,7-5,-12 5,20 1,22 4,2 2,23 6,14 10,22 0,21 8,29 4,34 11,34 17,28 10,6 10,9 2,17-2,-1 3,9 2,11 1,9 6,-7 0,14 3,7-1,-2 6,25 2,9 2,7 3,3 6,9-2,0-1,0 10,8 1,12 9,10 12,9 7,1 7,-5 9,-5-2,1 1,-8-2,-19-7,-3 4,-16-10,-7-1,-23-1,-8-7,-11-5,-17-1,-7-2,-15 12,-15 0,-19-2,-25 10,-19 4,-5 15,-6 1,-13 24,1 2,-18 3,-24 14,-26 5,-23 13,-12 29,-1 12,-2 26,-1 12,-16-2,-28 5,-15 8,-1-5,-11 17,-1 5,7-15,-2-10,-4-21,-10-44,-13 6,16-32,8-13,8-50,1-1,6-20,20-23,8-24,16-17,4-21,-7 43,-5 1,-20 27,-18 9,-8 3,-25 23,-9 23,-11 13,-3-11,10-28,-21-16,-6-44,-6-38,6-24,-9-9,17 16,4 3,-19 6</inkml:trace>
  <inkml:trace contextRef="#ctx0" brushRef="#br0" timeOffset="280683">19717 2955,'231'178,"-57"13,-63 13,-54 33,-30 35,-16 29,37 50,21 25,-14 11,-80-10,-62-6,-18-27,-43-43,-64-30,-94-56,-74-35,-68-56,-52-31,-76-50,-81-62,-73-47,-47-26,-16 13,-12 21,-15 34,-18 25,14 7,52 1,57 3,54 0,63-2,65-14,77-34,89-43,44-48,39-30,44-14,24-33,41-27,33-31,36-25,60-10,60 7,81 1,62-8,77 0,56 0,60 21,91 1,12 42,26 22,29 21,23 23,33 8,9 24,28 20,9 32,15 24,14 24,-36 18,-12 7,-19 11,-2 19,-2 19,-28 21,-36 14,-24 16,-30 6,-21-3,-12-13,-31 2,-36-3,-38-7,-42 17,-76-9,-61 28</inkml:trace>
  <inkml:trace contextRef="#ctx0" brushRef="#br0" timeOffset="282167">8880 8944,'-8'-103,"-22"-14,10-12,13-22,14-34,-1-19,-15-17,-8-6,-8-3,7 25,9 20,7 36,3 29,9 48,10 43,12 36,6 37,-6 29,3 16,12-8,11-25,-5-29,-18-23,-24-32,-17-36,-14-15,-22 8,-2 10,-7 24,-9 32,-19 37,-7 11,10-8,4-8,7-8,2-9,20-2,28-2</inkml:trace>
</inkml:ink>
</file>

<file path=ppt/ink/ink4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8:36:17.805"/>
    </inkml:context>
    <inkml:brush xml:id="br0">
      <inkml:brushProperty name="width" value="0.05292" units="cm"/>
      <inkml:brushProperty name="height" value="0.05292" units="cm"/>
      <inkml:brushProperty name="color" value="#FF0000"/>
    </inkml:brush>
  </inkml:definitions>
  <inkml:trace contextRef="#ctx0" brushRef="#br0">19933 10417,'14'8,"-15"11,1-19,0 0,0 0,-6 32,6-32,0 0,-3 26,3-26,-6 51,15-7,-7 3,7-22,-17-16,-38-16,-27-14,-16 1,-15 3,-20 6,-13 11,-13 1,-16 5,-15 6,-22-7,13-4,-8 9,-9-10,-32-3,-16-15,-18-4,-10-3,0 5,9 5,-9-1,-8-1,7 3,27 1,36 13,47 4,42 10,27-2,24 0,26-6,15-1,-2-3,-10-9,1-9,-7-9,6-9,20 0,28-8,32-12,30-13,2 11</inkml:trace>
  <inkml:trace contextRef="#ctx0" brushRef="#br0" timeOffset="1954">16711 10602,'-6'-14,"7"11,-1 3,0 0,0 0,4 4,-4-4,0 0,10 28,-10-28,6 57,2 16,-11 7,2-5,0-23,-1-22,-3-24,2-27</inkml:trace>
  <inkml:trace contextRef="#ctx0" brushRef="#br0" timeOffset="2181">16798 10634,'6'-8,"-4"10,-2-2,0 0,0 0,4 25,-4-25,0 0,14 52,-14-52,16 72,0 10,-17-22,-4-19</inkml:trace>
  <inkml:trace contextRef="#ctx0" brushRef="#br0" timeOffset="2878">16266 11339,'-9'-11,"-9"5,18 6,0 0,0 0,-12 4,12-4,0 0,-27 20,27-20,-35 28,-4 18,12 9,22-1,11-5,18-8,21-15,13-11,3-15,-15-11</inkml:trace>
  <inkml:trace contextRef="#ctx0" brushRef="#br0" timeOffset="3520">16419 11452,'-1'-5,"3"9,-2-4,0 0,0 0,15 31,-15-31,0 0,26 60,-26-60,25 61,-1-7,-8-22,-8-26,-11-28,-15-40,1-15,13 2,22 22,18 27,29 22,-9 15,-18 10</inkml:trace>
  <inkml:trace contextRef="#ctx0" brushRef="#br0" timeOffset="4109">16908 11271,'0'-12,"-2"6,2 6,0 0,0 0,0 0,0 0,11-6,-11 6,0 0,0 0,0 0,27 0,-27 0,0 0,0 0,29 14,-29-14,0 0,30 24,-30-24,11 30,-20 2,9-32,0 0,0 0,-20 27,20-27,0 0,-26 20,26-20,-11 13,11-9,16 3,22 3,16 2,7 10,-6 12,-15 15,-26 2,-32-10,-24-6,-19-13,-18-6,0-4,-10 1</inkml:trace>
  <inkml:trace contextRef="#ctx0" brushRef="#br0" timeOffset="5392">13293 10390,'21'0,"1"22,-22-22,0 0,0 0,15 34,-15-34,0 0,6 39,-6-39,8 45,1-4,0-3,-6-7,-13-13,-25-7,-22-11,-21-7,-25-4,-38-2,-32 2,-33-4,-33 5,-29 1,-35 2,-28 0,-12 0,-6 4,-11 0,-15 0,5 0,2-4,29-2,30-7,21-2,64-4,62-1,71-2,65-8,61-16,65-23,9-12,-32 16,-5 36</inkml:trace>
  <inkml:trace contextRef="#ctx0" brushRef="#br0" timeOffset="6175">15595 11399,'14'-15,"-25"6,11 9,0 0,0 0,0 0,-19-8,19 8,0 0,0 0,-34-4,34 4,0 0,-53 1,53-1,-73 7,-31 0,-3-5,9-7,23-6,30 1,39 8</inkml:trace>
  <inkml:trace contextRef="#ctx0" brushRef="#br0" timeOffset="6418">15648 11558,'11'6,"-37"-5,26-1,0 0,-51-2,51 2,-79-4,-28 2,-24-2,-1 0,11 9,2 2</inkml:trace>
  <inkml:trace contextRef="#ctx0" brushRef="#br0" timeOffset="7123">12603 11326,'-8'2,"-23"4,31-6,0 0,0 0,-31 16,31-16,0 0,-40 27,40-27,-42 35,15 6,26-6,23-4,31-9,15-5,-1-8,-6-8,-10-10</inkml:trace>
  <inkml:trace contextRef="#ctx0" brushRef="#br0" timeOffset="7675">12955 11345,'2'15,"18"20,-20-35,0 0,29 54,-29-54,27 59,5-7,-8-25,-13-25,-4-23,-14-40,-6-17,20-1,21 34,26 28,22 24,6 17</inkml:trace>
  <inkml:trace contextRef="#ctx0" brushRef="#br0" timeOffset="8436">13630 11059,'7'-22,"1"1,-8 21,0 0,38-26,-38 26,71-15,27 22,5 24,-34 16,-55 11,-52 11,-38-16,10-21,35-17,64-6,66 9,33 18,-10 24,-58 0,-66-11,-78-19,-78-22,-22-6,35 9,33 14</inkml:trace>
</inkml:ink>
</file>

<file path=ppt/ink/ink4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8:41:07.516"/>
    </inkml:context>
    <inkml:brush xml:id="br0">
      <inkml:brushProperty name="width" value="0.05292" units="cm"/>
      <inkml:brushProperty name="height" value="0.05292" units="cm"/>
      <inkml:brushProperty name="color" value="#FF0000"/>
    </inkml:brush>
  </inkml:definitions>
  <inkml:trace contextRef="#ctx0" brushRef="#br0">10537 8855,'109'-13,"14"11,22-4,37-1,26 5,31 9,8 2,-6-5,1-5,6-3,24 12,5 1,-21-1,-52 5,-66 3</inkml:trace>
  <inkml:trace contextRef="#ctx0" brushRef="#br0" timeOffset="833">12947 12446,'-118'-4,"-32"1,-37-2,-35-4,-35-3,-18 10,-14 8,9 4,12 1,35 4,38 6,48 9</inkml:trace>
</inkml:ink>
</file>

<file path=ppt/ink/ink4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8:41:15.661"/>
    </inkml:context>
    <inkml:brush xml:id="br0">
      <inkml:brushProperty name="width" value="0.05292" units="cm"/>
      <inkml:brushProperty name="height" value="0.05292" units="cm"/>
      <inkml:brushProperty name="color" value="#FF0000"/>
    </inkml:brush>
  </inkml:definitions>
  <inkml:trace contextRef="#ctx0" brushRef="#br0">14424 8037,'17'-42,"-6"-5,-11 47,20-51,28 7,42 5,34 6,18-6,11 0,11-4,19 7,21 12,17 15,-3 10,-10 12,2 19,2 18,1 24,4 19,-29 9,-49 3,-35 23,-28 14,-30 10,-50-5,-40-3,-35-5,-53-11,-38-13,-39-17,-20-23,-25-15,-17-29,-11-26,-8-29,-3-29,-5-35,16-25,36-26,35-9,41-14,43-4,56-3,70 1,74 4,91 13,86 31,88 37,58 61,17 68,-63 66</inkml:trace>
  <inkml:trace contextRef="#ctx0" brushRef="#br0" timeOffset="12259">17025 8399,'51'-31,"8"13,-59 18,78-3,8-4,4-18,8-22,0-21,0-24,-8-23,-38-16,-26-30,-32-6,-29 15,-13 36,-16 22,-35 8,-42 38,-22 27,-27 11,-29 7,-18 2,-15-5,-13 5,-14-1,-12-7,3-11,22-11,22-11,23-15,41-15,36-21,33-26,15-31,32-17,26-9,21-13,7-14,-8-17,1-15,-3-10,2-2,17 7,3 6,1 17,1 12,7 21,-9 11,-3 9,2 12,8 21,17 18,13 26,8 19,-13 20,-17 18,-8 20,-3 13,16 20,5 14,23 21,-5 16,-3 32,-9 6,0-7,6-21,-9-26,-14-37,-15-24,-4-44,-6-41,-7-17,-10 14,3 10,-5 10,-5 25,-2 22,-22 27,-21 20,-18 18,3 7,-4 7,-21-5,-14-6,28-12,45-10,17-6,6 0</inkml:trace>
  <inkml:trace contextRef="#ctx0" brushRef="#br0" timeOffset="13573">18959 2393,'10'38,"-60"-36,50-2,0 0,-79-24,79 24,-103-55,-25-28,-13-50,-48-35,-30 18,5 52,-2 32,-1 53,34 97,40 61,21 21,-50-45,-104-91,-82-96,-41-79,-13-50,12-16,32 101,102 134,69 73,14 32,-9-1,-55-49,-78-73,-76-84,-55-69,-37-44,-33-16,80 106,154 134,134 96,19 46,-56-14,-142-49,-128-72</inkml:trace>
</inkml:ink>
</file>

<file path=ppt/ink/ink4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8:42:04.897"/>
    </inkml:context>
    <inkml:brush xml:id="br0">
      <inkml:brushProperty name="width" value="0.05292" units="cm"/>
      <inkml:brushProperty name="height" value="0.05292" units="cm"/>
      <inkml:brushProperty name="color" value="#FF0000"/>
    </inkml:brush>
  </inkml:definitions>
  <inkml:trace contextRef="#ctx0" brushRef="#br0">11185 12989,'71'-33,"21"0,40 1,11-3,18-6,21-1,22 9,23 6,17 11,16 12,12 8,17 19,-1 17,-7 19,-34 19,-36 15,-45 16,-44 15,-62 5,-75-3,-72-8,-61-9,-63-10,-35-14,-50-24,-60-23,-54-28,-27-18,-15-18,28-16,42-23,51-22,63-19,113-13,109-15,142-22,115 28,122 17,71 37,34 23,4 26</inkml:trace>
  <inkml:trace contextRef="#ctx0" brushRef="#br0" timeOffset="522">15902 13223,'-1'0,"-8"1,9-1,0 0,0 0,-30 6,30-6,0 0,-53 3,53-3,-68-2,-16 0,16-4</inkml:trace>
  <inkml:trace contextRef="#ctx0" brushRef="#br0" timeOffset="762">15893 13344,'40'25,"-53"-9,13-16,0 0,-69 8,69-8,-99-13,8 1,26 6,34-2,17 5</inkml:trace>
  <inkml:trace contextRef="#ctx0" brushRef="#br0" timeOffset="1336">16704 12955,'9'-16,"-29"19,20-3,0 0,-54 12,54-12,-76 23,-11 9,-3 15,16 16,27 13,12-6,19 1,30-10,44-5,35-10,15-22,10-32,-10-39,-23-37,-29-8,-48 2,-35 2,-68 0,-46 16,-3 25</inkml:trace>
</inkml:ink>
</file>

<file path=ppt/ink/ink4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8:43:19.482"/>
    </inkml:context>
    <inkml:brush xml:id="br0">
      <inkml:brushProperty name="width" value="0.05292" units="cm"/>
      <inkml:brushProperty name="height" value="0.05292" units="cm"/>
      <inkml:brushProperty name="color" value="#FF0000"/>
    </inkml:brush>
  </inkml:definitions>
  <inkml:trace contextRef="#ctx0" brushRef="#br0">11524 9623,'28'-36,"3"9,-31 27,85-20,39-1,31 2,34 4,16-3,23-3,17-4,22 10,30 3,23 12,34 9,-36 4,-12 21,-34 13,-11 22,-31 12,-45 19,-66 2,-80-13,-77-6,-68-7,-57-6,-47-6,-52-14,-62-18,-56-19,-45-26,-25-14,3-10,7-2,0-3,23-5,30-5,67-10,80-16,117-7,103-12,105-20,134 4,140 28,112 42,95 50,47 78,-11 78</inkml:trace>
  <inkml:trace contextRef="#ctx0" brushRef="#br0" timeOffset="16819">17293 9009,'34'-12,"-21"-17,-13 29,0 0,16-66,-16 66,9-94,24-37,24-11,26 36,31 70,16 71,-3 54,-44 44,-21-5,-3-44,10-47,24-61,28-34,-10-8,-20 8,-46 3</inkml:trace>
  <inkml:trace contextRef="#ctx0" brushRef="#br0" timeOffset="17558">18992 8139,'66'-28,"-1"-3,15 11,0 17,1 5,3 39,15 55,-7 49,-39 28,-67 2,-37-9,-31-33,-15-35,21-47,28-36,29-35,20-38,37-31,41 13,31 65,18 69,-4 46,-20-9,-48-12,-30-26</inkml:trace>
  <inkml:trace contextRef="#ctx0" brushRef="#br0" timeOffset="18003">20523 8426,'16'-24,"-69"7,53 17,-94 0,-9 31,21 32,24 50,46 22,49 10,31-15,21-42,17-50,-5-67,-20-62,-43-31,-35-14,-36 18,-36 4,-1 27</inkml:trace>
  <inkml:trace contextRef="#ctx0" brushRef="#br0" timeOffset="18611">21075 9198,'34'10,"-32"-29,-2 19,0 0,5-58,-5 58,-3-96,-8-20,8-37,3 13,7 69,17 56,11 73,6 35,0 16,-2-29,5-19,8-44,10-63,-8-49,-3-51,2-39,-29 43,11 85,20 71,7 89,-8 66,-29 71,-17-52,-13-20,-5-46</inkml:trace>
  <inkml:trace contextRef="#ctx0" brushRef="#br0" timeOffset="19073">19308 10242,'32'70,"-25"17,-20-13,-1-26</inkml:trace>
  <inkml:trace contextRef="#ctx0" brushRef="#br0" timeOffset="19238">19260 10015,'26'-9,"-7"3,-19 6,0 0,12-3,-12 3</inkml:trace>
  <inkml:trace contextRef="#ctx0" brushRef="#br0" timeOffset="19555">19526 10347,'19'100,"-9"-15,-11-54,-2-26,10-36,20-46,10-15,5 0,-11 62,2 44,10 61,-22 16,-10-13,-9-30</inkml:trace>
  <inkml:trace contextRef="#ctx0" brushRef="#br0" timeOffset="19888">20106 10224,'2'-16,"-41"5,39 11,0 0,-55 5,55-5,-65 34,34-1,35 0,35 2,16-11,-14-7,-18-5,-6 29,-26 13,-21-8,-11-31</inkml:trace>
  <inkml:trace contextRef="#ctx0" brushRef="#br0" timeOffset="20141">20127 9764,'35'40,"-7"55,-12 44,-16 20,-4-21,-3-27</inkml:trace>
  <inkml:trace contextRef="#ctx0" brushRef="#br0" timeOffset="20321">20319 10263,'7'-2,"-12"6,5-4,0 0,0 0,-37 21,37-21,0 0,-65 13,65-13,-71 7</inkml:trace>
  <inkml:trace contextRef="#ctx0" brushRef="#br0" timeOffset="20532">20391 10453,'71'59,"-31"-33,-29-33,-5-56,-7-32,14 8,9 16</inkml:trace>
  <inkml:trace contextRef="#ctx0" brushRef="#br0" timeOffset="20775">20777 10289,'29'71,"-12"-1,6-27,15-14,19-37,3-36,-9-16,-18-21,-7 7</inkml:trace>
  <inkml:trace contextRef="#ctx0" brushRef="#br0" timeOffset="21031">21426 10125,'-17'-6,"-35"14,52-8,-69 19,18 39,34 7,46 15,31-12,8-37,-8-31</inkml:trace>
  <inkml:trace contextRef="#ctx0" brushRef="#br0" timeOffset="21240">21632 9802,'22'83,"-29"35,-8 14,-16-9,19-32</inkml:trace>
  <inkml:trace contextRef="#ctx0" brushRef="#br0" timeOffset="21390">21656 10211,'-11'0,"-31"6,42-6,0 0,-64 20,64-20,-51 3</inkml:trace>
  <inkml:trace contextRef="#ctx0" brushRef="#br0" timeOffset="21572">21828 10118,'50'68,"-33"8,-16 6,-9-18</inkml:trace>
  <inkml:trace contextRef="#ctx0" brushRef="#br0" timeOffset="21723">21937 10085,'7'-76,"-5"61,-2 15,0 0,0 0,3-10,-3 10,0 0,13-1,-13 1</inkml:trace>
  <inkml:trace contextRef="#ctx0" brushRef="#br0" timeOffset="22224">22182 10303,'-4'53,"-6"-17,-12-16,14-16,25-10,15-26,7-20,-19-11,-11 13,-5 2,-8 27,-3 5,4 7,9 11,12 17,5 4,4 4,-2 15,2 7,-1-12,-11 9,-14-30,2-11,4-6,7-18,-1-11,1 4</inkml:trace>
  <inkml:trace contextRef="#ctx0" brushRef="#br0" timeOffset="22650">22779 10061,'22'-23,"-22"6,0 17,0 0,0 0,0 0,0 0,0 0,-16-19,16 19,0 0,0 0,0 0,0 0,-24-4,24 4,0 0,0 0,0 0,-36 1,36-1,0 0,0 0,-48 28,48-28,0 0,-30 38,30-38,-21 41,35-13,24-4,12-14,8 7,-7 8,-14 11,-30 22,-31 9,-34 4,-46-19,-36 11</inkml:trace>
</inkml:ink>
</file>

<file path=ppt/ink/ink4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8:44:04.959"/>
    </inkml:context>
    <inkml:brush xml:id="br0">
      <inkml:brushProperty name="width" value="0.05292" units="cm"/>
      <inkml:brushProperty name="height" value="0.05292" units="cm"/>
      <inkml:brushProperty name="color" value="#FF0000"/>
    </inkml:brush>
  </inkml:definitions>
  <inkml:trace contextRef="#ctx0" brushRef="#br0">3763 6388,'117'-42,"4"9,23 6,33 9,30 1,24 16,14-2,12 2,-8-2,-1-4,-2-7,1 5,-2-2,-7 11,-18 17,-33 18,-18 12,-12 19,-16 30,-23 20,-9 23,-13 19,0 18,-23 19,-45 20,-15 18,-10 16,12 16,13-4,2 8,-25 1,-23 6,-18-17,-2-8,11-5,13-16,7-11,-7-20,-30-29,-9-26,5-19,-1-3,-1-26,-11-20,-6-23,-6-15,0-13,-18-12,3-3,-22-8,-13-12,-21-13,-12-1,-2 8,-3-1,-6 6,5 4,4 5,-5 8,-13 4,-4 4,8-2,15-1,25-5,28-5,16-12,27-12,7-8,0-22,0-14,-7-22,20-14,31-11,30-20,39-11,42-12,14-20,-17-21,-45-24,-62-34,-60-17,-34-4,6 9,20 6,22-12,39 14,28-4,44 0,65 7,55 6,-48 18,-123 36,-97 8,-9 11,58 20,98 50,149 43</inkml:trace>
</inkml:ink>
</file>

<file path=ppt/ink/ink4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8:44:10.447"/>
    </inkml:context>
    <inkml:brush xml:id="br0">
      <inkml:brushProperty name="width" value="0.05292" units="cm"/>
      <inkml:brushProperty name="height" value="0.05292" units="cm"/>
      <inkml:brushProperty name="color" value="#FF0000"/>
    </inkml:brush>
  </inkml:definitions>
  <inkml:trace contextRef="#ctx0" brushRef="#br0">17730 7789,'53'-62,"-9"2,3-5,7-5,23 2,14 5,34-1,29 6,28 7,33 10,12 9,8 25,12 14,28 30,12 33,-7 31,-28 27,-30 13,-15 38,-10 6,-26 40,-37-2,-33 37,-24-24,-17 34,-27-5,-38-5,-44-11,-41-9,-34 2,-29-22,-22-26,-44-38,-34-30,-50-38,-17-20,-26-32,-7-23,10-40,17-36,17-35,12-27,8-45,60-12,37-31,44-17,59-14,55-20,40-10,30-6,38 3,24 5,32 1,19 9,35 23,26 32,31 31,28 44,23 34,22 46,6 64,2 43,11 81</inkml:trace>
  <inkml:trace contextRef="#ctx0" brushRef="#br0" timeOffset="10650">18493 9954,'6'-9,"-7"15,1-6,0 0,0 0,0 0,-6 32,6-32,0 0,0 0,-10 48,10-48,0 0,-12 53,12-53,-9 47,0-17,11-14,9-15</inkml:trace>
  <inkml:trace contextRef="#ctx0" brushRef="#br0" timeOffset="11179">19581 9855,'1'-2,"-22"24,21-22,0 0,0 0,-34 37,34-37,0 0,-22 47,22-47,-21 45,-5 10,3 8</inkml:trace>
  <inkml:trace contextRef="#ctx0" brushRef="#br0" timeOffset="12793">18454 10638,'28'-24</inkml:trace>
  <inkml:trace contextRef="#ctx0" brushRef="#br0" timeOffset="13320">18498 10638,'-16'12,"0"29,16-41,0 0,-17 62,17-62,-15 53,4-9,-4-21,5-9</inkml:trace>
  <inkml:trace contextRef="#ctx0" brushRef="#br0" timeOffset="14300">19436 10603,'12'7,"-22"32,10-39,0 0,-35 54,35-54,-32 69,1 0</inkml:trace>
</inkml:ink>
</file>

<file path=ppt/ink/ink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7:40:47.212"/>
    </inkml:context>
    <inkml:brush xml:id="br0">
      <inkml:brushProperty name="width" value="0.05292" units="cm"/>
      <inkml:brushProperty name="height" value="0.05292" units="cm"/>
      <inkml:brushProperty name="color" value="#FF0000"/>
    </inkml:brush>
  </inkml:definitions>
  <inkml:trace contextRef="#ctx0" brushRef="#br0">2728 4155,'18'-6,"-14"5,-4 1,0 0,0 0,0 0,0 0,0 0,0 0,0 0,-10 7,10-7,0 0,-21 12,21-12,-34 29,10 5,24-34,-22 72,-9 6,12 3,22 0,32-12,14 6,7-24,-19 10,-25-22,-23 22,-9-31,1 33,2-7,35-3,41 37,-21-4,-44 9,-34-12,0-3,31-5,57 1,26 3,-47 6</inkml:trace>
  <inkml:trace contextRef="#ctx0" brushRef="#br0" timeOffset="3453">2950 6229,'23'-14,"-15"-2,-8 16,0 0,0 0,0 0,-11 4,11-4,0 0,0 0,-58 11,58-11,0 0,-90 34,90-34,-77 38,41 2,48 23,24 4,-3 0,-12 8,-9-2,-11-15,-10-5,-5 19,-2 2,-2-12,23 2,43 20,31 1,-16-14,-33 4,-31 8,-17-3,-14-3,-7 4,31 12,50 13,10-5,-24 41,-48 32</inkml:trace>
  <inkml:trace contextRef="#ctx0" brushRef="#br0" timeOffset="7350">10000 7055,'0'-1,"11"9,-11-8,0 0,61 37,-61-37,122 58,9-10,5-17,20-14,27-16,13-8,13-8,29-16,-1-15,6-8,48-24,-19 0,-40-47,-25-41,-39-28,-17-5,15-10,-4 12,3 17,19 3,6 31,16 34,42 19,1 38,-25 22,-34 11,-59 12,-44 31,-41 32,-31 17,-19 5,-24-22</inkml:trace>
  <inkml:trace contextRef="#ctx0" brushRef="#br0" timeOffset="8087">15247 5646,'-16'63,"-34"60,24 79,25 41,20 38,-2 42,-18 17,-6 5,17 19,35-45,20-61,-20-44,-29-67,-1-55</inkml:trace>
  <inkml:trace contextRef="#ctx0" brushRef="#br0" timeOffset="9178">15517 5761,'117'-43,"17"23,18 11,51 3,57-8,27-3,30-7,26-7,9-5,22 4,-4 16,-2 18,6 9,-52-1,-47 6,-27 0,-48 2,-68 7,-57 2,-53 13,-22 23,-29 40,-6 37,7 52,-13 46,3 58,18 31,-3 21,-27-20,-8-43,13-31,0-32,-27-76,-61-59,-83-31,-46-15,-55-13,-55-16,-87-25,-6-15,3 8,-22 7,41-3,85 11,85 11,87 19,113 9,48 1</inkml:trace>
  <inkml:trace contextRef="#ctx0" brushRef="#br0" timeOffset="11358">15421 5538,'2'0,"1"-2,-3 2,0 0,0 0,0 0,15-12,-15 12,0 0,0 0,17-19,-17 19,0 0,40-30,-40 30,55-49,-1-26,-19-20,-5 7,-13 32,4 29,-18 27,-34 36,-22 25,-18 3,-1-9,21-18,0-14,-40-31,-59-32,-46-21</inkml:trace>
  <inkml:trace contextRef="#ctx0" brushRef="#br0" timeOffset="20722">16396 6333,'0'-1,"-31"22,31-21,0 0,-23 46,23-46</inkml:trace>
  <inkml:trace contextRef="#ctx0" brushRef="#br0" timeOffset="20882">16364 7025,'-22'44</inkml:trace>
  <inkml:trace contextRef="#ctx0" brushRef="#br0" timeOffset="21054">16269 7578,'35'54,"-45"-7,10-47,-22 45</inkml:trace>
  <inkml:trace contextRef="#ctx0" brushRef="#br0" timeOffset="21183">16352 7999,'43'52,"-35"-2,-8-50,-8 37</inkml:trace>
  <inkml:trace contextRef="#ctx0" brushRef="#br0" timeOffset="22913">16325 8906,'-1'-6,"-2"16,3-10,0 0,0 0,15 41,-15-41,0 0,32 69,-32-69,38 94,-16 7,-35 13,-15-16,-21-6,-32 6,-28-8,-26-15,-36-19,6-33,1-17,-30-14,-15-11,-4-13,-13-17,17-14,7-12,-16-11,-19-4,-6 3,-7-14,14-4,16 1,-27 7,-9 21,9 11,-14 10,16 5,15 10,-3 18,35 19,30 16,19 7,34-4,36-5,15 4,3 7,-5 3,-13-3,4-4,23-14,15-2,26 0,8-1,4 3,8 0,8-6,-9-5,-3-5,-4 0,0-1,11-3,14 1,24-4,12-6,4-5,20 2,-2 10,-21 10,-11 9,-31 5,-39 7,-54 5,-31 2,-17 6,5 11,17 8,22 10,16 8,34-11,48-16,96-4,53-1,36 9,-31 32</inkml:trace>
</inkml:ink>
</file>

<file path=ppt/ink/ink5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8:45:06.366"/>
    </inkml:context>
    <inkml:brush xml:id="br0">
      <inkml:brushProperty name="width" value="0.05292" units="cm"/>
      <inkml:brushProperty name="height" value="0.05292" units="cm"/>
      <inkml:brushProperty name="color" value="#FF0000"/>
    </inkml:brush>
  </inkml:definitions>
  <inkml:trace contextRef="#ctx0" brushRef="#br0">2987 10397,'-19'-24,"2"18,17 6,0 0,0 0,0 0,2-12,-2 12,0 0,0 0,30-14,-30 14,0 0,73-17,-73 17,103-11,32 7,38 8,42-1,33 15,-6-5,-9 18,-40-14,-27-3,-33-10,-37-7,-26-14,-39-7,-38-21,-29-10,-39-14,-13 11,1 11,10 11,-3 12,34 16,38 6,15 5,61 32,48 7,4 14,-27 26,-55 1,-50 7,-45-6,-50 4,-27-18,-23-15,-6 2</inkml:trace>
  <inkml:trace contextRef="#ctx0" brushRef="#br0" timeOffset="2611">18416 11110,'-48'-20,"-24"1,72 19,-73-8,-9 18,-5 7,-9 11,-17-2,-7-11,-16-12,-29-21,-21-12,6 15,21 22,28 23,-6 17,-27-11,-41-21,-39-19,-9-12,-23-11,-6-7,-5-2,3 16,38 34,28 29,35 22,-10 2,-22-20,-21-26,-14-29,-19-22,-12-20,-4-10,-5 4,29 34,59 38,34 33,26 13,-3 6,-14-4,-28-19,-14-22,-34-25,-28-14,-23-10,-15 7,-6 14,19 14,50 21,10 3,11-3,1-23,2-13,-10-15,-4-16,-17-4,-12 8,-4 10,13 11,31 28</inkml:trace>
</inkml:ink>
</file>

<file path=ppt/ink/ink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7:42:12.914"/>
    </inkml:context>
    <inkml:brush xml:id="br0">
      <inkml:brushProperty name="width" value="0.05292" units="cm"/>
      <inkml:brushProperty name="height" value="0.05292" units="cm"/>
      <inkml:brushProperty name="color" value="#FF0000"/>
    </inkml:brush>
  </inkml:definitions>
  <inkml:trace contextRef="#ctx0" brushRef="#br0">10431 6304,'22'-33,"1"12,-23 21,0 0,34-14,-34 14,41-14,8 9,5 12,25 0,33 7,16 0,3-2,2 11,-24 12,-28 13,-18 15,3 17,15 26,4 21,-8 6,-40 26,-39-28,-15 11,0 17,10 5,15-11,-3 1,-14-24,-38-25,-31-16,-4-28,12-16,-2 0,-8-3,-33-14,-50-6,-15-8,2-9,31-13,25-10,34 1,46 9</inkml:trace>
  <inkml:trace contextRef="#ctx0" brushRef="#br0" timeOffset="33633">3252 2735,'39'-46,"-23"5,-16 41,-11-41,-18 9,12 11,15 16,-1 15,-26 18,-57-11,-52 11,2 15,34 5,19 13,17 10,-17 5,-23 34,-14 25,7 18,31 39,31 36,37 54,42 29,20 41,14 11,-13 54,-36-9,-30 9,5 36,14 10,14-7,-7 2,-30 20,-10-25,9-24,19-17,10 5,-4-20,1-43,44-56,51-40,232 91,-67-183,48-19,43-23,79-5,38-23,29-10,58-20,-17-30,-12-31,-6-29,-3-19,-24-3,-25-13,16-3,-32 5,-51-20,-24-33,-48-20,-30-3,-2-11,-55-22,-56-34,-32-62,-43-14,-23-1,-17-32,-37-8,-6 7,17-12,34 53,22 44,24 1,-13 17,-21-7,-8-23,-1 16,17 23,12-9,-5 8,-12 1,22 4,32 49,31 51,51 32,-3 22,-9 19,17 14,-15 7,-23-3,-1 6,-21-6,-20-3,-3-5,-19 2,1 11,13 12,-9 3,-11-10,0-12,-17 0,-4-1,-10-19,-5 1,7 6,8 0,7 3,-9-7,13 6,-3-8,8 5,20-3,11 7,-1-6,18-8,15-10,-3 11,43 10,11 16,10 6,20 4,0-5,-1 9,24 2,-15 8,0 9,9-24,-10 3,-8-11,9-7,-15 10,-12-5,5-5,-17 0,-10 1,-16 24,-3-4,-48 1,-9-26,-10 27,-12-42,-23-18,-20-48,-4-28,-19-19,-17-36,-9-28,-18 15,1-28,-9 20,-2 9,5-13,-8 15,-18 14,-18 10,-21 23,-20-17,-32 20,-23-3,-9 24,-17 24,-35-11,-14 17,-7-3,-17 38,-25-5,-7 13,-7 33,-14-10,-10 7,-11 6,7-6,-26 34,1 37,12 11,-31 14,9-12,0-30,-5 0,0-18,-28-10,9-12,-20-18,6-14,-41-12,12-8,10-3,-29 2,22 13,-7 2,-6-6,0 6,-39 6,18 28,14 7,-21 5,4-3,0-11,-42-12,26 1,4-9,-29 2,27 8,2 9,-25 9,24 4,13 2,-1 4,35 3,-5-7,-30 3,32-12,22-8,-4-2,42-1,21-6,-20-1,19 3,6 24,51-2,-5 8,32 11,30-12,38 6</inkml:trace>
  <inkml:trace contextRef="#ctx0" brushRef="#br0" timeOffset="44534">5972 7175,'9'-21,"-6"1,-3 20,0 0,0 0,3-4,-3 4,0 0,-3 4,3-4,-43 19,-53 0,96-19,-112 31,53 13,64 13,69 17,26 4,-18 1,-25 0,-40-12,-38-13,-35-1,-20-14,31-6,66 20,38 9,3 0,-29 2,-39-4,-36-19,-10 10,14 1,27 17,14 14,3 1,-10-9,-2-3,-5-17,8-11,-1-9,-2-6,-6-8</inkml:trace>
  <inkml:trace contextRef="#ctx0" brushRef="#br0" timeOffset="45360">5891 8914,'9'-16,"-1"-13,-8 29,0 0,14-46,-14 46,15-60,2-6,-1 12,-2 13,-8 22,-5 17,-1 16,-11 23,-9-4,-10 4,-21-15,-11-25,-1-12,0-14,11-12,5-1</inkml:trace>
  <inkml:trace contextRef="#ctx0" brushRef="#br0" timeOffset="51951">20854 6069,'-1'-20,"4"4,-3 16,0 0,-1-4,1 4</inkml:trace>
  <inkml:trace contextRef="#ctx0" brushRef="#br0" timeOffset="52867">20813 6043,'-11'20,"-4"19,5-1,2 12,12 16,8-10,2-5,-16 2,-10-21,-4 9,2-13,3 10,10 5,2-5,-3-5,2-9,6 9,-10 7,7 11,-1 4,3 2,18 2,-5 8,-12 11,-7 15,-7 9,4-6,4-9,0 9,-7 26,-19-14,0 10,17-13,20-31,7-14,2-31,-9 9,-14-10,2 9,-6-1,14 5,-8-5,6-5,-3-7,-5-4,2 4,-4 3,-8 2,8-4,4-7,1-12,0-6,6-3</inkml:trace>
  <inkml:trace contextRef="#ctx0" brushRef="#br0" timeOffset="53817">20823 8731,'9'-17,"13"-12,-22 29,0 0,0 0,25-23,-25 23,0 0,27-5,-27 5,24 6,-17 5,-7-11,0 0,0 0,0 0,0 0,0 0,-12 11,12-11,0 0,0 0,0 0,0 0,-33 15,33-15,0 0,0 0,0 0,-60 16,60-16,0 0,0 0,-61 17,61-17,0 0,-62 36,62-36,-65 52,6 1,28-6,24-35,7-13,5-18,-20-32,-27 6,-18-10,-8 3,0 9,9 11</inkml:trace>
  <inkml:trace contextRef="#ctx0" brushRef="#br0" timeOffset="54346">20647 9222,'0'-7,"2"5,-2 2,0 0,7 4,-7-4</inkml:trace>
  <inkml:trace contextRef="#ctx0" brushRef="#br0" timeOffset="60642">17327 9039,'7'-24,"-19"24,12 0,0 0,0 0,-33 14,33-14,0 0,-25 30,25-30,-7 52,22 36,0 16,-29 3,-8-6,18-14,24-27,26-25,24-11,25-10,38 9,46 5,40-4,66 4,20-7,7-3,36-9,13-6,13-1,43-4,-27-6,-13-14,-26-12,8 2,-21-3,-17 6,14 3,-43 7,-35-2,-7 14,-33-10,-17 23,-37-22,-31 32,-33-25,-41 8,-21-46,-20 17,-12-49,-14-8,-6-9,-6 21,-2 12,6-7,-5 38,-11-28,-22 20,-26 11,-29 20,-42 7,-30 27,-51-22,-59 1,-92-24,-28-10,-26 1,-60 2,-11 9,9 5,-45 1,20-1,3 11,34 4,7 3,84-4,77 15</inkml:trace>
  <inkml:trace contextRef="#ctx0" brushRef="#br0" timeOffset="93540">19267 9323,'1'-50,"6"12,-7 38,25-44,2-3,10 12,5 17,30 16,5 30,-7 20,-47 4,-44-4,-45-9,-12-7,19-10,22-5,17 6</inkml:trace>
  <inkml:trace contextRef="#ctx0" brushRef="#br0" timeOffset="93732">19655 9720,'3'-34,"-14"12,11 22,0 0,-20-12,20 12</inkml:trace>
  <inkml:trace contextRef="#ctx0" brushRef="#br0" timeOffset="128552">16674 8424,'-6'-1,"-4"-4,10 5,0 0,0 0,6-3,-6 3,0 0,27-3,-27 3,53 11,31 5,18 2,5-2,1-11,-2-11,-2 1,27 20,-12 3,-25-10,-16-1,-20-7,-6-6,-19 0,-16 6,-24-3,-20 6,-16 18,-10 12,-14-5,15-3,31-18,22-3,20-5,17 1,19-17,0-5,14-24,-26-10,-35 3,-33-7,-27-3,-25 4,-14 15,-9 8</inkml:trace>
  <inkml:trace contextRef="#ctx0" brushRef="#br0" timeOffset="225222">16326 7219,'-8'-9,"-4"21,12-12,0 0,4 54,-4-54,9 104,12 8,-17-25,1-36,-4-46,-32-148,18 23,16 21,6 54,26 36,17 20,0 22,-2 30,-37-9,-30-17,-49-18,0-19,14-3,17-7</inkml:trace>
  <inkml:trace contextRef="#ctx0" brushRef="#br0" timeOffset="225564">16558 7267,'10'51,"0"7,-10-58,9 43,-3-8,-4-27,2-19</inkml:trace>
  <inkml:trace contextRef="#ctx0" brushRef="#br0" timeOffset="225695">16579 7156,'3'-26,"-1"14,-2 12,0 0,-3-8,3 8</inkml:trace>
  <inkml:trace contextRef="#ctx0" brushRef="#br0" timeOffset="226161">16745 7197,'-42'15,"4"24,15 15,39 8,19-16,16-22,8-41,-25-47,-3-51,-37-14,-40 42,12 40,19 36,15 51,22 67,23 46,14-8,2 0,-27-10</inkml:trace>
  <inkml:trace contextRef="#ctx0" brushRef="#br0" timeOffset="227120">11241 10129,'-106'-7,"-22"-5,7 1,10-7,23 4,20 1,17-4,35 3</inkml:trace>
  <inkml:trace contextRef="#ctx0" brushRef="#br0" timeOffset="227414">10615 9902,'30'-15,"-9"17,-21-2,0 0,27 16,-27-16,11 25,-25 12,14-37,0 0,-42 48,42-48,-55 47,30-5,50 7,45 0,12 1,-4 7,-8-5</inkml:trace>
  <inkml:trace contextRef="#ctx0" brushRef="#br0" timeOffset="228329">11441 10107,'-22'-18,"10"5,12 13,0 0,0 0,10 4,-10-4,0 0,62 32,-62-32,103 51,10 5,-14 6,-40-13,-34-13,-51-3,-33-5,-27-2,-19-1,29-1,36-5,10-4,21-9</inkml:trace>
  <inkml:trace contextRef="#ctx0" brushRef="#br0" timeOffset="229155">12760 10461,'-7'-12,"-2"0,9 12,0 0,0 0,-20-4,20 4,0 0,-32-3,32 3,-23 6,-14-2,37-4,-63 7,-21 6,5 2,32-14,30-7,10-4,9 5,4 1,6-3,0-1,-3 1,-7 6,-1 1,-1 1,1-1,14 6</inkml:trace>
  <inkml:trace contextRef="#ctx0" brushRef="#br0" timeOffset="229566">12341 10027,'11'48,"1"19,-12-67,20 85,16 35,8 17,-4-6,-17-30,-19-39,-8-32,-6-26,1-18</inkml:trace>
  <inkml:trace contextRef="#ctx0" brushRef="#br0" timeOffset="229977">12600 10643,'38'4,"-1"26,-37-30,45 35,-4 4,-6 0,-15-11,-10-15</inkml:trace>
  <inkml:trace contextRef="#ctx0" brushRef="#br0" timeOffset="230201">12878 10478,'15'31,"2"32,-17-63,17 67,0 8,-5-25,1-36</inkml:trace>
  <inkml:trace contextRef="#ctx0" brushRef="#br0" timeOffset="230346">12855 10378,'-19'-58,"0"13,19 45,0-29,22 11</inkml:trace>
  <inkml:trace contextRef="#ctx0" brushRef="#br0" timeOffset="230619">13083 9922,'-18'11,"10"48,8-59,19 116,14 65,-6-13,-1-38,-1-29,-13-45,-6-46</inkml:trace>
  <inkml:trace contextRef="#ctx0" brushRef="#br0" timeOffset="230861">13242 9972,'18'-10,"9"57,-27-47,38 116,-10 60,6 26,2-47,0-29,15-27</inkml:trace>
  <inkml:trace contextRef="#ctx0" brushRef="#br0" timeOffset="231949">16065 7633,'36'5,"-31"-2,-5-3,0 0,0 0,-17 20,17-20,0 0,-58 34,58-34</inkml:trace>
  <inkml:trace contextRef="#ctx0" brushRef="#br0" timeOffset="232651">15445 8034,'-180'155,"-14"21,12 21,20 32,48 0,30 0,24 12,49-17,32-26,6-5,-16-28,-14-13,2-41,8-40,4-34,-8-22,-3-13,10-14,4-7,7-1,7-5,5 4,8 2,-2-6,-17-13,-7-22,-7-1,3 26,-22 27,-34 44,-26 38,5 11,1-16,5-38,-5-49,-19-52,4-50,16-28,8 54</inkml:trace>
</inkml:ink>
</file>

<file path=ppt/ink/ink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7:46:45.453"/>
    </inkml:context>
    <inkml:brush xml:id="br0">
      <inkml:brushProperty name="width" value="0.05292" units="cm"/>
      <inkml:brushProperty name="height" value="0.05292" units="cm"/>
      <inkml:brushProperty name="color" value="#FF0000"/>
    </inkml:brush>
  </inkml:definitions>
  <inkml:trace contextRef="#ctx0" brushRef="#br0">14875 4399,'3'7,"-23"1,20-8,0 0,0 0,-25 3,25-3,0 0,-22 3,22-3,-44-2,-21-9,-30-8,0 2,10 6,30 14,24 23,28 28,18 22,-2 19,-7 19,-7 13,8 13,-6 20,9 5,-16 2,-22 22,-9-5,16 2,9 26,14 8,7-1,-17 10,6-7,11-7,16 20,17-16,0-16,-1 16,-19-43,-6-13,0-16,14-13,16-36,0-35,-1-34,2-20,11-17,13 2,26 14</inkml:trace>
  <inkml:trace contextRef="#ctx0" brushRef="#br0" timeOffset="11502">2713 11073,'154'-5,"4"8,27 0,11-4,6-3,31 2,6 13,22-15,29 2,11-12,24 5,-15 10,-10 6,11 0,-22 2,-17 4,47 2,20-1,-1-14,28-3,-12-4,23 10,54 11,-13 9,-37-6,4-13,-26-11,-1 0,25-3,-26 3,-46-7,0-4,-13 0,-8 5,10 4,-52 0,-42 0,-12 1</inkml:trace>
</inkml:ink>
</file>

<file path=ppt/ink/ink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7:52:36.833"/>
    </inkml:context>
    <inkml:brush xml:id="br0">
      <inkml:brushProperty name="width" value="0.05292" units="cm"/>
      <inkml:brushProperty name="height" value="0.05292" units="cm"/>
      <inkml:brushProperty name="color" value="#FF0000"/>
    </inkml:brush>
  </inkml:definitions>
  <inkml:trace contextRef="#ctx0" brushRef="#br0">1604 3037,'4'0,"-14"14,10-14,0 0,-3 61,3-61,0 81,14 46,6 29,-12 48,-12 56,6 29,11 18,-1 71,-25 26,-6 13,17 51,46 12,15 18,-9 60,-15 8,5-37,9-3,-16-67,-27-84,-23-67</inkml:trace>
  <inkml:trace contextRef="#ctx0" brushRef="#br0" timeOffset="1509">1856 2872,'-11'-23,"-29"-4,40 27,0 0,-34-41,34 41,6-32,56-16,74 15,67 11,76 6,83 8,107 13,46 10,34 14,75 24,-7-11,-9 9,55 4,-28 2,-77-14,-38-3,-78-19,-80 3,-89-13,-118 4,-72 3,-31 38,-26 52,-6 50,7 69,-16 47,-25 31,-32 74,-23 47,12 37,34 79,22 11,0-6,-9 34,10-62,16-60,-8-24,-19-79,-19-60,-39-59,-16-75,-15-59,-14-36,15-20,25 3,19 4,-21-12,-33-21,-75-27,-68-26,-63-1,-80 2,-78 18,-52 12,-60 11,-29 18,11-4,-17 5,34-14,45-13,33-19,82-2,73-17,63-5</inkml:trace>
  <inkml:trace contextRef="#ctx0" brushRef="#br0" timeOffset="2535">3477 2928,'-2'-3,"-27"-1,29 4,0 0,-66-3,66 3,-69 27,-8 17,21 30,31 7,52-18,30-26,17-30,-26-23,-12-41,-20-6,-22 20,4 8,15 33,55 50,28 35,-5 23,-36 25,-64-20,-29-20,-29-31,-20-32,6-34,14-18</inkml:trace>
  <inkml:trace contextRef="#ctx0" brushRef="#br0" timeOffset="3044">3987 3127,'5'-36,"-42"19,37 17,0 0,-71-14,71 14,-78 24,28 13,37 18,40-12,24-15,6-26,1-21,-10-22,-6-1,-14 39,-7 20,-9 40,-12 13,0-4,3-29,7-25</inkml:trace>
  <inkml:trace contextRef="#ctx0" brushRef="#br0" timeOffset="3469">4480 3065,'-4'8,"-29"8,33-16,0 0,-53 33,53-33,-63 8,19 2,28-5,16-4,34 7,23 18,23 34,-24-1,-43 3,-43-36,-52-16,0-19</inkml:trace>
  <inkml:trace contextRef="#ctx0" brushRef="#br0" timeOffset="3960">4661 2829,'12'7,"6"59,-18-66,13 122,-3 2,-2-24,5-42,12-49,4-49,2-31,4-12,22 33,25 46,17 51,-35 23,-10-4,-36 9,-8-21</inkml:trace>
  <inkml:trace contextRef="#ctx0" brushRef="#br0" timeOffset="6020">10734 4918,'-22'213,"-10"74,-21 46,-30 75,1 14,42 39,39 75,4 8,-20-19,-1 25,22-40,31-22,12 20,1-71,-2-75,31-46,23-85,41-31,31-44,41-52,64-35,70-9,52 23,103 19,21 7,24-22,76-16,-10-33,13-28,36-25,-48-52,-77-47,-14-67,-79-17,-45-2,-27-21,-84 12,-65 6,-32-3,-46 40,-17 53,-25 36,-40 40,-45 2,-4-14,-14 17,3-19,-13-35,-15-55,-14-72,-30-74,0-26,-13-32,-5-79,-16-11,-23 13,-21-13,-11 53,9 30,0 15,9 48,8 35,-6 25,2 60,9 47,-12 33,-5 22,-1 30,-31 19,-13 20,-17-2,-48-16,-26-14,-37-12,-66-19,-31 7,-6-1,-58 0,-13-1,0 8,-42 10,47 19,29 6,-21-4,51 5,51 8,33 19,96 12,61 13</inkml:trace>
</inkml:ink>
</file>

<file path=ppt/ink/ink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2-04T17:55:07.445"/>
    </inkml:context>
    <inkml:brush xml:id="br0">
      <inkml:brushProperty name="width" value="0.05292" units="cm"/>
      <inkml:brushProperty name="height" value="0.05292" units="cm"/>
      <inkml:brushProperty name="color" value="#FF0000"/>
    </inkml:brush>
  </inkml:definitions>
  <inkml:trace contextRef="#ctx0" brushRef="#br0">12383 11482,'1'37,"5"16,-6-53,39 78,41 28,26-2,14-10,24-14,5-28,10-31,23-33,-10-28,-6-18,16-28,-21-29,-22-31,-1-28,3 10,19 16,20 3,1 19,-24 24,-17 11,-31 33,-27 35,-25 25,-23 37,-10 37,-12 49,-25 9,-8-7,-5-12,5-49,5-48,0-47,-4-63,15-31,23-23,11 40,-14 27,-21 8,-25 14,-50 3,-43 2,6 13,14 6,42 17,36 12</inkml:trace>
  <inkml:trace contextRef="#ctx0" brushRef="#br0" timeOffset="396">16155 10536,'2'-8,"-18"24,16-16,0 0,-22 60,22-60,-23 118,15 51,20-1,7-31,-11-58,-4-56</inkml:trace>
  <inkml:trace contextRef="#ctx0" brushRef="#br0" timeOffset="747">16320 10660,'24'31,"-52"37,28-68,-64 76,-26-1,24-11,39-8,46-13,30-13,21 0,29 33,-23 12,-15 6,-34-26,-13-28</inkml:trace>
  <inkml:trace contextRef="#ctx0" brushRef="#br0" timeOffset="1027">16596 11393,'64'-9,"-1"-21,-63 30,42-58,-24-28,-34-24,-25 24,-8 47,13 54,12 41,25 21,23 12,34 3</inkml:trace>
  <inkml:trace contextRef="#ctx0" brushRef="#br0" timeOffset="1200">16934 11461,'45'2,"-19"-23,-26 21,0 0,22-53,-22 53,7-94,-5-15,15 4,22 35,17 30</inkml:trace>
  <inkml:trace contextRef="#ctx0" brushRef="#br0" timeOffset="1618">17373 11098,'-7'85,"2"1,1-12,20-18,1-31,5-26,-4-38,3-25,4-2,5 5,5 27,2 39,4 48,-21 21,-17 1,-8-6</inkml:trace>
  <inkml:trace contextRef="#ctx0" brushRef="#br0" timeOffset="1971">17738 11415,'69'-7,"-30"-7,-39 14,46-37,-14-26,-16-8,-26 15,-12 18,-15 36,0 32,6 30,22 15,34 2,37-2,12-29,1-40</inkml:trace>
  <inkml:trace contextRef="#ctx0" brushRef="#br0" timeOffset="2303">18290 10562,'8'70,"-4"60,-1 40,-4 5,2-5,9-32,1-55</inkml:trace>
  <inkml:trace contextRef="#ctx0" brushRef="#br0" timeOffset="3371">18638 10348,'44'108,"-20"62,4 42,15 36,-7-10,-10-33,-36-38,-37-57,-51-61,-50-46,-46-28,-39-9,-46 0,-4 24,3 24,-16 13,14 14,17 14,19 2,78-18,53-16,30-12,41-14,2-17,-2-36,-7-24,0-28,11-36,26-26,22-21,-13-22,-17 10,-9 15,1 9,17 39,27 41,46 34,41 41,43 30,62 24,34-4,12-17,35-15,18-9,-1 11,61 3,-43 11,-5 13,-42 5,-32 19,-65 3</inkml:trace>
  <inkml:trace contextRef="#ctx0" brushRef="#br0" timeOffset="48556">13552 7869,'34'-7,"18"2,-52 5,83-1,14-1,12 4,-11 1,-35 0,-32 0,-31 2,-6 22,-4 14,3 0,-6 8,-11-1,-10-10,5-17,22-14,11-11,24-22,18-23,-6-5,-23 4,-3 4,-18-1,-19-11,-28-16,-14 11,11 22,-33 15</inkml:trace>
  <inkml:trace contextRef="#ctx0" brushRef="#br0" timeOffset="51563">9617 10552,'-13'-22,"-10"-15,23 37,0 0,-29-53,29 53,-35-73,-12-19,-10-15,-25-17,-20-14,-12 27,-4 21,7 11,9 11,22 15,32 12,37 21,32 9,40 10,26 11,25 5,0 2,-45-9,-51-5,-47-8,-53-16,-15 16,-20 15,5 13,33 19,57 34,59 33,25 10,-46 8</inkml:trace>
  <inkml:trace contextRef="#ctx0" brushRef="#br0" timeOffset="61349">15387 11784,'32'-4,"-20"3,-12 1,0 0,0 0,0-1,0 1,0 0,-13 12,13-12,-32 42,-19 39,-19 13,-40 22,-48 8,-35 2,-70 5,-58-21,-58-10,-42-19,-72-4,-18-15,-32-17,-78-19,13-26,20-22,-28-31,44-20,37-17,-18-27,57-5,40-13,20-29,45-20,54-21,12-31,87 22,45 30,27 17,45 38,66 44,34 33,25 37,16 15,30 30,29 15,29 15,22 14,-4 2,-15-15,-29-30,-53-31,-41-34,-45-29,-31-7,-40-12,20 29,26 15,10 21,15 26,-2 22,6 13,11 32,-21 17,-21 11,-21 6</inkml:trace>
  <inkml:trace contextRef="#ctx0" brushRef="#br0" timeOffset="63565">1587 3721,'-20'45,"-39"70,10 60,16 47,-9 57,11 41,-2 44,-3 62,-4 56,24 15,8-13,-37 42,-17-15,13-56,34-12,30-84,1-29,1-77,16-49,18-85,40-48,68-45,48-32,87-23,21 4,76-16,34-6,48 10,40 12,64 10,-19 5,-20 2,49-6,-40-9,-10 9,2 3,-70 0,-75-3,-53-13,-66 12,-50 14,-43 14,-64-1,-39 0,-21-8,-19-13,8-33,5-46,-7-58,0-78,-17-39,-2-33,-2-32,-3-45,-3-18,-7-13,2-40,4 22,-4 2,1 26,-15 36,4 43,-11 26,-2 50,12 43,13 52,12 41,-23 36,-31 30,-50 24,-61 25,-50 11,-48-5,-50-10,-83-19,-65-11,-60-10,-36-5,-80-2,33 17,-48 5,-11 9,21 10,-32 10,74 15,-30 6,113 9,40-5,94-1,94 12,120 19</inkml:trace>
  <inkml:trace contextRef="#ctx0" brushRef="#br0" timeOffset="64583">14033 12953,'-17'11,"-10"11,27-22,0 0,-37 26,37-26,-46 37,0 1,14-12,25-20,13-5,29-10,31 10,12 29,-19 22,-29 12,-42-15,-47-19,-38-25,-10-12,46-4,40-5</inkml:trace>
  <inkml:trace contextRef="#ctx0" brushRef="#br0" timeOffset="64912">14204 12967,'-8'61,"1"12,7-73,5 78,10-14,-12-22,-3-24,-4-20</inkml:trace>
  <inkml:trace contextRef="#ctx0" brushRef="#br0" timeOffset="65552">14606 12972,'5'1,"-12"3,7-4,0 0,0 0,-25 12,25-12,0 0,-62 24,62-24,-80 43,6 13,45-1,48-5,42-8,12-15,8-24,-8-18,-39-17,-33-6,-29 1,-14 6,10 10,20 18,15 8,15 16,7 6,-1 5,-8-3,-6 0,-4 17,-3 11,15-9,2-17,1-16</inkml:trace>
  <inkml:trace contextRef="#ctx0" brushRef="#br0" timeOffset="66011">14922 12966,'16'28,"-13"38,-3-66,4 89,-7 3,6 0,5-28,1-31,-7-32</inkml:trace>
  <inkml:trace contextRef="#ctx0" brushRef="#br0" timeOffset="66458">15172 13362,'7'3,"-10"-16,3 13,0 0,0 0,-8-29,8 29,0 0,-10-47,10 47,-25-76,-3-13,9 17,8 49,18 26,42 49,17 39,19 4,-4-27,2-41,-33-55,-18-42,-38-47,-23 11,-6 23,18 33,10 32</inkml:trace>
  <inkml:trace contextRef="#ctx0" brushRef="#br0" timeOffset="66717">15750 12879,'2'-1,"4"46,-6-45,0 0,4 89,-4-89,-3 119,2-6,4-37,3-50,-5-42,6-57</inkml:trace>
  <inkml:trace contextRef="#ctx0" brushRef="#br0" timeOffset="66920">15975 12822,'-18'-5,"-35"1,53 4,-86 3,-36-3,-30 2,14 12,20 4</inkml:trace>
  <inkml:trace contextRef="#ctx0" brushRef="#br0" timeOffset="83534">6099 11457,'16'-36,"-18"18,2 18,0 0,-12-29,12 29</inkml:trace>
  <inkml:trace contextRef="#ctx0" brushRef="#br0" timeOffset="83717">6456 10920,'67'-63,"-34"1,-6-15</inkml:trace>
  <inkml:trace contextRef="#ctx0" brushRef="#br0" timeOffset="83847">6826 10423,'127'-71,"-7"5,1 4,14-15</inkml:trace>
  <inkml:trace contextRef="#ctx0" brushRef="#br0" timeOffset="83990">8160 9788,'244'-58,"-13"-5,-32 8,-22-15</inkml:trace>
  <inkml:trace contextRef="#ctx0" brushRef="#br0" timeOffset="84164">10897 9325,'250'-23,"-38"0,-10 2</inkml:trace>
  <inkml:trace contextRef="#ctx0" brushRef="#br0" timeOffset="84338">12714 9199,'218'-20,"-20"-12,-18 0,-2 10,-13 4,-24 6</inkml:trace>
  <inkml:trace contextRef="#ctx0" brushRef="#br0" timeOffset="84844">14245 9027,'1'-1,"-25"7,24-6,0 0,0 0,-28 14,28-14,0 0,-25 30,25-30,-23 45,-3 19,1 19,-6-10,1-21,17-20,14-28,25-23,9-33,13-22,10-11,-23 25,-21 12,-32-3,-30-7,-29-3,-11-1,-18 0,-17-9,-16 6</inkml:trace>
  <inkml:trace contextRef="#ctx0" brushRef="#br0" timeOffset="136913">2304 8636,'5'-18,"-12"13,7 5,0 0,0 0,-12 6,12-6,0 0,-9 39,9-39,-8 74,-2 42,4 41,-1-7,5 9,1-24,0-33,-4-38,8-6,6-21,5-4</inkml:trace>
  <inkml:trace contextRef="#ctx0" brushRef="#br0" timeOffset="138039">2321 8956,'29'-28,"3"5,-32 23,0 0,54-16,-54 16,86-14,29 9,29-25,59 23,15-3,40-7,0-6,35-1,16 4,2 6,-8-9,-15 1,-8 13,-23 2,-25 7,-57 7,-48-2,-51 3,-51-8,-22 9,-5 20,-15 15,-10 4,8 19,28 25,27 22,34 15,-7 14,-34-30,-43-30,-32-36,-36-13,-39-25,-45-8,-36-2,-19 9,-18 6,-9 8,-6 0,-26 10,8-7,-2-11,-23-7,17-5,-11-12,31-4,24-7,51 10,58 3,59-3,35 11</inkml:trace>
  <inkml:trace contextRef="#ctx0" brushRef="#br0" timeOffset="139083">2567 8332,'0'2,"3"37,-3-39,0 0,5 66,-5-66,6 68,-9-4,2 4,-9-19,3-12,2-27,6-12</inkml:trace>
  <inkml:trace contextRef="#ctx0" brushRef="#br0" timeOffset="139349">2720 8556,'23'-15,"-22"12,-1 3,0 0,0 0,0 0,0 0,0 0,-5 2,5-2,0 0,0 0,0 0,0 0,-16 8,16-8,0 0,0 0,0 0,-19 14,19-14,0 0,0 0,-23 14,23-14,0 0,-33 17,33-17,-40 12,4-9,10-4,6-8,14 1</inkml:trace>
  <inkml:trace contextRef="#ctx0" brushRef="#br0" timeOffset="139600">2725 8358,'-10'43,"-7"-2,17-41,-5 67,3-2,1-15,12-4,-7-26,6-7</inkml:trace>
  <inkml:trace contextRef="#ctx0" brushRef="#br0" timeOffset="140025">3001 8566,'-1'0,"-19"2,20-2,0 0,0 0,0 0,-39 19,39-19,0 0,0 0,-31 26,31-26,0 0,-13 38,13-38,5 38,15-27,3-4,-4-28,-2-12,-10-3,3 23,10 21,1 19,-9-4,-6 8,-3-21,0-12,10-29,6-19</inkml:trace>
  <inkml:trace contextRef="#ctx0" brushRef="#br0" timeOffset="140328">3139 8528,'21'-3,"3"23,-24-20,0 0,0 0,10 38,-10-38,0 0,10 54,-10-54,3 38,5-12,-1-22,10-24,0-24,4 12,-4 9,5 29,-6 18,-5 25,-13-16,0-2,6-24</inkml:trace>
  <inkml:trace contextRef="#ctx0" brushRef="#br0" timeOffset="140928">3579 8515,'30'-6,"-24"8,-6-2,0 0,0 0,0 0,-14 11,14-11,0 0,0 0,-44 16,44-16,0 0,-48 24,48-24,-26 50,17-10,26 4,10-34,1-14,-1-27,-23-38,-14-8,-7 11,6 10,-3 1,5 7,11 38,4 16,9 35,-15 1,9 18,8 22,10 9,6 4,-10-19,-17-16,-3-13,-9-38,3-13,-1-40,16 6</inkml:trace>
  <inkml:trace contextRef="#ctx0" brushRef="#br0" timeOffset="141297">3802 8484,'-3'30,"7"29,-4-59,1 56,-1-1,10-21,-6-25,-3-31,1-35,-2-11,5 3,10 31,3 14,2 18,-1 17</inkml:trace>
  <inkml:trace contextRef="#ctx0" brushRef="#br0" timeOffset="141652">4001 8594,'27'-1,"4"-10,-31 11,0 0,38-20,-38 20,42-27,-5-3,-16-5,-17 5,-14 15,-27-5,-13 13,14 34,12 21,17-3,33 3,16-16,8-11,0-16,-19-11,-18-20</inkml:trace>
  <inkml:trace contextRef="#ctx0" brushRef="#br0" timeOffset="143598">3810 8273,'5'-15,"-2"6,-3 9,0 0,0 0,0 2,0-2,0 0,1 27,-1-27,6 62,1 19,-11 5,-4-10,4-11,0-23,7-18</inkml:trace>
  <inkml:trace contextRef="#ctx0" brushRef="#br0" timeOffset="144122">4322 8548,'35'50,"-5"-1,-30-49,21 30,-14-28,3-27,-10-54,-2-8,10-1,9 22,18 44,18 47</inkml:trace>
  <inkml:trace contextRef="#ctx0" brushRef="#br0" timeOffset="145881">4831 11092,'46'-11,"-32"-3,-14 14,0 0,0 0,-5-17,5 17,0 0,-8-15,8 15,-23-26,-13-6,36 32,-49-46,-14-4,-15-7,-9-7,-16 1,-5 9,-11 4,-6 12,-10 8,-9 7,-12 10,-2 8,13 22,-2 21,5 22,-7 9,-7-5,5-20,-1-21,-5-28,-2-26,4-16,3-45,12-11,30-19,26-5,35 16,18-11,16 14,10-19,16 2,23 18,28 28,6 0,0 35,-6-1,0 7,8 18,-13 14,-20-4,-13 6,-9 3,-9 5,-1 14,1 15,-14 2,-6 20,-3-2,6 14,-6-28,2 11,8-27,3-15,5-8,6-12,9-24,14-19,13-14,-4 7,-16 20,-16 4,-17 20,-44-32,-40-3,-21 5,7-3,19 17,26 6,26 7,33 18</inkml:trace>
  <inkml:trace contextRef="#ctx0" brushRef="#br0" timeOffset="157752">5179 9082,'10'-1,"-15"7,5-6,0 0,0 0,-7 44,7-44,0 0,-18 48,18-48,-20 76,-12 13,-15-11,16-21,14-39,20-24,-7-34,0-4</inkml:trace>
  <inkml:trace contextRef="#ctx0" brushRef="#br0" timeOffset="158024">5353 9469,'7'-13,"-32"-29,25 42,-70-58,-38-20,3 20,26 8,23 16,26 23</inkml:trace>
  <inkml:trace contextRef="#ctx0" brushRef="#br0" timeOffset="159411">5253 9376,'0'-26,"-6"-14,6 40,0 0,13-36,-13 36,21-60,47 15,24 10,42 11,26 9,30 21,20 20,18 24,8-1,14-6,21-7,26-9,19-12,34 5,-7-11,21-6,19 1,6-11,12-13,-15-25,-3-30,-40-37,-18-20,-3-3,-10-4,-8-1,-11 0,-15-6,-34 3,-28 10,-20 14,-19 16,-16 18,-40 20,-38 12,-29 21,-24 16,-20 13,-8 16,-19 24,-26 14,-15 17,-15 22,-8 7,13-7,18-16,20-25,16-26,16-23,33-32,28-42,26-37,6 4,3 28,-22 15,-35-1,-70-20,-85-34,-59 3,-7 14,4 21,39 22,41 20,16 8,14 12</inkml:trace>
  <inkml:trace contextRef="#ctx0" brushRef="#br0" timeOffset="160067">11950 7645,'-39'36,"-22"13,61-49,-57 51,19 0,32-2,33-7,37-4,7-14,-13 2,-20 14,-18 13,-20 3,-27-12,-38-25,-16-25,17-11</inkml:trace>
  <inkml:trace contextRef="#ctx0" brushRef="#br0" timeOffset="160368">12169 7694,'20'6,"-22"28,2-34,0 0,0 78,0-78,5 101,1-1,-5-22,10-24,3-31</inkml:trace>
  <inkml:trace contextRef="#ctx0" brushRef="#br0" timeOffset="161036">12498 7685,'-3'-22,"-20"4,23 18,0 0,0 0,-34 0,34 0,0 0,-47 24,47-24,-60 43,3 26,28 19,41 1,54 1,6-41,-5-34,-19-37,-14-20,-29-12,-13 2,-10 18,5 15,8 14,5 7,1 12,0 16,2 16,-2 1,7-9,2-19,12-8,9-8,11-1</inkml:trace>
  <inkml:trace contextRef="#ctx0" brushRef="#br0" timeOffset="161540">12794 8030,'0'6,"-8"-15,8 9,0 0,0 0,-11-42,11 42,0 0,-15-57,15 57,-20-82,-4 0,-2 7,-3 20</inkml:trace>
  <inkml:trace contextRef="#ctx0" brushRef="#br0" timeOffset="162097">12951 8058,'6'-5,"-11"-19,5 24,0 0,-25-56,25 56,-33-69,2-16,6 24,14 1,13 42,14 15,21 48,17 22,9-3,-4-9,-7-29,-24-33,-21-36,-30-38,-20-11,9 13</inkml:trace>
  <inkml:trace contextRef="#ctx0" brushRef="#br0" timeOffset="162351">13112 7372,'44'82,"-21"4,-9-1,-3-22,-5-26,6-29</inkml:trace>
  <inkml:trace contextRef="#ctx0" brushRef="#br0" timeOffset="162577">13233 7288,'11'0,"-15"49,4-49,0 0,0 0,-25 0,25 0,0 0,-58 11,58-11,-78 0,-13-11,6 18,13 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1550EC-EE34-EF49-A4D8-147A804A9918}" type="datetimeFigureOut">
              <a:rPr lang="en-US" smtClean="0"/>
              <a:t>2/4/2014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5CA4EC-A822-3847-9594-6C0922482023}" type="slidenum">
              <a:rPr lang="en-US" smtClean="0"/>
              <a:t>‹#›</a:t>
            </a:fld>
            <a:endParaRPr lang="en-US"/>
          </a:p>
        </p:txBody>
      </p:sp>
    </p:spTree>
    <p:extLst>
      <p:ext uri="{BB962C8B-B14F-4D97-AF65-F5344CB8AC3E}">
        <p14:creationId xmlns:p14="http://schemas.microsoft.com/office/powerpoint/2010/main" val="10786298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5CA4EC-A822-3847-9594-6C0922482023}" type="slidenum">
              <a:rPr lang="en-US" smtClean="0"/>
              <a:t>45</a:t>
            </a:fld>
            <a:endParaRPr lang="en-US"/>
          </a:p>
        </p:txBody>
      </p:sp>
    </p:spTree>
    <p:extLst>
      <p:ext uri="{BB962C8B-B14F-4D97-AF65-F5344CB8AC3E}">
        <p14:creationId xmlns:p14="http://schemas.microsoft.com/office/powerpoint/2010/main" val="3088418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6"/>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12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5408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12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50935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12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242078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12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2267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12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46151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12 November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09701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12 November 2013</a:t>
            </a:r>
            <a:endParaRPr lang="en-US"/>
          </a:p>
        </p:txBody>
      </p:sp>
      <p:sp>
        <p:nvSpPr>
          <p:cNvPr id="8" name="Footer Placeholder 7"/>
          <p:cNvSpPr>
            <a:spLocks noGrp="1"/>
          </p:cNvSpPr>
          <p:nvPr>
            <p:ph type="ftr" sz="quarter" idx="11"/>
          </p:nvPr>
        </p:nvSpPr>
        <p:spPr/>
        <p:txBody>
          <a:bodyPr/>
          <a:lstStyle/>
          <a:p>
            <a:r>
              <a:rPr lang="en-US" smtClean="0"/>
              <a:t>University of Virginia cs4414</a:t>
            </a:r>
            <a:endParaRPr lang="en-US"/>
          </a:p>
        </p:txBody>
      </p:sp>
      <p:sp>
        <p:nvSpPr>
          <p:cNvPr id="9" name="Slide Number Placeholder 8"/>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09525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570113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12 November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7922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12 November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24302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10"/>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12 November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56436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12 November 2013</a:t>
            </a:r>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University of Virginia cs4414</a:t>
            </a: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507B5A5-F0C2-644D-AEA7-E773B6B78F38}" type="slidenum">
              <a:rPr lang="en-US" smtClean="0"/>
              <a:t>‹#›</a:t>
            </a:fld>
            <a:endParaRPr lang="en-US"/>
          </a:p>
        </p:txBody>
      </p:sp>
    </p:spTree>
    <p:extLst>
      <p:ext uri="{BB962C8B-B14F-4D97-AF65-F5344CB8AC3E}">
        <p14:creationId xmlns:p14="http://schemas.microsoft.com/office/powerpoint/2010/main" val="215401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customXml" Target="../ink/ink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bin"/><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customXml" Target="../ink/ink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customXml" Target="../ink/ink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customXml" Target="../ink/ink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customXml" Target="../ink/ink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computerhistory.org/revolution/memory-storage/8/326" TargetMode="Externa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2.emf"/></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customXml" Target="../ink/ink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customXml" Target="../ink/ink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7.emf"/><Relationship Id="rId5" Type="http://schemas.openxmlformats.org/officeDocument/2006/relationships/customXml" Target="../ink/ink16.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emf"/><Relationship Id="rId5" Type="http://schemas.openxmlformats.org/officeDocument/2006/relationships/customXml" Target="../ink/ink17.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customXml" Target="../ink/ink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customXml" Target="../ink/ink1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customXml" Target="../ink/ink2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customXml" Target="../ink/ink21.xml"/><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8.emf"/></Relationships>
</file>

<file path=ppt/slides/_rels/slide3.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1.emf"/><Relationship Id="rId4" Type="http://schemas.openxmlformats.org/officeDocument/2006/relationships/customXml" Target="../ink/ink2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customXml" Target="../ink/ink23.xml"/><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43.emf"/></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5.emf"/><Relationship Id="rId4" Type="http://schemas.openxmlformats.org/officeDocument/2006/relationships/customXml" Target="../ink/ink24.xml"/></Relationships>
</file>

<file path=ppt/slides/_rels/slide34.xml.rels><?xml version="1.0" encoding="UTF-8" standalone="yes"?>
<Relationships xmlns="http://schemas.openxmlformats.org/package/2006/relationships"><Relationship Id="rId3" Type="http://schemas.openxmlformats.org/officeDocument/2006/relationships/hyperlink" Target="http://blog.modernmechanix.com/pm-compares-6-top-computers/" TargetMode="External"/><Relationship Id="rId2" Type="http://schemas.openxmlformats.org/officeDocument/2006/relationships/image" Target="../media/image46.png"/><Relationship Id="rId1" Type="http://schemas.openxmlformats.org/officeDocument/2006/relationships/slideLayout" Target="../slideLayouts/slideLayout6.xml"/><Relationship Id="rId5" Type="http://schemas.openxmlformats.org/officeDocument/2006/relationships/image" Target="../media/image47.emf"/><Relationship Id="rId4" Type="http://schemas.openxmlformats.org/officeDocument/2006/relationships/customXml" Target="../ink/ink25.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en.wikipedia.org/wiki/File:Intel_i80286_arch.svg" TargetMode="External"/><Relationship Id="rId1" Type="http://schemas.openxmlformats.org/officeDocument/2006/relationships/slideLayout" Target="../slideLayouts/slideLayout6.xml"/><Relationship Id="rId5" Type="http://schemas.openxmlformats.org/officeDocument/2006/relationships/image" Target="../media/image51.emf"/><Relationship Id="rId4" Type="http://schemas.openxmlformats.org/officeDocument/2006/relationships/customXml" Target="../ink/ink26.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www.intel.com/content/dam/www/public/us/en/documents/manuals/64-ia-32-architectures-software-developer-manual-325462.pdf" TargetMode="External"/><Relationship Id="rId1" Type="http://schemas.openxmlformats.org/officeDocument/2006/relationships/slideLayout" Target="../slideLayouts/slideLayout2.xml"/><Relationship Id="rId5" Type="http://schemas.openxmlformats.org/officeDocument/2006/relationships/image" Target="../media/image53.emf"/><Relationship Id="rId4" Type="http://schemas.openxmlformats.org/officeDocument/2006/relationships/customXml" Target="../ink/ink27.xml"/></Relationships>
</file>

<file path=ppt/slides/_rels/slide38.xml.rels><?xml version="1.0" encoding="UTF-8" standalone="yes"?>
<Relationships xmlns="http://schemas.openxmlformats.org/package/2006/relationships"><Relationship Id="rId3" Type="http://schemas.openxmlformats.org/officeDocument/2006/relationships/customXml" Target="../ink/ink28.xml"/><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5.emf"/></Relationships>
</file>

<file path=ppt/slides/_rels/slide3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customXml" Target="../ink/ink2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40.xml.rels><?xml version="1.0" encoding="UTF-8" standalone="yes"?>
<Relationships xmlns="http://schemas.openxmlformats.org/package/2006/relationships"><Relationship Id="rId3" Type="http://schemas.openxmlformats.org/officeDocument/2006/relationships/customXml" Target="../ink/ink30.xml"/><Relationship Id="rId2" Type="http://schemas.openxmlformats.org/officeDocument/2006/relationships/image" Target="../media/image57.png"/><Relationship Id="rId1" Type="http://schemas.openxmlformats.org/officeDocument/2006/relationships/slideLayout" Target="../slideLayouts/slideLayout6.xml"/><Relationship Id="rId4" Type="http://schemas.openxmlformats.org/officeDocument/2006/relationships/image" Target="../media/image58.emf"/></Relationships>
</file>

<file path=ppt/slides/_rels/slide41.xml.rels><?xml version="1.0" encoding="UTF-8" standalone="yes"?>
<Relationships xmlns="http://schemas.openxmlformats.org/package/2006/relationships"><Relationship Id="rId3" Type="http://schemas.openxmlformats.org/officeDocument/2006/relationships/customXml" Target="../ink/ink31.xml"/><Relationship Id="rId2" Type="http://schemas.openxmlformats.org/officeDocument/2006/relationships/image" Target="../media/image59.png"/><Relationship Id="rId1" Type="http://schemas.openxmlformats.org/officeDocument/2006/relationships/slideLayout" Target="../slideLayouts/slideLayout6.xml"/><Relationship Id="rId4" Type="http://schemas.openxmlformats.org/officeDocument/2006/relationships/image" Target="../media/image60.emf"/></Relationships>
</file>

<file path=ppt/slides/_rels/slide42.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customXml" Target="../ink/ink3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customXml" Target="../ink/ink3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 Id="rId5" Type="http://schemas.openxmlformats.org/officeDocument/2006/relationships/image" Target="../media/image65.emf"/><Relationship Id="rId4" Type="http://schemas.openxmlformats.org/officeDocument/2006/relationships/customXml" Target="../ink/ink34.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7.emf"/><Relationship Id="rId4" Type="http://schemas.openxmlformats.org/officeDocument/2006/relationships/customXml" Target="../ink/ink35.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customXml" Target="../ink/ink3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customXml" Target="../ink/ink37.xml"/><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1.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customXml" Target="../ink/ink38.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en.wikipedia.org/wiki/File:Virtual_memory.svg" TargetMode="External"/><Relationship Id="rId1" Type="http://schemas.openxmlformats.org/officeDocument/2006/relationships/slideLayout" Target="../slideLayouts/slideLayout7.xml"/><Relationship Id="rId5" Type="http://schemas.openxmlformats.org/officeDocument/2006/relationships/image" Target="../media/image74.emf"/><Relationship Id="rId4" Type="http://schemas.openxmlformats.org/officeDocument/2006/relationships/customXml" Target="../ink/ink3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customXml" Target="../ink/ink40.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customXml" Target="../ink/ink41.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customXml" Target="../ink/ink42.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customXml" Target="../ink/ink43.xml"/><Relationship Id="rId2" Type="http://schemas.openxmlformats.org/officeDocument/2006/relationships/image" Target="../media/image78.png"/><Relationship Id="rId1" Type="http://schemas.openxmlformats.org/officeDocument/2006/relationships/slideLayout" Target="../slideLayouts/slideLayout6.xml"/><Relationship Id="rId4" Type="http://schemas.openxmlformats.org/officeDocument/2006/relationships/image" Target="../media/image79.emf"/></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1.emf"/><Relationship Id="rId2" Type="http://schemas.openxmlformats.org/officeDocument/2006/relationships/hyperlink" Target="https://github.com/torvalds/linux/blob/c2d95729e3094ecdd8c54e856bbe971adbbd7f48/arch/x86/include/asm/tlbflush.h" TargetMode="External"/><Relationship Id="rId1" Type="http://schemas.openxmlformats.org/officeDocument/2006/relationships/slideLayout" Target="../slideLayouts/slideLayout7.xml"/><Relationship Id="rId6" Type="http://schemas.openxmlformats.org/officeDocument/2006/relationships/customXml" Target="../ink/ink44.xml"/><Relationship Id="rId5" Type="http://schemas.openxmlformats.org/officeDocument/2006/relationships/hyperlink" Target="https://github.com/torvalds/linux/blob/228abe73ad67665d71eacd6a8a347dd76b0115ae/arch/x86/include/asm/special_insns.h" TargetMode="External"/><Relationship Id="rId4" Type="http://schemas.openxmlformats.org/officeDocument/2006/relationships/image" Target="../media/image80.png"/></Relationships>
</file>

<file path=ppt/slides/_rels/slide59.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customXml" Target="../ink/ink4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60.xml.rels><?xml version="1.0" encoding="UTF-8" standalone="yes"?>
<Relationships xmlns="http://schemas.openxmlformats.org/package/2006/relationships"><Relationship Id="rId3" Type="http://schemas.openxmlformats.org/officeDocument/2006/relationships/customXml" Target="../ink/ink46.xml"/><Relationship Id="rId2" Type="http://schemas.openxmlformats.org/officeDocument/2006/relationships/image" Target="../media/image83.png"/><Relationship Id="rId1" Type="http://schemas.openxmlformats.org/officeDocument/2006/relationships/slideLayout" Target="../slideLayouts/slideLayout6.xml"/><Relationship Id="rId4" Type="http://schemas.openxmlformats.org/officeDocument/2006/relationships/image" Target="../media/image84.emf"/></Relationships>
</file>

<file path=ppt/slides/_rels/slide6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5.jpeg"/><Relationship Id="rId1" Type="http://schemas.openxmlformats.org/officeDocument/2006/relationships/slideLayout" Target="../slideLayouts/slideLayout6.xml"/><Relationship Id="rId5" Type="http://schemas.openxmlformats.org/officeDocument/2006/relationships/image" Target="../media/image86.emf"/><Relationship Id="rId4" Type="http://schemas.openxmlformats.org/officeDocument/2006/relationships/customXml" Target="../ink/ink47.xml"/></Relationships>
</file>

<file path=ppt/slides/_rels/slide62.xml.rels><?xml version="1.0" encoding="UTF-8" standalone="yes"?>
<Relationships xmlns="http://schemas.openxmlformats.org/package/2006/relationships"><Relationship Id="rId3" Type="http://schemas.openxmlformats.org/officeDocument/2006/relationships/customXml" Target="../ink/ink48.xml"/><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8.emf"/></Relationships>
</file>

<file path=ppt/slides/_rels/slide63.xml.rels><?xml version="1.0" encoding="UTF-8" standalone="yes"?>
<Relationships xmlns="http://schemas.openxmlformats.org/package/2006/relationships"><Relationship Id="rId3" Type="http://schemas.openxmlformats.org/officeDocument/2006/relationships/customXml" Target="../ink/ink49.xml"/><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90.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customXml" Target="../ink/ink5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customXml" Target="../ink/ink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customXml" Target="../ink/ink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customXml" Target="../ink/ink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1340" y="0"/>
            <a:ext cx="9144000" cy="6848408"/>
          </a:xfrm>
          <a:prstGeom prst="rect">
            <a:avLst/>
          </a:prstGeom>
        </p:spPr>
      </p:pic>
      <p:sp>
        <p:nvSpPr>
          <p:cNvPr id="3" name="Subtitle 2"/>
          <p:cNvSpPr>
            <a:spLocks noGrp="1"/>
          </p:cNvSpPr>
          <p:nvPr>
            <p:ph type="subTitle" idx="1"/>
          </p:nvPr>
        </p:nvSpPr>
        <p:spPr>
          <a:xfrm>
            <a:off x="5115608" y="3705052"/>
            <a:ext cx="3794500" cy="1314450"/>
          </a:xfrm>
        </p:spPr>
        <p:txBody>
          <a:bodyPr/>
          <a:lstStyle/>
          <a:p>
            <a:pPr algn="r">
              <a:lnSpc>
                <a:spcPct val="70000"/>
              </a:lnSpc>
            </a:pPr>
            <a:r>
              <a:rPr lang="en-US" b="1" dirty="0" smtClean="0">
                <a:ln w="10541" cmpd="sng">
                  <a:solidFill>
                    <a:srgbClr val="7D7D7D">
                      <a:tint val="100000"/>
                      <a:shade val="100000"/>
                      <a:satMod val="110000"/>
                    </a:srgbClr>
                  </a:solidFill>
                  <a:prstDash val="solid"/>
                </a:ln>
                <a:solidFill>
                  <a:schemeClr val="bg1">
                    <a:lumMod val="75000"/>
                  </a:schemeClr>
                </a:solidFill>
              </a:rPr>
              <a:t>cs4414 Fall 2013</a:t>
            </a:r>
          </a:p>
          <a:p>
            <a:pPr algn="r">
              <a:lnSpc>
                <a:spcPct val="70000"/>
              </a:lnSpc>
            </a:pPr>
            <a:r>
              <a:rPr lang="en-US" b="1" dirty="0" smtClean="0">
                <a:ln w="10541" cmpd="sng">
                  <a:solidFill>
                    <a:srgbClr val="7D7D7D">
                      <a:tint val="100000"/>
                      <a:shade val="100000"/>
                      <a:satMod val="110000"/>
                    </a:srgbClr>
                  </a:solidFill>
                  <a:prstDash val="solid"/>
                </a:ln>
                <a:solidFill>
                  <a:schemeClr val="bg1">
                    <a:lumMod val="75000"/>
                  </a:schemeClr>
                </a:solidFill>
              </a:rPr>
              <a:t>University of Virginia</a:t>
            </a:r>
          </a:p>
          <a:p>
            <a:pPr algn="r">
              <a:lnSpc>
                <a:spcPct val="70000"/>
              </a:lnSpc>
            </a:pPr>
            <a:r>
              <a:rPr lang="en-US" b="1" dirty="0" smtClean="0">
                <a:ln w="10541" cmpd="sng">
                  <a:solidFill>
                    <a:srgbClr val="7D7D7D">
                      <a:tint val="100000"/>
                      <a:shade val="100000"/>
                      <a:satMod val="110000"/>
                    </a:srgbClr>
                  </a:solidFill>
                  <a:prstDash val="solid"/>
                </a:ln>
                <a:solidFill>
                  <a:schemeClr val="bg1">
                    <a:lumMod val="75000"/>
                  </a:schemeClr>
                </a:solidFill>
              </a:rPr>
              <a:t>David Evans</a:t>
            </a:r>
            <a:endParaRPr lang="en-US" b="1" dirty="0">
              <a:ln w="10541" cmpd="sng">
                <a:solidFill>
                  <a:srgbClr val="7D7D7D">
                    <a:tint val="100000"/>
                    <a:shade val="100000"/>
                    <a:satMod val="110000"/>
                  </a:srgbClr>
                </a:solidFill>
                <a:prstDash val="solid"/>
              </a:ln>
              <a:solidFill>
                <a:schemeClr val="bg1">
                  <a:lumMod val="75000"/>
                </a:schemeClr>
              </a:solidFill>
            </a:endParaRPr>
          </a:p>
        </p:txBody>
      </p:sp>
      <p:sp>
        <p:nvSpPr>
          <p:cNvPr id="9" name="Rectangle 8"/>
          <p:cNvSpPr/>
          <p:nvPr/>
        </p:nvSpPr>
        <p:spPr>
          <a:xfrm>
            <a:off x="6280727" y="2476534"/>
            <a:ext cx="4572000" cy="369332"/>
          </a:xfrm>
          <a:prstGeom prst="rect">
            <a:avLst/>
          </a:prstGeom>
        </p:spPr>
        <p:txBody>
          <a:bodyPr>
            <a:spAutoFit/>
          </a:bodyPr>
          <a:lstStyle/>
          <a:p>
            <a:endParaRPr lang="en-US" dirty="0"/>
          </a:p>
        </p:txBody>
      </p:sp>
      <p:sp>
        <p:nvSpPr>
          <p:cNvPr id="2" name="Title 1"/>
          <p:cNvSpPr>
            <a:spLocks noGrp="1"/>
          </p:cNvSpPr>
          <p:nvPr>
            <p:ph type="ctrTitle"/>
          </p:nvPr>
        </p:nvSpPr>
        <p:spPr>
          <a:xfrm>
            <a:off x="5228462" y="2789017"/>
            <a:ext cx="3653038" cy="1268287"/>
          </a:xfrm>
        </p:spPr>
        <p:txBody>
          <a:bodyPr>
            <a:noAutofit/>
          </a:bodyPr>
          <a:lstStyle/>
          <a:p>
            <a:pPr algn="r"/>
            <a:r>
              <a:rPr lang="en-US" sz="3600" b="1" dirty="0" smtClean="0">
                <a:ln w="10541" cmpd="sng">
                  <a:solidFill>
                    <a:srgbClr val="7D7D7D">
                      <a:tint val="100000"/>
                      <a:shade val="100000"/>
                      <a:satMod val="110000"/>
                    </a:srgbClr>
                  </a:solidFill>
                  <a:prstDash val="solid"/>
                </a:ln>
                <a:solidFill>
                  <a:schemeClr val="accent1"/>
                </a:solidFill>
              </a:rPr>
              <a:t>Class 6</a:t>
            </a:r>
            <a:endParaRPr lang="en-US" sz="3600" b="1" dirty="0">
              <a:ln w="10541" cmpd="sng">
                <a:solidFill>
                  <a:srgbClr val="7D7D7D">
                    <a:tint val="100000"/>
                    <a:shade val="100000"/>
                    <a:satMod val="110000"/>
                  </a:srgbClr>
                </a:solidFill>
                <a:prstDash val="solid"/>
              </a:ln>
              <a:solidFill>
                <a:schemeClr val="accent1"/>
              </a:solidFill>
            </a:endParaRPr>
          </a:p>
        </p:txBody>
      </p:sp>
      <p:sp>
        <p:nvSpPr>
          <p:cNvPr id="15" name="Rectangle 14"/>
          <p:cNvSpPr/>
          <p:nvPr/>
        </p:nvSpPr>
        <p:spPr>
          <a:xfrm>
            <a:off x="4551601" y="763699"/>
            <a:ext cx="4358509" cy="1938992"/>
          </a:xfrm>
          <a:prstGeom prst="rect">
            <a:avLst/>
          </a:prstGeom>
        </p:spPr>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r"/>
            <a:r>
              <a:rPr lang="en-US" sz="4000" b="1" dirty="0" smtClean="0">
                <a:ln>
                  <a:prstDash val="solid"/>
                </a:ln>
                <a:solidFill>
                  <a:srgbClr val="4F81BD"/>
                </a:solidFill>
                <a:effectLst>
                  <a:outerShdw blurRad="88000" dist="50800" dir="5040000" algn="tl">
                    <a:schemeClr val="accent4">
                      <a:tint val="80000"/>
                      <a:satMod val="250000"/>
                      <a:alpha val="45000"/>
                    </a:schemeClr>
                  </a:outerShdw>
                </a:effectLst>
              </a:rPr>
              <a:t>Making a Process</a:t>
            </a:r>
          </a:p>
          <a:p>
            <a:pPr algn="r"/>
            <a:r>
              <a:rPr lang="en-US" sz="4000" b="1" dirty="0" smtClean="0">
                <a:ln>
                  <a:prstDash val="solid"/>
                </a:ln>
                <a:solidFill>
                  <a:srgbClr val="4F81BD"/>
                </a:solidFill>
                <a:effectLst>
                  <a:outerShdw blurRad="88000" dist="50800" dir="5040000" algn="tl">
                    <a:schemeClr val="accent4">
                      <a:tint val="80000"/>
                      <a:satMod val="250000"/>
                      <a:alpha val="45000"/>
                    </a:schemeClr>
                  </a:outerShdw>
                </a:effectLst>
              </a:rPr>
              <a:t>(Virtualizing Memory)</a:t>
            </a:r>
            <a:endParaRPr lang="en-US" sz="4000" b="1" dirty="0">
              <a:ln>
                <a:prstDash val="solid"/>
              </a:ln>
              <a:solidFill>
                <a:srgbClr val="4F81BD"/>
              </a:solidFill>
              <a:effectLst>
                <a:outerShdw blurRad="88000" dist="50800" dir="5040000" algn="tl">
                  <a:schemeClr val="accent4">
                    <a:tint val="80000"/>
                    <a:satMod val="250000"/>
                    <a:alpha val="45000"/>
                  </a:schemeClr>
                </a:outerShdw>
              </a:effectLst>
            </a:endParaRPr>
          </a:p>
        </p:txBody>
      </p:sp>
    </p:spTree>
    <p:extLst>
      <p:ext uri="{BB962C8B-B14F-4D97-AF65-F5344CB8AC3E}">
        <p14:creationId xmlns:p14="http://schemas.microsoft.com/office/powerpoint/2010/main" val="21976694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Weilin’s</a:t>
            </a:r>
            <a:r>
              <a:rPr lang="en-US" dirty="0" smtClean="0"/>
              <a:t> Most Evil Test</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9</a:t>
            </a:fld>
            <a:endParaRPr lang="en-US"/>
          </a:p>
        </p:txBody>
      </p:sp>
      <p:sp>
        <p:nvSpPr>
          <p:cNvPr id="4" name="Rectangle 3"/>
          <p:cNvSpPr/>
          <p:nvPr/>
        </p:nvSpPr>
        <p:spPr>
          <a:xfrm>
            <a:off x="600188" y="1667780"/>
            <a:ext cx="7942101" cy="1569660"/>
          </a:xfrm>
          <a:prstGeom prst="rect">
            <a:avLst/>
          </a:prstGeom>
        </p:spPr>
        <p:txBody>
          <a:bodyPr wrap="square">
            <a:spAutoFit/>
          </a:bodyPr>
          <a:lstStyle/>
          <a:p>
            <a:r>
              <a:rPr lang="en-US" sz="3200" dirty="0"/>
              <a:t>curl "http://rust-</a:t>
            </a:r>
            <a:r>
              <a:rPr lang="en-US" sz="3200" dirty="0" err="1"/>
              <a:t>class.org</a:t>
            </a:r>
            <a:r>
              <a:rPr lang="en-US" sz="3200" dirty="0"/>
              <a:t>/pages/ps2.html" </a:t>
            </a:r>
            <a:endParaRPr lang="en-US" sz="3200" dirty="0" smtClean="0"/>
          </a:p>
          <a:p>
            <a:r>
              <a:rPr lang="en-US" sz="3200" dirty="0"/>
              <a:t> </a:t>
            </a:r>
            <a:r>
              <a:rPr lang="en-US" sz="3200" dirty="0" smtClean="0"/>
              <a:t>   | </a:t>
            </a:r>
            <a:r>
              <a:rPr lang="en-US" sz="3200" dirty="0" err="1"/>
              <a:t>sed</a:t>
            </a:r>
            <a:r>
              <a:rPr lang="en-US" sz="3200" dirty="0"/>
              <a:t> "s/[^a-</a:t>
            </a:r>
            <a:r>
              <a:rPr lang="en-US" sz="3200" dirty="0" err="1"/>
              <a:t>zA</a:t>
            </a:r>
            <a:r>
              <a:rPr lang="en-US" sz="3200" dirty="0"/>
              <a:t>-Z ]/ /g" | </a:t>
            </a:r>
            <a:r>
              <a:rPr lang="en-US" sz="3200" dirty="0" err="1"/>
              <a:t>tr</a:t>
            </a:r>
            <a:r>
              <a:rPr lang="en-US" sz="3200" dirty="0"/>
              <a:t> "A-Z " "a-z\</a:t>
            </a:r>
            <a:r>
              <a:rPr lang="en-US" sz="3200" dirty="0" smtClean="0"/>
              <a:t>n"</a:t>
            </a:r>
          </a:p>
          <a:p>
            <a:r>
              <a:rPr lang="en-US" sz="3200" dirty="0"/>
              <a:t> </a:t>
            </a:r>
            <a:r>
              <a:rPr lang="en-US" sz="3200" dirty="0" smtClean="0"/>
              <a:t>   | </a:t>
            </a:r>
            <a:r>
              <a:rPr lang="en-US" sz="3200" dirty="0" err="1"/>
              <a:t>grep</a:t>
            </a:r>
            <a:r>
              <a:rPr lang="en-US" sz="3200" dirty="0"/>
              <a:t> "[a-z]" | sort -u</a:t>
            </a:r>
          </a:p>
        </p:txBody>
      </p:sp>
      <p:sp>
        <p:nvSpPr>
          <p:cNvPr id="5" name="TextBox 4"/>
          <p:cNvSpPr txBox="1"/>
          <p:nvPr/>
        </p:nvSpPr>
        <p:spPr>
          <a:xfrm>
            <a:off x="2217084" y="3486152"/>
            <a:ext cx="5177319"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400" dirty="0" smtClean="0"/>
              <a:t>Rust Sticker* if you can handle this one!</a:t>
            </a:r>
            <a:endParaRPr lang="en-US" sz="2400" dirty="0"/>
          </a:p>
        </p:txBody>
      </p:sp>
      <p:sp>
        <p:nvSpPr>
          <p:cNvPr id="6" name="TextBox 5"/>
          <p:cNvSpPr txBox="1"/>
          <p:nvPr/>
        </p:nvSpPr>
        <p:spPr>
          <a:xfrm>
            <a:off x="5887604" y="4353427"/>
            <a:ext cx="2196560" cy="369332"/>
          </a:xfrm>
          <a:prstGeom prst="rect">
            <a:avLst/>
          </a:prstGeom>
          <a:noFill/>
        </p:spPr>
        <p:txBody>
          <a:bodyPr wrap="none" rtlCol="0">
            <a:spAutoFit/>
          </a:bodyPr>
          <a:lstStyle/>
          <a:p>
            <a:r>
              <a:rPr lang="en-US" dirty="0" smtClean="0"/>
              <a:t>*: while supplies last!</a:t>
            </a:r>
            <a:endParaRPr lang="en-US" dirty="0"/>
          </a:p>
        </p:txBody>
      </p:sp>
      <p:sp>
        <p:nvSpPr>
          <p:cNvPr id="7" name="TextBox 6"/>
          <p:cNvSpPr txBox="1"/>
          <p:nvPr/>
        </p:nvSpPr>
        <p:spPr>
          <a:xfrm>
            <a:off x="616781" y="1127398"/>
            <a:ext cx="7925504" cy="307777"/>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1400" dirty="0"/>
              <a:t>curl "http://rust-</a:t>
            </a:r>
            <a:r>
              <a:rPr lang="en-US" sz="1400" dirty="0" err="1"/>
              <a:t>class.org</a:t>
            </a:r>
            <a:r>
              <a:rPr lang="en-US" sz="1400" dirty="0"/>
              <a:t>/pages/ps2.html" | </a:t>
            </a:r>
            <a:r>
              <a:rPr lang="en-US" sz="1400" dirty="0" err="1"/>
              <a:t>sed</a:t>
            </a:r>
            <a:r>
              <a:rPr lang="en-US" sz="1400" dirty="0"/>
              <a:t> "s/[^a-</a:t>
            </a:r>
            <a:r>
              <a:rPr lang="en-US" sz="1400" dirty="0" err="1"/>
              <a:t>zA</a:t>
            </a:r>
            <a:r>
              <a:rPr lang="en-US" sz="1400" dirty="0"/>
              <a:t>-Z ]/ /g" | </a:t>
            </a:r>
            <a:r>
              <a:rPr lang="en-US" sz="1400" dirty="0" err="1"/>
              <a:t>tr</a:t>
            </a:r>
            <a:r>
              <a:rPr lang="en-US" sz="1400" dirty="0"/>
              <a:t> "A-Z " "a-z\n"| </a:t>
            </a:r>
            <a:r>
              <a:rPr lang="en-US" sz="1400" dirty="0" err="1"/>
              <a:t>grep</a:t>
            </a:r>
            <a:r>
              <a:rPr lang="en-US" sz="1400" dirty="0"/>
              <a:t> "[a-z]" | sort -u</a:t>
            </a:r>
          </a:p>
        </p:txBody>
      </p:sp>
    </p:spTree>
    <p:extLst>
      <p:ext uri="{BB962C8B-B14F-4D97-AF65-F5344CB8AC3E}">
        <p14:creationId xmlns:p14="http://schemas.microsoft.com/office/powerpoint/2010/main" val="23956041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Handling Signals</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10</a:t>
            </a:fld>
            <a:endParaRPr lang="en-US"/>
          </a:p>
        </p:txBody>
      </p:sp>
      <p:sp>
        <p:nvSpPr>
          <p:cNvPr id="6" name="Rectangle 5"/>
          <p:cNvSpPr/>
          <p:nvPr/>
        </p:nvSpPr>
        <p:spPr>
          <a:xfrm>
            <a:off x="787643" y="2456083"/>
            <a:ext cx="2579519" cy="413449"/>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err="1" smtClean="0"/>
              <a:t>run_command</a:t>
            </a:r>
            <a:r>
              <a:rPr lang="en-US" dirty="0" smtClean="0"/>
              <a:t>(p)</a:t>
            </a:r>
            <a:endParaRPr lang="en-US" dirty="0"/>
          </a:p>
        </p:txBody>
      </p:sp>
      <p:sp>
        <p:nvSpPr>
          <p:cNvPr id="7" name="Rectangle 6"/>
          <p:cNvSpPr/>
          <p:nvPr/>
        </p:nvSpPr>
        <p:spPr>
          <a:xfrm>
            <a:off x="787643" y="1540590"/>
            <a:ext cx="2579519" cy="91549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main gash thread</a:t>
            </a:r>
            <a:endParaRPr lang="en-US" dirty="0"/>
          </a:p>
        </p:txBody>
      </p:sp>
      <p:sp>
        <p:nvSpPr>
          <p:cNvPr id="8" name="Rectangle 7"/>
          <p:cNvSpPr/>
          <p:nvPr/>
        </p:nvSpPr>
        <p:spPr>
          <a:xfrm>
            <a:off x="4129982" y="3016826"/>
            <a:ext cx="2579519" cy="112005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Process P</a:t>
            </a:r>
            <a:endParaRPr lang="en-US" dirty="0"/>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574200" y="943920"/>
              <a:ext cx="6790320" cy="3786120"/>
            </p14:xfrm>
          </p:contentPart>
        </mc:Choice>
        <mc:Fallback>
          <p:pic>
            <p:nvPicPr>
              <p:cNvPr id="3" name="Ink 2"/>
              <p:cNvPicPr/>
              <p:nvPr/>
            </p:nvPicPr>
            <p:blipFill>
              <a:blip r:embed="rId3"/>
              <a:stretch>
                <a:fillRect/>
              </a:stretch>
            </p:blipFill>
            <p:spPr>
              <a:xfrm>
                <a:off x="564840" y="934560"/>
                <a:ext cx="6809040" cy="3804840"/>
              </a:xfrm>
              <a:prstGeom prst="rect">
                <a:avLst/>
              </a:prstGeom>
            </p:spPr>
          </p:pic>
        </mc:Fallback>
      </mc:AlternateContent>
    </p:spTree>
    <p:extLst>
      <p:ext uri="{BB962C8B-B14F-4D97-AF65-F5344CB8AC3E}">
        <p14:creationId xmlns:p14="http://schemas.microsoft.com/office/powerpoint/2010/main" val="36125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4804E-6 4.51035E-6 L 0.55553 0.00432 " pathEditMode="relative" rAng="0" ptsTypes="AA">
                                      <p:cBhvr>
                                        <p:cTn id="6" dur="2000" fill="hold"/>
                                        <p:tgtEl>
                                          <p:spTgt spid="6"/>
                                        </p:tgtEl>
                                        <p:attrNameLst>
                                          <p:attrName>ppt_x</p:attrName>
                                          <p:attrName>ppt_y</p:attrName>
                                        </p:attrNameLst>
                                      </p:cBhvr>
                                      <p:rCtr x="27768" y="216"/>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64804E-6 4.51035E-6 L 0.55553 0.00432 " pathEditMode="relative" rAng="0" ptsTypes="AA">
                                      <p:cBhvr>
                                        <p:cTn id="10" dur="2000" fill="hold"/>
                                        <p:tgtEl>
                                          <p:spTgt spid="8"/>
                                        </p:tgtEl>
                                        <p:attrNameLst>
                                          <p:attrName>ppt_x</p:attrName>
                                          <p:attrName>ppt_y</p:attrName>
                                        </p:attrNameLst>
                                      </p:cBhvr>
                                      <p:rCtr x="27768" y="2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Handling Signals</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11</a:t>
            </a:fld>
            <a:endParaRPr lang="en-US"/>
          </a:p>
        </p:txBody>
      </p:sp>
      <p:sp>
        <p:nvSpPr>
          <p:cNvPr id="6" name="Rectangle 5"/>
          <p:cNvSpPr/>
          <p:nvPr/>
        </p:nvSpPr>
        <p:spPr>
          <a:xfrm>
            <a:off x="787643" y="2456083"/>
            <a:ext cx="2579519" cy="413449"/>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err="1" smtClean="0"/>
              <a:t>run_command</a:t>
            </a:r>
            <a:r>
              <a:rPr lang="en-US" dirty="0" smtClean="0"/>
              <a:t>(p)</a:t>
            </a:r>
            <a:endParaRPr lang="en-US" dirty="0"/>
          </a:p>
        </p:txBody>
      </p:sp>
      <p:sp>
        <p:nvSpPr>
          <p:cNvPr id="7" name="Rectangle 6"/>
          <p:cNvSpPr/>
          <p:nvPr/>
        </p:nvSpPr>
        <p:spPr>
          <a:xfrm>
            <a:off x="787643" y="1540590"/>
            <a:ext cx="2579519" cy="91549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main gash thread</a:t>
            </a:r>
            <a:endParaRPr lang="en-US" dirty="0"/>
          </a:p>
        </p:txBody>
      </p:sp>
      <p:sp>
        <p:nvSpPr>
          <p:cNvPr id="8" name="Rectangle 7"/>
          <p:cNvSpPr/>
          <p:nvPr/>
        </p:nvSpPr>
        <p:spPr>
          <a:xfrm>
            <a:off x="5183449" y="2239148"/>
            <a:ext cx="2579519" cy="112005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Process P</a:t>
            </a:r>
            <a:endParaRPr lang="en-US" dirty="0"/>
          </a:p>
        </p:txBody>
      </p:sp>
      <p:cxnSp>
        <p:nvCxnSpPr>
          <p:cNvPr id="10" name="Curved Connector 9"/>
          <p:cNvCxnSpPr>
            <a:stCxn id="6" idx="2"/>
            <a:endCxn id="8" idx="0"/>
          </p:cNvCxnSpPr>
          <p:nvPr/>
        </p:nvCxnSpPr>
        <p:spPr>
          <a:xfrm rot="5400000" flipH="1" flipV="1">
            <a:off x="3960114" y="356437"/>
            <a:ext cx="630383" cy="4395806"/>
          </a:xfrm>
          <a:prstGeom prst="curvedConnector5">
            <a:avLst>
              <a:gd name="adj1" fmla="val -36264"/>
              <a:gd name="adj2" fmla="val 50000"/>
              <a:gd name="adj3" fmla="val 239329"/>
            </a:avLst>
          </a:prstGeom>
          <a:ln>
            <a:solidFill>
              <a:schemeClr val="accent6">
                <a:lumMod val="75000"/>
              </a:schemeClr>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864471" y="3853190"/>
            <a:ext cx="1005378" cy="523220"/>
          </a:xfrm>
          <a:prstGeom prst="rect">
            <a:avLst/>
          </a:prstGeom>
          <a:solidFill>
            <a:srgbClr val="984807"/>
          </a:solidFill>
        </p:spPr>
        <p:txBody>
          <a:bodyPr wrap="none" rtlCol="0">
            <a:spAutoFit/>
          </a:bodyPr>
          <a:lstStyle/>
          <a:p>
            <a:r>
              <a:rPr lang="en-US" sz="2800" dirty="0" smtClean="0">
                <a:solidFill>
                  <a:schemeClr val="bg1"/>
                </a:solidFill>
              </a:rPr>
              <a:t>Ctrl-C</a:t>
            </a:r>
            <a:endParaRPr lang="en-US" sz="2800" dirty="0">
              <a:solidFill>
                <a:schemeClr val="bg1"/>
              </a:solidFill>
            </a:endParaRPr>
          </a:p>
        </p:txBody>
      </p:sp>
      <p:sp>
        <p:nvSpPr>
          <p:cNvPr id="15" name="TextBox 14"/>
          <p:cNvSpPr txBox="1"/>
          <p:nvPr/>
        </p:nvSpPr>
        <p:spPr>
          <a:xfrm>
            <a:off x="1386347" y="969454"/>
            <a:ext cx="1382109" cy="369332"/>
          </a:xfrm>
          <a:prstGeom prst="rect">
            <a:avLst/>
          </a:prstGeom>
          <a:noFill/>
        </p:spPr>
        <p:txBody>
          <a:bodyPr wrap="none" rtlCol="0">
            <a:spAutoFit/>
          </a:bodyPr>
          <a:lstStyle/>
          <a:p>
            <a:r>
              <a:rPr lang="en-US" dirty="0" smtClean="0"/>
              <a:t>gash Process</a:t>
            </a:r>
            <a:endParaRPr lang="en-US" dirty="0"/>
          </a:p>
        </p:txBody>
      </p:sp>
      <p:sp>
        <p:nvSpPr>
          <p:cNvPr id="16" name="TextBox 15"/>
          <p:cNvSpPr txBox="1"/>
          <p:nvPr/>
        </p:nvSpPr>
        <p:spPr>
          <a:xfrm>
            <a:off x="5782152" y="1063229"/>
            <a:ext cx="1428596" cy="369332"/>
          </a:xfrm>
          <a:prstGeom prst="rect">
            <a:avLst/>
          </a:prstGeom>
          <a:noFill/>
        </p:spPr>
        <p:txBody>
          <a:bodyPr wrap="none" rtlCol="0">
            <a:spAutoFit/>
          </a:bodyPr>
          <a:lstStyle/>
          <a:p>
            <a:r>
              <a:rPr lang="en-US" dirty="0" smtClean="0"/>
              <a:t>Child Process</a:t>
            </a:r>
            <a:endParaRPr lang="en-US" dirty="0"/>
          </a:p>
        </p:txBody>
      </p:sp>
      <p:pic>
        <p:nvPicPr>
          <p:cNvPr id="17" name="Picture 16"/>
          <p:cNvPicPr>
            <a:picLocks noChangeAspect="1"/>
          </p:cNvPicPr>
          <p:nvPr/>
        </p:nvPicPr>
        <p:blipFill>
          <a:blip r:embed="rId3"/>
          <a:stretch>
            <a:fillRect/>
          </a:stretch>
        </p:blipFill>
        <p:spPr>
          <a:xfrm>
            <a:off x="3869849" y="3853191"/>
            <a:ext cx="594182" cy="500290"/>
          </a:xfrm>
          <a:prstGeom prst="rect">
            <a:avLst/>
          </a:prstGeom>
        </p:spPr>
      </p:pic>
      <mc:AlternateContent xmlns:mc="http://schemas.openxmlformats.org/markup-compatibility/2006">
        <mc:Choice xmlns:p14="http://schemas.microsoft.com/office/powerpoint/2010/main" Requires="p14">
          <p:contentPart p14:bwMode="auto" r:id="rId4">
            <p14:nvContentPartPr>
              <p14:cNvPr id="3" name="Ink 2"/>
              <p14:cNvContentPartPr/>
              <p14:nvPr/>
            </p14:nvContentPartPr>
            <p14:xfrm>
              <a:off x="377640" y="1339560"/>
              <a:ext cx="6478560" cy="3503520"/>
            </p14:xfrm>
          </p:contentPart>
        </mc:Choice>
        <mc:Fallback>
          <p:pic>
            <p:nvPicPr>
              <p:cNvPr id="3" name="Ink 2"/>
              <p:cNvPicPr/>
              <p:nvPr/>
            </p:nvPicPr>
            <p:blipFill>
              <a:blip r:embed="rId5"/>
              <a:stretch>
                <a:fillRect/>
              </a:stretch>
            </p:blipFill>
            <p:spPr>
              <a:xfrm>
                <a:off x="368280" y="1330200"/>
                <a:ext cx="6497280" cy="3522240"/>
              </a:xfrm>
              <a:prstGeom prst="rect">
                <a:avLst/>
              </a:prstGeom>
            </p:spPr>
          </p:pic>
        </mc:Fallback>
      </mc:AlternateContent>
    </p:spTree>
    <p:extLst>
      <p:ext uri="{BB962C8B-B14F-4D97-AF65-F5344CB8AC3E}">
        <p14:creationId xmlns:p14="http://schemas.microsoft.com/office/powerpoint/2010/main" val="138666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Ring"/>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12</a:t>
            </a:fld>
            <a:endParaRPr lang="en-US"/>
          </a:p>
        </p:txBody>
      </p:sp>
      <p:sp>
        <p:nvSpPr>
          <p:cNvPr id="6" name="Rectangle 5"/>
          <p:cNvSpPr/>
          <p:nvPr/>
        </p:nvSpPr>
        <p:spPr>
          <a:xfrm>
            <a:off x="983949" y="1540589"/>
            <a:ext cx="2579519" cy="413449"/>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err="1" smtClean="0"/>
              <a:t>run_command</a:t>
            </a:r>
            <a:r>
              <a:rPr lang="en-US" dirty="0" smtClean="0"/>
              <a:t>(p)</a:t>
            </a:r>
            <a:endParaRPr lang="en-US" dirty="0"/>
          </a:p>
        </p:txBody>
      </p:sp>
      <p:sp>
        <p:nvSpPr>
          <p:cNvPr id="7" name="Rectangle 6"/>
          <p:cNvSpPr/>
          <p:nvPr/>
        </p:nvSpPr>
        <p:spPr>
          <a:xfrm>
            <a:off x="983949" y="625096"/>
            <a:ext cx="2579519" cy="91549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main gash thread</a:t>
            </a:r>
            <a:endParaRPr lang="en-US" dirty="0"/>
          </a:p>
        </p:txBody>
      </p:sp>
      <p:sp>
        <p:nvSpPr>
          <p:cNvPr id="8" name="Rectangle 7"/>
          <p:cNvSpPr/>
          <p:nvPr/>
        </p:nvSpPr>
        <p:spPr>
          <a:xfrm>
            <a:off x="5379755" y="1323654"/>
            <a:ext cx="2579519" cy="112005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Process P</a:t>
            </a:r>
            <a:endParaRPr lang="en-US" dirty="0"/>
          </a:p>
        </p:txBody>
      </p:sp>
      <p:cxnSp>
        <p:nvCxnSpPr>
          <p:cNvPr id="10" name="Curved Connector 9"/>
          <p:cNvCxnSpPr>
            <a:stCxn id="6" idx="2"/>
            <a:endCxn id="8" idx="0"/>
          </p:cNvCxnSpPr>
          <p:nvPr/>
        </p:nvCxnSpPr>
        <p:spPr>
          <a:xfrm rot="5400000" flipH="1" flipV="1">
            <a:off x="4156420" y="-559057"/>
            <a:ext cx="630383" cy="4395806"/>
          </a:xfrm>
          <a:prstGeom prst="curvedConnector5">
            <a:avLst>
              <a:gd name="adj1" fmla="val -36264"/>
              <a:gd name="adj2" fmla="val 50000"/>
              <a:gd name="adj3" fmla="val 239329"/>
            </a:avLst>
          </a:prstGeom>
          <a:ln>
            <a:solidFill>
              <a:schemeClr val="accent6">
                <a:lumMod val="75000"/>
              </a:schemeClr>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759772" y="3514315"/>
            <a:ext cx="1005378" cy="523220"/>
          </a:xfrm>
          <a:prstGeom prst="rect">
            <a:avLst/>
          </a:prstGeom>
          <a:solidFill>
            <a:srgbClr val="984807"/>
          </a:solidFill>
        </p:spPr>
        <p:txBody>
          <a:bodyPr wrap="none" rtlCol="0">
            <a:spAutoFit/>
          </a:bodyPr>
          <a:lstStyle/>
          <a:p>
            <a:r>
              <a:rPr lang="en-US" sz="2800" dirty="0" smtClean="0">
                <a:solidFill>
                  <a:schemeClr val="bg1"/>
                </a:solidFill>
              </a:rPr>
              <a:t>Ctrl-C</a:t>
            </a:r>
            <a:endParaRPr lang="en-US" sz="2800" dirty="0">
              <a:solidFill>
                <a:schemeClr val="bg1"/>
              </a:solidFill>
            </a:endParaRPr>
          </a:p>
        </p:txBody>
      </p:sp>
      <p:sp>
        <p:nvSpPr>
          <p:cNvPr id="3" name="Rectangle 2"/>
          <p:cNvSpPr/>
          <p:nvPr/>
        </p:nvSpPr>
        <p:spPr>
          <a:xfrm>
            <a:off x="5493148" y="3618421"/>
            <a:ext cx="2333381" cy="67215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Kernel</a:t>
            </a:r>
            <a:endParaRPr lang="en-US" dirty="0"/>
          </a:p>
        </p:txBody>
      </p:sp>
      <p:cxnSp>
        <p:nvCxnSpPr>
          <p:cNvPr id="9" name="Curved Connector 8"/>
          <p:cNvCxnSpPr>
            <a:stCxn id="14" idx="2"/>
            <a:endCxn id="3" idx="1"/>
          </p:cNvCxnSpPr>
          <p:nvPr/>
        </p:nvCxnSpPr>
        <p:spPr>
          <a:xfrm rot="5400000" flipH="1" flipV="1">
            <a:off x="4836285" y="3380672"/>
            <a:ext cx="83038" cy="1230687"/>
          </a:xfrm>
          <a:prstGeom prst="curvedConnector4">
            <a:avLst>
              <a:gd name="adj1" fmla="val -275296"/>
              <a:gd name="adj2" fmla="val 7042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758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13</a:t>
            </a:fld>
            <a:endParaRPr lang="en-US"/>
          </a:p>
        </p:txBody>
      </p:sp>
      <p:sp>
        <p:nvSpPr>
          <p:cNvPr id="6" name="Rectangle 5"/>
          <p:cNvSpPr/>
          <p:nvPr/>
        </p:nvSpPr>
        <p:spPr>
          <a:xfrm>
            <a:off x="983949" y="1540589"/>
            <a:ext cx="2579519" cy="413449"/>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err="1" smtClean="0"/>
              <a:t>run_command</a:t>
            </a:r>
            <a:r>
              <a:rPr lang="en-US" dirty="0" smtClean="0"/>
              <a:t>(p)</a:t>
            </a:r>
            <a:endParaRPr lang="en-US" dirty="0"/>
          </a:p>
        </p:txBody>
      </p:sp>
      <p:sp>
        <p:nvSpPr>
          <p:cNvPr id="7" name="Rectangle 6"/>
          <p:cNvSpPr/>
          <p:nvPr/>
        </p:nvSpPr>
        <p:spPr>
          <a:xfrm>
            <a:off x="983949" y="625096"/>
            <a:ext cx="2579519" cy="91549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main gash thread</a:t>
            </a:r>
            <a:endParaRPr lang="en-US" dirty="0"/>
          </a:p>
        </p:txBody>
      </p:sp>
      <p:sp>
        <p:nvSpPr>
          <p:cNvPr id="8" name="Rectangle 7"/>
          <p:cNvSpPr/>
          <p:nvPr/>
        </p:nvSpPr>
        <p:spPr>
          <a:xfrm>
            <a:off x="5379755" y="1323654"/>
            <a:ext cx="2579519" cy="112005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Process P</a:t>
            </a:r>
            <a:endParaRPr lang="en-US" dirty="0"/>
          </a:p>
        </p:txBody>
      </p:sp>
      <p:cxnSp>
        <p:nvCxnSpPr>
          <p:cNvPr id="10" name="Curved Connector 9"/>
          <p:cNvCxnSpPr>
            <a:stCxn id="6" idx="2"/>
            <a:endCxn id="8" idx="0"/>
          </p:cNvCxnSpPr>
          <p:nvPr/>
        </p:nvCxnSpPr>
        <p:spPr>
          <a:xfrm rot="5400000" flipH="1" flipV="1">
            <a:off x="4156420" y="-559057"/>
            <a:ext cx="630383" cy="4395806"/>
          </a:xfrm>
          <a:prstGeom prst="curvedConnector5">
            <a:avLst>
              <a:gd name="adj1" fmla="val -36264"/>
              <a:gd name="adj2" fmla="val 50000"/>
              <a:gd name="adj3" fmla="val 239329"/>
            </a:avLst>
          </a:prstGeom>
          <a:ln>
            <a:solidFill>
              <a:schemeClr val="accent6">
                <a:lumMod val="75000"/>
              </a:schemeClr>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759772" y="3514315"/>
            <a:ext cx="1005378" cy="523220"/>
          </a:xfrm>
          <a:prstGeom prst="rect">
            <a:avLst/>
          </a:prstGeom>
          <a:solidFill>
            <a:srgbClr val="984807"/>
          </a:solidFill>
        </p:spPr>
        <p:txBody>
          <a:bodyPr wrap="none" rtlCol="0">
            <a:spAutoFit/>
          </a:bodyPr>
          <a:lstStyle/>
          <a:p>
            <a:r>
              <a:rPr lang="en-US" sz="2800" dirty="0" smtClean="0">
                <a:solidFill>
                  <a:schemeClr val="bg1"/>
                </a:solidFill>
              </a:rPr>
              <a:t>Ctrl-C</a:t>
            </a:r>
            <a:endParaRPr lang="en-US" sz="2800" dirty="0">
              <a:solidFill>
                <a:schemeClr val="bg1"/>
              </a:solidFill>
            </a:endParaRPr>
          </a:p>
        </p:txBody>
      </p:sp>
      <p:sp>
        <p:nvSpPr>
          <p:cNvPr id="3" name="Rectangle 2"/>
          <p:cNvSpPr/>
          <p:nvPr/>
        </p:nvSpPr>
        <p:spPr>
          <a:xfrm>
            <a:off x="5493148" y="3618421"/>
            <a:ext cx="2333381" cy="67215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Kernel</a:t>
            </a:r>
            <a:endParaRPr lang="en-US" dirty="0"/>
          </a:p>
        </p:txBody>
      </p:sp>
      <p:cxnSp>
        <p:nvCxnSpPr>
          <p:cNvPr id="9" name="Curved Connector 8"/>
          <p:cNvCxnSpPr>
            <a:stCxn id="14" idx="2"/>
            <a:endCxn id="3" idx="1"/>
          </p:cNvCxnSpPr>
          <p:nvPr/>
        </p:nvCxnSpPr>
        <p:spPr>
          <a:xfrm rot="5400000" flipH="1" flipV="1">
            <a:off x="4836285" y="3380672"/>
            <a:ext cx="83038" cy="1230687"/>
          </a:xfrm>
          <a:prstGeom prst="curvedConnector4">
            <a:avLst>
              <a:gd name="adj1" fmla="val -275296"/>
              <a:gd name="adj2" fmla="val 7042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Curved Connector 12"/>
          <p:cNvCxnSpPr>
            <a:stCxn id="3" idx="2"/>
          </p:cNvCxnSpPr>
          <p:nvPr/>
        </p:nvCxnSpPr>
        <p:spPr>
          <a:xfrm rot="5400000" flipH="1">
            <a:off x="4428141" y="2058876"/>
            <a:ext cx="776258" cy="3687136"/>
          </a:xfrm>
          <a:prstGeom prst="curvedConnector4">
            <a:avLst>
              <a:gd name="adj1" fmla="val -29449"/>
              <a:gd name="adj2" fmla="val 84513"/>
            </a:avLst>
          </a:prstGeom>
          <a:ln>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17" name="Snip Single Corner Rectangle 16"/>
          <p:cNvSpPr/>
          <p:nvPr/>
        </p:nvSpPr>
        <p:spPr>
          <a:xfrm>
            <a:off x="1426960" y="3254193"/>
            <a:ext cx="1545743" cy="905650"/>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signal handler</a:t>
            </a:r>
            <a:endParaRPr lang="en-US" dirty="0"/>
          </a:p>
        </p:txBody>
      </p:sp>
      <p:sp>
        <p:nvSpPr>
          <p:cNvPr id="18" name="Rectangle 17"/>
          <p:cNvSpPr/>
          <p:nvPr/>
        </p:nvSpPr>
        <p:spPr>
          <a:xfrm>
            <a:off x="2972701" y="4421304"/>
            <a:ext cx="914400" cy="27384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SIGINT</a:t>
            </a:r>
            <a:endParaRPr lang="en-US" dirty="0"/>
          </a:p>
        </p:txBody>
      </p:sp>
      <mc:AlternateContent xmlns:mc="http://schemas.openxmlformats.org/markup-compatibility/2006">
        <mc:Choice xmlns:p14="http://schemas.microsoft.com/office/powerpoint/2010/main" Requires="p14">
          <p:contentPart p14:bwMode="auto" r:id="rId2">
            <p14:nvContentPartPr>
              <p14:cNvPr id="2" name="Ink 1"/>
              <p14:cNvContentPartPr/>
              <p14:nvPr/>
            </p14:nvContentPartPr>
            <p14:xfrm>
              <a:off x="696600" y="124560"/>
              <a:ext cx="3044520" cy="4233960"/>
            </p14:xfrm>
          </p:contentPart>
        </mc:Choice>
        <mc:Fallback>
          <p:pic>
            <p:nvPicPr>
              <p:cNvPr id="2" name="Ink 1"/>
              <p:cNvPicPr/>
              <p:nvPr/>
            </p:nvPicPr>
            <p:blipFill>
              <a:blip r:embed="rId3"/>
              <a:stretch>
                <a:fillRect/>
              </a:stretch>
            </p:blipFill>
            <p:spPr>
              <a:xfrm>
                <a:off x="687240" y="115200"/>
                <a:ext cx="3063240" cy="4252680"/>
              </a:xfrm>
              <a:prstGeom prst="rect">
                <a:avLst/>
              </a:prstGeom>
            </p:spPr>
          </p:pic>
        </mc:Fallback>
      </mc:AlternateContent>
    </p:spTree>
    <p:extLst>
      <p:ext uri="{BB962C8B-B14F-4D97-AF65-F5344CB8AC3E}">
        <p14:creationId xmlns:p14="http://schemas.microsoft.com/office/powerpoint/2010/main" val="466120362"/>
      </p:ext>
    </p:extLst>
  </p:cSld>
  <p:clrMapOvr>
    <a:masterClrMapping/>
  </p:clrMapOvr>
  <mc:AlternateContent xmlns:mc="http://schemas.openxmlformats.org/markup-compatibility/2006" xmlns:p14="http://schemas.microsoft.com/office/powerpoint/2010/main">
    <mc:Choice Requires="p14">
      <p:transition spd="slow" p14:dur="1300">
        <p:fad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14</a:t>
            </a:fld>
            <a:endParaRPr lang="en-US"/>
          </a:p>
        </p:txBody>
      </p:sp>
      <p:sp>
        <p:nvSpPr>
          <p:cNvPr id="6" name="Rectangle 5"/>
          <p:cNvSpPr/>
          <p:nvPr/>
        </p:nvSpPr>
        <p:spPr>
          <a:xfrm>
            <a:off x="983949" y="1540589"/>
            <a:ext cx="2579519" cy="413449"/>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err="1" smtClean="0"/>
              <a:t>run_command</a:t>
            </a:r>
            <a:r>
              <a:rPr lang="en-US" dirty="0" smtClean="0"/>
              <a:t>(p)</a:t>
            </a:r>
            <a:endParaRPr lang="en-US" dirty="0"/>
          </a:p>
        </p:txBody>
      </p:sp>
      <p:sp>
        <p:nvSpPr>
          <p:cNvPr id="7" name="Rectangle 6"/>
          <p:cNvSpPr/>
          <p:nvPr/>
        </p:nvSpPr>
        <p:spPr>
          <a:xfrm>
            <a:off x="983949" y="625096"/>
            <a:ext cx="2579519" cy="91549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main gash thread</a:t>
            </a:r>
            <a:endParaRPr lang="en-US" dirty="0"/>
          </a:p>
        </p:txBody>
      </p:sp>
      <p:sp>
        <p:nvSpPr>
          <p:cNvPr id="8" name="Rectangle 7"/>
          <p:cNvSpPr/>
          <p:nvPr/>
        </p:nvSpPr>
        <p:spPr>
          <a:xfrm>
            <a:off x="5379755" y="1323654"/>
            <a:ext cx="2579519" cy="112005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Process P</a:t>
            </a:r>
            <a:endParaRPr lang="en-US" dirty="0"/>
          </a:p>
        </p:txBody>
      </p:sp>
      <p:cxnSp>
        <p:nvCxnSpPr>
          <p:cNvPr id="10" name="Curved Connector 9"/>
          <p:cNvCxnSpPr>
            <a:stCxn id="6" idx="2"/>
            <a:endCxn id="8" idx="0"/>
          </p:cNvCxnSpPr>
          <p:nvPr/>
        </p:nvCxnSpPr>
        <p:spPr>
          <a:xfrm rot="5400000" flipH="1" flipV="1">
            <a:off x="4156420" y="-559057"/>
            <a:ext cx="630383" cy="4395806"/>
          </a:xfrm>
          <a:prstGeom prst="curvedConnector5">
            <a:avLst>
              <a:gd name="adj1" fmla="val -36264"/>
              <a:gd name="adj2" fmla="val 50000"/>
              <a:gd name="adj3" fmla="val 239329"/>
            </a:avLst>
          </a:prstGeom>
          <a:ln>
            <a:solidFill>
              <a:schemeClr val="accent6">
                <a:lumMod val="75000"/>
              </a:schemeClr>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759772" y="3514315"/>
            <a:ext cx="1005378" cy="523220"/>
          </a:xfrm>
          <a:prstGeom prst="rect">
            <a:avLst/>
          </a:prstGeom>
          <a:solidFill>
            <a:srgbClr val="984807"/>
          </a:solidFill>
        </p:spPr>
        <p:txBody>
          <a:bodyPr wrap="none" rtlCol="0">
            <a:spAutoFit/>
          </a:bodyPr>
          <a:lstStyle/>
          <a:p>
            <a:r>
              <a:rPr lang="en-US" sz="2800" dirty="0" smtClean="0">
                <a:solidFill>
                  <a:schemeClr val="bg1"/>
                </a:solidFill>
              </a:rPr>
              <a:t>Ctrl-C</a:t>
            </a:r>
            <a:endParaRPr lang="en-US" sz="2800" dirty="0">
              <a:solidFill>
                <a:schemeClr val="bg1"/>
              </a:solidFill>
            </a:endParaRPr>
          </a:p>
        </p:txBody>
      </p:sp>
      <p:sp>
        <p:nvSpPr>
          <p:cNvPr id="3" name="Rectangle 2"/>
          <p:cNvSpPr/>
          <p:nvPr/>
        </p:nvSpPr>
        <p:spPr>
          <a:xfrm>
            <a:off x="5493148" y="3618421"/>
            <a:ext cx="2333381" cy="67215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Kernel</a:t>
            </a:r>
            <a:endParaRPr lang="en-US" dirty="0"/>
          </a:p>
        </p:txBody>
      </p:sp>
      <p:cxnSp>
        <p:nvCxnSpPr>
          <p:cNvPr id="9" name="Curved Connector 8"/>
          <p:cNvCxnSpPr>
            <a:stCxn id="14" idx="2"/>
            <a:endCxn id="3" idx="1"/>
          </p:cNvCxnSpPr>
          <p:nvPr/>
        </p:nvCxnSpPr>
        <p:spPr>
          <a:xfrm rot="5400000" flipH="1" flipV="1">
            <a:off x="4836285" y="3380672"/>
            <a:ext cx="83038" cy="1230687"/>
          </a:xfrm>
          <a:prstGeom prst="curvedConnector4">
            <a:avLst>
              <a:gd name="adj1" fmla="val -275296"/>
              <a:gd name="adj2" fmla="val 7042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Curved Connector 12"/>
          <p:cNvCxnSpPr>
            <a:stCxn id="3" idx="2"/>
          </p:cNvCxnSpPr>
          <p:nvPr/>
        </p:nvCxnSpPr>
        <p:spPr>
          <a:xfrm rot="5400000" flipH="1">
            <a:off x="4428141" y="2058876"/>
            <a:ext cx="776258" cy="3687136"/>
          </a:xfrm>
          <a:prstGeom prst="curvedConnector4">
            <a:avLst>
              <a:gd name="adj1" fmla="val -29449"/>
              <a:gd name="adj2" fmla="val 84513"/>
            </a:avLst>
          </a:prstGeom>
          <a:ln>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17" name="Snip Single Corner Rectangle 16"/>
          <p:cNvSpPr/>
          <p:nvPr/>
        </p:nvSpPr>
        <p:spPr>
          <a:xfrm>
            <a:off x="1426960" y="3254193"/>
            <a:ext cx="1545743" cy="905650"/>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signal handler</a:t>
            </a:r>
            <a:endParaRPr lang="en-US" dirty="0"/>
          </a:p>
        </p:txBody>
      </p:sp>
      <p:sp>
        <p:nvSpPr>
          <p:cNvPr id="18" name="Rectangle 17"/>
          <p:cNvSpPr/>
          <p:nvPr/>
        </p:nvSpPr>
        <p:spPr>
          <a:xfrm>
            <a:off x="2972701" y="4421304"/>
            <a:ext cx="914400" cy="27384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SIGINT</a:t>
            </a:r>
            <a:endParaRPr lang="en-US" dirty="0"/>
          </a:p>
        </p:txBody>
      </p:sp>
      <mc:AlternateContent xmlns:mc="http://schemas.openxmlformats.org/markup-compatibility/2006">
        <mc:Choice xmlns:p14="http://schemas.microsoft.com/office/powerpoint/2010/main" Requires="p14">
          <p:contentPart p14:bwMode="auto" r:id="rId2">
            <p14:nvContentPartPr>
              <p14:cNvPr id="2" name="Ink 1"/>
              <p14:cNvContentPartPr/>
              <p14:nvPr/>
            </p14:nvContentPartPr>
            <p14:xfrm>
              <a:off x="2381040" y="1898280"/>
              <a:ext cx="2966400" cy="1343160"/>
            </p14:xfrm>
          </p:contentPart>
        </mc:Choice>
        <mc:Fallback>
          <p:pic>
            <p:nvPicPr>
              <p:cNvPr id="2" name="Ink 1"/>
              <p:cNvPicPr/>
              <p:nvPr/>
            </p:nvPicPr>
            <p:blipFill>
              <a:blip r:embed="rId3"/>
              <a:stretch>
                <a:fillRect/>
              </a:stretch>
            </p:blipFill>
            <p:spPr>
              <a:xfrm>
                <a:off x="2371680" y="1888920"/>
                <a:ext cx="2985120" cy="1361880"/>
              </a:xfrm>
              <a:prstGeom prst="rect">
                <a:avLst/>
              </a:prstGeom>
            </p:spPr>
          </p:pic>
        </mc:Fallback>
      </mc:AlternateContent>
    </p:spTree>
    <p:extLst>
      <p:ext uri="{BB962C8B-B14F-4D97-AF65-F5344CB8AC3E}">
        <p14:creationId xmlns:p14="http://schemas.microsoft.com/office/powerpoint/2010/main" val="1318362611"/>
      </p:ext>
    </p:extLst>
  </p:cSld>
  <p:clrMapOvr>
    <a:masterClrMapping/>
  </p:clrMapOvr>
  <mc:AlternateContent xmlns:mc="http://schemas.openxmlformats.org/markup-compatibility/2006" xmlns:p14="http://schemas.microsoft.com/office/powerpoint/2010/main">
    <mc:Choice Requires="p14">
      <p:transition spd="slow" p14:dur="1300">
        <p:fad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Handling Signals</a:t>
            </a:r>
            <a:endParaRPr lang="en-US" dirty="0"/>
          </a:p>
        </p:txBody>
      </p:sp>
      <p:sp>
        <p:nvSpPr>
          <p:cNvPr id="4" name="Content Placeholder 3"/>
          <p:cNvSpPr>
            <a:spLocks noGrp="1"/>
          </p:cNvSpPr>
          <p:nvPr>
            <p:ph idx="1"/>
          </p:nvPr>
        </p:nvSpPr>
        <p:spPr>
          <a:xfrm>
            <a:off x="820505" y="1200151"/>
            <a:ext cx="7317409" cy="1582806"/>
          </a:xfrm>
        </p:spPr>
        <p:txBody>
          <a:bodyPr/>
          <a:lstStyle/>
          <a:p>
            <a:pPr marL="0" indent="0">
              <a:buNone/>
            </a:pPr>
            <a:r>
              <a:rPr lang="en-US" dirty="0" smtClean="0"/>
              <a:t>Jumping around code like this is inherently </a:t>
            </a:r>
            <a:r>
              <a:rPr lang="en-US" b="1" dirty="0" smtClean="0"/>
              <a:t>unsafe</a:t>
            </a:r>
            <a:r>
              <a:rPr lang="en-US" dirty="0" smtClean="0"/>
              <a:t>: you will need to use </a:t>
            </a:r>
            <a:r>
              <a:rPr lang="en-US" dirty="0" err="1" smtClean="0"/>
              <a:t>libc</a:t>
            </a:r>
            <a:r>
              <a:rPr lang="en-US" dirty="0" smtClean="0"/>
              <a:t> functions and </a:t>
            </a:r>
            <a:r>
              <a:rPr lang="en-US" b="1" dirty="0" smtClean="0">
                <a:solidFill>
                  <a:srgbClr val="FF0000"/>
                </a:solidFill>
              </a:rPr>
              <a:t>unsafe</a:t>
            </a:r>
            <a:endParaRPr lang="en-US" b="1" dirty="0"/>
          </a:p>
        </p:txBody>
      </p:sp>
      <p:sp>
        <p:nvSpPr>
          <p:cNvPr id="3" name="Slide Number Placeholder 2"/>
          <p:cNvSpPr>
            <a:spLocks noGrp="1"/>
          </p:cNvSpPr>
          <p:nvPr>
            <p:ph type="sldNum" sz="quarter" idx="12"/>
          </p:nvPr>
        </p:nvSpPr>
        <p:spPr/>
        <p:txBody>
          <a:bodyPr/>
          <a:lstStyle/>
          <a:p>
            <a:fld id="{6507B5A5-F0C2-644D-AEA7-E773B6B78F38}" type="slidenum">
              <a:rPr lang="en-US" smtClean="0"/>
              <a:t>15</a:t>
            </a:fld>
            <a:endParaRPr lang="en-US"/>
          </a:p>
        </p:txBody>
      </p:sp>
      <p:sp>
        <p:nvSpPr>
          <p:cNvPr id="6" name="Rectangle 5"/>
          <p:cNvSpPr/>
          <p:nvPr/>
        </p:nvSpPr>
        <p:spPr>
          <a:xfrm>
            <a:off x="3012720" y="2961505"/>
            <a:ext cx="5125194" cy="132343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000" dirty="0"/>
              <a:t>use </a:t>
            </a:r>
            <a:r>
              <a:rPr lang="en-US" sz="2000" dirty="0" err="1"/>
              <a:t>std</a:t>
            </a:r>
            <a:r>
              <a:rPr lang="en-US" sz="2000" dirty="0"/>
              <a:t>::</a:t>
            </a:r>
            <a:r>
              <a:rPr lang="en-US" sz="2000" dirty="0" err="1"/>
              <a:t>io</a:t>
            </a:r>
            <a:r>
              <a:rPr lang="en-US" sz="2000" dirty="0"/>
              <a:t>::signal::{Listener, Interrupt};</a:t>
            </a:r>
          </a:p>
          <a:p>
            <a:r>
              <a:rPr lang="en-US" sz="2000" dirty="0"/>
              <a:t>use </a:t>
            </a:r>
            <a:r>
              <a:rPr lang="en-US" sz="2000" dirty="0" err="1"/>
              <a:t>std</a:t>
            </a:r>
            <a:r>
              <a:rPr lang="en-US" sz="2000" dirty="0"/>
              <a:t>::</a:t>
            </a:r>
            <a:r>
              <a:rPr lang="en-US" sz="2000" dirty="0" err="1"/>
              <a:t>libc</a:t>
            </a:r>
            <a:r>
              <a:rPr lang="en-US" sz="2000" dirty="0"/>
              <a:t>::</a:t>
            </a:r>
            <a:r>
              <a:rPr lang="en-US" sz="2000" dirty="0" err="1"/>
              <a:t>funcs</a:t>
            </a:r>
            <a:r>
              <a:rPr lang="en-US" sz="2000" dirty="0"/>
              <a:t>::posix88::signal</a:t>
            </a:r>
            <a:r>
              <a:rPr lang="en-US" sz="2000" dirty="0" smtClean="0"/>
              <a:t>;</a:t>
            </a:r>
          </a:p>
          <a:p>
            <a:r>
              <a:rPr lang="en-US" sz="2000" dirty="0" smtClean="0"/>
              <a:t>…</a:t>
            </a:r>
          </a:p>
          <a:p>
            <a:r>
              <a:rPr lang="en-US" sz="2000" dirty="0" smtClean="0"/>
              <a:t>	unsafe </a:t>
            </a:r>
            <a:r>
              <a:rPr lang="en-US" sz="2000" dirty="0"/>
              <a:t>{ signal::kill(</a:t>
            </a:r>
            <a:r>
              <a:rPr lang="en-US" sz="2000" dirty="0" err="1"/>
              <a:t>fgpid</a:t>
            </a:r>
            <a:r>
              <a:rPr lang="en-US" sz="2000" dirty="0"/>
              <a:t>, </a:t>
            </a:r>
            <a:r>
              <a:rPr lang="en-US" sz="2000" dirty="0" err="1"/>
              <a:t>libc</a:t>
            </a:r>
            <a:r>
              <a:rPr lang="en-US" sz="2000" dirty="0"/>
              <a:t>::SIGINT); }</a:t>
            </a:r>
          </a:p>
        </p:txBody>
      </p:sp>
      <mc:AlternateContent xmlns:mc="http://schemas.openxmlformats.org/markup-compatibility/2006">
        <mc:Choice xmlns:p14="http://schemas.microsoft.com/office/powerpoint/2010/main" Requires="p14">
          <p:contentPart p14:bwMode="auto" r:id="rId2">
            <p14:nvContentPartPr>
              <p14:cNvPr id="5" name="Ink 4"/>
              <p14:cNvContentPartPr/>
              <p14:nvPr/>
            </p14:nvContentPartPr>
            <p14:xfrm>
              <a:off x="958680" y="2194920"/>
              <a:ext cx="3362400" cy="2287440"/>
            </p14:xfrm>
          </p:contentPart>
        </mc:Choice>
        <mc:Fallback>
          <p:pic>
            <p:nvPicPr>
              <p:cNvPr id="5" name="Ink 4"/>
              <p:cNvPicPr/>
              <p:nvPr/>
            </p:nvPicPr>
            <p:blipFill>
              <a:blip r:embed="rId3"/>
              <a:stretch>
                <a:fillRect/>
              </a:stretch>
            </p:blipFill>
            <p:spPr>
              <a:xfrm>
                <a:off x="949320" y="2185560"/>
                <a:ext cx="3381120" cy="2306160"/>
              </a:xfrm>
              <a:prstGeom prst="rect">
                <a:avLst/>
              </a:prstGeom>
            </p:spPr>
          </p:pic>
        </mc:Fallback>
      </mc:AlternateContent>
    </p:spTree>
    <p:extLst>
      <p:ext uri="{BB962C8B-B14F-4D97-AF65-F5344CB8AC3E}">
        <p14:creationId xmlns:p14="http://schemas.microsoft.com/office/powerpoint/2010/main" val="12686479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721958"/>
            <a:ext cx="8229600" cy="857250"/>
          </a:xfrm>
        </p:spPr>
        <p:txBody>
          <a:bodyPr/>
          <a:lstStyle/>
          <a:p>
            <a:r>
              <a:rPr lang="en-US" dirty="0" smtClean="0"/>
              <a:t>How the Kernel Makes a Process</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16</a:t>
            </a:fld>
            <a:endParaRPr lang="en-US"/>
          </a:p>
        </p:txBody>
      </p:sp>
    </p:spTree>
    <p:extLst>
      <p:ext uri="{BB962C8B-B14F-4D97-AF65-F5344CB8AC3E}">
        <p14:creationId xmlns:p14="http://schemas.microsoft.com/office/powerpoint/2010/main" val="40454668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Batch Processing</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17</a:t>
            </a:fld>
            <a:endParaRPr lang="en-US"/>
          </a:p>
        </p:txBody>
      </p:sp>
      <p:pic>
        <p:nvPicPr>
          <p:cNvPr id="6" name="Picture 5">
            <a:hlinkClick r:id="rId2"/>
          </p:cNvPr>
          <p:cNvPicPr>
            <a:picLocks noChangeAspect="1"/>
          </p:cNvPicPr>
          <p:nvPr/>
        </p:nvPicPr>
        <p:blipFill>
          <a:blip r:embed="rId3"/>
          <a:stretch>
            <a:fillRect/>
          </a:stretch>
        </p:blipFill>
        <p:spPr>
          <a:xfrm>
            <a:off x="457200" y="1002833"/>
            <a:ext cx="1882566" cy="2003765"/>
          </a:xfrm>
          <a:prstGeom prst="rect">
            <a:avLst/>
          </a:prstGeom>
        </p:spPr>
      </p:pic>
      <p:sp>
        <p:nvSpPr>
          <p:cNvPr id="7" name="Right Arrow 6"/>
          <p:cNvSpPr/>
          <p:nvPr/>
        </p:nvSpPr>
        <p:spPr>
          <a:xfrm>
            <a:off x="2396069" y="1626510"/>
            <a:ext cx="886546" cy="4403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4"/>
          <a:srcRect r="29185"/>
          <a:stretch/>
        </p:blipFill>
        <p:spPr>
          <a:xfrm>
            <a:off x="6553200" y="1121399"/>
            <a:ext cx="2393774" cy="1931099"/>
          </a:xfrm>
          <a:prstGeom prst="rect">
            <a:avLst/>
          </a:prstGeom>
        </p:spPr>
      </p:pic>
      <p:sp>
        <p:nvSpPr>
          <p:cNvPr id="9" name="TextBox 8"/>
          <p:cNvSpPr txBox="1"/>
          <p:nvPr/>
        </p:nvSpPr>
        <p:spPr>
          <a:xfrm>
            <a:off x="587039" y="2995429"/>
            <a:ext cx="1616749" cy="584776"/>
          </a:xfrm>
          <a:prstGeom prst="rect">
            <a:avLst/>
          </a:prstGeom>
          <a:noFill/>
        </p:spPr>
        <p:txBody>
          <a:bodyPr wrap="none" rtlCol="0">
            <a:spAutoFit/>
          </a:bodyPr>
          <a:lstStyle/>
          <a:p>
            <a:r>
              <a:rPr lang="en-US" sz="3200" dirty="0" smtClean="0"/>
              <a:t>Program</a:t>
            </a:r>
            <a:endParaRPr lang="en-US" sz="3200" dirty="0"/>
          </a:p>
        </p:txBody>
      </p:sp>
      <p:sp>
        <p:nvSpPr>
          <p:cNvPr id="10" name="TextBox 9"/>
          <p:cNvSpPr txBox="1"/>
          <p:nvPr/>
        </p:nvSpPr>
        <p:spPr>
          <a:xfrm>
            <a:off x="3408662" y="2940165"/>
            <a:ext cx="2272498" cy="1077218"/>
          </a:xfrm>
          <a:prstGeom prst="rect">
            <a:avLst/>
          </a:prstGeom>
          <a:noFill/>
        </p:spPr>
        <p:txBody>
          <a:bodyPr wrap="square" rtlCol="0">
            <a:spAutoFit/>
          </a:bodyPr>
          <a:lstStyle/>
          <a:p>
            <a:pPr algn="ctr"/>
            <a:r>
              <a:rPr lang="en-US" sz="3200" dirty="0" smtClean="0"/>
              <a:t>Computer Center</a:t>
            </a:r>
            <a:endParaRPr lang="en-US" sz="3200" dirty="0"/>
          </a:p>
        </p:txBody>
      </p:sp>
      <p:pic>
        <p:nvPicPr>
          <p:cNvPr id="11" name="Picture 10"/>
          <p:cNvPicPr>
            <a:picLocks noChangeAspect="1"/>
          </p:cNvPicPr>
          <p:nvPr/>
        </p:nvPicPr>
        <p:blipFill>
          <a:blip r:embed="rId5"/>
          <a:stretch>
            <a:fillRect/>
          </a:stretch>
        </p:blipFill>
        <p:spPr>
          <a:xfrm>
            <a:off x="3282615" y="1307299"/>
            <a:ext cx="2371238" cy="1519074"/>
          </a:xfrm>
          <a:prstGeom prst="rect">
            <a:avLst/>
          </a:prstGeom>
        </p:spPr>
      </p:pic>
      <p:sp>
        <p:nvSpPr>
          <p:cNvPr id="12" name="Right Arrow 11"/>
          <p:cNvSpPr/>
          <p:nvPr/>
        </p:nvSpPr>
        <p:spPr>
          <a:xfrm>
            <a:off x="5576527" y="1740810"/>
            <a:ext cx="886546" cy="4403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6179582" y="3117852"/>
            <a:ext cx="2990973" cy="523220"/>
          </a:xfrm>
          <a:prstGeom prst="rect">
            <a:avLst/>
          </a:prstGeom>
          <a:noFill/>
        </p:spPr>
        <p:txBody>
          <a:bodyPr wrap="none" rtlCol="0">
            <a:spAutoFit/>
          </a:bodyPr>
          <a:lstStyle/>
          <a:p>
            <a:r>
              <a:rPr lang="en-US" sz="2800" dirty="0" smtClean="0"/>
              <a:t>Your Program Runs</a:t>
            </a:r>
            <a:endParaRPr lang="en-US" sz="2800" dirty="0"/>
          </a:p>
        </p:txBody>
      </p:sp>
      <p:sp>
        <p:nvSpPr>
          <p:cNvPr id="15" name="Bent Arrow 14"/>
          <p:cNvSpPr/>
          <p:nvPr/>
        </p:nvSpPr>
        <p:spPr>
          <a:xfrm rot="10800000">
            <a:off x="5409009" y="3705791"/>
            <a:ext cx="2517399" cy="818959"/>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1311565" y="4017459"/>
            <a:ext cx="4032499" cy="707886"/>
          </a:xfrm>
          <a:prstGeom prst="rect">
            <a:avLst/>
          </a:prstGeom>
          <a:solidFill>
            <a:srgbClr val="FFFF00"/>
          </a:solidFill>
          <a:ln>
            <a:solidFill>
              <a:schemeClr val="accent6">
                <a:lumMod val="75000"/>
              </a:schemeClr>
            </a:solidFill>
          </a:ln>
        </p:spPr>
        <p:txBody>
          <a:bodyPr wrap="none" rtlCol="0">
            <a:spAutoFit/>
          </a:bodyPr>
          <a:lstStyle/>
          <a:p>
            <a:r>
              <a:rPr lang="en-US" sz="2000" b="1" dirty="0" smtClean="0">
                <a:latin typeface="Courier New"/>
                <a:cs typeface="Courier New"/>
              </a:rPr>
              <a:t>Output: Invalid Operation</a:t>
            </a:r>
          </a:p>
          <a:p>
            <a:r>
              <a:rPr lang="en-US" sz="2000" b="1" dirty="0" smtClean="0">
                <a:latin typeface="Courier New"/>
                <a:cs typeface="Courier New"/>
              </a:rPr>
              <a:t>Charge: $174.32</a:t>
            </a:r>
            <a:endParaRPr lang="en-US" sz="2000" b="1" dirty="0">
              <a:latin typeface="Courier New"/>
              <a:cs typeface="Courier New"/>
            </a:endParaRPr>
          </a:p>
        </p:txBody>
      </p:sp>
      <p:sp>
        <p:nvSpPr>
          <p:cNvPr id="14" name="TextBox 13"/>
          <p:cNvSpPr txBox="1"/>
          <p:nvPr/>
        </p:nvSpPr>
        <p:spPr>
          <a:xfrm>
            <a:off x="457200" y="205979"/>
            <a:ext cx="1427644"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dirty="0" smtClean="0"/>
              <a:t>From Class 3:</a:t>
            </a:r>
            <a:endParaRPr lang="en-US" dirty="0"/>
          </a:p>
        </p:txBody>
      </p:sp>
    </p:spTree>
    <p:extLst>
      <p:ext uri="{BB962C8B-B14F-4D97-AF65-F5344CB8AC3E}">
        <p14:creationId xmlns:p14="http://schemas.microsoft.com/office/powerpoint/2010/main" val="310844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heckerboard(across)">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Abstraction</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18</a:t>
            </a:fld>
            <a:endParaRPr lang="en-US"/>
          </a:p>
        </p:txBody>
      </p:sp>
      <p:sp>
        <p:nvSpPr>
          <p:cNvPr id="6" name="TextBox 5"/>
          <p:cNvSpPr txBox="1"/>
          <p:nvPr/>
        </p:nvSpPr>
        <p:spPr>
          <a:xfrm>
            <a:off x="457200" y="1092826"/>
            <a:ext cx="8059536" cy="107721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3200" dirty="0" smtClean="0"/>
              <a:t>Provide each program with the illusion that it owns the whole machine.</a:t>
            </a:r>
            <a:endParaRPr lang="en-US" sz="3200" dirty="0"/>
          </a:p>
        </p:txBody>
      </p:sp>
      <p:sp>
        <p:nvSpPr>
          <p:cNvPr id="7" name="TextBox 6"/>
          <p:cNvSpPr txBox="1"/>
          <p:nvPr/>
        </p:nvSpPr>
        <p:spPr>
          <a:xfrm>
            <a:off x="3124200" y="2351133"/>
            <a:ext cx="5392536" cy="2308324"/>
          </a:xfrm>
          <a:prstGeom prst="rect">
            <a:avLst/>
          </a:prstGeom>
          <a:noFill/>
        </p:spPr>
        <p:txBody>
          <a:bodyPr wrap="square" rtlCol="0">
            <a:spAutoFit/>
          </a:bodyPr>
          <a:lstStyle/>
          <a:p>
            <a:r>
              <a:rPr lang="en-US" sz="2400" dirty="0"/>
              <a:t>The best example of this way to do things is Linux, which is an </a:t>
            </a:r>
            <a:r>
              <a:rPr lang="en-US" sz="2400" i="1" dirty="0"/>
              <a:t>operating system</a:t>
            </a:r>
            <a:r>
              <a:rPr lang="en-US" sz="2400" dirty="0"/>
              <a:t>, </a:t>
            </a:r>
            <a:r>
              <a:rPr lang="en-US" sz="2400" dirty="0" smtClean="0"/>
              <a:t>which is </a:t>
            </a:r>
            <a:r>
              <a:rPr lang="en-US" sz="2400" dirty="0"/>
              <a:t>a program that keeps track of other programs in a computer and gives each its due </a:t>
            </a:r>
            <a:r>
              <a:rPr lang="en-US" sz="2400" dirty="0" smtClean="0"/>
              <a:t>in space </a:t>
            </a:r>
            <a:r>
              <a:rPr lang="en-US" sz="2400" dirty="0"/>
              <a:t>and time</a:t>
            </a:r>
            <a:r>
              <a:rPr lang="en-US" sz="2400" dirty="0" smtClean="0"/>
              <a:t>.</a:t>
            </a:r>
          </a:p>
          <a:p>
            <a:pPr algn="r"/>
            <a:r>
              <a:rPr lang="en-US" sz="2400" dirty="0" smtClean="0"/>
              <a:t>Guy Steele, “How to Grow a Language”</a:t>
            </a:r>
          </a:p>
        </p:txBody>
      </p:sp>
      <p:pic>
        <p:nvPicPr>
          <p:cNvPr id="13" name="Picture 12"/>
          <p:cNvPicPr>
            <a:picLocks noChangeAspect="1"/>
          </p:cNvPicPr>
          <p:nvPr/>
        </p:nvPicPr>
        <p:blipFill>
          <a:blip r:embed="rId2"/>
          <a:stretch>
            <a:fillRect/>
          </a:stretch>
        </p:blipFill>
        <p:spPr>
          <a:xfrm>
            <a:off x="886095" y="2252693"/>
            <a:ext cx="2092288" cy="2659831"/>
          </a:xfrm>
          <a:prstGeom prst="rect">
            <a:avLst/>
          </a:prstGeom>
        </p:spPr>
      </p:pic>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3250080" y="3092040"/>
              <a:ext cx="5277960" cy="1811520"/>
            </p14:xfrm>
          </p:contentPart>
        </mc:Choice>
        <mc:Fallback>
          <p:pic>
            <p:nvPicPr>
              <p:cNvPr id="3" name="Ink 2"/>
              <p:cNvPicPr/>
              <p:nvPr/>
            </p:nvPicPr>
            <p:blipFill>
              <a:blip r:embed="rId4"/>
              <a:stretch>
                <a:fillRect/>
              </a:stretch>
            </p:blipFill>
            <p:spPr>
              <a:xfrm>
                <a:off x="3240720" y="3082680"/>
                <a:ext cx="5296680" cy="1830240"/>
              </a:xfrm>
              <a:prstGeom prst="rect">
                <a:avLst/>
              </a:prstGeom>
            </p:spPr>
          </p:pic>
        </mc:Fallback>
      </mc:AlternateContent>
    </p:spTree>
    <p:extLst>
      <p:ext uri="{BB962C8B-B14F-4D97-AF65-F5344CB8AC3E}">
        <p14:creationId xmlns:p14="http://schemas.microsoft.com/office/powerpoint/2010/main" val="15618980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Today</a:t>
            </a:r>
            <a:endParaRPr lang="en-US" dirty="0"/>
          </a:p>
        </p:txBody>
      </p:sp>
      <p:sp>
        <p:nvSpPr>
          <p:cNvPr id="3" name="Content Placeholder 2"/>
          <p:cNvSpPr>
            <a:spLocks noGrp="1"/>
          </p:cNvSpPr>
          <p:nvPr>
            <p:ph idx="1"/>
          </p:nvPr>
        </p:nvSpPr>
        <p:spPr/>
        <p:txBody>
          <a:bodyPr/>
          <a:lstStyle/>
          <a:p>
            <a:pPr marL="0" indent="0">
              <a:buNone/>
            </a:pPr>
            <a:r>
              <a:rPr lang="en-US" b="1" dirty="0" smtClean="0"/>
              <a:t>Anti-Gnashing Gashing Tips</a:t>
            </a:r>
          </a:p>
          <a:p>
            <a:pPr marL="0" indent="0">
              <a:buNone/>
            </a:pPr>
            <a:r>
              <a:rPr lang="en-US" b="1" dirty="0" smtClean="0"/>
              <a:t>How the Kernel Makes a Process:</a:t>
            </a:r>
          </a:p>
          <a:p>
            <a:pPr marL="0" indent="0">
              <a:buNone/>
            </a:pPr>
            <a:r>
              <a:rPr lang="en-US" b="1" dirty="0"/>
              <a:t>	</a:t>
            </a:r>
            <a:r>
              <a:rPr lang="en-US" b="1" dirty="0" smtClean="0"/>
              <a:t>Virtual Memory</a:t>
            </a:r>
            <a:endParaRPr lang="en-US" b="1"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1</a:t>
            </a:fld>
            <a:endParaRPr lang="en-US"/>
          </a:p>
        </p:txBody>
      </p:sp>
      <p:sp>
        <p:nvSpPr>
          <p:cNvPr id="4" name="TextBox 3"/>
          <p:cNvSpPr txBox="1"/>
          <p:nvPr/>
        </p:nvSpPr>
        <p:spPr>
          <a:xfrm>
            <a:off x="618435" y="3556002"/>
            <a:ext cx="2509822"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400" b="1" dirty="0" smtClean="0"/>
              <a:t>PS2 is Due Sunday</a:t>
            </a:r>
            <a:endParaRPr lang="en-US" sz="2400" b="1" dirty="0"/>
          </a:p>
        </p:txBody>
      </p:sp>
      <p:sp>
        <p:nvSpPr>
          <p:cNvPr id="7" name="TextBox 6"/>
          <p:cNvSpPr txBox="1"/>
          <p:nvPr/>
        </p:nvSpPr>
        <p:spPr>
          <a:xfrm>
            <a:off x="4059585" y="3036006"/>
            <a:ext cx="4627217" cy="156966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400" b="1" dirty="0" smtClean="0"/>
              <a:t>Exam 1 is out after class Tuesday (Feb 11) due 11:59pm Thursday (Feb 13) – open resources, most questions will be taken from notes</a:t>
            </a:r>
            <a:endParaRPr lang="en-US" sz="2400" b="1" dirty="0"/>
          </a:p>
        </p:txBody>
      </p:sp>
      <mc:AlternateContent xmlns:mc="http://schemas.openxmlformats.org/markup-compatibility/2006">
        <mc:Choice xmlns:p14="http://schemas.microsoft.com/office/powerpoint/2010/main" Requires="p14">
          <p:contentPart p14:bwMode="auto" r:id="rId2">
            <p14:nvContentPartPr>
              <p14:cNvPr id="5" name="Ink 4"/>
              <p14:cNvContentPartPr/>
              <p14:nvPr/>
            </p14:nvContentPartPr>
            <p14:xfrm>
              <a:off x="905400" y="2864520"/>
              <a:ext cx="7538400" cy="1723680"/>
            </p14:xfrm>
          </p:contentPart>
        </mc:Choice>
        <mc:Fallback>
          <p:pic>
            <p:nvPicPr>
              <p:cNvPr id="5" name="Ink 4"/>
              <p:cNvPicPr/>
              <p:nvPr/>
            </p:nvPicPr>
            <p:blipFill>
              <a:blip r:embed="rId3"/>
              <a:stretch>
                <a:fillRect/>
              </a:stretch>
            </p:blipFill>
            <p:spPr>
              <a:xfrm>
                <a:off x="896040" y="2855160"/>
                <a:ext cx="7557120" cy="1742400"/>
              </a:xfrm>
              <a:prstGeom prst="rect">
                <a:avLst/>
              </a:prstGeom>
            </p:spPr>
          </p:pic>
        </mc:Fallback>
      </mc:AlternateContent>
    </p:spTree>
    <p:extLst>
      <p:ext uri="{BB962C8B-B14F-4D97-AF65-F5344CB8AC3E}">
        <p14:creationId xmlns:p14="http://schemas.microsoft.com/office/powerpoint/2010/main" val="35469143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2" y="1998337"/>
            <a:ext cx="7675709" cy="2086899"/>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4400" dirty="0"/>
          </a:p>
        </p:txBody>
      </p:sp>
      <p:sp>
        <p:nvSpPr>
          <p:cNvPr id="2" name="Title 1"/>
          <p:cNvSpPr>
            <a:spLocks noGrp="1"/>
          </p:cNvSpPr>
          <p:nvPr>
            <p:ph type="title"/>
          </p:nvPr>
        </p:nvSpPr>
        <p:spPr/>
        <p:txBody>
          <a:bodyPr/>
          <a:lstStyle/>
          <a:p>
            <a:r>
              <a:rPr lang="en-US" dirty="0" smtClean="0"/>
              <a:t>Memory Isolation</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19</a:t>
            </a:fld>
            <a:endParaRPr lang="en-US"/>
          </a:p>
        </p:txBody>
      </p:sp>
      <p:sp>
        <p:nvSpPr>
          <p:cNvPr id="6" name="Rectangle 5"/>
          <p:cNvSpPr/>
          <p:nvPr/>
        </p:nvSpPr>
        <p:spPr>
          <a:xfrm>
            <a:off x="2075157" y="2166438"/>
            <a:ext cx="2846249" cy="175069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smtClean="0"/>
              <a:t>Memory Space 1</a:t>
            </a:r>
            <a:endParaRPr lang="en-US" sz="4400" dirty="0"/>
          </a:p>
        </p:txBody>
      </p:sp>
      <p:sp>
        <p:nvSpPr>
          <p:cNvPr id="7" name="Rectangle 6"/>
          <p:cNvSpPr/>
          <p:nvPr/>
        </p:nvSpPr>
        <p:spPr>
          <a:xfrm>
            <a:off x="5073806" y="2166438"/>
            <a:ext cx="2846249" cy="17506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dirty="0" smtClean="0"/>
              <a:t>Memory Space 2</a:t>
            </a:r>
            <a:endParaRPr lang="en-US" sz="4400" dirty="0"/>
          </a:p>
        </p:txBody>
      </p:sp>
      <p:sp>
        <p:nvSpPr>
          <p:cNvPr id="9" name="TextBox 8"/>
          <p:cNvSpPr txBox="1"/>
          <p:nvPr/>
        </p:nvSpPr>
        <p:spPr>
          <a:xfrm>
            <a:off x="895833" y="1063230"/>
            <a:ext cx="7288774" cy="830997"/>
          </a:xfrm>
          <a:prstGeom prst="rect">
            <a:avLst/>
          </a:prstGeom>
          <a:noFill/>
        </p:spPr>
        <p:txBody>
          <a:bodyPr wrap="none" rtlCol="0">
            <a:spAutoFit/>
          </a:bodyPr>
          <a:lstStyle/>
          <a:p>
            <a:r>
              <a:rPr lang="en-US" sz="2400" b="1" dirty="0" smtClean="0"/>
              <a:t>Process 1</a:t>
            </a:r>
            <a:r>
              <a:rPr lang="en-US" sz="2400" dirty="0" smtClean="0"/>
              <a:t> should only be able to access </a:t>
            </a:r>
            <a:r>
              <a:rPr lang="en-US" sz="2400" b="1" dirty="0" smtClean="0"/>
              <a:t>Memory Space 1</a:t>
            </a:r>
          </a:p>
          <a:p>
            <a:r>
              <a:rPr lang="en-US" sz="2400" b="1" dirty="0" smtClean="0"/>
              <a:t>Process 2</a:t>
            </a:r>
            <a:r>
              <a:rPr lang="en-US" sz="2400" dirty="0" smtClean="0"/>
              <a:t> should only be able to access </a:t>
            </a:r>
            <a:r>
              <a:rPr lang="en-US" sz="2400" b="1" dirty="0" smtClean="0"/>
              <a:t>Memory Space 2</a:t>
            </a:r>
            <a:endParaRPr lang="en-US" sz="2400" b="1" dirty="0"/>
          </a:p>
        </p:txBody>
      </p:sp>
      <p:sp>
        <p:nvSpPr>
          <p:cNvPr id="10" name="TextBox 9"/>
          <p:cNvSpPr txBox="1"/>
          <p:nvPr/>
        </p:nvSpPr>
        <p:spPr>
          <a:xfrm rot="16200000">
            <a:off x="7533" y="2857119"/>
            <a:ext cx="1776598" cy="369332"/>
          </a:xfrm>
          <a:prstGeom prst="rect">
            <a:avLst/>
          </a:prstGeom>
          <a:noFill/>
        </p:spPr>
        <p:txBody>
          <a:bodyPr wrap="none" rtlCol="0">
            <a:spAutoFit/>
          </a:bodyPr>
          <a:lstStyle/>
          <a:p>
            <a:r>
              <a:rPr lang="en-US" dirty="0" smtClean="0"/>
              <a:t>Physical memory</a:t>
            </a:r>
            <a:endParaRPr lang="en-US" dirty="0"/>
          </a:p>
        </p:txBody>
      </p:sp>
      <p:sp>
        <p:nvSpPr>
          <p:cNvPr id="11" name="TextBox 10"/>
          <p:cNvSpPr txBox="1"/>
          <p:nvPr/>
        </p:nvSpPr>
        <p:spPr>
          <a:xfrm>
            <a:off x="1770725" y="4242772"/>
            <a:ext cx="6592870" cy="369332"/>
          </a:xfrm>
          <a:prstGeom prst="rect">
            <a:avLst/>
          </a:prstGeom>
          <a:noFill/>
        </p:spPr>
        <p:txBody>
          <a:bodyPr wrap="none" rtlCol="0">
            <a:spAutoFit/>
          </a:bodyPr>
          <a:lstStyle/>
          <a:p>
            <a:r>
              <a:rPr lang="en-US" i="1" dirty="0" smtClean="0"/>
              <a:t>Do we need special hardware support do provide memory isolation?</a:t>
            </a:r>
            <a:endParaRPr lang="en-US" i="1" dirty="0"/>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6696000" y="4876920"/>
              <a:ext cx="360" cy="360"/>
            </p14:xfrm>
          </p:contentPart>
        </mc:Choice>
        <mc:Fallback>
          <p:pic>
            <p:nvPicPr>
              <p:cNvPr id="3" name="Ink 2"/>
              <p:cNvPicPr/>
              <p:nvPr/>
            </p:nvPicPr>
            <p:blipFill>
              <a:blip r:embed="rId3"/>
              <a:stretch>
                <a:fillRect/>
              </a:stretch>
            </p:blipFill>
            <p:spPr>
              <a:xfrm>
                <a:off x="6686640" y="4867560"/>
                <a:ext cx="19080" cy="19080"/>
              </a:xfrm>
              <a:prstGeom prst="rect">
                <a:avLst/>
              </a:prstGeom>
            </p:spPr>
          </p:pic>
        </mc:Fallback>
      </mc:AlternateContent>
    </p:spTree>
    <p:extLst>
      <p:ext uri="{BB962C8B-B14F-4D97-AF65-F5344CB8AC3E}">
        <p14:creationId xmlns:p14="http://schemas.microsoft.com/office/powerpoint/2010/main" val="20457480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Software-Based Memory Isolation</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20</a:t>
            </a:fld>
            <a:endParaRPr lang="en-US"/>
          </a:p>
        </p:txBody>
      </p:sp>
      <p:sp>
        <p:nvSpPr>
          <p:cNvPr id="7" name="Rectangle 6"/>
          <p:cNvSpPr/>
          <p:nvPr/>
        </p:nvSpPr>
        <p:spPr>
          <a:xfrm>
            <a:off x="457200" y="1821652"/>
            <a:ext cx="3309370" cy="1384995"/>
          </a:xfrm>
          <a:prstGeom prst="rect">
            <a:avLst/>
          </a:prstGeom>
        </p:spPr>
        <p:txBody>
          <a:bodyPr wrap="none">
            <a:spAutoFit/>
          </a:bodyPr>
          <a:lstStyle/>
          <a:p>
            <a:r>
              <a:rPr lang="en-US" sz="2800" b="1" dirty="0" smtClean="0">
                <a:solidFill>
                  <a:schemeClr val="accent4">
                    <a:lumMod val="75000"/>
                  </a:schemeClr>
                </a:solidFill>
              </a:rPr>
              <a:t>…</a:t>
            </a:r>
          </a:p>
          <a:p>
            <a:r>
              <a:rPr lang="en-US" sz="2800" b="1" dirty="0" err="1" smtClean="0">
                <a:solidFill>
                  <a:schemeClr val="accent4">
                    <a:lumMod val="75000"/>
                  </a:schemeClr>
                </a:solidFill>
              </a:rPr>
              <a:t>movq</a:t>
            </a:r>
            <a:r>
              <a:rPr lang="en-US" sz="2800" b="1" dirty="0" smtClean="0">
                <a:solidFill>
                  <a:schemeClr val="accent4">
                    <a:lumMod val="75000"/>
                  </a:schemeClr>
                </a:solidFill>
              </a:rPr>
              <a:t> %</a:t>
            </a:r>
            <a:r>
              <a:rPr lang="en-US" sz="2800" b="1" dirty="0" err="1">
                <a:solidFill>
                  <a:schemeClr val="accent4">
                    <a:lumMod val="75000"/>
                  </a:schemeClr>
                </a:solidFill>
              </a:rPr>
              <a:t>rax</a:t>
            </a:r>
            <a:r>
              <a:rPr lang="en-US" sz="2800" b="1" dirty="0">
                <a:solidFill>
                  <a:schemeClr val="accent4">
                    <a:lumMod val="75000"/>
                  </a:schemeClr>
                </a:solidFill>
              </a:rPr>
              <a:t>, -8(%</a:t>
            </a:r>
            <a:r>
              <a:rPr lang="en-US" sz="2800" b="1" dirty="0" err="1">
                <a:solidFill>
                  <a:schemeClr val="accent4">
                    <a:lumMod val="75000"/>
                  </a:schemeClr>
                </a:solidFill>
              </a:rPr>
              <a:t>rbp</a:t>
            </a:r>
            <a:r>
              <a:rPr lang="en-US" sz="2800" b="1" dirty="0" smtClean="0">
                <a:solidFill>
                  <a:schemeClr val="accent4">
                    <a:lumMod val="75000"/>
                  </a:schemeClr>
                </a:solidFill>
              </a:rPr>
              <a:t>)</a:t>
            </a:r>
          </a:p>
          <a:p>
            <a:r>
              <a:rPr lang="en-US" sz="2800" b="1" dirty="0" smtClean="0">
                <a:solidFill>
                  <a:schemeClr val="accent4">
                    <a:lumMod val="75000"/>
                  </a:schemeClr>
                </a:solidFill>
              </a:rPr>
              <a:t>…</a:t>
            </a:r>
          </a:p>
        </p:txBody>
      </p:sp>
      <p:sp>
        <p:nvSpPr>
          <p:cNvPr id="8" name="Rectangle 7"/>
          <p:cNvSpPr/>
          <p:nvPr/>
        </p:nvSpPr>
        <p:spPr>
          <a:xfrm>
            <a:off x="476243" y="1156314"/>
            <a:ext cx="3322514" cy="4482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Original Code</a:t>
            </a:r>
            <a:endParaRPr lang="en-US" sz="2800" dirty="0"/>
          </a:p>
        </p:txBody>
      </p:sp>
      <p:sp>
        <p:nvSpPr>
          <p:cNvPr id="9" name="Right Arrow 8"/>
          <p:cNvSpPr/>
          <p:nvPr/>
        </p:nvSpPr>
        <p:spPr>
          <a:xfrm>
            <a:off x="3798757" y="2264125"/>
            <a:ext cx="1519060" cy="126987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Safe Loader</a:t>
            </a:r>
            <a:endParaRPr lang="en-US" dirty="0"/>
          </a:p>
        </p:txBody>
      </p:sp>
      <p:sp>
        <p:nvSpPr>
          <p:cNvPr id="10" name="Rectangle 9"/>
          <p:cNvSpPr/>
          <p:nvPr/>
        </p:nvSpPr>
        <p:spPr>
          <a:xfrm>
            <a:off x="5412965" y="1821652"/>
            <a:ext cx="3249608" cy="2246769"/>
          </a:xfrm>
          <a:prstGeom prst="rect">
            <a:avLst/>
          </a:prstGeom>
        </p:spPr>
        <p:txBody>
          <a:bodyPr wrap="none">
            <a:spAutoFit/>
          </a:bodyPr>
          <a:lstStyle/>
          <a:p>
            <a:r>
              <a:rPr lang="en-US" sz="2800" b="1" dirty="0" smtClean="0">
                <a:solidFill>
                  <a:schemeClr val="accent4">
                    <a:lumMod val="75000"/>
                  </a:schemeClr>
                </a:solidFill>
              </a:rPr>
              <a:t>…</a:t>
            </a:r>
          </a:p>
          <a:p>
            <a:r>
              <a:rPr lang="en-US" sz="2800" b="1" dirty="0" err="1" smtClean="0">
                <a:solidFill>
                  <a:schemeClr val="accent4">
                    <a:lumMod val="75000"/>
                  </a:schemeClr>
                </a:solidFill>
              </a:rPr>
              <a:t>movq</a:t>
            </a:r>
            <a:r>
              <a:rPr lang="en-US" sz="2800" b="1" dirty="0" smtClean="0">
                <a:solidFill>
                  <a:schemeClr val="accent4">
                    <a:lumMod val="75000"/>
                  </a:schemeClr>
                </a:solidFill>
              </a:rPr>
              <a:t> -8(%</a:t>
            </a:r>
            <a:r>
              <a:rPr lang="en-US" sz="2800" b="1" dirty="0" err="1" smtClean="0">
                <a:solidFill>
                  <a:schemeClr val="accent4">
                    <a:lumMod val="75000"/>
                  </a:schemeClr>
                </a:solidFill>
              </a:rPr>
              <a:t>rbp</a:t>
            </a:r>
            <a:r>
              <a:rPr lang="en-US" sz="2800" b="1" dirty="0" smtClean="0">
                <a:solidFill>
                  <a:schemeClr val="accent4">
                    <a:lumMod val="75000"/>
                  </a:schemeClr>
                </a:solidFill>
              </a:rPr>
              <a:t>),%</a:t>
            </a:r>
            <a:r>
              <a:rPr lang="en-US" sz="2800" b="1" dirty="0" err="1" smtClean="0">
                <a:solidFill>
                  <a:schemeClr val="accent4">
                    <a:lumMod val="75000"/>
                  </a:schemeClr>
                </a:solidFill>
              </a:rPr>
              <a:t>rdx</a:t>
            </a:r>
            <a:endParaRPr lang="en-US" sz="2800" b="1" dirty="0" smtClean="0">
              <a:solidFill>
                <a:schemeClr val="accent4">
                  <a:lumMod val="75000"/>
                </a:schemeClr>
              </a:solidFill>
            </a:endParaRPr>
          </a:p>
          <a:p>
            <a:r>
              <a:rPr lang="en-US" sz="2800" b="1" dirty="0" err="1" smtClean="0">
                <a:solidFill>
                  <a:schemeClr val="accent4">
                    <a:lumMod val="75000"/>
                  </a:schemeClr>
                </a:solidFill>
              </a:rPr>
              <a:t>andq</a:t>
            </a:r>
            <a:r>
              <a:rPr lang="en-US" sz="2800" b="1" dirty="0" smtClean="0">
                <a:solidFill>
                  <a:schemeClr val="accent4">
                    <a:lumMod val="75000"/>
                  </a:schemeClr>
                </a:solidFill>
              </a:rPr>
              <a:t> %</a:t>
            </a:r>
            <a:r>
              <a:rPr lang="en-US" sz="2800" b="1" dirty="0" err="1" smtClean="0">
                <a:solidFill>
                  <a:schemeClr val="accent4">
                    <a:lumMod val="75000"/>
                  </a:schemeClr>
                </a:solidFill>
              </a:rPr>
              <a:t>rdx</a:t>
            </a:r>
            <a:r>
              <a:rPr lang="en-US" sz="2800" b="1" dirty="0" smtClean="0">
                <a:solidFill>
                  <a:schemeClr val="accent4">
                    <a:lumMod val="75000"/>
                  </a:schemeClr>
                </a:solidFill>
              </a:rPr>
              <a:t>,%</a:t>
            </a:r>
            <a:r>
              <a:rPr lang="en-US" sz="2800" b="1" dirty="0" err="1" smtClean="0">
                <a:solidFill>
                  <a:schemeClr val="accent4">
                    <a:lumMod val="75000"/>
                  </a:schemeClr>
                </a:solidFill>
              </a:rPr>
              <a:t>rgx</a:t>
            </a:r>
            <a:endParaRPr lang="en-US" sz="2800" b="1" dirty="0" smtClean="0">
              <a:solidFill>
                <a:schemeClr val="accent4">
                  <a:lumMod val="75000"/>
                </a:schemeClr>
              </a:solidFill>
            </a:endParaRPr>
          </a:p>
          <a:p>
            <a:r>
              <a:rPr lang="en-US" sz="2800" b="1" dirty="0" err="1" smtClean="0">
                <a:solidFill>
                  <a:schemeClr val="accent4">
                    <a:lumMod val="75000"/>
                  </a:schemeClr>
                </a:solidFill>
              </a:rPr>
              <a:t>movq</a:t>
            </a:r>
            <a:r>
              <a:rPr lang="en-US" sz="2800" b="1" dirty="0" smtClean="0">
                <a:solidFill>
                  <a:schemeClr val="accent4">
                    <a:lumMod val="75000"/>
                  </a:schemeClr>
                </a:solidFill>
              </a:rPr>
              <a:t>  %</a:t>
            </a:r>
            <a:r>
              <a:rPr lang="en-US" sz="2800" b="1" dirty="0" err="1">
                <a:solidFill>
                  <a:schemeClr val="accent4">
                    <a:lumMod val="75000"/>
                  </a:schemeClr>
                </a:solidFill>
              </a:rPr>
              <a:t>rax</a:t>
            </a:r>
            <a:r>
              <a:rPr lang="en-US" sz="2800" b="1" dirty="0">
                <a:solidFill>
                  <a:schemeClr val="accent4">
                    <a:lumMod val="75000"/>
                  </a:schemeClr>
                </a:solidFill>
              </a:rPr>
              <a:t>, </a:t>
            </a:r>
            <a:r>
              <a:rPr lang="en-US" sz="2800" b="1" dirty="0" smtClean="0">
                <a:solidFill>
                  <a:schemeClr val="accent4">
                    <a:lumMod val="75000"/>
                  </a:schemeClr>
                </a:solidFill>
              </a:rPr>
              <a:t>%</a:t>
            </a:r>
            <a:r>
              <a:rPr lang="en-US" sz="2800" b="1" dirty="0" err="1" smtClean="0">
                <a:solidFill>
                  <a:schemeClr val="accent4">
                    <a:lumMod val="75000"/>
                  </a:schemeClr>
                </a:solidFill>
              </a:rPr>
              <a:t>rdx</a:t>
            </a:r>
            <a:endParaRPr lang="en-US" sz="2800" b="1" dirty="0" smtClean="0">
              <a:solidFill>
                <a:schemeClr val="accent4">
                  <a:lumMod val="75000"/>
                </a:schemeClr>
              </a:solidFill>
            </a:endParaRPr>
          </a:p>
          <a:p>
            <a:r>
              <a:rPr lang="en-US" sz="2800" b="1" dirty="0" smtClean="0">
                <a:solidFill>
                  <a:schemeClr val="accent4">
                    <a:lumMod val="75000"/>
                  </a:schemeClr>
                </a:solidFill>
              </a:rPr>
              <a:t>…</a:t>
            </a:r>
          </a:p>
        </p:txBody>
      </p:sp>
      <p:sp>
        <p:nvSpPr>
          <p:cNvPr id="11" name="Rectangle 10"/>
          <p:cNvSpPr/>
          <p:nvPr/>
        </p:nvSpPr>
        <p:spPr>
          <a:xfrm>
            <a:off x="5317817" y="1156314"/>
            <a:ext cx="3322514" cy="448262"/>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dirty="0" smtClean="0"/>
              <a:t>“Sandboxed” Code</a:t>
            </a:r>
            <a:endParaRPr lang="en-US" sz="2800" dirty="0"/>
          </a:p>
        </p:txBody>
      </p:sp>
      <p:sp>
        <p:nvSpPr>
          <p:cNvPr id="12" name="TextBox 11"/>
          <p:cNvSpPr txBox="1"/>
          <p:nvPr/>
        </p:nvSpPr>
        <p:spPr>
          <a:xfrm>
            <a:off x="5114158" y="3720011"/>
            <a:ext cx="3589775" cy="923330"/>
          </a:xfrm>
          <a:prstGeom prst="rect">
            <a:avLst/>
          </a:prstGeom>
          <a:solidFill>
            <a:schemeClr val="accent3">
              <a:lumMod val="40000"/>
              <a:lumOff val="60000"/>
            </a:schemeClr>
          </a:solidFill>
        </p:spPr>
        <p:txBody>
          <a:bodyPr wrap="square" rtlCol="0">
            <a:spAutoFit/>
          </a:bodyPr>
          <a:lstStyle/>
          <a:p>
            <a:r>
              <a:rPr lang="en-US" dirty="0" smtClean="0"/>
              <a:t>Assumes %</a:t>
            </a:r>
            <a:r>
              <a:rPr lang="en-US" dirty="0" err="1" smtClean="0"/>
              <a:t>rdx</a:t>
            </a:r>
            <a:r>
              <a:rPr lang="en-US" dirty="0" smtClean="0"/>
              <a:t> is reserved and %</a:t>
            </a:r>
            <a:r>
              <a:rPr lang="en-US" dirty="0" err="1" smtClean="0"/>
              <a:t>rgx</a:t>
            </a:r>
            <a:r>
              <a:rPr lang="en-US" dirty="0" smtClean="0"/>
              <a:t> is protected and holds a mask for the memory segment</a:t>
            </a:r>
            <a:endParaRPr lang="en-US" dirty="0"/>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1440360" y="2337480"/>
              <a:ext cx="7065360" cy="2233440"/>
            </p14:xfrm>
          </p:contentPart>
        </mc:Choice>
        <mc:Fallback>
          <p:pic>
            <p:nvPicPr>
              <p:cNvPr id="3" name="Ink 2"/>
              <p:cNvPicPr/>
              <p:nvPr/>
            </p:nvPicPr>
            <p:blipFill>
              <a:blip r:embed="rId3"/>
              <a:stretch>
                <a:fillRect/>
              </a:stretch>
            </p:blipFill>
            <p:spPr>
              <a:xfrm>
                <a:off x="1431000" y="2328120"/>
                <a:ext cx="7084080" cy="2252160"/>
              </a:xfrm>
              <a:prstGeom prst="rect">
                <a:avLst/>
              </a:prstGeom>
            </p:spPr>
          </p:pic>
        </mc:Fallback>
      </mc:AlternateContent>
    </p:spTree>
    <p:extLst>
      <p:ext uri="{BB962C8B-B14F-4D97-AF65-F5344CB8AC3E}">
        <p14:creationId xmlns:p14="http://schemas.microsoft.com/office/powerpoint/2010/main" val="34484178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21</a:t>
            </a:fld>
            <a:endParaRPr lang="en-US"/>
          </a:p>
        </p:txBody>
      </p:sp>
      <p:sp>
        <p:nvSpPr>
          <p:cNvPr id="8" name="TextBox 7"/>
          <p:cNvSpPr txBox="1"/>
          <p:nvPr/>
        </p:nvSpPr>
        <p:spPr>
          <a:xfrm>
            <a:off x="6198765" y="680018"/>
            <a:ext cx="1970211" cy="584776"/>
          </a:xfrm>
          <a:prstGeom prst="rect">
            <a:avLst/>
          </a:prstGeom>
          <a:noFill/>
        </p:spPr>
        <p:txBody>
          <a:bodyPr wrap="none" rtlCol="0">
            <a:spAutoFit/>
          </a:bodyPr>
          <a:lstStyle/>
          <a:p>
            <a:r>
              <a:rPr lang="en-US" sz="3200" dirty="0" smtClean="0"/>
              <a:t>SOSP 1993</a:t>
            </a:r>
            <a:endParaRPr lang="en-US" sz="3200" dirty="0"/>
          </a:p>
        </p:txBody>
      </p:sp>
      <p:pic>
        <p:nvPicPr>
          <p:cNvPr id="10" name="Picture 9" descr="Screen Shot 2013-11-11 at 1.58.53 PM.png"/>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tretch>
            <a:fillRect/>
          </a:stretch>
        </p:blipFill>
        <p:spPr>
          <a:xfrm>
            <a:off x="208499" y="233424"/>
            <a:ext cx="5499724" cy="1647412"/>
          </a:xfrm>
          <a:prstGeom prst="rect">
            <a:avLst/>
          </a:prstGeom>
          <a:ln>
            <a:noFill/>
          </a:ln>
          <a:effectLst>
            <a:outerShdw blurRad="292100" dist="139700" dir="2700000" algn="tl" rotWithShape="0">
              <a:srgbClr val="333333">
                <a:alpha val="65000"/>
              </a:srgbClr>
            </a:outerShdw>
          </a:effectLst>
        </p:spPr>
      </p:pic>
      <p:pic>
        <p:nvPicPr>
          <p:cNvPr id="11" name="Picture 10" descr="Screen Shot 2013-11-11 at 2.00.36 PM.png"/>
          <p:cNvPicPr>
            <a:picLocks noChangeAspect="1"/>
          </p:cNvPicPr>
          <p:nvPr/>
        </p:nvPicPr>
        <p:blipFill rotWithShape="1">
          <a:blip r:embed="rId4">
            <a:extLst>
              <a:ext uri="{28A0092B-C50C-407E-A947-70E740481C1C}">
                <a14:useLocalDpi xmlns:a14="http://schemas.microsoft.com/office/drawing/2010/main" val="0"/>
              </a:ext>
            </a:extLst>
          </a:blip>
          <a:srcRect b="19518"/>
          <a:stretch/>
        </p:blipFill>
        <p:spPr>
          <a:xfrm>
            <a:off x="2687821" y="1748413"/>
            <a:ext cx="6197157" cy="3312135"/>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mc:Choice xmlns:p14="http://schemas.microsoft.com/office/powerpoint/2010/main" Requires="p14">
          <p:contentPart p14:bwMode="auto" r:id="rId5">
            <p14:nvContentPartPr>
              <p14:cNvPr id="2" name="Ink 1"/>
              <p14:cNvContentPartPr/>
              <p14:nvPr/>
            </p14:nvContentPartPr>
            <p14:xfrm>
              <a:off x="2268360" y="715680"/>
              <a:ext cx="2141640" cy="4043160"/>
            </p14:xfrm>
          </p:contentPart>
        </mc:Choice>
        <mc:Fallback>
          <p:pic>
            <p:nvPicPr>
              <p:cNvPr id="2" name="Ink 1"/>
              <p:cNvPicPr/>
              <p:nvPr/>
            </p:nvPicPr>
            <p:blipFill>
              <a:blip r:embed="rId6"/>
              <a:stretch>
                <a:fillRect/>
              </a:stretch>
            </p:blipFill>
            <p:spPr>
              <a:xfrm>
                <a:off x="2259000" y="706320"/>
                <a:ext cx="2160360" cy="4061880"/>
              </a:xfrm>
              <a:prstGeom prst="rect">
                <a:avLst/>
              </a:prstGeom>
            </p:spPr>
          </p:pic>
        </mc:Fallback>
      </mc:AlternateContent>
    </p:spTree>
    <p:extLst>
      <p:ext uri="{BB962C8B-B14F-4D97-AF65-F5344CB8AC3E}">
        <p14:creationId xmlns:p14="http://schemas.microsoft.com/office/powerpoint/2010/main" val="7701761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22</a:t>
            </a:fld>
            <a:endParaRPr lang="en-US"/>
          </a:p>
        </p:txBody>
      </p:sp>
      <p:pic>
        <p:nvPicPr>
          <p:cNvPr id="17" name="Picture 16" descr="Screen Shot 2013-11-11 at 2.16.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392" y="1401201"/>
            <a:ext cx="6101340" cy="3449014"/>
          </a:xfrm>
          <a:prstGeom prst="rect">
            <a:avLst/>
          </a:prstGeom>
          <a:ln>
            <a:noFill/>
          </a:ln>
          <a:effectLst>
            <a:outerShdw blurRad="292100" dist="139700" dir="2700000" algn="tl" rotWithShape="0">
              <a:srgbClr val="333333">
                <a:alpha val="65000"/>
              </a:srgbClr>
            </a:outerShdw>
          </a:effectLst>
        </p:spPr>
      </p:pic>
      <p:pic>
        <p:nvPicPr>
          <p:cNvPr id="18" name="Picture 17" descr="Screen Shot 2013-11-11 at 2.17.27 PM.png"/>
          <p:cNvPicPr>
            <a:picLocks noChangeAspect="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l="7065" t="16051" r="7907" b="7620"/>
          <a:stretch/>
        </p:blipFill>
        <p:spPr>
          <a:xfrm>
            <a:off x="2441682" y="196883"/>
            <a:ext cx="6527562" cy="1653795"/>
          </a:xfrm>
          <a:prstGeom prst="rect">
            <a:avLst/>
          </a:prstGeom>
          <a:ln>
            <a:noFill/>
          </a:ln>
          <a:effectLst>
            <a:outerShdw blurRad="292100" dist="139700" dir="2700000" algn="tl" rotWithShape="0">
              <a:srgbClr val="333333">
                <a:alpha val="65000"/>
              </a:srgbClr>
            </a:outerShdw>
          </a:effectLst>
        </p:spPr>
      </p:pic>
      <p:pic>
        <p:nvPicPr>
          <p:cNvPr id="19" name="Picture 18" descr="Screen Shot 2013-11-11 at 2.18.30 PM.png"/>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3411869" y="2499567"/>
            <a:ext cx="5294622" cy="888878"/>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mc:Choice xmlns:p14="http://schemas.microsoft.com/office/powerpoint/2010/main" Requires="p14">
          <p:contentPart p14:bwMode="auto" r:id="rId5">
            <p14:nvContentPartPr>
              <p14:cNvPr id="2" name="Ink 1"/>
              <p14:cNvContentPartPr/>
              <p14:nvPr/>
            </p14:nvContentPartPr>
            <p14:xfrm>
              <a:off x="3657240" y="823320"/>
              <a:ext cx="4970520" cy="2478240"/>
            </p14:xfrm>
          </p:contentPart>
        </mc:Choice>
        <mc:Fallback>
          <p:pic>
            <p:nvPicPr>
              <p:cNvPr id="2" name="Ink 1"/>
              <p:cNvPicPr/>
              <p:nvPr/>
            </p:nvPicPr>
            <p:blipFill>
              <a:blip r:embed="rId6"/>
              <a:stretch>
                <a:fillRect/>
              </a:stretch>
            </p:blipFill>
            <p:spPr>
              <a:xfrm>
                <a:off x="3647880" y="813960"/>
                <a:ext cx="4989240" cy="2496960"/>
              </a:xfrm>
              <a:prstGeom prst="rect">
                <a:avLst/>
              </a:prstGeom>
            </p:spPr>
          </p:pic>
        </mc:Fallback>
      </mc:AlternateContent>
    </p:spTree>
    <p:extLst>
      <p:ext uri="{BB962C8B-B14F-4D97-AF65-F5344CB8AC3E}">
        <p14:creationId xmlns:p14="http://schemas.microsoft.com/office/powerpoint/2010/main" val="4710185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Hardware-Based Memory Isolation</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23</a:t>
            </a:fld>
            <a:endParaRPr lang="en-US"/>
          </a:p>
        </p:txBody>
      </p:sp>
      <p:sp>
        <p:nvSpPr>
          <p:cNvPr id="7" name="Rectangle 6"/>
          <p:cNvSpPr/>
          <p:nvPr/>
        </p:nvSpPr>
        <p:spPr>
          <a:xfrm>
            <a:off x="604616" y="1728094"/>
            <a:ext cx="3309370" cy="1384995"/>
          </a:xfrm>
          <a:prstGeom prst="rect">
            <a:avLst/>
          </a:prstGeom>
        </p:spPr>
        <p:txBody>
          <a:bodyPr wrap="none">
            <a:spAutoFit/>
          </a:bodyPr>
          <a:lstStyle/>
          <a:p>
            <a:r>
              <a:rPr lang="en-US" sz="2800" b="1" dirty="0" smtClean="0">
                <a:solidFill>
                  <a:schemeClr val="accent4">
                    <a:lumMod val="75000"/>
                  </a:schemeClr>
                </a:solidFill>
              </a:rPr>
              <a:t>…</a:t>
            </a:r>
          </a:p>
          <a:p>
            <a:r>
              <a:rPr lang="en-US" sz="2800" b="1" dirty="0" err="1" smtClean="0">
                <a:solidFill>
                  <a:schemeClr val="accent4">
                    <a:lumMod val="75000"/>
                  </a:schemeClr>
                </a:solidFill>
              </a:rPr>
              <a:t>movq</a:t>
            </a:r>
            <a:r>
              <a:rPr lang="en-US" sz="2800" b="1" dirty="0" smtClean="0">
                <a:solidFill>
                  <a:schemeClr val="accent4">
                    <a:lumMod val="75000"/>
                  </a:schemeClr>
                </a:solidFill>
              </a:rPr>
              <a:t> %</a:t>
            </a:r>
            <a:r>
              <a:rPr lang="en-US" sz="2800" b="1" dirty="0" err="1">
                <a:solidFill>
                  <a:schemeClr val="accent4">
                    <a:lumMod val="75000"/>
                  </a:schemeClr>
                </a:solidFill>
              </a:rPr>
              <a:t>rax</a:t>
            </a:r>
            <a:r>
              <a:rPr lang="en-US" sz="2800" b="1" dirty="0">
                <a:solidFill>
                  <a:schemeClr val="accent4">
                    <a:lumMod val="75000"/>
                  </a:schemeClr>
                </a:solidFill>
              </a:rPr>
              <a:t>, -8(%</a:t>
            </a:r>
            <a:r>
              <a:rPr lang="en-US" sz="2800" b="1" dirty="0" err="1">
                <a:solidFill>
                  <a:schemeClr val="accent4">
                    <a:lumMod val="75000"/>
                  </a:schemeClr>
                </a:solidFill>
              </a:rPr>
              <a:t>rbp</a:t>
            </a:r>
            <a:r>
              <a:rPr lang="en-US" sz="2800" b="1" dirty="0" smtClean="0">
                <a:solidFill>
                  <a:schemeClr val="accent4">
                    <a:lumMod val="75000"/>
                  </a:schemeClr>
                </a:solidFill>
              </a:rPr>
              <a:t>)</a:t>
            </a:r>
          </a:p>
          <a:p>
            <a:r>
              <a:rPr lang="en-US" sz="2800" b="1" dirty="0" smtClean="0">
                <a:solidFill>
                  <a:schemeClr val="accent4">
                    <a:lumMod val="75000"/>
                  </a:schemeClr>
                </a:solidFill>
              </a:rPr>
              <a:t>…</a:t>
            </a:r>
          </a:p>
        </p:txBody>
      </p:sp>
      <p:sp>
        <p:nvSpPr>
          <p:cNvPr id="8" name="Rectangle 7"/>
          <p:cNvSpPr/>
          <p:nvPr/>
        </p:nvSpPr>
        <p:spPr>
          <a:xfrm>
            <a:off x="476243" y="1156785"/>
            <a:ext cx="3322514" cy="46747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Original Code</a:t>
            </a:r>
            <a:endParaRPr lang="en-US" sz="2800" dirty="0"/>
          </a:p>
        </p:txBody>
      </p:sp>
      <p:sp>
        <p:nvSpPr>
          <p:cNvPr id="11" name="Rectangle 10"/>
          <p:cNvSpPr/>
          <p:nvPr/>
        </p:nvSpPr>
        <p:spPr>
          <a:xfrm>
            <a:off x="5317817" y="1156785"/>
            <a:ext cx="3322514" cy="46747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Running Code</a:t>
            </a:r>
            <a:endParaRPr lang="en-US" sz="2800" dirty="0"/>
          </a:p>
        </p:txBody>
      </p:sp>
      <p:sp>
        <p:nvSpPr>
          <p:cNvPr id="13" name="Rectangle 12"/>
          <p:cNvSpPr/>
          <p:nvPr/>
        </p:nvSpPr>
        <p:spPr>
          <a:xfrm>
            <a:off x="5317817" y="1750382"/>
            <a:ext cx="3309370" cy="1384995"/>
          </a:xfrm>
          <a:prstGeom prst="rect">
            <a:avLst/>
          </a:prstGeom>
        </p:spPr>
        <p:txBody>
          <a:bodyPr wrap="none">
            <a:spAutoFit/>
          </a:bodyPr>
          <a:lstStyle/>
          <a:p>
            <a:r>
              <a:rPr lang="en-US" sz="2800" b="1" dirty="0" smtClean="0">
                <a:solidFill>
                  <a:schemeClr val="accent4">
                    <a:lumMod val="75000"/>
                  </a:schemeClr>
                </a:solidFill>
              </a:rPr>
              <a:t>…</a:t>
            </a:r>
          </a:p>
          <a:p>
            <a:r>
              <a:rPr lang="en-US" sz="2800" b="1" dirty="0" err="1" smtClean="0">
                <a:solidFill>
                  <a:schemeClr val="accent4">
                    <a:lumMod val="75000"/>
                  </a:schemeClr>
                </a:solidFill>
              </a:rPr>
              <a:t>movq</a:t>
            </a:r>
            <a:r>
              <a:rPr lang="en-US" sz="2800" b="1" dirty="0" smtClean="0">
                <a:solidFill>
                  <a:schemeClr val="accent4">
                    <a:lumMod val="75000"/>
                  </a:schemeClr>
                </a:solidFill>
              </a:rPr>
              <a:t> %</a:t>
            </a:r>
            <a:r>
              <a:rPr lang="en-US" sz="2800" b="1" dirty="0" err="1">
                <a:solidFill>
                  <a:schemeClr val="accent4">
                    <a:lumMod val="75000"/>
                  </a:schemeClr>
                </a:solidFill>
              </a:rPr>
              <a:t>rax</a:t>
            </a:r>
            <a:r>
              <a:rPr lang="en-US" sz="2800" b="1" dirty="0">
                <a:solidFill>
                  <a:schemeClr val="accent4">
                    <a:lumMod val="75000"/>
                  </a:schemeClr>
                </a:solidFill>
              </a:rPr>
              <a:t>, -8(%</a:t>
            </a:r>
            <a:r>
              <a:rPr lang="en-US" sz="2800" b="1" dirty="0" err="1">
                <a:solidFill>
                  <a:schemeClr val="accent4">
                    <a:lumMod val="75000"/>
                  </a:schemeClr>
                </a:solidFill>
              </a:rPr>
              <a:t>rbp</a:t>
            </a:r>
            <a:r>
              <a:rPr lang="en-US" sz="2800" b="1" dirty="0" smtClean="0">
                <a:solidFill>
                  <a:schemeClr val="accent4">
                    <a:lumMod val="75000"/>
                  </a:schemeClr>
                </a:solidFill>
              </a:rPr>
              <a:t>)</a:t>
            </a:r>
          </a:p>
          <a:p>
            <a:r>
              <a:rPr lang="en-US" sz="2800" b="1" dirty="0" smtClean="0">
                <a:solidFill>
                  <a:schemeClr val="accent4">
                    <a:lumMod val="75000"/>
                  </a:schemeClr>
                </a:solidFill>
              </a:rPr>
              <a:t>…</a:t>
            </a:r>
          </a:p>
        </p:txBody>
      </p:sp>
      <p:sp>
        <p:nvSpPr>
          <p:cNvPr id="3" name="Right Arrow 2"/>
          <p:cNvSpPr/>
          <p:nvPr/>
        </p:nvSpPr>
        <p:spPr>
          <a:xfrm>
            <a:off x="4138971" y="1998713"/>
            <a:ext cx="1077265" cy="45927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Loader</a:t>
            </a:r>
            <a:endParaRPr lang="en-US" dirty="0"/>
          </a:p>
        </p:txBody>
      </p:sp>
      <p:sp>
        <p:nvSpPr>
          <p:cNvPr id="14" name="Rectangle 13"/>
          <p:cNvSpPr/>
          <p:nvPr/>
        </p:nvSpPr>
        <p:spPr>
          <a:xfrm>
            <a:off x="2404005" y="2935783"/>
            <a:ext cx="6186091" cy="172505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3200" dirty="0"/>
          </a:p>
        </p:txBody>
      </p:sp>
      <p:sp>
        <p:nvSpPr>
          <p:cNvPr id="15" name="Rectangle 14"/>
          <p:cNvSpPr/>
          <p:nvPr/>
        </p:nvSpPr>
        <p:spPr>
          <a:xfrm>
            <a:off x="3178328" y="3135377"/>
            <a:ext cx="2139491" cy="124371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t>Memory Space 1</a:t>
            </a:r>
            <a:endParaRPr lang="en-US" sz="3200" dirty="0"/>
          </a:p>
        </p:txBody>
      </p:sp>
      <p:sp>
        <p:nvSpPr>
          <p:cNvPr id="16" name="Rectangle 15"/>
          <p:cNvSpPr/>
          <p:nvPr/>
        </p:nvSpPr>
        <p:spPr>
          <a:xfrm>
            <a:off x="5683857" y="3140355"/>
            <a:ext cx="2139491" cy="124371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dirty="0" smtClean="0"/>
              <a:t>Memory Space 2</a:t>
            </a:r>
            <a:endParaRPr lang="en-US" sz="3200" dirty="0"/>
          </a:p>
        </p:txBody>
      </p:sp>
      <mc:AlternateContent xmlns:mc="http://schemas.openxmlformats.org/markup-compatibility/2006">
        <mc:Choice xmlns:p14="http://schemas.microsoft.com/office/powerpoint/2010/main" Requires="p14">
          <p:contentPart p14:bwMode="auto" r:id="rId2">
            <p14:nvContentPartPr>
              <p14:cNvPr id="4" name="Ink 3"/>
              <p14:cNvContentPartPr/>
              <p14:nvPr/>
            </p14:nvContentPartPr>
            <p14:xfrm>
              <a:off x="4084560" y="889920"/>
              <a:ext cx="4304160" cy="2609640"/>
            </p14:xfrm>
          </p:contentPart>
        </mc:Choice>
        <mc:Fallback>
          <p:pic>
            <p:nvPicPr>
              <p:cNvPr id="4" name="Ink 3"/>
              <p:cNvPicPr/>
              <p:nvPr/>
            </p:nvPicPr>
            <p:blipFill>
              <a:blip r:embed="rId3"/>
              <a:stretch>
                <a:fillRect/>
              </a:stretch>
            </p:blipFill>
            <p:spPr>
              <a:xfrm>
                <a:off x="4075200" y="880560"/>
                <a:ext cx="4322880" cy="2628360"/>
              </a:xfrm>
              <a:prstGeom prst="rect">
                <a:avLst/>
              </a:prstGeom>
            </p:spPr>
          </p:pic>
        </mc:Fallback>
      </mc:AlternateContent>
    </p:spTree>
    <p:extLst>
      <p:ext uri="{BB962C8B-B14F-4D97-AF65-F5344CB8AC3E}">
        <p14:creationId xmlns:p14="http://schemas.microsoft.com/office/powerpoint/2010/main" val="42423526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 Memory</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24</a:t>
            </a:fld>
            <a:endParaRPr lang="en-US"/>
          </a:p>
        </p:txBody>
      </p:sp>
      <p:sp>
        <p:nvSpPr>
          <p:cNvPr id="6" name="TextBox 5"/>
          <p:cNvSpPr txBox="1"/>
          <p:nvPr/>
        </p:nvSpPr>
        <p:spPr>
          <a:xfrm>
            <a:off x="850474" y="1360832"/>
            <a:ext cx="2078213"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dirty="0" smtClean="0"/>
              <a:t>address in Process P</a:t>
            </a:r>
            <a:endParaRPr lang="en-US" dirty="0"/>
          </a:p>
        </p:txBody>
      </p:sp>
      <p:sp>
        <p:nvSpPr>
          <p:cNvPr id="7" name="Rectangle 6"/>
          <p:cNvSpPr/>
          <p:nvPr/>
        </p:nvSpPr>
        <p:spPr>
          <a:xfrm>
            <a:off x="3479721" y="1726555"/>
            <a:ext cx="2676154" cy="7059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Virtual Memory Mapping</a:t>
            </a:r>
            <a:endParaRPr lang="en-US" dirty="0"/>
          </a:p>
        </p:txBody>
      </p:sp>
      <p:sp>
        <p:nvSpPr>
          <p:cNvPr id="8" name="TextBox 7"/>
          <p:cNvSpPr txBox="1"/>
          <p:nvPr/>
        </p:nvSpPr>
        <p:spPr>
          <a:xfrm>
            <a:off x="6553200" y="2523624"/>
            <a:ext cx="21336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smtClean="0"/>
              <a:t>physical address owned by Process P</a:t>
            </a:r>
            <a:endParaRPr lang="en-US" dirty="0"/>
          </a:p>
        </p:txBody>
      </p:sp>
      <p:sp>
        <p:nvSpPr>
          <p:cNvPr id="9" name="Bent Arrow 8"/>
          <p:cNvSpPr/>
          <p:nvPr/>
        </p:nvSpPr>
        <p:spPr>
          <a:xfrm rot="10800000" flipH="1">
            <a:off x="2268733" y="1637832"/>
            <a:ext cx="1210988" cy="548003"/>
          </a:xfrm>
          <a:prstGeom prst="ben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chemeClr val="tx1"/>
              </a:solidFill>
            </a:endParaRPr>
          </a:p>
        </p:txBody>
      </p:sp>
      <p:sp>
        <p:nvSpPr>
          <p:cNvPr id="10" name="Bent Arrow 9"/>
          <p:cNvSpPr/>
          <p:nvPr/>
        </p:nvSpPr>
        <p:spPr>
          <a:xfrm rot="5400000">
            <a:off x="6663876" y="1465206"/>
            <a:ext cx="550421" cy="1566417"/>
          </a:xfrm>
          <a:prstGeom prst="ben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tx1"/>
              </a:solidFill>
            </a:endParaRPr>
          </a:p>
        </p:txBody>
      </p:sp>
      <p:sp>
        <p:nvSpPr>
          <p:cNvPr id="11" name="TextBox 10"/>
          <p:cNvSpPr txBox="1"/>
          <p:nvPr/>
        </p:nvSpPr>
        <p:spPr>
          <a:xfrm>
            <a:off x="457200" y="3526616"/>
            <a:ext cx="8229600" cy="120032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400" b="1" dirty="0" smtClean="0"/>
              <a:t>User-level processes cannot access physical memory directly: </a:t>
            </a:r>
            <a:r>
              <a:rPr lang="en-US" sz="2400" dirty="0" smtClean="0"/>
              <a:t>all memory addresses created by process </a:t>
            </a:r>
            <a:r>
              <a:rPr lang="en-US" sz="2400" i="1" dirty="0" smtClean="0"/>
              <a:t>P</a:t>
            </a:r>
            <a:r>
              <a:rPr lang="en-US" sz="2400" dirty="0" smtClean="0"/>
              <a:t> are virtual addresses, mapped into physical addresses owned by process </a:t>
            </a:r>
            <a:r>
              <a:rPr lang="en-US" sz="2400" i="1" dirty="0" smtClean="0"/>
              <a:t>P</a:t>
            </a:r>
            <a:endParaRPr lang="en-US" sz="2400" i="1" dirty="0"/>
          </a:p>
        </p:txBody>
      </p:sp>
      <p:sp>
        <p:nvSpPr>
          <p:cNvPr id="10242" name="Comment 2"/>
          <p:cNvSpPr>
            <a:spLocks noRot="1" noChangeAspect="1" noEditPoints="1" noChangeArrowheads="1" noChangeShapeType="1" noTextEdit="1"/>
          </p:cNvSpPr>
          <p:nvPr/>
        </p:nvSpPr>
        <p:spPr bwMode="auto">
          <a:xfrm>
            <a:off x="-7416800" y="26259235"/>
            <a:ext cx="0" cy="0"/>
          </a:xfrm>
          <a:custGeom>
            <a:avLst/>
            <a:gdLst>
              <a:gd name="T0" fmla="+- 0 -3809 -3809"/>
              <a:gd name="T1" fmla="*/ T0 w 1"/>
              <a:gd name="T2" fmla="+- 0 17978 17978"/>
              <a:gd name="T3" fmla="*/ 17978 h 1"/>
              <a:gd name="T4" fmla="+- 0 -3809 -3809"/>
              <a:gd name="T5" fmla="*/ T4 w 1"/>
              <a:gd name="T6" fmla="+- 0 17978 17978"/>
              <a:gd name="T7" fmla="*/ 17978 h 1"/>
              <a:gd name="T8" fmla="+- 0 -3809 -3809"/>
              <a:gd name="T9" fmla="*/ T8 w 1"/>
              <a:gd name="T10" fmla="+- 0 17978 17978"/>
              <a:gd name="T11" fmla="*/ 17978 h 1"/>
              <a:gd name="T12" fmla="+- 0 -3809 -3809"/>
              <a:gd name="T13" fmla="*/ T12 w 1"/>
              <a:gd name="T14" fmla="+- 0 17978 17978"/>
              <a:gd name="T15" fmla="*/ 17978 h 1"/>
              <a:gd name="T16" fmla="+- 0 -3809 -3809"/>
              <a:gd name="T17" fmla="*/ T16 w 1"/>
              <a:gd name="T18" fmla="+- 0 17978 17978"/>
              <a:gd name="T19" fmla="*/ 17978 h 1"/>
            </a:gdLst>
            <a:ahLst/>
            <a:cxnLst>
              <a:cxn ang="0">
                <a:pos x="T1" y="T3"/>
              </a:cxn>
              <a:cxn ang="0">
                <a:pos x="T5" y="T7"/>
              </a:cxn>
              <a:cxn ang="0">
                <a:pos x="T9" y="T11"/>
              </a:cxn>
              <a:cxn ang="0">
                <a:pos x="T13" y="T15"/>
              </a:cxn>
              <a:cxn ang="0">
                <a:pos x="T17" y="T19"/>
              </a:cxn>
            </a:cxnLst>
            <a:rect l="0" t="0" r="r" b="b"/>
            <a:pathLst>
              <a:path w="1" h="1" extrusionOk="0">
                <a:moveTo>
                  <a:pt x="0" y="0"/>
                </a:moveTo>
                <a:lnTo>
                  <a:pt x="0" y="0"/>
                </a:lnTo>
              </a:path>
            </a:pathLst>
          </a:custGeom>
          <a:noFill/>
          <a:ln w="19050" cap="rnd">
            <a:solidFill>
              <a:srgbClr val="F59D56"/>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724320" y="2428200"/>
              <a:ext cx="7792920" cy="1549800"/>
            </p14:xfrm>
          </p:contentPart>
        </mc:Choice>
        <mc:Fallback>
          <p:pic>
            <p:nvPicPr>
              <p:cNvPr id="3" name="Ink 2"/>
              <p:cNvPicPr/>
              <p:nvPr/>
            </p:nvPicPr>
            <p:blipFill>
              <a:blip r:embed="rId3"/>
              <a:stretch>
                <a:fillRect/>
              </a:stretch>
            </p:blipFill>
            <p:spPr>
              <a:xfrm>
                <a:off x="714960" y="2418840"/>
                <a:ext cx="7811640" cy="1568520"/>
              </a:xfrm>
              <a:prstGeom prst="rect">
                <a:avLst/>
              </a:prstGeom>
            </p:spPr>
          </p:pic>
        </mc:Fallback>
      </mc:AlternateContent>
    </p:spTree>
    <p:extLst>
      <p:ext uri="{BB962C8B-B14F-4D97-AF65-F5344CB8AC3E}">
        <p14:creationId xmlns:p14="http://schemas.microsoft.com/office/powerpoint/2010/main" val="43325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 Memory</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25</a:t>
            </a:fld>
            <a:endParaRPr lang="en-US"/>
          </a:p>
        </p:txBody>
      </p:sp>
      <p:sp>
        <p:nvSpPr>
          <p:cNvPr id="6" name="TextBox 5"/>
          <p:cNvSpPr txBox="1"/>
          <p:nvPr/>
        </p:nvSpPr>
        <p:spPr>
          <a:xfrm>
            <a:off x="850474" y="1360832"/>
            <a:ext cx="2078213"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dirty="0" smtClean="0"/>
              <a:t>address in Process P</a:t>
            </a:r>
            <a:endParaRPr lang="en-US" dirty="0"/>
          </a:p>
        </p:txBody>
      </p:sp>
      <p:sp>
        <p:nvSpPr>
          <p:cNvPr id="7" name="Rectangle 6"/>
          <p:cNvSpPr/>
          <p:nvPr/>
        </p:nvSpPr>
        <p:spPr>
          <a:xfrm>
            <a:off x="3479721" y="1726555"/>
            <a:ext cx="2676154" cy="7059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Virtual Memory Mapping</a:t>
            </a:r>
            <a:endParaRPr lang="en-US" dirty="0"/>
          </a:p>
        </p:txBody>
      </p:sp>
      <p:sp>
        <p:nvSpPr>
          <p:cNvPr id="8" name="TextBox 7"/>
          <p:cNvSpPr txBox="1"/>
          <p:nvPr/>
        </p:nvSpPr>
        <p:spPr>
          <a:xfrm>
            <a:off x="6553200" y="2523624"/>
            <a:ext cx="21336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smtClean="0"/>
              <a:t>physical address owned by Process P</a:t>
            </a:r>
            <a:endParaRPr lang="en-US" dirty="0"/>
          </a:p>
        </p:txBody>
      </p:sp>
      <p:sp>
        <p:nvSpPr>
          <p:cNvPr id="9" name="Bent Arrow 8"/>
          <p:cNvSpPr/>
          <p:nvPr/>
        </p:nvSpPr>
        <p:spPr>
          <a:xfrm rot="10800000" flipH="1">
            <a:off x="2268733" y="1637832"/>
            <a:ext cx="1210988" cy="548003"/>
          </a:xfrm>
          <a:prstGeom prst="ben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chemeClr val="tx1"/>
              </a:solidFill>
            </a:endParaRPr>
          </a:p>
        </p:txBody>
      </p:sp>
      <p:sp>
        <p:nvSpPr>
          <p:cNvPr id="10" name="Bent Arrow 9"/>
          <p:cNvSpPr/>
          <p:nvPr/>
        </p:nvSpPr>
        <p:spPr>
          <a:xfrm rot="5400000">
            <a:off x="6663876" y="1465206"/>
            <a:ext cx="550421" cy="1566417"/>
          </a:xfrm>
          <a:prstGeom prst="ben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tx1"/>
              </a:solidFill>
            </a:endParaRPr>
          </a:p>
        </p:txBody>
      </p:sp>
      <p:sp>
        <p:nvSpPr>
          <p:cNvPr id="11" name="TextBox 10"/>
          <p:cNvSpPr txBox="1"/>
          <p:nvPr/>
        </p:nvSpPr>
        <p:spPr>
          <a:xfrm>
            <a:off x="1542060" y="3899590"/>
            <a:ext cx="6180235"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2400" i="1" dirty="0" smtClean="0"/>
              <a:t>Who controls the virtual memory mapping?</a:t>
            </a:r>
            <a:endParaRPr lang="en-US" sz="2400" i="1" dirty="0"/>
          </a:p>
        </p:txBody>
      </p:sp>
      <p:sp>
        <p:nvSpPr>
          <p:cNvPr id="10242" name="Comment 2"/>
          <p:cNvSpPr>
            <a:spLocks noRot="1" noChangeAspect="1" noEditPoints="1" noChangeArrowheads="1" noChangeShapeType="1" noTextEdit="1"/>
          </p:cNvSpPr>
          <p:nvPr/>
        </p:nvSpPr>
        <p:spPr bwMode="auto">
          <a:xfrm>
            <a:off x="-7416800" y="26259235"/>
            <a:ext cx="0" cy="0"/>
          </a:xfrm>
          <a:custGeom>
            <a:avLst/>
            <a:gdLst>
              <a:gd name="T0" fmla="+- 0 -3809 -3809"/>
              <a:gd name="T1" fmla="*/ T0 w 1"/>
              <a:gd name="T2" fmla="+- 0 17978 17978"/>
              <a:gd name="T3" fmla="*/ 17978 h 1"/>
              <a:gd name="T4" fmla="+- 0 -3809 -3809"/>
              <a:gd name="T5" fmla="*/ T4 w 1"/>
              <a:gd name="T6" fmla="+- 0 17978 17978"/>
              <a:gd name="T7" fmla="*/ 17978 h 1"/>
              <a:gd name="T8" fmla="+- 0 -3809 -3809"/>
              <a:gd name="T9" fmla="*/ T8 w 1"/>
              <a:gd name="T10" fmla="+- 0 17978 17978"/>
              <a:gd name="T11" fmla="*/ 17978 h 1"/>
              <a:gd name="T12" fmla="+- 0 -3809 -3809"/>
              <a:gd name="T13" fmla="*/ T12 w 1"/>
              <a:gd name="T14" fmla="+- 0 17978 17978"/>
              <a:gd name="T15" fmla="*/ 17978 h 1"/>
              <a:gd name="T16" fmla="+- 0 -3809 -3809"/>
              <a:gd name="T17" fmla="*/ T16 w 1"/>
              <a:gd name="T18" fmla="+- 0 17978 17978"/>
              <a:gd name="T19" fmla="*/ 17978 h 1"/>
            </a:gdLst>
            <a:ahLst/>
            <a:cxnLst>
              <a:cxn ang="0">
                <a:pos x="T1" y="T3"/>
              </a:cxn>
              <a:cxn ang="0">
                <a:pos x="T5" y="T7"/>
              </a:cxn>
              <a:cxn ang="0">
                <a:pos x="T9" y="T11"/>
              </a:cxn>
              <a:cxn ang="0">
                <a:pos x="T13" y="T15"/>
              </a:cxn>
              <a:cxn ang="0">
                <a:pos x="T17" y="T19"/>
              </a:cxn>
            </a:cxnLst>
            <a:rect l="0" t="0" r="r" b="b"/>
            <a:pathLst>
              <a:path w="1" h="1" extrusionOk="0">
                <a:moveTo>
                  <a:pt x="0" y="0"/>
                </a:moveTo>
                <a:lnTo>
                  <a:pt x="0" y="0"/>
                </a:lnTo>
              </a:path>
            </a:pathLst>
          </a:custGeom>
          <a:noFill/>
          <a:ln w="19050" cap="rnd">
            <a:solidFill>
              <a:srgbClr val="F59D56"/>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3418560" y="2512800"/>
              <a:ext cx="2788560" cy="932760"/>
            </p14:xfrm>
          </p:contentPart>
        </mc:Choice>
        <mc:Fallback>
          <p:pic>
            <p:nvPicPr>
              <p:cNvPr id="3" name="Ink 2"/>
              <p:cNvPicPr/>
              <p:nvPr/>
            </p:nvPicPr>
            <p:blipFill>
              <a:blip r:embed="rId3"/>
              <a:stretch>
                <a:fillRect/>
              </a:stretch>
            </p:blipFill>
            <p:spPr>
              <a:xfrm>
                <a:off x="3409200" y="2503440"/>
                <a:ext cx="2807280" cy="951480"/>
              </a:xfrm>
              <a:prstGeom prst="rect">
                <a:avLst/>
              </a:prstGeom>
            </p:spPr>
          </p:pic>
        </mc:Fallback>
      </mc:AlternateContent>
    </p:spTree>
    <p:extLst>
      <p:ext uri="{BB962C8B-B14F-4D97-AF65-F5344CB8AC3E}">
        <p14:creationId xmlns:p14="http://schemas.microsoft.com/office/powerpoint/2010/main" val="30508486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41033"/>
            <a:ext cx="8229600" cy="857250"/>
          </a:xfrm>
        </p:spPr>
        <p:txBody>
          <a:bodyPr/>
          <a:lstStyle/>
          <a:p>
            <a:r>
              <a:rPr lang="en-US" dirty="0" smtClean="0"/>
              <a:t>Getting Into the Details…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26</a:t>
            </a:fld>
            <a:endParaRPr lang="en-US"/>
          </a:p>
        </p:txBody>
      </p:sp>
    </p:spTree>
    <p:extLst>
      <p:ext uri="{BB962C8B-B14F-4D97-AF65-F5344CB8AC3E}">
        <p14:creationId xmlns:p14="http://schemas.microsoft.com/office/powerpoint/2010/main" val="24275349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368589" y="2015912"/>
            <a:ext cx="4975374" cy="2613213"/>
          </a:xfrm>
          <a:prstGeom prst="rect">
            <a:avLst/>
          </a:prstGeom>
          <a:ln>
            <a:noFill/>
          </a:ln>
          <a:effectLst>
            <a:outerShdw blurRad="292100" dist="139700" dir="2700000" algn="tl" rotWithShape="0">
              <a:srgbClr val="333333">
                <a:alpha val="65000"/>
              </a:srgbClr>
            </a:outerShdw>
          </a:effectLst>
        </p:spPr>
      </p:pic>
      <p:pic>
        <p:nvPicPr>
          <p:cNvPr id="10" name="Picture 9" descr="Screen Shot 2013-11-11 at 3.14.50 PM.png"/>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457200" y="162480"/>
            <a:ext cx="8511609" cy="1555484"/>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12"/>
          </p:nvPr>
        </p:nvSpPr>
        <p:spPr/>
        <p:txBody>
          <a:bodyPr/>
          <a:lstStyle/>
          <a:p>
            <a:fld id="{6507B5A5-F0C2-644D-AEA7-E773B6B78F38}" type="slidenum">
              <a:rPr lang="en-US" smtClean="0"/>
              <a:pPr/>
              <a:t>27</a:t>
            </a:fld>
            <a:endParaRPr lang="en-US"/>
          </a:p>
        </p:txBody>
      </p:sp>
      <p:sp>
        <p:nvSpPr>
          <p:cNvPr id="9" name="TextBox 8"/>
          <p:cNvSpPr txBox="1"/>
          <p:nvPr/>
        </p:nvSpPr>
        <p:spPr>
          <a:xfrm>
            <a:off x="7472820" y="1054641"/>
            <a:ext cx="1300632" cy="400110"/>
          </a:xfrm>
          <a:prstGeom prst="rect">
            <a:avLst/>
          </a:prstGeom>
          <a:noFill/>
        </p:spPr>
        <p:txBody>
          <a:bodyPr wrap="none" rtlCol="0">
            <a:spAutoFit/>
          </a:bodyPr>
          <a:lstStyle/>
          <a:p>
            <a:r>
              <a:rPr lang="en-US" sz="2000" dirty="0" smtClean="0"/>
              <a:t>SOSP 1967</a:t>
            </a:r>
            <a:endParaRPr lang="en-US" sz="2000" dirty="0"/>
          </a:p>
        </p:txBody>
      </p:sp>
      <p:sp>
        <p:nvSpPr>
          <p:cNvPr id="12" name="TextBox 11"/>
          <p:cNvSpPr txBox="1"/>
          <p:nvPr/>
        </p:nvSpPr>
        <p:spPr>
          <a:xfrm>
            <a:off x="5650755" y="1873297"/>
            <a:ext cx="3493247" cy="2862323"/>
          </a:xfrm>
          <a:prstGeom prst="rect">
            <a:avLst/>
          </a:prstGeom>
          <a:noFill/>
        </p:spPr>
        <p:txBody>
          <a:bodyPr wrap="square" rtlCol="0">
            <a:spAutoFit/>
          </a:bodyPr>
          <a:lstStyle/>
          <a:p>
            <a:r>
              <a:rPr lang="en-US" b="1" dirty="0" smtClean="0"/>
              <a:t>Procedure Base Register:</a:t>
            </a:r>
          </a:p>
          <a:p>
            <a:r>
              <a:rPr lang="en-US" dirty="0" smtClean="0"/>
              <a:t>segment number of executing procedure</a:t>
            </a:r>
            <a:r>
              <a:rPr lang="en-US" dirty="0"/>
              <a:t>	</a:t>
            </a:r>
            <a:endParaRPr lang="en-US" dirty="0" smtClean="0"/>
          </a:p>
          <a:p>
            <a:endParaRPr lang="en-US" dirty="0" smtClean="0"/>
          </a:p>
          <a:p>
            <a:r>
              <a:rPr lang="en-US" b="1" dirty="0" smtClean="0"/>
              <a:t>Argument Pointer</a:t>
            </a:r>
          </a:p>
          <a:p>
            <a:r>
              <a:rPr lang="en-US" b="1" dirty="0" smtClean="0"/>
              <a:t>Base Pointer</a:t>
            </a:r>
          </a:p>
          <a:p>
            <a:r>
              <a:rPr lang="en-US" b="1" dirty="0" smtClean="0"/>
              <a:t>Linkage Pointer</a:t>
            </a:r>
          </a:p>
          <a:p>
            <a:r>
              <a:rPr lang="en-US" b="1" dirty="0" smtClean="0"/>
              <a:t>Stack Pointer</a:t>
            </a:r>
          </a:p>
          <a:p>
            <a:endParaRPr lang="en-US" dirty="0"/>
          </a:p>
          <a:p>
            <a:r>
              <a:rPr lang="en-US" b="1" dirty="0" smtClean="0"/>
              <a:t>Descriptor Base Register</a:t>
            </a:r>
          </a:p>
        </p:txBody>
      </p:sp>
    </p:spTree>
    <p:extLst>
      <p:ext uri="{BB962C8B-B14F-4D97-AF65-F5344CB8AC3E}">
        <p14:creationId xmlns:p14="http://schemas.microsoft.com/office/powerpoint/2010/main" val="39523232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srcRect t="21607"/>
          <a:stretch/>
        </p:blipFill>
        <p:spPr>
          <a:xfrm>
            <a:off x="1352992" y="1840945"/>
            <a:ext cx="6731258" cy="219575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Generating an Address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28</a:t>
            </a:fld>
            <a:endParaRPr lang="en-US"/>
          </a:p>
        </p:txBody>
      </p:sp>
      <p:sp>
        <p:nvSpPr>
          <p:cNvPr id="8" name="TextBox 7"/>
          <p:cNvSpPr txBox="1"/>
          <p:nvPr/>
        </p:nvSpPr>
        <p:spPr>
          <a:xfrm>
            <a:off x="3276603" y="1034279"/>
            <a:ext cx="1301157" cy="584776"/>
          </a:xfrm>
          <a:prstGeom prst="rect">
            <a:avLst/>
          </a:prstGeom>
          <a:noFill/>
        </p:spPr>
        <p:txBody>
          <a:bodyPr wrap="none" rtlCol="0">
            <a:spAutoFit/>
          </a:bodyPr>
          <a:lstStyle/>
          <a:p>
            <a:r>
              <a:rPr lang="en-US" sz="3200" dirty="0" smtClean="0"/>
              <a:t>18 bits</a:t>
            </a:r>
            <a:endParaRPr lang="en-US" sz="3200" dirty="0"/>
          </a:p>
        </p:txBody>
      </p:sp>
      <p:sp>
        <p:nvSpPr>
          <p:cNvPr id="10" name="Left Brace 9"/>
          <p:cNvSpPr/>
          <p:nvPr/>
        </p:nvSpPr>
        <p:spPr>
          <a:xfrm rot="5400000">
            <a:off x="3769339" y="772608"/>
            <a:ext cx="263647" cy="1858721"/>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Left Brace 10"/>
          <p:cNvSpPr/>
          <p:nvPr/>
        </p:nvSpPr>
        <p:spPr>
          <a:xfrm rot="5400000">
            <a:off x="5674340" y="772608"/>
            <a:ext cx="263647" cy="1858721"/>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5152628" y="1034279"/>
            <a:ext cx="1301157" cy="584776"/>
          </a:xfrm>
          <a:prstGeom prst="rect">
            <a:avLst/>
          </a:prstGeom>
          <a:noFill/>
        </p:spPr>
        <p:txBody>
          <a:bodyPr wrap="none" rtlCol="0">
            <a:spAutoFit/>
          </a:bodyPr>
          <a:lstStyle/>
          <a:p>
            <a:r>
              <a:rPr lang="en-US" sz="3200" dirty="0" smtClean="0"/>
              <a:t>18 bits</a:t>
            </a:r>
            <a:endParaRPr lang="en-US" sz="3200" dirty="0"/>
          </a:p>
        </p:txBody>
      </p:sp>
      <p:sp>
        <p:nvSpPr>
          <p:cNvPr id="13" name="TextBox 12"/>
          <p:cNvSpPr txBox="1"/>
          <p:nvPr/>
        </p:nvSpPr>
        <p:spPr>
          <a:xfrm>
            <a:off x="5776409" y="4206704"/>
            <a:ext cx="2307843" cy="584776"/>
          </a:xfrm>
          <a:prstGeom prst="rect">
            <a:avLst/>
          </a:prstGeom>
          <a:noFill/>
        </p:spPr>
        <p:txBody>
          <a:bodyPr wrap="none" rtlCol="0">
            <a:spAutoFit/>
          </a:bodyPr>
          <a:lstStyle/>
          <a:p>
            <a:r>
              <a:rPr lang="en-US" sz="3200" dirty="0" smtClean="0"/>
              <a:t>2</a:t>
            </a:r>
            <a:r>
              <a:rPr lang="en-US" sz="3200" baseline="30000" dirty="0" smtClean="0"/>
              <a:t>18</a:t>
            </a:r>
            <a:r>
              <a:rPr lang="en-US" sz="3200" dirty="0" smtClean="0"/>
              <a:t> = 262144</a:t>
            </a:r>
            <a:endParaRPr lang="en-US" sz="3200" dirty="0"/>
          </a:p>
        </p:txBody>
      </p:sp>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2104920" y="1171800"/>
              <a:ext cx="4681080" cy="918000"/>
            </p14:xfrm>
          </p:contentPart>
        </mc:Choice>
        <mc:Fallback>
          <p:pic>
            <p:nvPicPr>
              <p:cNvPr id="3" name="Ink 2"/>
              <p:cNvPicPr/>
              <p:nvPr/>
            </p:nvPicPr>
            <p:blipFill>
              <a:blip r:embed="rId4"/>
              <a:stretch>
                <a:fillRect/>
              </a:stretch>
            </p:blipFill>
            <p:spPr>
              <a:xfrm>
                <a:off x="2095560" y="1162440"/>
                <a:ext cx="4699800" cy="936720"/>
              </a:xfrm>
              <a:prstGeom prst="rect">
                <a:avLst/>
              </a:prstGeom>
            </p:spPr>
          </p:pic>
        </mc:Fallback>
      </mc:AlternateContent>
    </p:spTree>
    <p:extLst>
      <p:ext uri="{BB962C8B-B14F-4D97-AF65-F5344CB8AC3E}">
        <p14:creationId xmlns:p14="http://schemas.microsoft.com/office/powerpoint/2010/main" val="6935295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OS News</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2</a:t>
            </a:fld>
            <a:endParaRPr lang="en-US"/>
          </a:p>
        </p:txBody>
      </p:sp>
      <p:pic>
        <p:nvPicPr>
          <p:cNvPr id="4" name="Picture 3" descr="Screen Shot 2014-02-04 at 10.38.3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 y="1048374"/>
            <a:ext cx="5190046" cy="371889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4594090" y="1236445"/>
            <a:ext cx="4329043" cy="3416320"/>
          </a:xfrm>
          <a:prstGeom prst="rect">
            <a:avLst/>
          </a:prstGeom>
          <a:solidFill>
            <a:srgbClr val="DDD9C3"/>
          </a:solidFill>
        </p:spPr>
        <p:txBody>
          <a:bodyPr wrap="square">
            <a:spAutoFit/>
          </a:bodyPr>
          <a:lstStyle/>
          <a:p>
            <a:r>
              <a:rPr lang="en-US" i="1" dirty="0"/>
              <a:t>He started his career as a member of the technology staff at Sun Microsystems. In 1992, he joined Microsoft. He was on his way to get a master’s degree in business when the Microsoft job offer came. The company was building an operating system that ultimately would be known as Windows NT, </a:t>
            </a:r>
            <a:r>
              <a:rPr lang="en-US" b="1" i="1" dirty="0"/>
              <a:t>and needed team members who understood UNIX and 32-bit operating systems</a:t>
            </a:r>
            <a:r>
              <a:rPr lang="en-US" i="1" dirty="0"/>
              <a:t>, he says. </a:t>
            </a:r>
            <a:r>
              <a:rPr lang="en-US" i="1" dirty="0" err="1"/>
              <a:t>Nadella</a:t>
            </a:r>
            <a:r>
              <a:rPr lang="en-US" i="1" dirty="0"/>
              <a:t> wanted to complete his master’s degree and take the Microsoft job. He did both.</a:t>
            </a:r>
          </a:p>
        </p:txBody>
      </p:sp>
      <mc:AlternateContent xmlns:mc="http://schemas.openxmlformats.org/markup-compatibility/2006">
        <mc:Choice xmlns:p14="http://schemas.microsoft.com/office/powerpoint/2010/main" Requires="p14">
          <p:contentPart p14:bwMode="auto" r:id="rId3">
            <p14:nvContentPartPr>
              <p14:cNvPr id="6" name="Ink 5"/>
              <p14:cNvContentPartPr/>
              <p14:nvPr/>
            </p14:nvContentPartPr>
            <p14:xfrm>
              <a:off x="4703400" y="3486240"/>
              <a:ext cx="3603960" cy="522360"/>
            </p14:xfrm>
          </p:contentPart>
        </mc:Choice>
        <mc:Fallback>
          <p:pic>
            <p:nvPicPr>
              <p:cNvPr id="6" name="Ink 5"/>
              <p:cNvPicPr/>
              <p:nvPr/>
            </p:nvPicPr>
            <p:blipFill>
              <a:blip r:embed="rId4"/>
              <a:stretch>
                <a:fillRect/>
              </a:stretch>
            </p:blipFill>
            <p:spPr>
              <a:xfrm>
                <a:off x="4694040" y="3476880"/>
                <a:ext cx="3622680" cy="541080"/>
              </a:xfrm>
              <a:prstGeom prst="rect">
                <a:avLst/>
              </a:prstGeom>
            </p:spPr>
          </p:pic>
        </mc:Fallback>
      </mc:AlternateContent>
    </p:spTree>
    <p:extLst>
      <p:ext uri="{BB962C8B-B14F-4D97-AF65-F5344CB8AC3E}">
        <p14:creationId xmlns:p14="http://schemas.microsoft.com/office/powerpoint/2010/main" val="7301093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29</a:t>
            </a:fld>
            <a:endParaRPr lang="en-US"/>
          </a:p>
        </p:txBody>
      </p:sp>
      <p:sp>
        <p:nvSpPr>
          <p:cNvPr id="9" name="Rectangle 8"/>
          <p:cNvSpPr/>
          <p:nvPr/>
        </p:nvSpPr>
        <p:spPr>
          <a:xfrm>
            <a:off x="5477045" y="3516791"/>
            <a:ext cx="2936966" cy="1477328"/>
          </a:xfrm>
          <a:prstGeom prst="rect">
            <a:avLst/>
          </a:prstGeom>
        </p:spPr>
        <p:txBody>
          <a:bodyPr wrap="square">
            <a:spAutoFit/>
          </a:bodyPr>
          <a:lstStyle/>
          <a:p>
            <a:r>
              <a:rPr lang="en-US" b="1" dirty="0" smtClean="0"/>
              <a:t>Addressing Mode selects:</a:t>
            </a:r>
          </a:p>
          <a:p>
            <a:r>
              <a:rPr lang="en-US" dirty="0" smtClean="0"/>
              <a:t>Argument </a:t>
            </a:r>
            <a:r>
              <a:rPr lang="en-US" dirty="0"/>
              <a:t>Pointer</a:t>
            </a:r>
          </a:p>
          <a:p>
            <a:r>
              <a:rPr lang="en-US" dirty="0"/>
              <a:t>Base Pointer</a:t>
            </a:r>
          </a:p>
          <a:p>
            <a:r>
              <a:rPr lang="en-US" dirty="0"/>
              <a:t>Linkage Pointer</a:t>
            </a:r>
          </a:p>
          <a:p>
            <a:r>
              <a:rPr lang="en-US" dirty="0"/>
              <a:t>Stack Pointer</a:t>
            </a:r>
          </a:p>
        </p:txBody>
      </p:sp>
      <p:pic>
        <p:nvPicPr>
          <p:cNvPr id="27" name="Picture 26"/>
          <p:cNvPicPr>
            <a:picLocks noChangeAspect="1"/>
          </p:cNvPicPr>
          <p:nvPr/>
        </p:nvPicPr>
        <p:blipFill>
          <a:blip r:embed="rId2"/>
          <a:stretch>
            <a:fillRect/>
          </a:stretch>
        </p:blipFill>
        <p:spPr>
          <a:xfrm>
            <a:off x="383974" y="3069932"/>
            <a:ext cx="4418334" cy="1796931"/>
          </a:xfrm>
          <a:prstGeom prst="rect">
            <a:avLst/>
          </a:prstGeom>
          <a:ln>
            <a:noFill/>
          </a:ln>
          <a:effectLst>
            <a:outerShdw blurRad="292100" dist="139700" dir="2700000" algn="tl" rotWithShape="0">
              <a:srgbClr val="333333">
                <a:alpha val="65000"/>
              </a:srgbClr>
            </a:outerShdw>
          </a:effectLst>
        </p:spPr>
      </p:pic>
      <p:pic>
        <p:nvPicPr>
          <p:cNvPr id="28" name="Picture 27"/>
          <p:cNvPicPr>
            <a:picLocks noChangeAspect="1"/>
          </p:cNvPicPr>
          <p:nvPr/>
        </p:nvPicPr>
        <p:blipFill rotWithShape="1">
          <a:blip r:embed="rId3"/>
          <a:srcRect l="3372" t="5375" b="2736"/>
          <a:stretch/>
        </p:blipFill>
        <p:spPr>
          <a:xfrm>
            <a:off x="4351708" y="238145"/>
            <a:ext cx="4462597" cy="3192887"/>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500760" y="266040"/>
              <a:ext cx="8317800" cy="4710240"/>
            </p14:xfrm>
          </p:contentPart>
        </mc:Choice>
        <mc:Fallback>
          <p:pic>
            <p:nvPicPr>
              <p:cNvPr id="2" name="Ink 1"/>
              <p:cNvPicPr/>
              <p:nvPr/>
            </p:nvPicPr>
            <p:blipFill>
              <a:blip r:embed="rId5"/>
              <a:stretch>
                <a:fillRect/>
              </a:stretch>
            </p:blipFill>
            <p:spPr>
              <a:xfrm>
                <a:off x="491400" y="256680"/>
                <a:ext cx="8336520" cy="4728960"/>
              </a:xfrm>
              <a:prstGeom prst="rect">
                <a:avLst/>
              </a:prstGeom>
            </p:spPr>
          </p:pic>
        </mc:Fallback>
      </mc:AlternateContent>
    </p:spTree>
    <p:extLst>
      <p:ext uri="{BB962C8B-B14F-4D97-AF65-F5344CB8AC3E}">
        <p14:creationId xmlns:p14="http://schemas.microsoft.com/office/powerpoint/2010/main" val="31223510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30</a:t>
            </a:fld>
            <a:endParaRPr lang="en-US"/>
          </a:p>
        </p:txBody>
      </p:sp>
      <p:sp>
        <p:nvSpPr>
          <p:cNvPr id="9" name="Rectangle 8"/>
          <p:cNvSpPr/>
          <p:nvPr/>
        </p:nvSpPr>
        <p:spPr>
          <a:xfrm>
            <a:off x="5477045" y="3516791"/>
            <a:ext cx="2936966" cy="1477328"/>
          </a:xfrm>
          <a:prstGeom prst="rect">
            <a:avLst/>
          </a:prstGeom>
        </p:spPr>
        <p:txBody>
          <a:bodyPr wrap="square">
            <a:spAutoFit/>
          </a:bodyPr>
          <a:lstStyle/>
          <a:p>
            <a:r>
              <a:rPr lang="en-US" b="1" dirty="0" smtClean="0"/>
              <a:t>Addressing Mode selects:</a:t>
            </a:r>
          </a:p>
          <a:p>
            <a:r>
              <a:rPr lang="en-US" dirty="0" smtClean="0"/>
              <a:t>Argument </a:t>
            </a:r>
            <a:r>
              <a:rPr lang="en-US" dirty="0"/>
              <a:t>Pointer</a:t>
            </a:r>
          </a:p>
          <a:p>
            <a:r>
              <a:rPr lang="en-US" dirty="0"/>
              <a:t>Base Pointer</a:t>
            </a:r>
          </a:p>
          <a:p>
            <a:r>
              <a:rPr lang="en-US" dirty="0"/>
              <a:t>Linkage Pointer</a:t>
            </a:r>
          </a:p>
          <a:p>
            <a:r>
              <a:rPr lang="en-US" dirty="0"/>
              <a:t>Stack Pointer</a:t>
            </a:r>
          </a:p>
        </p:txBody>
      </p:sp>
      <p:pic>
        <p:nvPicPr>
          <p:cNvPr id="27" name="Picture 26"/>
          <p:cNvPicPr>
            <a:picLocks noChangeAspect="1"/>
          </p:cNvPicPr>
          <p:nvPr/>
        </p:nvPicPr>
        <p:blipFill>
          <a:blip r:embed="rId2"/>
          <a:stretch>
            <a:fillRect/>
          </a:stretch>
        </p:blipFill>
        <p:spPr>
          <a:xfrm>
            <a:off x="383974" y="3069932"/>
            <a:ext cx="4418334" cy="1796931"/>
          </a:xfrm>
          <a:prstGeom prst="rect">
            <a:avLst/>
          </a:prstGeom>
          <a:ln>
            <a:noFill/>
          </a:ln>
          <a:effectLst>
            <a:outerShdw blurRad="292100" dist="139700" dir="2700000" algn="tl" rotWithShape="0">
              <a:srgbClr val="333333">
                <a:alpha val="65000"/>
              </a:srgbClr>
            </a:outerShdw>
          </a:effectLst>
        </p:spPr>
      </p:pic>
      <p:pic>
        <p:nvPicPr>
          <p:cNvPr id="28" name="Picture 27"/>
          <p:cNvPicPr>
            <a:picLocks noChangeAspect="1"/>
          </p:cNvPicPr>
          <p:nvPr/>
        </p:nvPicPr>
        <p:blipFill rotWithShape="1">
          <a:blip r:embed="rId3"/>
          <a:srcRect l="3372" t="5375" b="2736"/>
          <a:stretch/>
        </p:blipFill>
        <p:spPr>
          <a:xfrm>
            <a:off x="4351708" y="238145"/>
            <a:ext cx="4462597" cy="31928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618798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31</a:t>
            </a:fld>
            <a:endParaRPr lang="en-US"/>
          </a:p>
        </p:txBody>
      </p:sp>
      <p:sp>
        <p:nvSpPr>
          <p:cNvPr id="8" name="TextBox 7"/>
          <p:cNvSpPr txBox="1"/>
          <p:nvPr/>
        </p:nvSpPr>
        <p:spPr>
          <a:xfrm>
            <a:off x="457202" y="1605031"/>
            <a:ext cx="1836799" cy="193899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2400" dirty="0" smtClean="0"/>
              <a:t>What does the MULTICS kernel do to switch processes?</a:t>
            </a:r>
            <a:endParaRPr lang="en-US" sz="2400" dirty="0"/>
          </a:p>
        </p:txBody>
      </p:sp>
      <p:pic>
        <p:nvPicPr>
          <p:cNvPr id="10" name="Picture 9"/>
          <p:cNvPicPr>
            <a:picLocks noChangeAspect="1"/>
          </p:cNvPicPr>
          <p:nvPr/>
        </p:nvPicPr>
        <p:blipFill>
          <a:blip r:embed="rId2"/>
          <a:stretch>
            <a:fillRect/>
          </a:stretch>
        </p:blipFill>
        <p:spPr>
          <a:xfrm>
            <a:off x="2595381" y="205980"/>
            <a:ext cx="6091421" cy="4490069"/>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2983320" y="722160"/>
              <a:ext cx="2486520" cy="2234160"/>
            </p14:xfrm>
          </p:contentPart>
        </mc:Choice>
        <mc:Fallback>
          <p:pic>
            <p:nvPicPr>
              <p:cNvPr id="2" name="Ink 1"/>
              <p:cNvPicPr/>
              <p:nvPr/>
            </p:nvPicPr>
            <p:blipFill>
              <a:blip r:embed="rId4"/>
              <a:stretch>
                <a:fillRect/>
              </a:stretch>
            </p:blipFill>
            <p:spPr>
              <a:xfrm>
                <a:off x="2973960" y="712800"/>
                <a:ext cx="2505240" cy="2252880"/>
              </a:xfrm>
              <a:prstGeom prst="rect">
                <a:avLst/>
              </a:prstGeom>
            </p:spPr>
          </p:pic>
        </mc:Fallback>
      </mc:AlternateContent>
    </p:spTree>
    <p:extLst>
      <p:ext uri="{BB962C8B-B14F-4D97-AF65-F5344CB8AC3E}">
        <p14:creationId xmlns:p14="http://schemas.microsoft.com/office/powerpoint/2010/main" val="37290489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32</a:t>
            </a:fld>
            <a:endParaRPr lang="en-US"/>
          </a:p>
        </p:txBody>
      </p:sp>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a:off x="471698" y="491799"/>
            <a:ext cx="8118656" cy="4059328"/>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789480" y="3437640"/>
              <a:ext cx="7458120" cy="1275120"/>
            </p14:xfrm>
          </p:contentPart>
        </mc:Choice>
        <mc:Fallback>
          <p:pic>
            <p:nvPicPr>
              <p:cNvPr id="2" name="Ink 1"/>
              <p:cNvPicPr/>
              <p:nvPr/>
            </p:nvPicPr>
            <p:blipFill>
              <a:blip r:embed="rId5"/>
              <a:stretch>
                <a:fillRect/>
              </a:stretch>
            </p:blipFill>
            <p:spPr>
              <a:xfrm>
                <a:off x="780120" y="3428280"/>
                <a:ext cx="7476840" cy="1293840"/>
              </a:xfrm>
              <a:prstGeom prst="rect">
                <a:avLst/>
              </a:prstGeom>
            </p:spPr>
          </p:pic>
        </mc:Fallback>
      </mc:AlternateContent>
    </p:spTree>
    <p:extLst>
      <p:ext uri="{BB962C8B-B14F-4D97-AF65-F5344CB8AC3E}">
        <p14:creationId xmlns:p14="http://schemas.microsoft.com/office/powerpoint/2010/main" val="40805433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r="25645" b="39079"/>
          <a:stretch/>
        </p:blipFill>
        <p:spPr>
          <a:xfrm>
            <a:off x="206759" y="202359"/>
            <a:ext cx="3933691" cy="4483396"/>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2134888" y="202358"/>
            <a:ext cx="2206977" cy="857250"/>
          </a:xfrm>
        </p:spPr>
        <p:txBody>
          <a:bodyPr>
            <a:noAutofit/>
          </a:bodyPr>
          <a:lstStyle/>
          <a:p>
            <a:r>
              <a:rPr lang="en-US" sz="5400" dirty="0" smtClean="0">
                <a:solidFill>
                  <a:srgbClr val="CCFFCC"/>
                </a:solidFill>
              </a:rPr>
              <a:t>1982</a:t>
            </a:r>
            <a:endParaRPr lang="en-US" sz="5400" dirty="0">
              <a:solidFill>
                <a:srgbClr val="CCFFCC"/>
              </a:solidFill>
            </a:endParaRPr>
          </a:p>
        </p:txBody>
      </p:sp>
      <p:sp>
        <p:nvSpPr>
          <p:cNvPr id="5" name="Slide Number Placeholder 4"/>
          <p:cNvSpPr>
            <a:spLocks noGrp="1"/>
          </p:cNvSpPr>
          <p:nvPr>
            <p:ph type="sldNum" sz="quarter" idx="12"/>
          </p:nvPr>
        </p:nvSpPr>
        <p:spPr/>
        <p:txBody>
          <a:bodyPr/>
          <a:lstStyle/>
          <a:p>
            <a:fld id="{6507B5A5-F0C2-644D-AEA7-E773B6B78F38}" type="slidenum">
              <a:rPr lang="en-US" smtClean="0"/>
              <a:pPr/>
              <a:t>33</a:t>
            </a:fld>
            <a:endParaRPr lang="en-US"/>
          </a:p>
        </p:txBody>
      </p:sp>
      <p:sp>
        <p:nvSpPr>
          <p:cNvPr id="8" name="Rectangle 7"/>
          <p:cNvSpPr/>
          <p:nvPr/>
        </p:nvSpPr>
        <p:spPr>
          <a:xfrm>
            <a:off x="4341865" y="121562"/>
            <a:ext cx="4718507" cy="4708981"/>
          </a:xfrm>
          <a:prstGeom prst="rect">
            <a:avLst/>
          </a:prstGeom>
        </p:spPr>
        <p:txBody>
          <a:bodyPr wrap="square">
            <a:spAutoFit/>
          </a:bodyPr>
          <a:lstStyle/>
          <a:p>
            <a:r>
              <a:rPr lang="en-US" sz="2000" dirty="0" smtClean="0"/>
              <a:t>“It </a:t>
            </a:r>
            <a:r>
              <a:rPr lang="en-US" sz="2000" dirty="0"/>
              <a:t>used to be that programs were easy to copy and change. But manufacturers began to lose money as many people made copies of software and gave them to their friends. Now, many manufacturers have figured out how to 'copy-protect' discs. </a:t>
            </a:r>
            <a:r>
              <a:rPr lang="en-US" sz="2000" b="1" dirty="0" smtClean="0"/>
              <a:t>To </a:t>
            </a:r>
            <a:r>
              <a:rPr lang="en-US" sz="2000" b="1" dirty="0"/>
              <a:t>our mind this is a disaster: Most people learn programming by changing programs to fit their own needs. This capability of customization is what makes computers so attractive.</a:t>
            </a:r>
            <a:r>
              <a:rPr lang="en-US" sz="2000" dirty="0"/>
              <a:t> New ways of copy protection will probably be found soon. Until then, a computer owner may have to put up with being 'locked out' of </a:t>
            </a:r>
            <a:r>
              <a:rPr lang="en-US" sz="2000" dirty="0" smtClean="0"/>
              <a:t>his (sic) </a:t>
            </a:r>
            <a:r>
              <a:rPr lang="en-US" sz="2000" dirty="0"/>
              <a:t>own machine</a:t>
            </a:r>
            <a:r>
              <a:rPr lang="en-US" sz="2000" dirty="0" smtClean="0"/>
              <a:t>.”</a:t>
            </a:r>
          </a:p>
          <a:p>
            <a:pPr algn="r"/>
            <a:r>
              <a:rPr lang="en-US" sz="2000" dirty="0" smtClean="0">
                <a:hlinkClick r:id="rId3"/>
              </a:rPr>
              <a:t>Popular Mechanics, January 1982</a:t>
            </a:r>
            <a:endParaRPr lang="en-US" sz="2000" dirty="0"/>
          </a:p>
        </p:txBody>
      </p:sp>
      <mc:AlternateContent xmlns:mc="http://schemas.openxmlformats.org/markup-compatibility/2006">
        <mc:Choice xmlns:p14="http://schemas.microsoft.com/office/powerpoint/2010/main" Requires="p14">
          <p:contentPart p14:bwMode="auto" r:id="rId4">
            <p14:nvContentPartPr>
              <p14:cNvPr id="3" name="Ink 2"/>
              <p14:cNvContentPartPr/>
              <p14:nvPr/>
            </p14:nvContentPartPr>
            <p14:xfrm>
              <a:off x="819360" y="1906920"/>
              <a:ext cx="3648600" cy="2568960"/>
            </p14:xfrm>
          </p:contentPart>
        </mc:Choice>
        <mc:Fallback>
          <p:pic>
            <p:nvPicPr>
              <p:cNvPr id="3" name="Ink 2"/>
              <p:cNvPicPr/>
              <p:nvPr/>
            </p:nvPicPr>
            <p:blipFill>
              <a:blip r:embed="rId5"/>
              <a:stretch>
                <a:fillRect/>
              </a:stretch>
            </p:blipFill>
            <p:spPr>
              <a:xfrm>
                <a:off x="810000" y="1897560"/>
                <a:ext cx="3667320" cy="2587680"/>
              </a:xfrm>
              <a:prstGeom prst="rect">
                <a:avLst/>
              </a:prstGeom>
            </p:spPr>
          </p:pic>
        </mc:Fallback>
      </mc:AlternateContent>
    </p:spTree>
    <p:extLst>
      <p:ext uri="{BB962C8B-B14F-4D97-AF65-F5344CB8AC3E}">
        <p14:creationId xmlns:p14="http://schemas.microsoft.com/office/powerpoint/2010/main" val="39694002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srcRect l="1" t="7255" r="670"/>
          <a:stretch/>
        </p:blipFill>
        <p:spPr>
          <a:xfrm>
            <a:off x="284645" y="57150"/>
            <a:ext cx="3906357" cy="3838912"/>
          </a:xfrm>
          <a:prstGeom prst="rect">
            <a:avLst/>
          </a:prstGeom>
        </p:spPr>
      </p:pic>
      <p:pic>
        <p:nvPicPr>
          <p:cNvPr id="13" name="Picture 12"/>
          <p:cNvPicPr>
            <a:picLocks noChangeAspect="1"/>
          </p:cNvPicPr>
          <p:nvPr/>
        </p:nvPicPr>
        <p:blipFill rotWithShape="1">
          <a:blip r:embed="rId3"/>
          <a:srcRect t="2326"/>
          <a:stretch/>
        </p:blipFill>
        <p:spPr>
          <a:xfrm>
            <a:off x="4867754" y="0"/>
            <a:ext cx="3819046" cy="4018458"/>
          </a:xfrm>
          <a:prstGeom prst="rect">
            <a:avLst/>
          </a:prstGeom>
        </p:spPr>
      </p:pic>
      <p:sp>
        <p:nvSpPr>
          <p:cNvPr id="4" name="Slide Number Placeholder 3"/>
          <p:cNvSpPr>
            <a:spLocks noGrp="1"/>
          </p:cNvSpPr>
          <p:nvPr>
            <p:ph type="sldNum" sz="quarter" idx="12"/>
          </p:nvPr>
        </p:nvSpPr>
        <p:spPr/>
        <p:txBody>
          <a:bodyPr/>
          <a:lstStyle/>
          <a:p>
            <a:fld id="{6507B5A5-F0C2-644D-AEA7-E773B6B78F38}" type="slidenum">
              <a:rPr lang="en-US" smtClean="0"/>
              <a:pPr/>
              <a:t>34</a:t>
            </a:fld>
            <a:endParaRPr lang="en-US"/>
          </a:p>
        </p:txBody>
      </p:sp>
      <p:sp>
        <p:nvSpPr>
          <p:cNvPr id="6" name="TextBox 5"/>
          <p:cNvSpPr txBox="1"/>
          <p:nvPr/>
        </p:nvSpPr>
        <p:spPr>
          <a:xfrm>
            <a:off x="1166961" y="3535208"/>
            <a:ext cx="2308144" cy="646331"/>
          </a:xfrm>
          <a:prstGeom prst="rect">
            <a:avLst/>
          </a:prstGeom>
          <a:noFill/>
        </p:spPr>
        <p:txBody>
          <a:bodyPr wrap="none" rtlCol="0">
            <a:spAutoFit/>
          </a:bodyPr>
          <a:lstStyle/>
          <a:p>
            <a:r>
              <a:rPr lang="en-US" sz="3600" dirty="0" smtClean="0"/>
              <a:t>Intel 80186</a:t>
            </a:r>
            <a:endParaRPr lang="en-US" sz="3600" dirty="0"/>
          </a:p>
        </p:txBody>
      </p:sp>
      <p:sp>
        <p:nvSpPr>
          <p:cNvPr id="8" name="TextBox 7"/>
          <p:cNvSpPr txBox="1"/>
          <p:nvPr/>
        </p:nvSpPr>
        <p:spPr>
          <a:xfrm>
            <a:off x="5399128" y="3535208"/>
            <a:ext cx="2308144" cy="646331"/>
          </a:xfrm>
          <a:prstGeom prst="rect">
            <a:avLst/>
          </a:prstGeom>
          <a:noFill/>
        </p:spPr>
        <p:txBody>
          <a:bodyPr wrap="none" rtlCol="0">
            <a:spAutoFit/>
          </a:bodyPr>
          <a:lstStyle/>
          <a:p>
            <a:r>
              <a:rPr lang="en-US" sz="3600" dirty="0" smtClean="0"/>
              <a:t>Intel 80286</a:t>
            </a:r>
            <a:endParaRPr lang="en-US" sz="3600" dirty="0"/>
          </a:p>
        </p:txBody>
      </p:sp>
      <p:sp>
        <p:nvSpPr>
          <p:cNvPr id="9" name="Right Arrow 8"/>
          <p:cNvSpPr/>
          <p:nvPr/>
        </p:nvSpPr>
        <p:spPr>
          <a:xfrm>
            <a:off x="4002892" y="1731983"/>
            <a:ext cx="1077266" cy="46778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817225" y="4134855"/>
            <a:ext cx="5258796" cy="707886"/>
          </a:xfrm>
          <a:prstGeom prst="rect">
            <a:avLst/>
          </a:prstGeom>
          <a:noFill/>
        </p:spPr>
        <p:txBody>
          <a:bodyPr wrap="none" rtlCol="0">
            <a:spAutoFit/>
          </a:bodyPr>
          <a:lstStyle/>
          <a:p>
            <a:pPr algn="ctr"/>
            <a:r>
              <a:rPr lang="en-US" sz="2000" dirty="0" smtClean="0"/>
              <a:t>First x86 Processor with Virtual Memory Support</a:t>
            </a:r>
          </a:p>
          <a:p>
            <a:pPr algn="ctr"/>
            <a:r>
              <a:rPr lang="en-US" sz="2000" dirty="0" smtClean="0"/>
              <a:t>“Protected Mode”</a:t>
            </a:r>
            <a:endParaRPr lang="en-US" sz="2000" dirty="0"/>
          </a:p>
        </p:txBody>
      </p:sp>
    </p:spTree>
    <p:extLst>
      <p:ext uri="{BB962C8B-B14F-4D97-AF65-F5344CB8AC3E}">
        <p14:creationId xmlns:p14="http://schemas.microsoft.com/office/powerpoint/2010/main" val="23610912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35</a:t>
            </a:fld>
            <a:endParaRPr lang="en-US"/>
          </a:p>
        </p:txBody>
      </p:sp>
      <p:sp>
        <p:nvSpPr>
          <p:cNvPr id="7" name="Rectangle 6"/>
          <p:cNvSpPr/>
          <p:nvPr/>
        </p:nvSpPr>
        <p:spPr>
          <a:xfrm>
            <a:off x="3590058" y="4643635"/>
            <a:ext cx="5402274" cy="36933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dirty="0">
                <a:hlinkClick r:id="rId2"/>
              </a:rPr>
              <a:t>http://</a:t>
            </a:r>
            <a:r>
              <a:rPr lang="en-US" dirty="0" err="1">
                <a:hlinkClick r:id="rId2"/>
              </a:rPr>
              <a:t>en.wikipedia.org</a:t>
            </a:r>
            <a:r>
              <a:rPr lang="en-US" dirty="0">
                <a:hlinkClick r:id="rId2"/>
              </a:rPr>
              <a:t>/wiki/File:Intel_i80286_arch.svg</a:t>
            </a:r>
            <a:endParaRPr lang="en-US" dirty="0"/>
          </a:p>
        </p:txBody>
      </p:sp>
      <p:pic>
        <p:nvPicPr>
          <p:cNvPr id="10" name="Picture 9"/>
          <p:cNvPicPr>
            <a:picLocks noChangeAspect="1"/>
          </p:cNvPicPr>
          <p:nvPr/>
        </p:nvPicPr>
        <p:blipFill>
          <a:blip r:embed="rId3"/>
          <a:stretch>
            <a:fillRect/>
          </a:stretch>
        </p:blipFill>
        <p:spPr>
          <a:xfrm>
            <a:off x="423358" y="59890"/>
            <a:ext cx="7531801" cy="4707375"/>
          </a:xfrm>
          <a:prstGeom prst="rect">
            <a:avLst/>
          </a:prstGeom>
        </p:spPr>
      </p:pic>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1563120" y="343800"/>
              <a:ext cx="2645640" cy="1951560"/>
            </p14:xfrm>
          </p:contentPart>
        </mc:Choice>
        <mc:Fallback>
          <p:pic>
            <p:nvPicPr>
              <p:cNvPr id="2" name="Ink 1"/>
              <p:cNvPicPr/>
              <p:nvPr/>
            </p:nvPicPr>
            <p:blipFill>
              <a:blip r:embed="rId5"/>
              <a:stretch>
                <a:fillRect/>
              </a:stretch>
            </p:blipFill>
            <p:spPr>
              <a:xfrm>
                <a:off x="1553760" y="334440"/>
                <a:ext cx="2664360" cy="1970280"/>
              </a:xfrm>
              <a:prstGeom prst="rect">
                <a:avLst/>
              </a:prstGeom>
            </p:spPr>
          </p:pic>
        </mc:Fallback>
      </mc:AlternateContent>
    </p:spTree>
    <p:extLst>
      <p:ext uri="{BB962C8B-B14F-4D97-AF65-F5344CB8AC3E}">
        <p14:creationId xmlns:p14="http://schemas.microsoft.com/office/powerpoint/2010/main" val="3500582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Five x86-64 Processor Modes</a:t>
            </a:r>
            <a:endParaRPr lang="en-US" dirty="0"/>
          </a:p>
        </p:txBody>
      </p:sp>
      <p:sp>
        <p:nvSpPr>
          <p:cNvPr id="7" name="Content Placeholder 6"/>
          <p:cNvSpPr>
            <a:spLocks noGrp="1"/>
          </p:cNvSpPr>
          <p:nvPr>
            <p:ph idx="1"/>
          </p:nvPr>
        </p:nvSpPr>
        <p:spPr>
          <a:xfrm>
            <a:off x="238132" y="1013038"/>
            <a:ext cx="5216234" cy="3394472"/>
          </a:xfrm>
        </p:spPr>
        <p:txBody>
          <a:bodyPr>
            <a:normAutofit fontScale="62500" lnSpcReduction="20000"/>
          </a:bodyPr>
          <a:lstStyle/>
          <a:p>
            <a:pPr marL="0" indent="-182880">
              <a:lnSpc>
                <a:spcPct val="120000"/>
              </a:lnSpc>
              <a:buNone/>
            </a:pPr>
            <a:r>
              <a:rPr lang="en-US" b="1" dirty="0" smtClean="0"/>
              <a:t>Real Mode</a:t>
            </a:r>
            <a:r>
              <a:rPr lang="en-US" dirty="0"/>
              <a:t>:</a:t>
            </a:r>
            <a:r>
              <a:rPr lang="en-US" dirty="0" smtClean="0"/>
              <a:t> pretend to be an 8086</a:t>
            </a:r>
          </a:p>
          <a:p>
            <a:pPr marL="0" indent="-182880">
              <a:lnSpc>
                <a:spcPct val="120000"/>
              </a:lnSpc>
              <a:buNone/>
            </a:pPr>
            <a:r>
              <a:rPr lang="en-US" dirty="0"/>
              <a:t>	</a:t>
            </a:r>
            <a:r>
              <a:rPr lang="en-US" dirty="0" smtClean="0"/>
              <a:t>20-bit direct-access address space</a:t>
            </a:r>
          </a:p>
          <a:p>
            <a:pPr marL="0" indent="-182880">
              <a:lnSpc>
                <a:spcPct val="120000"/>
              </a:lnSpc>
              <a:buNone/>
            </a:pPr>
            <a:r>
              <a:rPr lang="en-US" b="1" dirty="0" smtClean="0">
                <a:solidFill>
                  <a:srgbClr val="0000FF"/>
                </a:solidFill>
              </a:rPr>
              <a:t>Protected Mode:</a:t>
            </a:r>
            <a:r>
              <a:rPr lang="en-US" dirty="0" smtClean="0">
                <a:solidFill>
                  <a:srgbClr val="0000FF"/>
                </a:solidFill>
              </a:rPr>
              <a:t> “native state”</a:t>
            </a:r>
          </a:p>
          <a:p>
            <a:pPr marL="0" indent="-182880">
              <a:lnSpc>
                <a:spcPct val="120000"/>
              </a:lnSpc>
              <a:buNone/>
            </a:pPr>
            <a:r>
              <a:rPr lang="en-US" b="1" dirty="0" smtClean="0"/>
              <a:t>System Management Mode: </a:t>
            </a:r>
            <a:r>
              <a:rPr lang="en-US" dirty="0" smtClean="0"/>
              <a:t>platform-specific power management and security (separate address space)</a:t>
            </a:r>
          </a:p>
          <a:p>
            <a:pPr marL="0" indent="-182880">
              <a:lnSpc>
                <a:spcPct val="120000"/>
              </a:lnSpc>
              <a:buNone/>
            </a:pPr>
            <a:r>
              <a:rPr lang="en-US" b="1" dirty="0" smtClean="0"/>
              <a:t>Compatibility Mode: </a:t>
            </a:r>
            <a:r>
              <a:rPr lang="en-US" dirty="0" smtClean="0"/>
              <a:t>pretend to be x86-32</a:t>
            </a:r>
          </a:p>
          <a:p>
            <a:pPr marL="0" indent="-182880">
              <a:lnSpc>
                <a:spcPct val="120000"/>
              </a:lnSpc>
              <a:buNone/>
            </a:pPr>
            <a:r>
              <a:rPr lang="en-US" b="1" dirty="0" smtClean="0"/>
              <a:t>IA-32e/64-bit Mode:</a:t>
            </a:r>
            <a:r>
              <a:rPr lang="en-US" dirty="0" smtClean="0"/>
              <a:t> run applications in 64-bit address space </a:t>
            </a:r>
            <a:endParaRPr lang="en-US" b="1"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36</a:t>
            </a:fld>
            <a:endParaRPr lang="en-US"/>
          </a:p>
        </p:txBody>
      </p:sp>
      <p:pic>
        <p:nvPicPr>
          <p:cNvPr id="12" name="Picture 11" descr="Screen Shot 2013-11-11 at 5.29.53 PM.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011" y="997712"/>
            <a:ext cx="3509481" cy="3390111"/>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5523286" y="3683111"/>
            <a:ext cx="3439568" cy="1015663"/>
          </a:xfrm>
          <a:prstGeom prst="rect">
            <a:avLst/>
          </a:prstGeom>
          <a:solidFill>
            <a:schemeClr val="accent1">
              <a:lumMod val="20000"/>
              <a:lumOff val="80000"/>
            </a:schemeClr>
          </a:solidFill>
        </p:spPr>
        <p:txBody>
          <a:bodyPr wrap="square">
            <a:spAutoFit/>
          </a:bodyPr>
          <a:lstStyle/>
          <a:p>
            <a:r>
              <a:rPr lang="en-US" dirty="0" smtClean="0"/>
              <a:t>“</a:t>
            </a:r>
            <a:r>
              <a:rPr lang="en-US" sz="2000" i="1" dirty="0" smtClean="0"/>
              <a:t>For </a:t>
            </a:r>
            <a:r>
              <a:rPr lang="en-US" sz="2000" i="1" dirty="0"/>
              <a:t>brevity, the 64-bit sub-mode is referred to as 64-bit </a:t>
            </a:r>
            <a:r>
              <a:rPr lang="en-US" sz="2000" i="1" dirty="0" smtClean="0"/>
              <a:t>mode </a:t>
            </a:r>
            <a:r>
              <a:rPr lang="en-US" sz="2000" i="1" dirty="0"/>
              <a:t>in IA-32 architecture</a:t>
            </a:r>
            <a:r>
              <a:rPr lang="en-US" sz="2000" i="1" dirty="0" smtClean="0"/>
              <a:t>.</a:t>
            </a:r>
            <a:r>
              <a:rPr lang="en-US" dirty="0" smtClean="0"/>
              <a:t>”</a:t>
            </a:r>
            <a:endParaRPr lang="en-US" dirty="0"/>
          </a:p>
        </p:txBody>
      </p:sp>
      <mc:AlternateContent xmlns:mc="http://schemas.openxmlformats.org/markup-compatibility/2006">
        <mc:Choice xmlns:p14="http://schemas.microsoft.com/office/powerpoint/2010/main" Requires="p14">
          <p:contentPart p14:bwMode="auto" r:id="rId4">
            <p14:nvContentPartPr>
              <p14:cNvPr id="3" name="Ink 2"/>
              <p14:cNvContentPartPr/>
              <p14:nvPr/>
            </p14:nvContentPartPr>
            <p14:xfrm>
              <a:off x="222840" y="931680"/>
              <a:ext cx="3309480" cy="1221120"/>
            </p14:xfrm>
          </p:contentPart>
        </mc:Choice>
        <mc:Fallback>
          <p:pic>
            <p:nvPicPr>
              <p:cNvPr id="3" name="Ink 2"/>
              <p:cNvPicPr/>
              <p:nvPr/>
            </p:nvPicPr>
            <p:blipFill>
              <a:blip r:embed="rId5"/>
              <a:stretch>
                <a:fillRect/>
              </a:stretch>
            </p:blipFill>
            <p:spPr>
              <a:xfrm>
                <a:off x="213480" y="922320"/>
                <a:ext cx="3328200" cy="1239840"/>
              </a:xfrm>
              <a:prstGeom prst="rect">
                <a:avLst/>
              </a:prstGeom>
            </p:spPr>
          </p:pic>
        </mc:Fallback>
      </mc:AlternateContent>
    </p:spTree>
    <p:extLst>
      <p:ext uri="{BB962C8B-B14F-4D97-AF65-F5344CB8AC3E}">
        <p14:creationId xmlns:p14="http://schemas.microsoft.com/office/powerpoint/2010/main" val="21277855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507B5A5-F0C2-644D-AEA7-E773B6B78F38}" type="slidenum">
              <a:rPr lang="en-US" smtClean="0"/>
              <a:pPr/>
              <a:t>37</a:t>
            </a:fld>
            <a:endParaRPr lang="en-US"/>
          </a:p>
        </p:txBody>
      </p:sp>
      <p:sp>
        <p:nvSpPr>
          <p:cNvPr id="9" name="TextBox 8"/>
          <p:cNvSpPr txBox="1"/>
          <p:nvPr/>
        </p:nvSpPr>
        <p:spPr>
          <a:xfrm>
            <a:off x="5851256" y="425258"/>
            <a:ext cx="3118399" cy="1200328"/>
          </a:xfrm>
          <a:prstGeom prst="rect">
            <a:avLst/>
          </a:prstGeom>
          <a:noFill/>
        </p:spPr>
        <p:txBody>
          <a:bodyPr wrap="square" rtlCol="0">
            <a:spAutoFit/>
          </a:bodyPr>
          <a:lstStyle/>
          <a:p>
            <a:r>
              <a:rPr lang="en-US" sz="2400" b="1" dirty="0" smtClean="0"/>
              <a:t>Protected State </a:t>
            </a:r>
          </a:p>
          <a:p>
            <a:r>
              <a:rPr lang="en-US" sz="2400" dirty="0" smtClean="0"/>
              <a:t>(can only be modified by the kernel):</a:t>
            </a:r>
            <a:endParaRPr lang="en-US" sz="2400" dirty="0"/>
          </a:p>
        </p:txBody>
      </p:sp>
      <p:sp>
        <p:nvSpPr>
          <p:cNvPr id="10" name="Rectangle 9"/>
          <p:cNvSpPr/>
          <p:nvPr/>
        </p:nvSpPr>
        <p:spPr>
          <a:xfrm>
            <a:off x="5900481" y="1688907"/>
            <a:ext cx="2835547" cy="32319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RFLAGS (includes EFLAGS)</a:t>
            </a:r>
            <a:endParaRPr lang="en-US" dirty="0"/>
          </a:p>
        </p:txBody>
      </p:sp>
      <p:sp>
        <p:nvSpPr>
          <p:cNvPr id="11" name="Rectangle 10"/>
          <p:cNvSpPr/>
          <p:nvPr/>
        </p:nvSpPr>
        <p:spPr>
          <a:xfrm>
            <a:off x="5949706" y="2460310"/>
            <a:ext cx="2835547" cy="32319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Control Registers</a:t>
            </a:r>
            <a:endParaRPr lang="en-US" dirty="0"/>
          </a:p>
        </p:txBody>
      </p:sp>
      <p:sp>
        <p:nvSpPr>
          <p:cNvPr id="12" name="TextBox 11"/>
          <p:cNvSpPr txBox="1"/>
          <p:nvPr/>
        </p:nvSpPr>
        <p:spPr>
          <a:xfrm>
            <a:off x="5870946" y="2005669"/>
            <a:ext cx="2704323" cy="369332"/>
          </a:xfrm>
          <a:prstGeom prst="rect">
            <a:avLst/>
          </a:prstGeom>
          <a:noFill/>
        </p:spPr>
        <p:txBody>
          <a:bodyPr wrap="none" rtlCol="0">
            <a:spAutoFit/>
          </a:bodyPr>
          <a:lstStyle/>
          <a:p>
            <a:r>
              <a:rPr lang="en-US" dirty="0" smtClean="0"/>
              <a:t>Includes I/O Privilege Level </a:t>
            </a:r>
            <a:endParaRPr lang="en-US" dirty="0"/>
          </a:p>
        </p:txBody>
      </p:sp>
      <p:sp>
        <p:nvSpPr>
          <p:cNvPr id="13" name="TextBox 12"/>
          <p:cNvSpPr txBox="1"/>
          <p:nvPr/>
        </p:nvSpPr>
        <p:spPr>
          <a:xfrm>
            <a:off x="5870946" y="2719063"/>
            <a:ext cx="3118399" cy="1477328"/>
          </a:xfrm>
          <a:prstGeom prst="rect">
            <a:avLst/>
          </a:prstGeom>
          <a:noFill/>
        </p:spPr>
        <p:txBody>
          <a:bodyPr wrap="square" rtlCol="0">
            <a:spAutoFit/>
          </a:bodyPr>
          <a:lstStyle/>
          <a:p>
            <a:r>
              <a:rPr lang="en-US" b="1" dirty="0" smtClean="0"/>
              <a:t>CR0 bit 0:</a:t>
            </a:r>
            <a:r>
              <a:rPr lang="en-US" dirty="0" smtClean="0"/>
              <a:t> controls if processor is in protected mode </a:t>
            </a:r>
          </a:p>
          <a:p>
            <a:endParaRPr lang="en-US" dirty="0"/>
          </a:p>
          <a:p>
            <a:r>
              <a:rPr lang="en-US" b="1" dirty="0" smtClean="0"/>
              <a:t>CR3: </a:t>
            </a:r>
            <a:r>
              <a:rPr lang="en-US" dirty="0" smtClean="0"/>
              <a:t>page directory base register</a:t>
            </a:r>
            <a:endParaRPr lang="en-US" dirty="0"/>
          </a:p>
        </p:txBody>
      </p:sp>
      <p:pic>
        <p:nvPicPr>
          <p:cNvPr id="15" name="Picture 14" descr="Screen Shot 2013-11-11 at 5.41.02 PM.png"/>
          <p:cNvPicPr>
            <a:picLocks noChangeAspect="1"/>
          </p:cNvPicPr>
          <p:nvPr/>
        </p:nvPicPr>
        <p:blipFill rotWithShape="1">
          <a:blip r:embed="rId2">
            <a:extLst>
              <a:ext uri="{28A0092B-C50C-407E-A947-70E740481C1C}">
                <a14:useLocalDpi xmlns:a14="http://schemas.microsoft.com/office/drawing/2010/main" val="0"/>
              </a:ext>
            </a:extLst>
          </a:blip>
          <a:srcRect b="29091"/>
          <a:stretch/>
        </p:blipFill>
        <p:spPr>
          <a:xfrm>
            <a:off x="132301" y="120104"/>
            <a:ext cx="5547795" cy="4921005"/>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408600" y="1649160"/>
              <a:ext cx="8100360" cy="2616120"/>
            </p14:xfrm>
          </p:contentPart>
        </mc:Choice>
        <mc:Fallback>
          <p:pic>
            <p:nvPicPr>
              <p:cNvPr id="2" name="Ink 1"/>
              <p:cNvPicPr/>
              <p:nvPr/>
            </p:nvPicPr>
            <p:blipFill>
              <a:blip r:embed="rId4"/>
              <a:stretch>
                <a:fillRect/>
              </a:stretch>
            </p:blipFill>
            <p:spPr>
              <a:xfrm>
                <a:off x="399240" y="1639800"/>
                <a:ext cx="8119080" cy="2634840"/>
              </a:xfrm>
              <a:prstGeom prst="rect">
                <a:avLst/>
              </a:prstGeom>
            </p:spPr>
          </p:pic>
        </mc:Fallback>
      </mc:AlternateContent>
    </p:spTree>
    <p:extLst>
      <p:ext uri="{BB962C8B-B14F-4D97-AF65-F5344CB8AC3E}">
        <p14:creationId xmlns:p14="http://schemas.microsoft.com/office/powerpoint/2010/main" val="4842335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Address Translation</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38</a:t>
            </a:fld>
            <a:endParaRPr lang="en-US"/>
          </a:p>
        </p:txBody>
      </p:sp>
      <p:grpSp>
        <p:nvGrpSpPr>
          <p:cNvPr id="18" name="Group 17"/>
          <p:cNvGrpSpPr/>
          <p:nvPr/>
        </p:nvGrpSpPr>
        <p:grpSpPr>
          <a:xfrm>
            <a:off x="248318" y="1358308"/>
            <a:ext cx="8715778" cy="2717117"/>
            <a:chOff x="268008" y="1797951"/>
            <a:chExt cx="8715778" cy="3179356"/>
          </a:xfrm>
        </p:grpSpPr>
        <p:sp>
          <p:nvSpPr>
            <p:cNvPr id="7" name="Rectangle 6"/>
            <p:cNvSpPr/>
            <p:nvPr/>
          </p:nvSpPr>
          <p:spPr>
            <a:xfrm rot="5400000">
              <a:off x="-948805" y="3014764"/>
              <a:ext cx="3179356" cy="74572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Logical Address</a:t>
              </a:r>
              <a:endParaRPr lang="en-US" sz="2800" dirty="0"/>
            </a:p>
          </p:txBody>
        </p:sp>
        <p:sp>
          <p:nvSpPr>
            <p:cNvPr id="9" name="Right Arrow 8"/>
            <p:cNvSpPr/>
            <p:nvPr/>
          </p:nvSpPr>
          <p:spPr>
            <a:xfrm>
              <a:off x="3868507" y="3035326"/>
              <a:ext cx="1491471"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ounded Rectangle 9"/>
            <p:cNvSpPr/>
            <p:nvPr/>
          </p:nvSpPr>
          <p:spPr>
            <a:xfrm>
              <a:off x="1747823" y="2130003"/>
              <a:ext cx="2120683"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smtClean="0"/>
                <a:t>Segmentation Unit</a:t>
              </a:r>
              <a:endParaRPr lang="en-US" sz="2400" dirty="0"/>
            </a:p>
          </p:txBody>
        </p:sp>
        <p:sp>
          <p:nvSpPr>
            <p:cNvPr id="11" name="Rectangle 10"/>
            <p:cNvSpPr/>
            <p:nvPr/>
          </p:nvSpPr>
          <p:spPr>
            <a:xfrm rot="5400000">
              <a:off x="2948754" y="3090428"/>
              <a:ext cx="3179356" cy="594401"/>
            </a:xfrm>
            <a:prstGeom prst="rect">
              <a:avLst/>
            </a:prstGeom>
            <a:solidFill>
              <a:schemeClr val="accent4">
                <a:lumMod val="60000"/>
                <a:lumOff val="40000"/>
                <a:alpha val="66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800" dirty="0" smtClean="0"/>
                <a:t>Linear Address</a:t>
              </a:r>
              <a:endParaRPr lang="en-US" sz="2800" dirty="0"/>
            </a:p>
          </p:txBody>
        </p:sp>
        <p:sp>
          <p:nvSpPr>
            <p:cNvPr id="12" name="Rounded Rectangle 11"/>
            <p:cNvSpPr/>
            <p:nvPr/>
          </p:nvSpPr>
          <p:spPr>
            <a:xfrm>
              <a:off x="5425548" y="2130003"/>
              <a:ext cx="1367644"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smtClean="0"/>
                <a:t>Paging</a:t>
              </a:r>
            </a:p>
            <a:p>
              <a:pPr algn="ctr"/>
              <a:r>
                <a:rPr lang="en-US" sz="2800" dirty="0" smtClean="0"/>
                <a:t>Unit</a:t>
              </a:r>
              <a:endParaRPr lang="en-US" sz="2800" dirty="0"/>
            </a:p>
          </p:txBody>
        </p:sp>
        <p:sp>
          <p:nvSpPr>
            <p:cNvPr id="14" name="Right Arrow 13"/>
            <p:cNvSpPr/>
            <p:nvPr/>
          </p:nvSpPr>
          <p:spPr>
            <a:xfrm>
              <a:off x="1042585" y="3038103"/>
              <a:ext cx="705238"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a:off x="6793192" y="3038103"/>
              <a:ext cx="1398254"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rot="5400000">
              <a:off x="5733227" y="3090041"/>
              <a:ext cx="3179356" cy="595175"/>
            </a:xfrm>
            <a:prstGeom prst="rect">
              <a:avLst/>
            </a:prstGeom>
            <a:solidFill>
              <a:schemeClr val="accent2">
                <a:lumMod val="75000"/>
                <a:alpha val="57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smtClean="0"/>
                <a:t>Physical Address</a:t>
              </a:r>
              <a:endParaRPr lang="en-US" sz="2800" dirty="0"/>
            </a:p>
          </p:txBody>
        </p:sp>
        <p:sp>
          <p:nvSpPr>
            <p:cNvPr id="17" name="Rounded Rectangle 16"/>
            <p:cNvSpPr/>
            <p:nvPr/>
          </p:nvSpPr>
          <p:spPr>
            <a:xfrm>
              <a:off x="8191446" y="2130003"/>
              <a:ext cx="792340" cy="2515253"/>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en-US" sz="2800" dirty="0" smtClean="0"/>
                <a:t>Memory</a:t>
              </a:r>
              <a:endParaRPr lang="en-US" sz="2800" dirty="0"/>
            </a:p>
          </p:txBody>
        </p:sp>
      </p:gr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6835680" y="937440"/>
              <a:ext cx="1436040" cy="3474720"/>
            </p14:xfrm>
          </p:contentPart>
        </mc:Choice>
        <mc:Fallback>
          <p:pic>
            <p:nvPicPr>
              <p:cNvPr id="3" name="Ink 2"/>
              <p:cNvPicPr/>
              <p:nvPr/>
            </p:nvPicPr>
            <p:blipFill>
              <a:blip r:embed="rId3"/>
              <a:stretch>
                <a:fillRect/>
              </a:stretch>
            </p:blipFill>
            <p:spPr>
              <a:xfrm>
                <a:off x="6826320" y="928080"/>
                <a:ext cx="1454760" cy="3493440"/>
              </a:xfrm>
              <a:prstGeom prst="rect">
                <a:avLst/>
              </a:prstGeom>
            </p:spPr>
          </p:pic>
        </mc:Fallback>
      </mc:AlternateContent>
    </p:spTree>
    <p:extLst>
      <p:ext uri="{BB962C8B-B14F-4D97-AF65-F5344CB8AC3E}">
        <p14:creationId xmlns:p14="http://schemas.microsoft.com/office/powerpoint/2010/main" val="12294368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3</a:t>
            </a:fld>
            <a:endParaRPr lang="en-US"/>
          </a:p>
        </p:txBody>
      </p:sp>
      <p:pic>
        <p:nvPicPr>
          <p:cNvPr id="3" name="Picture 2" descr="rust-stickers-edit.png"/>
          <p:cNvPicPr>
            <a:picLocks noChangeAspect="1"/>
          </p:cNvPicPr>
          <p:nvPr/>
        </p:nvPicPr>
        <p:blipFill rotWithShape="1">
          <a:blip r:embed="rId2">
            <a:extLst>
              <a:ext uri="{28A0092B-C50C-407E-A947-70E740481C1C}">
                <a14:useLocalDpi xmlns:a14="http://schemas.microsoft.com/office/drawing/2010/main" val="0"/>
              </a:ext>
            </a:extLst>
          </a:blip>
          <a:srcRect l="12274" r="57147" b="51193"/>
          <a:stretch/>
        </p:blipFill>
        <p:spPr>
          <a:xfrm>
            <a:off x="3361584" y="350163"/>
            <a:ext cx="5325216" cy="4074727"/>
          </a:xfrm>
          <a:prstGeom prst="rect">
            <a:avLst/>
          </a:prstGeom>
        </p:spPr>
      </p:pic>
      <p:sp>
        <p:nvSpPr>
          <p:cNvPr id="4" name="TextBox 3"/>
          <p:cNvSpPr txBox="1"/>
          <p:nvPr/>
        </p:nvSpPr>
        <p:spPr>
          <a:xfrm>
            <a:off x="382760" y="1441142"/>
            <a:ext cx="3113564" cy="707886"/>
          </a:xfrm>
          <a:prstGeom prst="rect">
            <a:avLst/>
          </a:prstGeom>
          <a:noFill/>
        </p:spPr>
        <p:txBody>
          <a:bodyPr wrap="square" rtlCol="0">
            <a:spAutoFit/>
          </a:bodyPr>
          <a:lstStyle/>
          <a:p>
            <a:r>
              <a:rPr lang="en-US" sz="4000" b="1" dirty="0" smtClean="0"/>
              <a:t>PS1 Stickers!</a:t>
            </a:r>
            <a:endParaRPr lang="en-US" sz="4000" b="1" dirty="0"/>
          </a:p>
        </p:txBody>
      </p:sp>
      <p:sp>
        <p:nvSpPr>
          <p:cNvPr id="7" name="Rectangle 6"/>
          <p:cNvSpPr/>
          <p:nvPr/>
        </p:nvSpPr>
        <p:spPr>
          <a:xfrm>
            <a:off x="551352" y="2948985"/>
            <a:ext cx="3061947" cy="954107"/>
          </a:xfrm>
          <a:prstGeom prst="rect">
            <a:avLst/>
          </a:prstGeom>
          <a:solidFill>
            <a:srgbClr val="FFFF00"/>
          </a:solidFill>
          <a:ln w="57150" cmpd="sng">
            <a:solidFill>
              <a:schemeClr val="accent6">
                <a:lumMod val="50000"/>
              </a:schemeClr>
            </a:solidFill>
          </a:ln>
        </p:spPr>
        <p:txBody>
          <a:bodyPr wrap="square">
            <a:spAutoFit/>
          </a:bodyPr>
          <a:lstStyle/>
          <a:p>
            <a:pPr algn="ctr"/>
            <a:r>
              <a:rPr lang="en-US" sz="2800" b="1" dirty="0" err="1"/>
              <a:t>Muntaser</a:t>
            </a:r>
            <a:r>
              <a:rPr lang="en-US" sz="2800" b="1" dirty="0"/>
              <a:t> </a:t>
            </a:r>
            <a:r>
              <a:rPr lang="en-US" sz="2800" b="1" dirty="0" smtClean="0"/>
              <a:t>Ahmed </a:t>
            </a:r>
          </a:p>
          <a:p>
            <a:pPr algn="ctr"/>
            <a:r>
              <a:rPr lang="en-US" sz="2800" b="1" dirty="0" smtClean="0"/>
              <a:t>Benjamin Foster</a:t>
            </a:r>
          </a:p>
        </p:txBody>
      </p:sp>
      <mc:AlternateContent xmlns:mc="http://schemas.openxmlformats.org/markup-compatibility/2006">
        <mc:Choice xmlns:p14="http://schemas.microsoft.com/office/powerpoint/2010/main" Requires="p14">
          <p:contentPart p14:bwMode="auto" r:id="rId3">
            <p14:nvContentPartPr>
              <p14:cNvPr id="5" name="Ink 4"/>
              <p14:cNvContentPartPr/>
              <p14:nvPr/>
            </p14:nvContentPartPr>
            <p14:xfrm>
              <a:off x="2703600" y="1541520"/>
              <a:ext cx="268560" cy="570240"/>
            </p14:xfrm>
          </p:contentPart>
        </mc:Choice>
        <mc:Fallback>
          <p:pic>
            <p:nvPicPr>
              <p:cNvPr id="5" name="Ink 4"/>
              <p:cNvPicPr/>
              <p:nvPr/>
            </p:nvPicPr>
            <p:blipFill>
              <a:blip r:embed="rId4"/>
              <a:stretch>
                <a:fillRect/>
              </a:stretch>
            </p:blipFill>
            <p:spPr>
              <a:xfrm>
                <a:off x="2694240" y="1532160"/>
                <a:ext cx="287280" cy="588960"/>
              </a:xfrm>
              <a:prstGeom prst="rect">
                <a:avLst/>
              </a:prstGeom>
            </p:spPr>
          </p:pic>
        </mc:Fallback>
      </mc:AlternateContent>
    </p:spTree>
    <p:extLst>
      <p:ext uri="{BB962C8B-B14F-4D97-AF65-F5344CB8AC3E}">
        <p14:creationId xmlns:p14="http://schemas.microsoft.com/office/powerpoint/2010/main" val="377300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Accessing Memory</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39</a:t>
            </a:fld>
            <a:endParaRPr lang="en-US"/>
          </a:p>
        </p:txBody>
      </p:sp>
      <p:sp>
        <p:nvSpPr>
          <p:cNvPr id="10" name="TextBox 9"/>
          <p:cNvSpPr txBox="1"/>
          <p:nvPr/>
        </p:nvSpPr>
        <p:spPr>
          <a:xfrm>
            <a:off x="484098" y="2861855"/>
            <a:ext cx="7600759"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400" dirty="0" smtClean="0"/>
              <a:t>16 bits to select segment, 16- 32- or 64- bits to select offset</a:t>
            </a:r>
            <a:endParaRPr lang="en-US" sz="2400" dirty="0"/>
          </a:p>
        </p:txBody>
      </p:sp>
      <p:sp>
        <p:nvSpPr>
          <p:cNvPr id="11" name="TextBox 10"/>
          <p:cNvSpPr txBox="1"/>
          <p:nvPr/>
        </p:nvSpPr>
        <p:spPr>
          <a:xfrm>
            <a:off x="1301494" y="3534284"/>
            <a:ext cx="7385306" cy="83099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400" dirty="0" smtClean="0"/>
              <a:t>Actual addressable space for user-level process in Unix: </a:t>
            </a:r>
          </a:p>
          <a:p>
            <a:r>
              <a:rPr lang="en-US" sz="2400" dirty="0" smtClean="0"/>
              <a:t>2</a:t>
            </a:r>
            <a:r>
              <a:rPr lang="en-US" sz="2400" baseline="30000" dirty="0" smtClean="0"/>
              <a:t>47</a:t>
            </a:r>
            <a:r>
              <a:rPr lang="en-US" sz="2400" dirty="0" smtClean="0"/>
              <a:t> bytes = 128TiB </a:t>
            </a:r>
            <a:endParaRPr lang="en-US" sz="2400" dirty="0"/>
          </a:p>
        </p:txBody>
      </p:sp>
      <p:pic>
        <p:nvPicPr>
          <p:cNvPr id="9" name="Picture 8" descr="Screen Shot 2013-11-11 at 6.06.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2" y="906380"/>
            <a:ext cx="9048963" cy="1859687"/>
          </a:xfrm>
          <a:prstGeom prst="rect">
            <a:avLst/>
          </a:prstGeom>
        </p:spPr>
      </p:pic>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1266480" y="1870560"/>
              <a:ext cx="5453640" cy="2521080"/>
            </p14:xfrm>
          </p:contentPart>
        </mc:Choice>
        <mc:Fallback>
          <p:pic>
            <p:nvPicPr>
              <p:cNvPr id="3" name="Ink 2"/>
              <p:cNvPicPr/>
              <p:nvPr/>
            </p:nvPicPr>
            <p:blipFill>
              <a:blip r:embed="rId4"/>
              <a:stretch>
                <a:fillRect/>
              </a:stretch>
            </p:blipFill>
            <p:spPr>
              <a:xfrm>
                <a:off x="1257120" y="1861200"/>
                <a:ext cx="5472360" cy="2539800"/>
              </a:xfrm>
              <a:prstGeom prst="rect">
                <a:avLst/>
              </a:prstGeom>
            </p:spPr>
          </p:pic>
        </mc:Fallback>
      </mc:AlternateContent>
    </p:spTree>
    <p:extLst>
      <p:ext uri="{BB962C8B-B14F-4D97-AF65-F5344CB8AC3E}">
        <p14:creationId xmlns:p14="http://schemas.microsoft.com/office/powerpoint/2010/main" val="26421673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creen Shot 2013-11-12 at 6.26.2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0750" y="2031699"/>
            <a:ext cx="4966050" cy="2961871"/>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5896611" y="205980"/>
            <a:ext cx="3102168" cy="1580107"/>
          </a:xfrm>
        </p:spPr>
        <p:txBody>
          <a:bodyPr>
            <a:normAutofit/>
          </a:bodyPr>
          <a:lstStyle/>
          <a:p>
            <a:r>
              <a:rPr lang="en-US" sz="3600" dirty="0" smtClean="0"/>
              <a:t>Computing the Linear Address</a:t>
            </a:r>
            <a:endParaRPr lang="en-US" sz="3600"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40</a:t>
            </a:fld>
            <a:endParaRPr lang="en-US" dirty="0"/>
          </a:p>
        </p:txBody>
      </p:sp>
      <p:grpSp>
        <p:nvGrpSpPr>
          <p:cNvPr id="6" name="Group 5"/>
          <p:cNvGrpSpPr/>
          <p:nvPr/>
        </p:nvGrpSpPr>
        <p:grpSpPr>
          <a:xfrm>
            <a:off x="268008" y="205979"/>
            <a:ext cx="5413150" cy="1752981"/>
            <a:chOff x="268008" y="1797951"/>
            <a:chExt cx="8715778" cy="3179356"/>
          </a:xfrm>
        </p:grpSpPr>
        <p:sp>
          <p:nvSpPr>
            <p:cNvPr id="7" name="Rectangle 6"/>
            <p:cNvSpPr/>
            <p:nvPr/>
          </p:nvSpPr>
          <p:spPr>
            <a:xfrm rot="5400000">
              <a:off x="-948805" y="3014764"/>
              <a:ext cx="3179356" cy="74572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Logical Address</a:t>
              </a:r>
              <a:endParaRPr lang="en-US" sz="1600" dirty="0"/>
            </a:p>
          </p:txBody>
        </p:sp>
        <p:sp>
          <p:nvSpPr>
            <p:cNvPr id="8" name="Right Arrow 7"/>
            <p:cNvSpPr/>
            <p:nvPr/>
          </p:nvSpPr>
          <p:spPr>
            <a:xfrm>
              <a:off x="3868507" y="3035326"/>
              <a:ext cx="1491471"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sp>
          <p:nvSpPr>
            <p:cNvPr id="9" name="Rounded Rectangle 8"/>
            <p:cNvSpPr/>
            <p:nvPr/>
          </p:nvSpPr>
          <p:spPr>
            <a:xfrm>
              <a:off x="1747823" y="2130003"/>
              <a:ext cx="2120683"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dirty="0" smtClean="0"/>
                <a:t>Segmentation Unit</a:t>
              </a:r>
              <a:endParaRPr lang="en-US" sz="1400" dirty="0"/>
            </a:p>
          </p:txBody>
        </p:sp>
        <p:sp>
          <p:nvSpPr>
            <p:cNvPr id="10" name="Rectangle 9"/>
            <p:cNvSpPr/>
            <p:nvPr/>
          </p:nvSpPr>
          <p:spPr>
            <a:xfrm rot="5400000">
              <a:off x="2948754" y="3090428"/>
              <a:ext cx="3179356" cy="594401"/>
            </a:xfrm>
            <a:prstGeom prst="rect">
              <a:avLst/>
            </a:prstGeom>
            <a:solidFill>
              <a:schemeClr val="accent4">
                <a:lumMod val="60000"/>
                <a:lumOff val="40000"/>
                <a:alpha val="66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t>Linear Address</a:t>
              </a:r>
              <a:endParaRPr lang="en-US" sz="1600" dirty="0"/>
            </a:p>
          </p:txBody>
        </p:sp>
        <p:sp>
          <p:nvSpPr>
            <p:cNvPr id="11" name="Rounded Rectangle 10"/>
            <p:cNvSpPr/>
            <p:nvPr/>
          </p:nvSpPr>
          <p:spPr>
            <a:xfrm>
              <a:off x="5425548" y="2130003"/>
              <a:ext cx="1367644"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Paging</a:t>
              </a:r>
            </a:p>
            <a:p>
              <a:pPr algn="ctr"/>
              <a:r>
                <a:rPr lang="en-US" sz="1600" dirty="0" smtClean="0"/>
                <a:t>Unit</a:t>
              </a:r>
              <a:endParaRPr lang="en-US" sz="1600" dirty="0"/>
            </a:p>
          </p:txBody>
        </p:sp>
        <p:sp>
          <p:nvSpPr>
            <p:cNvPr id="12" name="Right Arrow 11"/>
            <p:cNvSpPr/>
            <p:nvPr/>
          </p:nvSpPr>
          <p:spPr>
            <a:xfrm>
              <a:off x="1042585" y="3038103"/>
              <a:ext cx="705238"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3" name="Right Arrow 12"/>
            <p:cNvSpPr/>
            <p:nvPr/>
          </p:nvSpPr>
          <p:spPr>
            <a:xfrm>
              <a:off x="6793192" y="3038103"/>
              <a:ext cx="1398254"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4" name="Rectangle 13"/>
            <p:cNvSpPr/>
            <p:nvPr/>
          </p:nvSpPr>
          <p:spPr>
            <a:xfrm rot="5400000">
              <a:off x="5733227" y="3090041"/>
              <a:ext cx="3179356" cy="595175"/>
            </a:xfrm>
            <a:prstGeom prst="rect">
              <a:avLst/>
            </a:prstGeom>
            <a:solidFill>
              <a:schemeClr val="accent2">
                <a:lumMod val="75000"/>
                <a:alpha val="57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Physical Address</a:t>
              </a:r>
              <a:endParaRPr lang="en-US" sz="1600" dirty="0"/>
            </a:p>
          </p:txBody>
        </p:sp>
        <p:sp>
          <p:nvSpPr>
            <p:cNvPr id="15" name="Rounded Rectangle 14"/>
            <p:cNvSpPr/>
            <p:nvPr/>
          </p:nvSpPr>
          <p:spPr>
            <a:xfrm>
              <a:off x="8191446" y="2130003"/>
              <a:ext cx="792340" cy="2515253"/>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en-US" sz="1600" dirty="0" smtClean="0"/>
                <a:t>Memory</a:t>
              </a:r>
              <a:endParaRPr lang="en-US" sz="1600" dirty="0"/>
            </a:p>
          </p:txBody>
        </p:sp>
      </p:grpSp>
      <p:sp>
        <p:nvSpPr>
          <p:cNvPr id="17" name="Rectangle 16"/>
          <p:cNvSpPr/>
          <p:nvPr/>
        </p:nvSpPr>
        <p:spPr>
          <a:xfrm>
            <a:off x="157958" y="3944932"/>
            <a:ext cx="1293551" cy="435595"/>
          </a:xfrm>
          <a:prstGeom prst="rect">
            <a:avLst/>
          </a:prstGeom>
          <a:solidFill>
            <a:srgbClr val="FF6600"/>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Segment Selector</a:t>
            </a:r>
            <a:endParaRPr lang="en-US" sz="1400" dirty="0"/>
          </a:p>
        </p:txBody>
      </p:sp>
      <p:sp>
        <p:nvSpPr>
          <p:cNvPr id="18" name="Rectangle 17"/>
          <p:cNvSpPr/>
          <p:nvPr/>
        </p:nvSpPr>
        <p:spPr>
          <a:xfrm>
            <a:off x="1496869" y="3944994"/>
            <a:ext cx="3238637" cy="435595"/>
          </a:xfrm>
          <a:prstGeom prst="rect">
            <a:avLst/>
          </a:prstGeom>
          <a:solidFill>
            <a:srgbClr val="FF6600"/>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Offset</a:t>
            </a:r>
            <a:endParaRPr lang="en-US" sz="1400" dirty="0"/>
          </a:p>
        </p:txBody>
      </p:sp>
      <p:sp>
        <p:nvSpPr>
          <p:cNvPr id="16" name="TextBox 15"/>
          <p:cNvSpPr txBox="1"/>
          <p:nvPr/>
        </p:nvSpPr>
        <p:spPr>
          <a:xfrm>
            <a:off x="566184" y="3512634"/>
            <a:ext cx="3685925" cy="369332"/>
          </a:xfrm>
          <a:prstGeom prst="rect">
            <a:avLst/>
          </a:prstGeom>
          <a:solidFill>
            <a:schemeClr val="bg1"/>
          </a:solidFill>
        </p:spPr>
        <p:txBody>
          <a:bodyPr wrap="none" rtlCol="0">
            <a:spAutoFit/>
          </a:bodyPr>
          <a:lstStyle/>
          <a:p>
            <a:r>
              <a:rPr lang="en-US" dirty="0" smtClean="0"/>
              <a:t>Logical (“General”, “Virtual”) Address</a:t>
            </a:r>
            <a:endParaRPr lang="en-US" dirty="0"/>
          </a:p>
        </p:txBody>
      </p:sp>
      <p:sp>
        <p:nvSpPr>
          <p:cNvPr id="22" name="TextBox 21"/>
          <p:cNvSpPr txBox="1"/>
          <p:nvPr/>
        </p:nvSpPr>
        <p:spPr>
          <a:xfrm>
            <a:off x="457203" y="2432476"/>
            <a:ext cx="1965901" cy="923330"/>
          </a:xfrm>
          <a:prstGeom prst="rect">
            <a:avLst/>
          </a:prstGeom>
          <a:noFill/>
        </p:spPr>
        <p:txBody>
          <a:bodyPr wrap="square" rtlCol="0">
            <a:spAutoFit/>
          </a:bodyPr>
          <a:lstStyle/>
          <a:p>
            <a:r>
              <a:rPr lang="en-US" dirty="0" smtClean="0"/>
              <a:t>Segment selection is inferred from instruction type</a:t>
            </a:r>
            <a:endParaRPr lang="en-US" dirty="0"/>
          </a:p>
        </p:txBody>
      </p:sp>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383040" y="2388960"/>
              <a:ext cx="4269600" cy="2227320"/>
            </p14:xfrm>
          </p:contentPart>
        </mc:Choice>
        <mc:Fallback>
          <p:pic>
            <p:nvPicPr>
              <p:cNvPr id="3" name="Ink 2"/>
              <p:cNvPicPr/>
              <p:nvPr/>
            </p:nvPicPr>
            <p:blipFill>
              <a:blip r:embed="rId4"/>
              <a:stretch>
                <a:fillRect/>
              </a:stretch>
            </p:blipFill>
            <p:spPr>
              <a:xfrm>
                <a:off x="373680" y="2379600"/>
                <a:ext cx="4288320" cy="2246040"/>
              </a:xfrm>
              <a:prstGeom prst="rect">
                <a:avLst/>
              </a:prstGeom>
            </p:spPr>
          </p:pic>
        </mc:Fallback>
      </mc:AlternateContent>
    </p:spTree>
    <p:extLst>
      <p:ext uri="{BB962C8B-B14F-4D97-AF65-F5344CB8AC3E}">
        <p14:creationId xmlns:p14="http://schemas.microsoft.com/office/powerpoint/2010/main" val="41478082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Fetching an Instruction</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41</a:t>
            </a:fld>
            <a:endParaRPr lang="en-US"/>
          </a:p>
        </p:txBody>
      </p:sp>
      <p:sp>
        <p:nvSpPr>
          <p:cNvPr id="6" name="Rectangle 5"/>
          <p:cNvSpPr/>
          <p:nvPr/>
        </p:nvSpPr>
        <p:spPr>
          <a:xfrm>
            <a:off x="2189396" y="1668175"/>
            <a:ext cx="1677423" cy="318362"/>
          </a:xfrm>
          <a:prstGeom prst="rect">
            <a:avLst/>
          </a:prstGeom>
          <a:solidFill>
            <a:srgbClr val="FF6600"/>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Code Segment</a:t>
            </a:r>
            <a:endParaRPr lang="en-US" sz="1400" dirty="0"/>
          </a:p>
        </p:txBody>
      </p:sp>
      <p:sp>
        <p:nvSpPr>
          <p:cNvPr id="7" name="Rectangle 6"/>
          <p:cNvSpPr/>
          <p:nvPr/>
        </p:nvSpPr>
        <p:spPr>
          <a:xfrm>
            <a:off x="2189394" y="1268431"/>
            <a:ext cx="3238637" cy="318362"/>
          </a:xfrm>
          <a:prstGeom prst="rect">
            <a:avLst/>
          </a:prstGeom>
          <a:solidFill>
            <a:srgbClr val="FF6600"/>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Instruction Pointer (Offset)</a:t>
            </a:r>
            <a:endParaRPr lang="en-US" sz="1400" dirty="0"/>
          </a:p>
        </p:txBody>
      </p:sp>
      <p:sp>
        <p:nvSpPr>
          <p:cNvPr id="8" name="TextBox 7"/>
          <p:cNvSpPr txBox="1"/>
          <p:nvPr/>
        </p:nvSpPr>
        <p:spPr>
          <a:xfrm>
            <a:off x="1489393" y="1195213"/>
            <a:ext cx="571491" cy="461665"/>
          </a:xfrm>
          <a:prstGeom prst="rect">
            <a:avLst/>
          </a:prstGeom>
          <a:solidFill>
            <a:schemeClr val="bg1"/>
          </a:solidFill>
        </p:spPr>
        <p:txBody>
          <a:bodyPr wrap="none" rtlCol="0">
            <a:spAutoFit/>
          </a:bodyPr>
          <a:lstStyle/>
          <a:p>
            <a:pPr algn="r"/>
            <a:r>
              <a:rPr lang="en-US" sz="2400" dirty="0" smtClean="0"/>
              <a:t>EIP</a:t>
            </a:r>
            <a:endParaRPr lang="en-US" sz="2400" dirty="0"/>
          </a:p>
        </p:txBody>
      </p:sp>
      <p:sp>
        <p:nvSpPr>
          <p:cNvPr id="9" name="TextBox 8"/>
          <p:cNvSpPr txBox="1"/>
          <p:nvPr/>
        </p:nvSpPr>
        <p:spPr>
          <a:xfrm>
            <a:off x="1570694" y="1586512"/>
            <a:ext cx="490188" cy="461665"/>
          </a:xfrm>
          <a:prstGeom prst="rect">
            <a:avLst/>
          </a:prstGeom>
          <a:solidFill>
            <a:schemeClr val="bg1"/>
          </a:solidFill>
        </p:spPr>
        <p:txBody>
          <a:bodyPr wrap="none" rtlCol="0">
            <a:spAutoFit/>
          </a:bodyPr>
          <a:lstStyle/>
          <a:p>
            <a:pPr algn="r"/>
            <a:r>
              <a:rPr lang="en-US" sz="2400" dirty="0" smtClean="0"/>
              <a:t>CS</a:t>
            </a:r>
            <a:endParaRPr lang="en-US" sz="2400" dirty="0"/>
          </a:p>
        </p:txBody>
      </p:sp>
      <p:sp>
        <p:nvSpPr>
          <p:cNvPr id="10" name="TextBox 9"/>
          <p:cNvSpPr txBox="1"/>
          <p:nvPr/>
        </p:nvSpPr>
        <p:spPr>
          <a:xfrm>
            <a:off x="5640644" y="1226424"/>
            <a:ext cx="813043" cy="369332"/>
          </a:xfrm>
          <a:prstGeom prst="rect">
            <a:avLst/>
          </a:prstGeom>
          <a:noFill/>
        </p:spPr>
        <p:txBody>
          <a:bodyPr wrap="none" rtlCol="0">
            <a:spAutoFit/>
          </a:bodyPr>
          <a:lstStyle/>
          <a:p>
            <a:r>
              <a:rPr lang="en-US" dirty="0" smtClean="0"/>
              <a:t>32 bits</a:t>
            </a:r>
            <a:endParaRPr lang="en-US" dirty="0"/>
          </a:p>
        </p:txBody>
      </p:sp>
      <p:sp>
        <p:nvSpPr>
          <p:cNvPr id="11" name="TextBox 10"/>
          <p:cNvSpPr txBox="1"/>
          <p:nvPr/>
        </p:nvSpPr>
        <p:spPr>
          <a:xfrm>
            <a:off x="4518258" y="1678844"/>
            <a:ext cx="813043" cy="369332"/>
          </a:xfrm>
          <a:prstGeom prst="rect">
            <a:avLst/>
          </a:prstGeom>
          <a:noFill/>
        </p:spPr>
        <p:txBody>
          <a:bodyPr wrap="none" rtlCol="0">
            <a:spAutoFit/>
          </a:bodyPr>
          <a:lstStyle/>
          <a:p>
            <a:r>
              <a:rPr lang="en-US" dirty="0" smtClean="0"/>
              <a:t>16 bits</a:t>
            </a:r>
            <a:endParaRPr lang="en-US" dirty="0"/>
          </a:p>
        </p:txBody>
      </p:sp>
      <p:sp>
        <p:nvSpPr>
          <p:cNvPr id="12" name="Rectangle 11"/>
          <p:cNvSpPr/>
          <p:nvPr/>
        </p:nvSpPr>
        <p:spPr>
          <a:xfrm>
            <a:off x="2590803" y="2789695"/>
            <a:ext cx="3305811" cy="518816"/>
          </a:xfrm>
          <a:prstGeom prst="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Table Index</a:t>
            </a:r>
            <a:endParaRPr lang="en-US" dirty="0"/>
          </a:p>
        </p:txBody>
      </p:sp>
      <p:cxnSp>
        <p:nvCxnSpPr>
          <p:cNvPr id="14" name="Straight Connector 13"/>
          <p:cNvCxnSpPr/>
          <p:nvPr/>
        </p:nvCxnSpPr>
        <p:spPr>
          <a:xfrm>
            <a:off x="2189396" y="1986537"/>
            <a:ext cx="401407" cy="803159"/>
          </a:xfrm>
          <a:prstGeom prst="line">
            <a:avLst/>
          </a:prstGeom>
          <a:ln>
            <a:solidFill>
              <a:srgbClr val="F79646"/>
            </a:solidFill>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5943601" y="2789696"/>
            <a:ext cx="315880" cy="525005"/>
          </a:xfrm>
          <a:prstGeom prst="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6" name="Rectangle 15"/>
          <p:cNvSpPr/>
          <p:nvPr/>
        </p:nvSpPr>
        <p:spPr>
          <a:xfrm>
            <a:off x="6324603" y="2800351"/>
            <a:ext cx="709645" cy="506341"/>
          </a:xfrm>
          <a:prstGeom prst="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Ring</a:t>
            </a:r>
            <a:endParaRPr lang="en-US" dirty="0"/>
          </a:p>
        </p:txBody>
      </p:sp>
      <p:sp>
        <p:nvSpPr>
          <p:cNvPr id="17" name="TextBox 16"/>
          <p:cNvSpPr txBox="1"/>
          <p:nvPr/>
        </p:nvSpPr>
        <p:spPr>
          <a:xfrm rot="5400000">
            <a:off x="5492399" y="3847779"/>
            <a:ext cx="1310773" cy="646331"/>
          </a:xfrm>
          <a:prstGeom prst="rect">
            <a:avLst/>
          </a:prstGeom>
          <a:noFill/>
        </p:spPr>
        <p:txBody>
          <a:bodyPr wrap="square" rtlCol="0">
            <a:spAutoFit/>
          </a:bodyPr>
          <a:lstStyle/>
          <a:p>
            <a:r>
              <a:rPr lang="en-US" dirty="0" smtClean="0"/>
              <a:t>Global or</a:t>
            </a:r>
          </a:p>
          <a:p>
            <a:r>
              <a:rPr lang="en-US" dirty="0" smtClean="0"/>
              <a:t> Local Table</a:t>
            </a:r>
            <a:endParaRPr lang="en-US" dirty="0"/>
          </a:p>
        </p:txBody>
      </p:sp>
      <p:sp>
        <p:nvSpPr>
          <p:cNvPr id="18" name="TextBox 17"/>
          <p:cNvSpPr txBox="1"/>
          <p:nvPr/>
        </p:nvSpPr>
        <p:spPr>
          <a:xfrm>
            <a:off x="3787442" y="2419139"/>
            <a:ext cx="813043" cy="369332"/>
          </a:xfrm>
          <a:prstGeom prst="rect">
            <a:avLst/>
          </a:prstGeom>
          <a:noFill/>
        </p:spPr>
        <p:txBody>
          <a:bodyPr wrap="none" rtlCol="0">
            <a:spAutoFit/>
          </a:bodyPr>
          <a:lstStyle/>
          <a:p>
            <a:r>
              <a:rPr lang="en-US" dirty="0" smtClean="0"/>
              <a:t>13 bits</a:t>
            </a:r>
            <a:endParaRPr lang="en-US" dirty="0"/>
          </a:p>
        </p:txBody>
      </p:sp>
      <p:sp>
        <p:nvSpPr>
          <p:cNvPr id="19" name="TextBox 18"/>
          <p:cNvSpPr txBox="1"/>
          <p:nvPr/>
        </p:nvSpPr>
        <p:spPr>
          <a:xfrm>
            <a:off x="5943600" y="2457450"/>
            <a:ext cx="301660" cy="369332"/>
          </a:xfrm>
          <a:prstGeom prst="rect">
            <a:avLst/>
          </a:prstGeom>
          <a:noFill/>
        </p:spPr>
        <p:txBody>
          <a:bodyPr wrap="none" rtlCol="0">
            <a:spAutoFit/>
          </a:bodyPr>
          <a:lstStyle/>
          <a:p>
            <a:r>
              <a:rPr lang="en-US" dirty="0" smtClean="0"/>
              <a:t>1</a:t>
            </a:r>
            <a:endParaRPr lang="en-US" dirty="0"/>
          </a:p>
        </p:txBody>
      </p:sp>
      <p:sp>
        <p:nvSpPr>
          <p:cNvPr id="20" name="TextBox 19"/>
          <p:cNvSpPr txBox="1"/>
          <p:nvPr/>
        </p:nvSpPr>
        <p:spPr>
          <a:xfrm>
            <a:off x="6553200" y="2457450"/>
            <a:ext cx="301660" cy="369332"/>
          </a:xfrm>
          <a:prstGeom prst="rect">
            <a:avLst/>
          </a:prstGeom>
          <a:noFill/>
        </p:spPr>
        <p:txBody>
          <a:bodyPr wrap="none" rtlCol="0">
            <a:spAutoFit/>
          </a:bodyPr>
          <a:lstStyle/>
          <a:p>
            <a:r>
              <a:rPr lang="en-US" dirty="0" smtClean="0"/>
              <a:t>2</a:t>
            </a:r>
            <a:endParaRPr lang="en-US" dirty="0"/>
          </a:p>
        </p:txBody>
      </p:sp>
      <p:cxnSp>
        <p:nvCxnSpPr>
          <p:cNvPr id="21" name="Straight Connector 20"/>
          <p:cNvCxnSpPr/>
          <p:nvPr/>
        </p:nvCxnSpPr>
        <p:spPr>
          <a:xfrm>
            <a:off x="3866819" y="1986537"/>
            <a:ext cx="3167429" cy="803159"/>
          </a:xfrm>
          <a:prstGeom prst="line">
            <a:avLst/>
          </a:prstGeom>
          <a:ln>
            <a:solidFill>
              <a:srgbClr val="F79646"/>
            </a:solidFill>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57203" y="3980615"/>
            <a:ext cx="4685347"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000" dirty="0" smtClean="0"/>
              <a:t>Only Kernel can write to Segment Registers</a:t>
            </a:r>
            <a:endParaRPr lang="en-US" sz="2000" dirty="0"/>
          </a:p>
        </p:txBody>
      </p:sp>
      <p:sp>
        <p:nvSpPr>
          <p:cNvPr id="13" name="Left Brace 12"/>
          <p:cNvSpPr/>
          <p:nvPr/>
        </p:nvSpPr>
        <p:spPr>
          <a:xfrm rot="16200000">
            <a:off x="5969518" y="3307832"/>
            <a:ext cx="228600" cy="280435"/>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1931760" y="1570320"/>
              <a:ext cx="4860000" cy="2126520"/>
            </p14:xfrm>
          </p:contentPart>
        </mc:Choice>
        <mc:Fallback>
          <p:pic>
            <p:nvPicPr>
              <p:cNvPr id="3" name="Ink 2"/>
              <p:cNvPicPr/>
              <p:nvPr/>
            </p:nvPicPr>
            <p:blipFill>
              <a:blip r:embed="rId3"/>
              <a:stretch>
                <a:fillRect/>
              </a:stretch>
            </p:blipFill>
            <p:spPr>
              <a:xfrm>
                <a:off x="1922400" y="1560960"/>
                <a:ext cx="4878720" cy="2145240"/>
              </a:xfrm>
              <a:prstGeom prst="rect">
                <a:avLst/>
              </a:prstGeom>
            </p:spPr>
          </p:pic>
        </mc:Fallback>
      </mc:AlternateContent>
    </p:spTree>
    <p:extLst>
      <p:ext uri="{BB962C8B-B14F-4D97-AF65-F5344CB8AC3E}">
        <p14:creationId xmlns:p14="http://schemas.microsoft.com/office/powerpoint/2010/main" val="348934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dissolve">
                                      <p:cBhvr>
                                        <p:cTn id="13" dur="500"/>
                                        <p:tgtEl>
                                          <p:spTgt spid="1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ssolve">
                                      <p:cBhvr>
                                        <p:cTn id="19" dur="500"/>
                                        <p:tgtEl>
                                          <p:spTgt spid="15"/>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checkerboard(across)">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p:bldP spid="18" grpId="0"/>
      <p:bldP spid="19" grpId="0"/>
      <p:bldP spid="20" grpId="0"/>
      <p:bldP spid="2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Segmentation Tables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42</a:t>
            </a:fld>
            <a:endParaRPr lang="en-US"/>
          </a:p>
        </p:txBody>
      </p:sp>
      <p:sp>
        <p:nvSpPr>
          <p:cNvPr id="6" name="Rectangle 5"/>
          <p:cNvSpPr/>
          <p:nvPr/>
        </p:nvSpPr>
        <p:spPr>
          <a:xfrm>
            <a:off x="746549" y="1704766"/>
            <a:ext cx="1328604" cy="25345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57203" y="1199228"/>
            <a:ext cx="5149967" cy="584776"/>
          </a:xfrm>
          <a:prstGeom prst="rect">
            <a:avLst/>
          </a:prstGeom>
          <a:noFill/>
        </p:spPr>
        <p:txBody>
          <a:bodyPr wrap="none" rtlCol="0">
            <a:spAutoFit/>
          </a:bodyPr>
          <a:lstStyle/>
          <a:p>
            <a:r>
              <a:rPr lang="en-US" sz="3200" dirty="0" smtClean="0"/>
              <a:t>Global Descriptor Table (GDT)</a:t>
            </a:r>
            <a:endParaRPr lang="en-US" sz="3200" dirty="0"/>
          </a:p>
        </p:txBody>
      </p:sp>
      <p:sp>
        <p:nvSpPr>
          <p:cNvPr id="11" name="TextBox 10"/>
          <p:cNvSpPr txBox="1"/>
          <p:nvPr/>
        </p:nvSpPr>
        <p:spPr>
          <a:xfrm>
            <a:off x="264429" y="4405677"/>
            <a:ext cx="2750197" cy="369332"/>
          </a:xfrm>
          <a:prstGeom prst="rect">
            <a:avLst/>
          </a:prstGeom>
          <a:noFill/>
        </p:spPr>
        <p:txBody>
          <a:bodyPr wrap="none" rtlCol="0">
            <a:spAutoFit/>
          </a:bodyPr>
          <a:lstStyle/>
          <a:p>
            <a:r>
              <a:rPr lang="en-US" dirty="0" smtClean="0"/>
              <a:t>13 bits – up to 8192 entries </a:t>
            </a:r>
            <a:endParaRPr lang="en-US" dirty="0"/>
          </a:p>
        </p:txBody>
      </p:sp>
      <p:sp>
        <p:nvSpPr>
          <p:cNvPr id="13" name="TextBox 12"/>
          <p:cNvSpPr txBox="1"/>
          <p:nvPr/>
        </p:nvSpPr>
        <p:spPr>
          <a:xfrm>
            <a:off x="3432338" y="4100806"/>
            <a:ext cx="2317499" cy="369332"/>
          </a:xfrm>
          <a:prstGeom prst="rect">
            <a:avLst/>
          </a:prstGeom>
          <a:noFill/>
        </p:spPr>
        <p:txBody>
          <a:bodyPr wrap="none" rtlCol="0">
            <a:spAutoFit/>
          </a:bodyPr>
          <a:lstStyle/>
          <a:p>
            <a:r>
              <a:rPr lang="en-US" dirty="0" smtClean="0"/>
              <a:t>Segments can overlap!</a:t>
            </a:r>
            <a:endParaRPr lang="en-US" dirty="0"/>
          </a:p>
        </p:txBody>
      </p:sp>
      <p:sp>
        <p:nvSpPr>
          <p:cNvPr id="14" name="Rectangle 13"/>
          <p:cNvSpPr/>
          <p:nvPr/>
        </p:nvSpPr>
        <p:spPr>
          <a:xfrm>
            <a:off x="5873932" y="1199229"/>
            <a:ext cx="1372096" cy="348344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5" name="Rectangle 14"/>
          <p:cNvSpPr/>
          <p:nvPr/>
        </p:nvSpPr>
        <p:spPr>
          <a:xfrm>
            <a:off x="5873932" y="2168819"/>
            <a:ext cx="1372096" cy="78247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6" name="Rectangle 15"/>
          <p:cNvSpPr/>
          <p:nvPr/>
        </p:nvSpPr>
        <p:spPr>
          <a:xfrm>
            <a:off x="746549" y="2500521"/>
            <a:ext cx="1328604" cy="20412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18" name="Curved Connector 17"/>
          <p:cNvCxnSpPr>
            <a:stCxn id="16" idx="3"/>
            <a:endCxn id="14" idx="1"/>
          </p:cNvCxnSpPr>
          <p:nvPr/>
        </p:nvCxnSpPr>
        <p:spPr>
          <a:xfrm>
            <a:off x="2075156" y="2602583"/>
            <a:ext cx="3798779" cy="338371"/>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299834" y="2940953"/>
            <a:ext cx="1402948" cy="369332"/>
          </a:xfrm>
          <a:prstGeom prst="rect">
            <a:avLst/>
          </a:prstGeom>
          <a:noFill/>
        </p:spPr>
        <p:txBody>
          <a:bodyPr wrap="none" rtlCol="0">
            <a:spAutoFit/>
          </a:bodyPr>
          <a:lstStyle/>
          <a:p>
            <a:r>
              <a:rPr lang="en-US" dirty="0" smtClean="0"/>
              <a:t>base address</a:t>
            </a:r>
            <a:endParaRPr lang="en-US" dirty="0"/>
          </a:p>
        </p:txBody>
      </p:sp>
      <p:sp>
        <p:nvSpPr>
          <p:cNvPr id="20" name="TextBox 19"/>
          <p:cNvSpPr txBox="1"/>
          <p:nvPr/>
        </p:nvSpPr>
        <p:spPr>
          <a:xfrm>
            <a:off x="5141978" y="2085021"/>
            <a:ext cx="607859" cy="369332"/>
          </a:xfrm>
          <a:prstGeom prst="rect">
            <a:avLst/>
          </a:prstGeom>
          <a:noFill/>
        </p:spPr>
        <p:txBody>
          <a:bodyPr wrap="none" rtlCol="0">
            <a:spAutoFit/>
          </a:bodyPr>
          <a:lstStyle/>
          <a:p>
            <a:r>
              <a:rPr lang="en-US" dirty="0" smtClean="0"/>
              <a:t>limit</a:t>
            </a:r>
            <a:endParaRPr lang="en-US" dirty="0"/>
          </a:p>
        </p:txBody>
      </p:sp>
      <p:sp>
        <p:nvSpPr>
          <p:cNvPr id="21" name="Rectangle 20"/>
          <p:cNvSpPr/>
          <p:nvPr/>
        </p:nvSpPr>
        <p:spPr>
          <a:xfrm>
            <a:off x="746549" y="3550389"/>
            <a:ext cx="1328604" cy="20412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2" name="Rectangle 21"/>
          <p:cNvSpPr/>
          <p:nvPr/>
        </p:nvSpPr>
        <p:spPr>
          <a:xfrm>
            <a:off x="5867152" y="2623325"/>
            <a:ext cx="1372096" cy="782475"/>
          </a:xfrm>
          <a:prstGeom prst="rect">
            <a:avLst/>
          </a:prstGeom>
          <a:solidFill>
            <a:schemeClr val="accent4">
              <a:lumMod val="60000"/>
              <a:lumOff val="40000"/>
              <a:alpha val="79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cxnSp>
        <p:nvCxnSpPr>
          <p:cNvPr id="23" name="Curved Connector 22"/>
          <p:cNvCxnSpPr>
            <a:stCxn id="21" idx="3"/>
          </p:cNvCxnSpPr>
          <p:nvPr/>
        </p:nvCxnSpPr>
        <p:spPr>
          <a:xfrm flipV="1">
            <a:off x="2075156" y="3405801"/>
            <a:ext cx="3791999" cy="24665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86220" y="2168818"/>
            <a:ext cx="1224681" cy="1938992"/>
          </a:xfrm>
          <a:prstGeom prst="rect">
            <a:avLst/>
          </a:prstGeom>
          <a:noFill/>
        </p:spPr>
        <p:txBody>
          <a:bodyPr wrap="square" rtlCol="0">
            <a:spAutoFit/>
          </a:bodyPr>
          <a:lstStyle/>
          <a:p>
            <a:r>
              <a:rPr lang="en-US" sz="2400" dirty="0" smtClean="0"/>
              <a:t>linear address space</a:t>
            </a:r>
          </a:p>
          <a:p>
            <a:endParaRPr lang="en-US" sz="2400" dirty="0"/>
          </a:p>
          <a:p>
            <a:r>
              <a:rPr lang="en-US" sz="2400" dirty="0" smtClean="0"/>
              <a:t>0-2</a:t>
            </a:r>
            <a:r>
              <a:rPr lang="en-US" sz="2400" baseline="30000" dirty="0" smtClean="0"/>
              <a:t>64</a:t>
            </a:r>
            <a:r>
              <a:rPr lang="en-US" sz="2400" dirty="0" smtClean="0"/>
              <a:t> - 1</a:t>
            </a:r>
            <a:endParaRPr lang="en-US" sz="2400" dirty="0"/>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1756800" y="2127600"/>
              <a:ext cx="4066560" cy="2646360"/>
            </p14:xfrm>
          </p:contentPart>
        </mc:Choice>
        <mc:Fallback>
          <p:pic>
            <p:nvPicPr>
              <p:cNvPr id="3" name="Ink 2"/>
              <p:cNvPicPr/>
              <p:nvPr/>
            </p:nvPicPr>
            <p:blipFill>
              <a:blip r:embed="rId3"/>
              <a:stretch>
                <a:fillRect/>
              </a:stretch>
            </p:blipFill>
            <p:spPr>
              <a:xfrm>
                <a:off x="1747440" y="2118240"/>
                <a:ext cx="4085280" cy="2665080"/>
              </a:xfrm>
              <a:prstGeom prst="rect">
                <a:avLst/>
              </a:prstGeom>
            </p:spPr>
          </p:pic>
        </mc:Fallback>
      </mc:AlternateContent>
    </p:spTree>
    <p:extLst>
      <p:ext uri="{BB962C8B-B14F-4D97-AF65-F5344CB8AC3E}">
        <p14:creationId xmlns:p14="http://schemas.microsoft.com/office/powerpoint/2010/main" val="360218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9"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dissolve">
                                      <p:cBhvr>
                                        <p:cTn id="10" dur="500"/>
                                        <p:tgtEl>
                                          <p:spTgt spid="2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dissolv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Segmentation Tables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43</a:t>
            </a:fld>
            <a:endParaRPr lang="en-US"/>
          </a:p>
        </p:txBody>
      </p:sp>
      <p:sp>
        <p:nvSpPr>
          <p:cNvPr id="6" name="Rectangle 5"/>
          <p:cNvSpPr/>
          <p:nvPr/>
        </p:nvSpPr>
        <p:spPr>
          <a:xfrm>
            <a:off x="746549" y="1704766"/>
            <a:ext cx="1328604" cy="25345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64429" y="1063229"/>
            <a:ext cx="5149967" cy="584776"/>
          </a:xfrm>
          <a:prstGeom prst="rect">
            <a:avLst/>
          </a:prstGeom>
          <a:noFill/>
        </p:spPr>
        <p:txBody>
          <a:bodyPr wrap="none" rtlCol="0">
            <a:spAutoFit/>
          </a:bodyPr>
          <a:lstStyle/>
          <a:p>
            <a:r>
              <a:rPr lang="en-US" sz="3200" dirty="0" smtClean="0"/>
              <a:t>Global Descriptor Table (GDT)</a:t>
            </a:r>
            <a:endParaRPr lang="en-US" sz="3200" dirty="0"/>
          </a:p>
        </p:txBody>
      </p:sp>
      <p:sp>
        <p:nvSpPr>
          <p:cNvPr id="8" name="TextBox 7"/>
          <p:cNvSpPr txBox="1"/>
          <p:nvPr/>
        </p:nvSpPr>
        <p:spPr>
          <a:xfrm>
            <a:off x="4011702" y="2426728"/>
            <a:ext cx="2975276" cy="1569660"/>
          </a:xfrm>
          <a:prstGeom prst="rect">
            <a:avLst/>
          </a:prstGeom>
          <a:noFill/>
        </p:spPr>
        <p:txBody>
          <a:bodyPr wrap="square" rtlCol="0">
            <a:spAutoFit/>
          </a:bodyPr>
          <a:lstStyle/>
          <a:p>
            <a:pPr algn="r"/>
            <a:r>
              <a:rPr lang="en-US" sz="3200" dirty="0" smtClean="0"/>
              <a:t>Local Descriptor Table</a:t>
            </a:r>
            <a:endParaRPr lang="en-US" sz="3200" dirty="0"/>
          </a:p>
          <a:p>
            <a:pPr algn="r"/>
            <a:r>
              <a:rPr lang="en-US" sz="3200" dirty="0" smtClean="0"/>
              <a:t>(per process)</a:t>
            </a:r>
            <a:endParaRPr lang="en-US" sz="3200" dirty="0"/>
          </a:p>
        </p:txBody>
      </p:sp>
      <p:sp>
        <p:nvSpPr>
          <p:cNvPr id="11" name="TextBox 10"/>
          <p:cNvSpPr txBox="1"/>
          <p:nvPr/>
        </p:nvSpPr>
        <p:spPr>
          <a:xfrm>
            <a:off x="264429" y="4405677"/>
            <a:ext cx="2750197" cy="369332"/>
          </a:xfrm>
          <a:prstGeom prst="rect">
            <a:avLst/>
          </a:prstGeom>
          <a:noFill/>
        </p:spPr>
        <p:txBody>
          <a:bodyPr wrap="none" rtlCol="0">
            <a:spAutoFit/>
          </a:bodyPr>
          <a:lstStyle/>
          <a:p>
            <a:r>
              <a:rPr lang="en-US" dirty="0" smtClean="0"/>
              <a:t>13 bits – up to 8192 entries </a:t>
            </a:r>
            <a:endParaRPr lang="en-US" dirty="0"/>
          </a:p>
        </p:txBody>
      </p:sp>
      <p:sp>
        <p:nvSpPr>
          <p:cNvPr id="12" name="TextBox 11"/>
          <p:cNvSpPr txBox="1"/>
          <p:nvPr/>
        </p:nvSpPr>
        <p:spPr>
          <a:xfrm>
            <a:off x="3271886" y="4344541"/>
            <a:ext cx="5589153"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400" i="1" dirty="0" smtClean="0"/>
              <a:t>How does the processor find the GDT/LDT?</a:t>
            </a:r>
            <a:endParaRPr lang="en-US" sz="2400" i="1" dirty="0"/>
          </a:p>
        </p:txBody>
      </p:sp>
      <p:sp>
        <p:nvSpPr>
          <p:cNvPr id="14" name="Rectangle 13"/>
          <p:cNvSpPr/>
          <p:nvPr/>
        </p:nvSpPr>
        <p:spPr>
          <a:xfrm>
            <a:off x="7083941" y="1461849"/>
            <a:ext cx="1328604" cy="25345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6290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44</a:t>
            </a:fld>
            <a:endParaRPr lang="en-US"/>
          </a:p>
        </p:txBody>
      </p:sp>
      <p:sp>
        <p:nvSpPr>
          <p:cNvPr id="8" name="TextBox 7"/>
          <p:cNvSpPr txBox="1"/>
          <p:nvPr/>
        </p:nvSpPr>
        <p:spPr>
          <a:xfrm>
            <a:off x="313270" y="387615"/>
            <a:ext cx="4855615" cy="1569660"/>
          </a:xfrm>
          <a:prstGeom prst="rect">
            <a:avLst/>
          </a:prstGeom>
          <a:noFill/>
        </p:spPr>
        <p:txBody>
          <a:bodyPr wrap="square" rtlCol="0">
            <a:spAutoFit/>
          </a:bodyPr>
          <a:lstStyle/>
          <a:p>
            <a:r>
              <a:rPr lang="en-US" sz="2400" dirty="0" smtClean="0"/>
              <a:t>The GDT and LDT are just data structures in memory!</a:t>
            </a:r>
          </a:p>
          <a:p>
            <a:endParaRPr lang="en-US" sz="2400" dirty="0"/>
          </a:p>
          <a:p>
            <a:r>
              <a:rPr lang="en-US" sz="2400" dirty="0" smtClean="0"/>
              <a:t>Special registers store their locations</a:t>
            </a:r>
            <a:endParaRPr lang="en-US" sz="2400" dirty="0"/>
          </a:p>
        </p:txBody>
      </p:sp>
      <p:pic>
        <p:nvPicPr>
          <p:cNvPr id="9" name="Picture 8" descr="Screen Shot 2013-11-12 at 7.07.2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268" y="2343882"/>
            <a:ext cx="6239932" cy="2611147"/>
          </a:xfrm>
          <a:prstGeom prst="rect">
            <a:avLst/>
          </a:prstGeom>
          <a:ln>
            <a:noFill/>
          </a:ln>
          <a:effectLst>
            <a:outerShdw blurRad="292100" dist="139700" dir="2700000" algn="tl" rotWithShape="0">
              <a:srgbClr val="333333">
                <a:alpha val="65000"/>
              </a:srgbClr>
            </a:outerShdw>
          </a:effectLst>
        </p:spPr>
      </p:pic>
      <p:pic>
        <p:nvPicPr>
          <p:cNvPr id="10" name="Picture 9" descr="Screen Shot 2013-11-12 at 7.06.1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8883" y="144806"/>
            <a:ext cx="3801036" cy="3353081"/>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395280" y="2874600"/>
              <a:ext cx="377640" cy="590040"/>
            </p14:xfrm>
          </p:contentPart>
        </mc:Choice>
        <mc:Fallback>
          <p:pic>
            <p:nvPicPr>
              <p:cNvPr id="2" name="Ink 1"/>
              <p:cNvPicPr/>
              <p:nvPr/>
            </p:nvPicPr>
            <p:blipFill>
              <a:blip r:embed="rId5"/>
              <a:stretch>
                <a:fillRect/>
              </a:stretch>
            </p:blipFill>
            <p:spPr>
              <a:xfrm>
                <a:off x="385920" y="2865240"/>
                <a:ext cx="396360" cy="608760"/>
              </a:xfrm>
              <a:prstGeom prst="rect">
                <a:avLst/>
              </a:prstGeom>
            </p:spPr>
          </p:pic>
        </mc:Fallback>
      </mc:AlternateContent>
    </p:spTree>
    <p:extLst>
      <p:ext uri="{BB962C8B-B14F-4D97-AF65-F5344CB8AC3E}">
        <p14:creationId xmlns:p14="http://schemas.microsoft.com/office/powerpoint/2010/main" val="39610277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45</a:t>
            </a:fld>
            <a:endParaRPr lang="en-US"/>
          </a:p>
        </p:txBody>
      </p:sp>
      <p:pic>
        <p:nvPicPr>
          <p:cNvPr id="3" name="Picture 2" descr="Screen Shot 2014-01-29 at 8.07.1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451" y="124550"/>
            <a:ext cx="6076751" cy="4944996"/>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7222120" y="4269510"/>
            <a:ext cx="1330262"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dirty="0" smtClean="0"/>
              <a:t>from Class 5</a:t>
            </a:r>
            <a:endParaRPr lang="en-US" b="1" dirty="0" smtClean="0"/>
          </a:p>
        </p:txBody>
      </p:sp>
      <mc:AlternateContent xmlns:mc="http://schemas.openxmlformats.org/markup-compatibility/2006">
        <mc:Choice xmlns:p14="http://schemas.microsoft.com/office/powerpoint/2010/main" Requires="p14">
          <p:contentPart p14:bwMode="auto" r:id="rId4">
            <p14:nvContentPartPr>
              <p14:cNvPr id="4" name="Ink 3"/>
              <p14:cNvContentPartPr/>
              <p14:nvPr/>
            </p14:nvContentPartPr>
            <p14:xfrm>
              <a:off x="595800" y="641880"/>
              <a:ext cx="2659680" cy="1139040"/>
            </p14:xfrm>
          </p:contentPart>
        </mc:Choice>
        <mc:Fallback>
          <p:pic>
            <p:nvPicPr>
              <p:cNvPr id="4" name="Ink 3"/>
              <p:cNvPicPr/>
              <p:nvPr/>
            </p:nvPicPr>
            <p:blipFill>
              <a:blip r:embed="rId5"/>
              <a:stretch>
                <a:fillRect/>
              </a:stretch>
            </p:blipFill>
            <p:spPr>
              <a:xfrm>
                <a:off x="586440" y="632520"/>
                <a:ext cx="2678400" cy="1157760"/>
              </a:xfrm>
              <a:prstGeom prst="rect">
                <a:avLst/>
              </a:prstGeom>
            </p:spPr>
          </p:pic>
        </mc:Fallback>
      </mc:AlternateContent>
    </p:spTree>
    <p:extLst>
      <p:ext uri="{BB962C8B-B14F-4D97-AF65-F5344CB8AC3E}">
        <p14:creationId xmlns:p14="http://schemas.microsoft.com/office/powerpoint/2010/main" val="26002955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Screen Shot 2013-11-12 at 6.55.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928" y="220252"/>
            <a:ext cx="3595489" cy="4595973"/>
          </a:xfrm>
          <a:prstGeom prst="rect">
            <a:avLst/>
          </a:prstGeom>
          <a:ln>
            <a:noFill/>
          </a:ln>
          <a:effectLst>
            <a:outerShdw blurRad="292100" dist="139700" dir="2700000" algn="tl" rotWithShape="0">
              <a:srgbClr val="333333">
                <a:alpha val="65000"/>
              </a:srgbClr>
            </a:outerShdw>
          </a:effectLst>
        </p:spPr>
      </p:pic>
      <p:sp>
        <p:nvSpPr>
          <p:cNvPr id="16" name="Rectangle 15"/>
          <p:cNvSpPr/>
          <p:nvPr/>
        </p:nvSpPr>
        <p:spPr>
          <a:xfrm>
            <a:off x="3121008" y="708769"/>
            <a:ext cx="5851299" cy="2520069"/>
          </a:xfrm>
          <a:prstGeom prst="rect">
            <a:avLst/>
          </a:prstGeom>
          <a:solidFill>
            <a:schemeClr val="bg2">
              <a:lumMod val="90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46</a:t>
            </a:fld>
            <a:endParaRPr lang="en-US"/>
          </a:p>
        </p:txBody>
      </p:sp>
      <p:grpSp>
        <p:nvGrpSpPr>
          <p:cNvPr id="6" name="Group 5"/>
          <p:cNvGrpSpPr/>
          <p:nvPr/>
        </p:nvGrpSpPr>
        <p:grpSpPr>
          <a:xfrm>
            <a:off x="3209618" y="921322"/>
            <a:ext cx="5569897" cy="2159856"/>
            <a:chOff x="268008" y="1797951"/>
            <a:chExt cx="8715777" cy="3179357"/>
          </a:xfrm>
        </p:grpSpPr>
        <p:sp>
          <p:nvSpPr>
            <p:cNvPr id="7" name="Rectangle 6"/>
            <p:cNvSpPr/>
            <p:nvPr/>
          </p:nvSpPr>
          <p:spPr>
            <a:xfrm rot="5400000" flipV="1">
              <a:off x="-948806" y="3014765"/>
              <a:ext cx="3179356" cy="745728"/>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en-US" sz="1600" dirty="0" smtClean="0"/>
                <a:t>Logical Address</a:t>
              </a:r>
              <a:endParaRPr lang="en-US" sz="1600" dirty="0"/>
            </a:p>
          </p:txBody>
        </p:sp>
        <p:sp>
          <p:nvSpPr>
            <p:cNvPr id="8" name="Right Arrow 7"/>
            <p:cNvSpPr/>
            <p:nvPr/>
          </p:nvSpPr>
          <p:spPr>
            <a:xfrm>
              <a:off x="3868507" y="3035326"/>
              <a:ext cx="1491471" cy="699053"/>
            </a:xfrm>
            <a:prstGeom prst="rightArrow">
              <a:avLst/>
            </a:prstGeom>
          </p:spPr>
          <p:style>
            <a:lnRef idx="1">
              <a:schemeClr val="accent1"/>
            </a:lnRef>
            <a:fillRef idx="3">
              <a:schemeClr val="accent1"/>
            </a:fillRef>
            <a:effectRef idx="2">
              <a:schemeClr val="accent1"/>
            </a:effectRef>
            <a:fontRef idx="minor">
              <a:schemeClr val="lt1"/>
            </a:fontRef>
          </p:style>
          <p:txBody>
            <a:bodyPr vert="horz" rtlCol="0" anchor="ctr"/>
            <a:lstStyle/>
            <a:p>
              <a:pPr algn="ctr"/>
              <a:endParaRPr lang="en-US" sz="1100" dirty="0"/>
            </a:p>
          </p:txBody>
        </p:sp>
        <p:sp>
          <p:nvSpPr>
            <p:cNvPr id="9" name="Rounded Rectangle 8"/>
            <p:cNvSpPr/>
            <p:nvPr/>
          </p:nvSpPr>
          <p:spPr>
            <a:xfrm>
              <a:off x="1747823" y="2130003"/>
              <a:ext cx="2120683" cy="2515253"/>
            </a:xfrm>
            <a:prstGeom prst="roundRect">
              <a:avLst/>
            </a:prstGeom>
          </p:spPr>
          <p:style>
            <a:lnRef idx="1">
              <a:schemeClr val="accent2"/>
            </a:lnRef>
            <a:fillRef idx="3">
              <a:schemeClr val="accent2"/>
            </a:fillRef>
            <a:effectRef idx="2">
              <a:schemeClr val="accent2"/>
            </a:effectRef>
            <a:fontRef idx="minor">
              <a:schemeClr val="lt1"/>
            </a:fontRef>
          </p:style>
          <p:txBody>
            <a:bodyPr vert="horz" rtlCol="0" anchor="ctr"/>
            <a:lstStyle/>
            <a:p>
              <a:pPr algn="ctr"/>
              <a:r>
                <a:rPr lang="en-US" sz="1400" dirty="0" smtClean="0"/>
                <a:t>Segmentation Unit</a:t>
              </a:r>
              <a:endParaRPr lang="en-US" sz="1400" dirty="0"/>
            </a:p>
          </p:txBody>
        </p:sp>
        <p:sp>
          <p:nvSpPr>
            <p:cNvPr id="10" name="Rectangle 9"/>
            <p:cNvSpPr/>
            <p:nvPr/>
          </p:nvSpPr>
          <p:spPr>
            <a:xfrm rot="5400000" flipV="1">
              <a:off x="2948754" y="3090429"/>
              <a:ext cx="3179356" cy="594400"/>
            </a:xfrm>
            <a:prstGeom prst="rect">
              <a:avLst/>
            </a:prstGeom>
            <a:solidFill>
              <a:schemeClr val="accent4">
                <a:lumMod val="60000"/>
                <a:lumOff val="40000"/>
                <a:alpha val="66000"/>
              </a:schemeClr>
            </a:solidFill>
            <a:ln>
              <a:noFill/>
            </a:ln>
          </p:spPr>
          <p:style>
            <a:lnRef idx="1">
              <a:schemeClr val="accent4"/>
            </a:lnRef>
            <a:fillRef idx="3">
              <a:schemeClr val="accent4"/>
            </a:fillRef>
            <a:effectRef idx="2">
              <a:schemeClr val="accent4"/>
            </a:effectRef>
            <a:fontRef idx="minor">
              <a:schemeClr val="lt1"/>
            </a:fontRef>
          </p:style>
          <p:txBody>
            <a:bodyPr vert="horz" rtlCol="0" anchor="ctr"/>
            <a:lstStyle/>
            <a:p>
              <a:pPr algn="ctr"/>
              <a:r>
                <a:rPr lang="en-US" sz="1600" dirty="0" smtClean="0"/>
                <a:t>Linear Address</a:t>
              </a:r>
              <a:endParaRPr lang="en-US" sz="1600" dirty="0"/>
            </a:p>
          </p:txBody>
        </p:sp>
        <p:sp>
          <p:nvSpPr>
            <p:cNvPr id="11" name="Rounded Rectangle 10"/>
            <p:cNvSpPr/>
            <p:nvPr/>
          </p:nvSpPr>
          <p:spPr>
            <a:xfrm>
              <a:off x="5425548" y="2130003"/>
              <a:ext cx="1367644" cy="2515253"/>
            </a:xfrm>
            <a:prstGeom prst="roundRect">
              <a:avLst/>
            </a:prstGeom>
          </p:spPr>
          <p:style>
            <a:lnRef idx="1">
              <a:schemeClr val="accent2"/>
            </a:lnRef>
            <a:fillRef idx="3">
              <a:schemeClr val="accent2"/>
            </a:fillRef>
            <a:effectRef idx="2">
              <a:schemeClr val="accent2"/>
            </a:effectRef>
            <a:fontRef idx="minor">
              <a:schemeClr val="lt1"/>
            </a:fontRef>
          </p:style>
          <p:txBody>
            <a:bodyPr vert="horz" rtlCol="0" anchor="ctr"/>
            <a:lstStyle/>
            <a:p>
              <a:pPr algn="ctr"/>
              <a:r>
                <a:rPr lang="en-US" sz="1600" dirty="0" smtClean="0"/>
                <a:t>Paging</a:t>
              </a:r>
            </a:p>
            <a:p>
              <a:pPr algn="ctr"/>
              <a:r>
                <a:rPr lang="en-US" sz="1600" dirty="0" smtClean="0"/>
                <a:t>Unit</a:t>
              </a:r>
              <a:endParaRPr lang="en-US" sz="1600" dirty="0"/>
            </a:p>
          </p:txBody>
        </p:sp>
        <p:sp>
          <p:nvSpPr>
            <p:cNvPr id="12" name="Right Arrow 11"/>
            <p:cNvSpPr/>
            <p:nvPr/>
          </p:nvSpPr>
          <p:spPr>
            <a:xfrm>
              <a:off x="1042585" y="3038103"/>
              <a:ext cx="705238" cy="699053"/>
            </a:xfrm>
            <a:prstGeom prst="rightArrow">
              <a:avLst/>
            </a:prstGeom>
          </p:spPr>
          <p:style>
            <a:lnRef idx="1">
              <a:schemeClr val="accent1"/>
            </a:lnRef>
            <a:fillRef idx="3">
              <a:schemeClr val="accent1"/>
            </a:fillRef>
            <a:effectRef idx="2">
              <a:schemeClr val="accent1"/>
            </a:effectRef>
            <a:fontRef idx="minor">
              <a:schemeClr val="lt1"/>
            </a:fontRef>
          </p:style>
          <p:txBody>
            <a:bodyPr vert="horz" rtlCol="0" anchor="ctr"/>
            <a:lstStyle/>
            <a:p>
              <a:pPr algn="ctr"/>
              <a:endParaRPr lang="en-US" sz="1100"/>
            </a:p>
          </p:txBody>
        </p:sp>
        <p:sp>
          <p:nvSpPr>
            <p:cNvPr id="13" name="Right Arrow 12"/>
            <p:cNvSpPr/>
            <p:nvPr/>
          </p:nvSpPr>
          <p:spPr>
            <a:xfrm>
              <a:off x="6793192" y="3038103"/>
              <a:ext cx="1398254" cy="699053"/>
            </a:xfrm>
            <a:prstGeom prst="rightArrow">
              <a:avLst/>
            </a:prstGeom>
          </p:spPr>
          <p:style>
            <a:lnRef idx="1">
              <a:schemeClr val="accent1"/>
            </a:lnRef>
            <a:fillRef idx="3">
              <a:schemeClr val="accent1"/>
            </a:fillRef>
            <a:effectRef idx="2">
              <a:schemeClr val="accent1"/>
            </a:effectRef>
            <a:fontRef idx="minor">
              <a:schemeClr val="lt1"/>
            </a:fontRef>
          </p:style>
          <p:txBody>
            <a:bodyPr vert="horz" rtlCol="0" anchor="ctr"/>
            <a:lstStyle/>
            <a:p>
              <a:pPr algn="ctr"/>
              <a:endParaRPr lang="en-US" sz="1100"/>
            </a:p>
          </p:txBody>
        </p:sp>
        <p:sp>
          <p:nvSpPr>
            <p:cNvPr id="14" name="Rectangle 13"/>
            <p:cNvSpPr/>
            <p:nvPr/>
          </p:nvSpPr>
          <p:spPr>
            <a:xfrm rot="5400000" flipV="1">
              <a:off x="5733228" y="3090042"/>
              <a:ext cx="3179356" cy="595175"/>
            </a:xfrm>
            <a:prstGeom prst="rect">
              <a:avLst/>
            </a:prstGeom>
            <a:solidFill>
              <a:schemeClr val="accent2">
                <a:lumMod val="75000"/>
                <a:alpha val="57000"/>
              </a:schemeClr>
            </a:solidFill>
            <a:ln>
              <a:noFill/>
            </a:ln>
          </p:spPr>
          <p:style>
            <a:lnRef idx="1">
              <a:schemeClr val="accent2"/>
            </a:lnRef>
            <a:fillRef idx="3">
              <a:schemeClr val="accent2"/>
            </a:fillRef>
            <a:effectRef idx="2">
              <a:schemeClr val="accent2"/>
            </a:effectRef>
            <a:fontRef idx="minor">
              <a:schemeClr val="lt1"/>
            </a:fontRef>
          </p:style>
          <p:txBody>
            <a:bodyPr vert="horz" rtlCol="0" anchor="ctr"/>
            <a:lstStyle/>
            <a:p>
              <a:pPr algn="ctr"/>
              <a:r>
                <a:rPr lang="en-US" sz="1600" dirty="0" smtClean="0"/>
                <a:t>Physical Address</a:t>
              </a:r>
              <a:endParaRPr lang="en-US" sz="1600" dirty="0"/>
            </a:p>
          </p:txBody>
        </p:sp>
        <p:sp>
          <p:nvSpPr>
            <p:cNvPr id="15" name="Rounded Rectangle 14"/>
            <p:cNvSpPr/>
            <p:nvPr/>
          </p:nvSpPr>
          <p:spPr>
            <a:xfrm>
              <a:off x="8191446" y="2130002"/>
              <a:ext cx="792339" cy="2515253"/>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en-US" sz="1600" dirty="0" smtClean="0"/>
                <a:t>Memory</a:t>
              </a:r>
              <a:endParaRPr lang="en-US" sz="1600" dirty="0"/>
            </a:p>
          </p:txBody>
        </p:sp>
      </p:grpSp>
    </p:spTree>
    <p:extLst>
      <p:ext uri="{BB962C8B-B14F-4D97-AF65-F5344CB8AC3E}">
        <p14:creationId xmlns:p14="http://schemas.microsoft.com/office/powerpoint/2010/main" val="39406403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4557" y="205978"/>
            <a:ext cx="2892245" cy="2226500"/>
          </a:xfrm>
        </p:spPr>
        <p:txBody>
          <a:bodyPr/>
          <a:lstStyle/>
          <a:p>
            <a:r>
              <a:rPr lang="en-US" dirty="0" smtClean="0"/>
              <a:t>Paging</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47</a:t>
            </a:fld>
            <a:endParaRPr lang="en-US"/>
          </a:p>
        </p:txBody>
      </p:sp>
      <p:sp>
        <p:nvSpPr>
          <p:cNvPr id="16" name="TextBox 15"/>
          <p:cNvSpPr txBox="1"/>
          <p:nvPr/>
        </p:nvSpPr>
        <p:spPr>
          <a:xfrm>
            <a:off x="700990" y="3000815"/>
            <a:ext cx="4693763" cy="769441"/>
          </a:xfrm>
          <a:prstGeom prst="rect">
            <a:avLst/>
          </a:prstGeom>
          <a:noFill/>
        </p:spPr>
        <p:txBody>
          <a:bodyPr wrap="none" rtlCol="0">
            <a:spAutoFit/>
          </a:bodyPr>
          <a:lstStyle/>
          <a:p>
            <a:r>
              <a:rPr lang="en-US" sz="4400" dirty="0" smtClean="0"/>
              <a:t>2</a:t>
            </a:r>
            <a:r>
              <a:rPr lang="en-US" sz="4400" baseline="30000" dirty="0" smtClean="0"/>
              <a:t>64</a:t>
            </a:r>
            <a:r>
              <a:rPr lang="en-US" sz="4400" dirty="0" smtClean="0"/>
              <a:t> linear addresses</a:t>
            </a:r>
            <a:endParaRPr lang="en-US" sz="4400" dirty="0"/>
          </a:p>
        </p:txBody>
      </p:sp>
      <p:sp>
        <p:nvSpPr>
          <p:cNvPr id="18" name="TextBox 17"/>
          <p:cNvSpPr txBox="1"/>
          <p:nvPr/>
        </p:nvSpPr>
        <p:spPr>
          <a:xfrm>
            <a:off x="2633288" y="3889884"/>
            <a:ext cx="5878382"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n-US" sz="2400" dirty="0" smtClean="0"/>
              <a:t>What would it cost to have 2</a:t>
            </a:r>
            <a:r>
              <a:rPr lang="en-US" sz="2400" baseline="30000" dirty="0" smtClean="0"/>
              <a:t>64</a:t>
            </a:r>
            <a:r>
              <a:rPr lang="en-US" sz="2400" dirty="0" smtClean="0"/>
              <a:t> bytes of RAM?</a:t>
            </a:r>
            <a:endParaRPr lang="en-US" sz="2400" dirty="0"/>
          </a:p>
        </p:txBody>
      </p:sp>
      <p:sp>
        <p:nvSpPr>
          <p:cNvPr id="20" name="Rectangle 19"/>
          <p:cNvSpPr/>
          <p:nvPr/>
        </p:nvSpPr>
        <p:spPr>
          <a:xfrm rot="5400000">
            <a:off x="-398381" y="1167908"/>
            <a:ext cx="2384517" cy="859190"/>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Logical Address</a:t>
            </a:r>
            <a:endParaRPr lang="en-US" sz="2800" dirty="0"/>
          </a:p>
        </p:txBody>
      </p:sp>
      <p:sp>
        <p:nvSpPr>
          <p:cNvPr id="21" name="Right Arrow 20"/>
          <p:cNvSpPr/>
          <p:nvPr/>
        </p:nvSpPr>
        <p:spPr>
          <a:xfrm>
            <a:off x="4078245" y="1333275"/>
            <a:ext cx="1491471" cy="52429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ounded Rectangle 21"/>
          <p:cNvSpPr/>
          <p:nvPr/>
        </p:nvSpPr>
        <p:spPr>
          <a:xfrm>
            <a:off x="1957562" y="654284"/>
            <a:ext cx="2120683" cy="188644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smtClean="0"/>
              <a:t>Segmentation Unit</a:t>
            </a:r>
            <a:endParaRPr lang="en-US" sz="2400" dirty="0"/>
          </a:p>
        </p:txBody>
      </p:sp>
      <p:sp>
        <p:nvSpPr>
          <p:cNvPr id="23" name="Rectangle 22"/>
          <p:cNvSpPr/>
          <p:nvPr/>
        </p:nvSpPr>
        <p:spPr>
          <a:xfrm rot="5400000">
            <a:off x="3555911" y="1300303"/>
            <a:ext cx="2384517" cy="594401"/>
          </a:xfrm>
          <a:prstGeom prst="rect">
            <a:avLst/>
          </a:prstGeom>
          <a:solidFill>
            <a:schemeClr val="accent4">
              <a:lumMod val="60000"/>
              <a:lumOff val="40000"/>
              <a:alpha val="66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800" dirty="0" smtClean="0"/>
              <a:t>Linear Address</a:t>
            </a:r>
            <a:endParaRPr lang="en-US" sz="2800" dirty="0"/>
          </a:p>
        </p:txBody>
      </p:sp>
      <p:sp>
        <p:nvSpPr>
          <p:cNvPr id="25" name="Right Arrow 24"/>
          <p:cNvSpPr/>
          <p:nvPr/>
        </p:nvSpPr>
        <p:spPr>
          <a:xfrm>
            <a:off x="1252321" y="1335359"/>
            <a:ext cx="705238" cy="52429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840600" y="3661200"/>
              <a:ext cx="4533480" cy="73080"/>
            </p14:xfrm>
          </p:contentPart>
        </mc:Choice>
        <mc:Fallback>
          <p:pic>
            <p:nvPicPr>
              <p:cNvPr id="3" name="Ink 2"/>
              <p:cNvPicPr/>
              <p:nvPr/>
            </p:nvPicPr>
            <p:blipFill>
              <a:blip r:embed="rId3"/>
              <a:stretch>
                <a:fillRect/>
              </a:stretch>
            </p:blipFill>
            <p:spPr>
              <a:xfrm>
                <a:off x="831240" y="3651840"/>
                <a:ext cx="4552200" cy="91800"/>
              </a:xfrm>
              <a:prstGeom prst="rect">
                <a:avLst/>
              </a:prstGeom>
            </p:spPr>
          </p:pic>
        </mc:Fallback>
      </mc:AlternateContent>
    </p:spTree>
    <p:extLst>
      <p:ext uri="{BB962C8B-B14F-4D97-AF65-F5344CB8AC3E}">
        <p14:creationId xmlns:p14="http://schemas.microsoft.com/office/powerpoint/2010/main" val="14375588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4-02-04 at 6.49.4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364" y="170793"/>
            <a:ext cx="7381478" cy="4780750"/>
          </a:xfrm>
          <a:prstGeom prst="rect">
            <a:avLst/>
          </a:prstGeom>
        </p:spPr>
      </p:pic>
      <p:sp>
        <p:nvSpPr>
          <p:cNvPr id="4" name="Slide Number Placeholder 3"/>
          <p:cNvSpPr>
            <a:spLocks noGrp="1"/>
          </p:cNvSpPr>
          <p:nvPr>
            <p:ph type="sldNum" sz="quarter" idx="12"/>
          </p:nvPr>
        </p:nvSpPr>
        <p:spPr/>
        <p:txBody>
          <a:bodyPr/>
          <a:lstStyle/>
          <a:p>
            <a:fld id="{6507B5A5-F0C2-644D-AEA7-E773B6B78F38}" type="slidenum">
              <a:rPr lang="en-US" smtClean="0"/>
              <a:pPr/>
              <a:t>48</a:t>
            </a:fld>
            <a:endParaRPr lang="en-US"/>
          </a:p>
        </p:txBody>
      </p:sp>
      <p:sp>
        <p:nvSpPr>
          <p:cNvPr id="6" name="TextBox 5"/>
          <p:cNvSpPr txBox="1"/>
          <p:nvPr/>
        </p:nvSpPr>
        <p:spPr>
          <a:xfrm>
            <a:off x="1744387" y="2550313"/>
            <a:ext cx="3626889" cy="523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800" dirty="0" smtClean="0"/>
              <a:t>$10 per 1GB = 2</a:t>
            </a:r>
            <a:r>
              <a:rPr lang="en-US" sz="2800" baseline="30000" dirty="0" smtClean="0"/>
              <a:t>30</a:t>
            </a:r>
            <a:r>
              <a:rPr lang="en-US" sz="2800" dirty="0" smtClean="0"/>
              <a:t> bytes</a:t>
            </a:r>
            <a:endParaRPr lang="en-US" sz="2800" dirty="0"/>
          </a:p>
        </p:txBody>
      </p:sp>
      <p:sp>
        <p:nvSpPr>
          <p:cNvPr id="7" name="TextBox 6"/>
          <p:cNvSpPr txBox="1"/>
          <p:nvPr/>
        </p:nvSpPr>
        <p:spPr>
          <a:xfrm>
            <a:off x="5539787" y="2550313"/>
            <a:ext cx="3147015" cy="523220"/>
          </a:xfrm>
          <a:prstGeom prst="rect">
            <a:avLst/>
          </a:prstGeom>
          <a:solidFill>
            <a:srgbClr val="DDD9C3"/>
          </a:solidFill>
        </p:spPr>
        <p:txBody>
          <a:bodyPr wrap="none" rtlCol="0">
            <a:spAutoFit/>
          </a:bodyPr>
          <a:lstStyle/>
          <a:p>
            <a:r>
              <a:rPr lang="en-US" sz="2800" dirty="0" smtClean="0"/>
              <a:t>2</a:t>
            </a:r>
            <a:r>
              <a:rPr lang="en-US" sz="2800" baseline="30000" dirty="0" smtClean="0"/>
              <a:t>64</a:t>
            </a:r>
            <a:r>
              <a:rPr lang="en-US" sz="2800" dirty="0" smtClean="0"/>
              <a:t> bytes = $10 * 2</a:t>
            </a:r>
            <a:r>
              <a:rPr lang="en-US" sz="2800" baseline="30000" dirty="0" smtClean="0"/>
              <a:t>34</a:t>
            </a:r>
            <a:endParaRPr lang="en-US" sz="2800" baseline="30000" dirty="0"/>
          </a:p>
        </p:txBody>
      </p:sp>
      <p:sp>
        <p:nvSpPr>
          <p:cNvPr id="8" name="TextBox 7"/>
          <p:cNvSpPr txBox="1"/>
          <p:nvPr/>
        </p:nvSpPr>
        <p:spPr>
          <a:xfrm>
            <a:off x="3197586" y="3305335"/>
            <a:ext cx="1107946"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800" dirty="0" smtClean="0"/>
              <a:t>$172B</a:t>
            </a:r>
            <a:endParaRPr lang="en-US" sz="2800" dirty="0"/>
          </a:p>
        </p:txBody>
      </p:sp>
      <p:sp>
        <p:nvSpPr>
          <p:cNvPr id="10" name="Rectangle 9"/>
          <p:cNvSpPr/>
          <p:nvPr/>
        </p:nvSpPr>
        <p:spPr>
          <a:xfrm>
            <a:off x="4485045" y="3350798"/>
            <a:ext cx="3207429"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r>
              <a:rPr lang="en-US" sz="2400" dirty="0">
                <a:sym typeface="Symbol"/>
              </a:rPr>
              <a:t></a:t>
            </a:r>
            <a:r>
              <a:rPr lang="en-US" sz="2400" dirty="0" smtClean="0"/>
              <a:t>  </a:t>
            </a:r>
            <a:r>
              <a:rPr lang="en-US" sz="2400" dirty="0"/>
              <a:t>Apple’s 2013 revenue</a:t>
            </a:r>
          </a:p>
        </p:txBody>
      </p:sp>
      <p:sp>
        <p:nvSpPr>
          <p:cNvPr id="11" name="Rectangle 10"/>
          <p:cNvSpPr/>
          <p:nvPr/>
        </p:nvSpPr>
        <p:spPr>
          <a:xfrm>
            <a:off x="4485043" y="3964863"/>
            <a:ext cx="4377370"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r>
              <a:rPr lang="en-US" sz="2400" dirty="0">
                <a:sym typeface="Symbol"/>
              </a:rPr>
              <a:t></a:t>
            </a:r>
            <a:r>
              <a:rPr lang="en-US" sz="2400" dirty="0" smtClean="0"/>
              <a:t> US federal spending for 18 days</a:t>
            </a:r>
            <a:endParaRPr lang="en-US" sz="2400" dirty="0"/>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1481760" y="1678680"/>
              <a:ext cx="2788560" cy="2203200"/>
            </p14:xfrm>
          </p:contentPart>
        </mc:Choice>
        <mc:Fallback>
          <p:pic>
            <p:nvPicPr>
              <p:cNvPr id="2" name="Ink 1"/>
              <p:cNvPicPr/>
              <p:nvPr/>
            </p:nvPicPr>
            <p:blipFill>
              <a:blip r:embed="rId4"/>
              <a:stretch>
                <a:fillRect/>
              </a:stretch>
            </p:blipFill>
            <p:spPr>
              <a:xfrm>
                <a:off x="1472400" y="1669320"/>
                <a:ext cx="2807280" cy="2221920"/>
              </a:xfrm>
              <a:prstGeom prst="rect">
                <a:avLst/>
              </a:prstGeom>
            </p:spPr>
          </p:pic>
        </mc:Fallback>
      </mc:AlternateContent>
    </p:spTree>
    <p:extLst>
      <p:ext uri="{BB962C8B-B14F-4D97-AF65-F5344CB8AC3E}">
        <p14:creationId xmlns:p14="http://schemas.microsoft.com/office/powerpoint/2010/main" val="210244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Experiment!</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4</a:t>
            </a:fld>
            <a:endParaRPr lang="en-US"/>
          </a:p>
        </p:txBody>
      </p:sp>
      <p:sp>
        <p:nvSpPr>
          <p:cNvPr id="4" name="Rectangle 3"/>
          <p:cNvSpPr/>
          <p:nvPr/>
        </p:nvSpPr>
        <p:spPr>
          <a:xfrm>
            <a:off x="2147240" y="1972269"/>
            <a:ext cx="4849520" cy="120032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US" sz="2400" dirty="0" smtClean="0"/>
              <a:t>“Please </a:t>
            </a:r>
            <a:r>
              <a:rPr lang="en-US" sz="2400" dirty="0"/>
              <a:t>excuse the paradox, but stop listening to young white males like me. Other people deserve a voice</a:t>
            </a:r>
            <a:r>
              <a:rPr lang="en-US" sz="2400" dirty="0" smtClean="0"/>
              <a:t>.”</a:t>
            </a:r>
            <a:endParaRPr lang="en-US" sz="2400" dirty="0"/>
          </a:p>
        </p:txBody>
      </p:sp>
      <p:sp>
        <p:nvSpPr>
          <p:cNvPr id="5" name="Rectangle 4"/>
          <p:cNvSpPr/>
          <p:nvPr/>
        </p:nvSpPr>
        <p:spPr>
          <a:xfrm>
            <a:off x="457202" y="1422370"/>
            <a:ext cx="4317571" cy="369332"/>
          </a:xfrm>
          <a:prstGeom prst="rect">
            <a:avLst/>
          </a:prstGeom>
        </p:spPr>
        <p:txBody>
          <a:bodyPr wrap="none">
            <a:spAutoFit/>
          </a:bodyPr>
          <a:lstStyle/>
          <a:p>
            <a:r>
              <a:rPr lang="en-US" b="1" i="1" dirty="0"/>
              <a:t>What should we do to make things better?</a:t>
            </a:r>
          </a:p>
        </p:txBody>
      </p:sp>
    </p:spTree>
    <p:extLst>
      <p:ext uri="{BB962C8B-B14F-4D97-AF65-F5344CB8AC3E}">
        <p14:creationId xmlns:p14="http://schemas.microsoft.com/office/powerpoint/2010/main" val="37878721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Paging</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49</a:t>
            </a:fld>
            <a:endParaRPr lang="en-US"/>
          </a:p>
        </p:txBody>
      </p:sp>
      <p:sp>
        <p:nvSpPr>
          <p:cNvPr id="7" name="Rectangle 6"/>
          <p:cNvSpPr/>
          <p:nvPr/>
        </p:nvSpPr>
        <p:spPr>
          <a:xfrm rot="5400000">
            <a:off x="-648817" y="2038799"/>
            <a:ext cx="2579377" cy="74572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Logical Address</a:t>
            </a:r>
            <a:endParaRPr lang="en-US" sz="2800" dirty="0"/>
          </a:p>
        </p:txBody>
      </p:sp>
      <p:sp>
        <p:nvSpPr>
          <p:cNvPr id="8" name="Right Arrow 7"/>
          <p:cNvSpPr/>
          <p:nvPr/>
        </p:nvSpPr>
        <p:spPr>
          <a:xfrm>
            <a:off x="3868510" y="2089382"/>
            <a:ext cx="1491471" cy="52429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p:nvSpPr>
        <p:spPr>
          <a:xfrm>
            <a:off x="1747826" y="1410390"/>
            <a:ext cx="2120683" cy="188644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smtClean="0"/>
              <a:t>Segmentation Unit</a:t>
            </a:r>
            <a:endParaRPr lang="en-US" sz="2400" dirty="0"/>
          </a:p>
        </p:txBody>
      </p:sp>
      <p:sp>
        <p:nvSpPr>
          <p:cNvPr id="10" name="Rectangle 9"/>
          <p:cNvSpPr/>
          <p:nvPr/>
        </p:nvSpPr>
        <p:spPr>
          <a:xfrm rot="5400000">
            <a:off x="3248745" y="2114463"/>
            <a:ext cx="2579377" cy="594401"/>
          </a:xfrm>
          <a:prstGeom prst="rect">
            <a:avLst/>
          </a:prstGeom>
          <a:solidFill>
            <a:schemeClr val="accent4">
              <a:lumMod val="60000"/>
              <a:lumOff val="40000"/>
              <a:alpha val="66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800" dirty="0" smtClean="0"/>
              <a:t>Linear Address</a:t>
            </a:r>
            <a:endParaRPr lang="en-US" sz="2800" dirty="0"/>
          </a:p>
        </p:txBody>
      </p:sp>
      <p:sp>
        <p:nvSpPr>
          <p:cNvPr id="11" name="Rounded Rectangle 10"/>
          <p:cNvSpPr/>
          <p:nvPr/>
        </p:nvSpPr>
        <p:spPr>
          <a:xfrm>
            <a:off x="5425548" y="1410390"/>
            <a:ext cx="1367644" cy="188644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smtClean="0"/>
              <a:t>Paging</a:t>
            </a:r>
          </a:p>
          <a:p>
            <a:pPr algn="ctr"/>
            <a:r>
              <a:rPr lang="en-US" sz="2800" dirty="0" smtClean="0"/>
              <a:t>Unit</a:t>
            </a:r>
            <a:endParaRPr lang="en-US" sz="2800" dirty="0"/>
          </a:p>
        </p:txBody>
      </p:sp>
      <p:sp>
        <p:nvSpPr>
          <p:cNvPr id="12" name="Right Arrow 11"/>
          <p:cNvSpPr/>
          <p:nvPr/>
        </p:nvSpPr>
        <p:spPr>
          <a:xfrm>
            <a:off x="1042585" y="2091465"/>
            <a:ext cx="705238" cy="52429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a:off x="6793192" y="2091465"/>
            <a:ext cx="1398254" cy="52429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rot="5400000">
            <a:off x="6033218" y="2114076"/>
            <a:ext cx="2579377" cy="595175"/>
          </a:xfrm>
          <a:prstGeom prst="rect">
            <a:avLst/>
          </a:prstGeom>
          <a:solidFill>
            <a:schemeClr val="accent2">
              <a:lumMod val="75000"/>
              <a:alpha val="57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smtClean="0"/>
              <a:t>Physical Address</a:t>
            </a:r>
            <a:endParaRPr lang="en-US" sz="2800" dirty="0"/>
          </a:p>
        </p:txBody>
      </p:sp>
      <p:sp>
        <p:nvSpPr>
          <p:cNvPr id="15" name="Rounded Rectangle 14"/>
          <p:cNvSpPr/>
          <p:nvPr/>
        </p:nvSpPr>
        <p:spPr>
          <a:xfrm>
            <a:off x="8191446" y="1410390"/>
            <a:ext cx="792340" cy="1886440"/>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en-US" sz="2800" dirty="0" smtClean="0"/>
              <a:t>Memory</a:t>
            </a:r>
            <a:endParaRPr lang="en-US" sz="2800" dirty="0"/>
          </a:p>
        </p:txBody>
      </p:sp>
      <p:sp>
        <p:nvSpPr>
          <p:cNvPr id="16" name="TextBox 15"/>
          <p:cNvSpPr txBox="1"/>
          <p:nvPr/>
        </p:nvSpPr>
        <p:spPr>
          <a:xfrm>
            <a:off x="1473840" y="3982623"/>
            <a:ext cx="6506759" cy="70788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pPr algn="ctr"/>
            <a:r>
              <a:rPr lang="en-US" sz="2000" dirty="0" smtClean="0"/>
              <a:t>We don’t need to store the whole address space in memory!</a:t>
            </a:r>
          </a:p>
          <a:p>
            <a:pPr algn="ctr"/>
            <a:r>
              <a:rPr lang="en-US" sz="2000" dirty="0" smtClean="0"/>
              <a:t>Most of it is unused: store rarely-used parts on the disk.</a:t>
            </a:r>
            <a:endParaRPr lang="en-US" sz="2000" dirty="0"/>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4764600" y="860760"/>
              <a:ext cx="2723400" cy="3990240"/>
            </p14:xfrm>
          </p:contentPart>
        </mc:Choice>
        <mc:Fallback>
          <p:pic>
            <p:nvPicPr>
              <p:cNvPr id="3" name="Ink 2"/>
              <p:cNvPicPr/>
              <p:nvPr/>
            </p:nvPicPr>
            <p:blipFill>
              <a:blip r:embed="rId3"/>
              <a:stretch>
                <a:fillRect/>
              </a:stretch>
            </p:blipFill>
            <p:spPr>
              <a:xfrm>
                <a:off x="4755240" y="851400"/>
                <a:ext cx="2742120" cy="4008960"/>
              </a:xfrm>
              <a:prstGeom prst="rect">
                <a:avLst/>
              </a:prstGeom>
            </p:spPr>
          </p:pic>
        </mc:Fallback>
      </mc:AlternateContent>
    </p:spTree>
    <p:extLst>
      <p:ext uri="{BB962C8B-B14F-4D97-AF65-F5344CB8AC3E}">
        <p14:creationId xmlns:p14="http://schemas.microsoft.com/office/powerpoint/2010/main" val="29153357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50</a:t>
            </a:fld>
            <a:endParaRPr lang="en-US"/>
          </a:p>
        </p:txBody>
      </p:sp>
      <p:sp>
        <p:nvSpPr>
          <p:cNvPr id="6" name="TextBox 5"/>
          <p:cNvSpPr txBox="1"/>
          <p:nvPr/>
        </p:nvSpPr>
        <p:spPr>
          <a:xfrm>
            <a:off x="1020882" y="4717319"/>
            <a:ext cx="2029322" cy="338554"/>
          </a:xfrm>
          <a:prstGeom prst="rect">
            <a:avLst/>
          </a:prstGeom>
          <a:noFill/>
        </p:spPr>
        <p:txBody>
          <a:bodyPr wrap="none" rtlCol="0">
            <a:spAutoFit/>
          </a:bodyPr>
          <a:lstStyle/>
          <a:p>
            <a:r>
              <a:rPr lang="en-US" sz="1600" dirty="0" smtClean="0">
                <a:hlinkClick r:id="rId2"/>
              </a:rPr>
              <a:t>Image from Wikipedia</a:t>
            </a:r>
            <a:endParaRPr lang="en-US" sz="1600" dirty="0"/>
          </a:p>
        </p:txBody>
      </p:sp>
      <p:sp>
        <p:nvSpPr>
          <p:cNvPr id="7" name="Right Arrow 6"/>
          <p:cNvSpPr/>
          <p:nvPr/>
        </p:nvSpPr>
        <p:spPr>
          <a:xfrm>
            <a:off x="4892334" y="2055362"/>
            <a:ext cx="524345" cy="52429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rot="5400000">
            <a:off x="3278590" y="2048233"/>
            <a:ext cx="2633085" cy="594401"/>
          </a:xfrm>
          <a:prstGeom prst="rect">
            <a:avLst/>
          </a:prstGeom>
          <a:solidFill>
            <a:schemeClr val="accent4">
              <a:lumMod val="60000"/>
              <a:lumOff val="40000"/>
              <a:alpha val="66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800" dirty="0" smtClean="0"/>
              <a:t>Linear Address</a:t>
            </a:r>
            <a:endParaRPr lang="en-US" sz="2800" dirty="0"/>
          </a:p>
        </p:txBody>
      </p:sp>
      <p:sp>
        <p:nvSpPr>
          <p:cNvPr id="9" name="Rounded Rectangle 8"/>
          <p:cNvSpPr/>
          <p:nvPr/>
        </p:nvSpPr>
        <p:spPr>
          <a:xfrm>
            <a:off x="5482248" y="1376370"/>
            <a:ext cx="1367644" cy="188644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smtClean="0"/>
              <a:t>Paging</a:t>
            </a:r>
          </a:p>
          <a:p>
            <a:pPr algn="ctr"/>
            <a:r>
              <a:rPr lang="en-US" sz="2800" dirty="0" smtClean="0"/>
              <a:t>Unit</a:t>
            </a:r>
            <a:endParaRPr lang="en-US" sz="2800" dirty="0"/>
          </a:p>
        </p:txBody>
      </p:sp>
      <p:sp>
        <p:nvSpPr>
          <p:cNvPr id="10" name="Right Arrow 9"/>
          <p:cNvSpPr/>
          <p:nvPr/>
        </p:nvSpPr>
        <p:spPr>
          <a:xfrm>
            <a:off x="6849892" y="2057445"/>
            <a:ext cx="1398254" cy="52429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rot="5400000">
            <a:off x="6063063" y="2047846"/>
            <a:ext cx="2633085" cy="595175"/>
          </a:xfrm>
          <a:prstGeom prst="rect">
            <a:avLst/>
          </a:prstGeom>
          <a:solidFill>
            <a:schemeClr val="accent2">
              <a:lumMod val="75000"/>
              <a:alpha val="57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smtClean="0"/>
              <a:t>Physical Address</a:t>
            </a:r>
            <a:endParaRPr lang="en-US" sz="2800" dirty="0"/>
          </a:p>
        </p:txBody>
      </p:sp>
      <p:sp>
        <p:nvSpPr>
          <p:cNvPr id="12" name="Rounded Rectangle 11"/>
          <p:cNvSpPr/>
          <p:nvPr/>
        </p:nvSpPr>
        <p:spPr>
          <a:xfrm>
            <a:off x="8248146" y="1376370"/>
            <a:ext cx="792340" cy="1886440"/>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en-US" sz="2800" dirty="0" smtClean="0"/>
              <a:t>Memory</a:t>
            </a:r>
            <a:endParaRPr lang="en-US" sz="2800" dirty="0"/>
          </a:p>
        </p:txBody>
      </p:sp>
      <p:pic>
        <p:nvPicPr>
          <p:cNvPr id="17" name="Picture 16"/>
          <p:cNvPicPr>
            <a:picLocks noChangeAspect="1"/>
          </p:cNvPicPr>
          <p:nvPr/>
        </p:nvPicPr>
        <p:blipFill>
          <a:blip r:embed="rId3"/>
          <a:stretch>
            <a:fillRect/>
          </a:stretch>
        </p:blipFill>
        <p:spPr>
          <a:xfrm>
            <a:off x="592469" y="187035"/>
            <a:ext cx="2768578" cy="4375667"/>
          </a:xfrm>
          <a:prstGeom prst="rect">
            <a:avLst/>
          </a:prstGeom>
        </p:spPr>
      </p:pic>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2133720" y="1310040"/>
              <a:ext cx="1283400" cy="3139920"/>
            </p14:xfrm>
          </p:contentPart>
        </mc:Choice>
        <mc:Fallback>
          <p:pic>
            <p:nvPicPr>
              <p:cNvPr id="2" name="Ink 1"/>
              <p:cNvPicPr/>
              <p:nvPr/>
            </p:nvPicPr>
            <p:blipFill>
              <a:blip r:embed="rId5"/>
              <a:stretch>
                <a:fillRect/>
              </a:stretch>
            </p:blipFill>
            <p:spPr>
              <a:xfrm>
                <a:off x="2124360" y="1300680"/>
                <a:ext cx="1302120" cy="3158640"/>
              </a:xfrm>
              <a:prstGeom prst="rect">
                <a:avLst/>
              </a:prstGeom>
            </p:spPr>
          </p:pic>
        </mc:Fallback>
      </mc:AlternateContent>
    </p:spTree>
    <p:extLst>
      <p:ext uri="{BB962C8B-B14F-4D97-AF65-F5344CB8AC3E}">
        <p14:creationId xmlns:p14="http://schemas.microsoft.com/office/powerpoint/2010/main" val="38706586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927"/>
            <a:ext cx="8229600" cy="857250"/>
          </a:xfrm>
        </p:spPr>
        <p:txBody>
          <a:bodyPr/>
          <a:lstStyle/>
          <a:p>
            <a:r>
              <a:rPr lang="en-US" dirty="0" smtClean="0"/>
              <a:t>Overview (Intel 386)</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51</a:t>
            </a:fld>
            <a:endParaRPr lang="en-US"/>
          </a:p>
        </p:txBody>
      </p:sp>
      <p:sp>
        <p:nvSpPr>
          <p:cNvPr id="6" name="Rectangle 5"/>
          <p:cNvSpPr/>
          <p:nvPr/>
        </p:nvSpPr>
        <p:spPr>
          <a:xfrm>
            <a:off x="457203" y="1063229"/>
            <a:ext cx="2778211" cy="314691"/>
          </a:xfrm>
          <a:prstGeom prst="rect">
            <a:avLst/>
          </a:prstGeom>
          <a:solidFill>
            <a:srgbClr val="E46C0A"/>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CR3</a:t>
            </a:r>
            <a:endParaRPr lang="en-US" dirty="0"/>
          </a:p>
        </p:txBody>
      </p:sp>
      <p:sp>
        <p:nvSpPr>
          <p:cNvPr id="7" name="Rectangle 6"/>
          <p:cNvSpPr/>
          <p:nvPr/>
        </p:nvSpPr>
        <p:spPr>
          <a:xfrm>
            <a:off x="1043247" y="2147035"/>
            <a:ext cx="2732852" cy="196469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smtClean="0"/>
              <a:t>Page Directory</a:t>
            </a:r>
            <a:endParaRPr lang="en-US" sz="3600" dirty="0"/>
          </a:p>
        </p:txBody>
      </p:sp>
      <p:sp>
        <p:nvSpPr>
          <p:cNvPr id="8" name="Rectangle 7"/>
          <p:cNvSpPr/>
          <p:nvPr/>
        </p:nvSpPr>
        <p:spPr>
          <a:xfrm>
            <a:off x="4132613" y="2147035"/>
            <a:ext cx="2732852" cy="196469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smtClean="0"/>
              <a:t>Page Table</a:t>
            </a:r>
            <a:endParaRPr lang="en-US" sz="3600" dirty="0"/>
          </a:p>
        </p:txBody>
      </p:sp>
      <p:sp>
        <p:nvSpPr>
          <p:cNvPr id="9" name="Rectangle 8"/>
          <p:cNvSpPr/>
          <p:nvPr/>
        </p:nvSpPr>
        <p:spPr>
          <a:xfrm>
            <a:off x="7246031" y="272166"/>
            <a:ext cx="1610229" cy="432062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Physical Memory</a:t>
            </a:r>
            <a:endParaRPr lang="en-US" sz="3200" dirty="0"/>
          </a:p>
        </p:txBody>
      </p:sp>
      <p:cxnSp>
        <p:nvCxnSpPr>
          <p:cNvPr id="11" name="Elbow Connector 10"/>
          <p:cNvCxnSpPr/>
          <p:nvPr/>
        </p:nvCxnSpPr>
        <p:spPr>
          <a:xfrm rot="5400000">
            <a:off x="569048" y="1877638"/>
            <a:ext cx="1751462" cy="803059"/>
          </a:xfrm>
          <a:prstGeom prst="bentConnector4">
            <a:avLst>
              <a:gd name="adj1" fmla="val 21956"/>
              <a:gd name="adj2" fmla="val 128466"/>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3674039" y="1156784"/>
            <a:ext cx="1065926" cy="31469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err="1" smtClean="0"/>
              <a:t>Dir</a:t>
            </a:r>
            <a:endParaRPr lang="en-US" dirty="0"/>
          </a:p>
        </p:txBody>
      </p:sp>
      <p:sp>
        <p:nvSpPr>
          <p:cNvPr id="14" name="Rectangle 13"/>
          <p:cNvSpPr/>
          <p:nvPr/>
        </p:nvSpPr>
        <p:spPr>
          <a:xfrm>
            <a:off x="4739965" y="1156784"/>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Page</a:t>
            </a:r>
            <a:endParaRPr lang="en-US" dirty="0"/>
          </a:p>
        </p:txBody>
      </p:sp>
      <p:sp>
        <p:nvSpPr>
          <p:cNvPr id="15" name="Rectangle 14"/>
          <p:cNvSpPr/>
          <p:nvPr/>
        </p:nvSpPr>
        <p:spPr>
          <a:xfrm>
            <a:off x="5805891" y="1152095"/>
            <a:ext cx="1065926" cy="31469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Offset</a:t>
            </a:r>
            <a:endParaRPr lang="en-US" dirty="0"/>
          </a:p>
        </p:txBody>
      </p:sp>
      <p:sp>
        <p:nvSpPr>
          <p:cNvPr id="16" name="Rectangle 15"/>
          <p:cNvSpPr/>
          <p:nvPr/>
        </p:nvSpPr>
        <p:spPr>
          <a:xfrm>
            <a:off x="1043247" y="3572171"/>
            <a:ext cx="2732852" cy="23814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9" name="TextBox 18"/>
          <p:cNvSpPr txBox="1"/>
          <p:nvPr/>
        </p:nvSpPr>
        <p:spPr>
          <a:xfrm>
            <a:off x="105583" y="3586764"/>
            <a:ext cx="941283" cy="369332"/>
          </a:xfrm>
          <a:prstGeom prst="rect">
            <a:avLst/>
          </a:prstGeom>
          <a:noFill/>
        </p:spPr>
        <p:txBody>
          <a:bodyPr wrap="none" rtlCol="0">
            <a:spAutoFit/>
          </a:bodyPr>
          <a:lstStyle/>
          <a:p>
            <a:r>
              <a:rPr lang="en-US" dirty="0" smtClean="0"/>
              <a:t>CR3+Dir</a:t>
            </a:r>
            <a:endParaRPr lang="en-US" dirty="0"/>
          </a:p>
        </p:txBody>
      </p:sp>
      <p:sp>
        <p:nvSpPr>
          <p:cNvPr id="20" name="Rectangle 19"/>
          <p:cNvSpPr/>
          <p:nvPr/>
        </p:nvSpPr>
        <p:spPr>
          <a:xfrm>
            <a:off x="4132613" y="2597891"/>
            <a:ext cx="2732852"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Page Entry</a:t>
            </a:r>
            <a:endParaRPr lang="en-US" dirty="0"/>
          </a:p>
        </p:txBody>
      </p:sp>
      <p:cxnSp>
        <p:nvCxnSpPr>
          <p:cNvPr id="22" name="Elbow Connector 21"/>
          <p:cNvCxnSpPr>
            <a:stCxn id="16" idx="3"/>
            <a:endCxn id="20" idx="1"/>
          </p:cNvCxnSpPr>
          <p:nvPr/>
        </p:nvCxnSpPr>
        <p:spPr>
          <a:xfrm flipV="1">
            <a:off x="3776099" y="2755236"/>
            <a:ext cx="356514" cy="936008"/>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Elbow Connector 22"/>
          <p:cNvCxnSpPr>
            <a:stCxn id="20" idx="3"/>
            <a:endCxn id="26" idx="2"/>
          </p:cNvCxnSpPr>
          <p:nvPr/>
        </p:nvCxnSpPr>
        <p:spPr>
          <a:xfrm>
            <a:off x="6865465" y="2755236"/>
            <a:ext cx="1185678" cy="1108528"/>
          </a:xfrm>
          <a:prstGeom prst="bentConnector4">
            <a:avLst>
              <a:gd name="adj1" fmla="val 16048"/>
              <a:gd name="adj2" fmla="val 115466"/>
            </a:avLst>
          </a:prstGeom>
          <a:ln>
            <a:solidFill>
              <a:srgbClr val="00B501"/>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7246031" y="2912581"/>
            <a:ext cx="1610229" cy="951182"/>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2" name="Rectangle 31"/>
          <p:cNvSpPr/>
          <p:nvPr/>
        </p:nvSpPr>
        <p:spPr>
          <a:xfrm>
            <a:off x="7246031" y="3291499"/>
            <a:ext cx="1610229" cy="280671"/>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Page + Offset</a:t>
            </a:r>
            <a:endParaRPr lang="en-US" dirty="0">
              <a:solidFill>
                <a:srgbClr val="000000"/>
              </a:solidFill>
            </a:endParaRPr>
          </a:p>
        </p:txBody>
      </p:sp>
      <p:sp>
        <p:nvSpPr>
          <p:cNvPr id="34" name="TextBox 33"/>
          <p:cNvSpPr txBox="1"/>
          <p:nvPr/>
        </p:nvSpPr>
        <p:spPr>
          <a:xfrm>
            <a:off x="5973504" y="1564953"/>
            <a:ext cx="1159392" cy="646331"/>
          </a:xfrm>
          <a:prstGeom prst="rect">
            <a:avLst/>
          </a:prstGeom>
          <a:noFill/>
        </p:spPr>
        <p:txBody>
          <a:bodyPr wrap="none" rtlCol="0">
            <a:spAutoFit/>
          </a:bodyPr>
          <a:lstStyle/>
          <a:p>
            <a:pPr algn="ctr"/>
            <a:r>
              <a:rPr lang="en-US" dirty="0" smtClean="0"/>
              <a:t>12 bits</a:t>
            </a:r>
          </a:p>
          <a:p>
            <a:pPr algn="ctr"/>
            <a:r>
              <a:rPr lang="en-US" dirty="0" smtClean="0"/>
              <a:t>(4K pages)</a:t>
            </a:r>
            <a:endParaRPr lang="en-US" dirty="0"/>
          </a:p>
        </p:txBody>
      </p:sp>
      <p:sp>
        <p:nvSpPr>
          <p:cNvPr id="35" name="TextBox 34"/>
          <p:cNvSpPr txBox="1"/>
          <p:nvPr/>
        </p:nvSpPr>
        <p:spPr>
          <a:xfrm>
            <a:off x="3439403" y="1560182"/>
            <a:ext cx="1181032" cy="646331"/>
          </a:xfrm>
          <a:prstGeom prst="rect">
            <a:avLst/>
          </a:prstGeom>
          <a:noFill/>
        </p:spPr>
        <p:txBody>
          <a:bodyPr wrap="none" rtlCol="0">
            <a:spAutoFit/>
          </a:bodyPr>
          <a:lstStyle/>
          <a:p>
            <a:pPr algn="ctr"/>
            <a:r>
              <a:rPr lang="en-US" dirty="0" smtClean="0"/>
              <a:t>10 bits</a:t>
            </a:r>
          </a:p>
          <a:p>
            <a:pPr algn="ctr"/>
            <a:r>
              <a:rPr lang="en-US" dirty="0" smtClean="0"/>
              <a:t>(1K tables)</a:t>
            </a:r>
            <a:endParaRPr lang="en-US" dirty="0"/>
          </a:p>
        </p:txBody>
      </p:sp>
      <p:sp>
        <p:nvSpPr>
          <p:cNvPr id="36" name="TextBox 35"/>
          <p:cNvSpPr txBox="1"/>
          <p:nvPr/>
        </p:nvSpPr>
        <p:spPr>
          <a:xfrm>
            <a:off x="4739967" y="1564953"/>
            <a:ext cx="1265791" cy="646331"/>
          </a:xfrm>
          <a:prstGeom prst="rect">
            <a:avLst/>
          </a:prstGeom>
          <a:noFill/>
        </p:spPr>
        <p:txBody>
          <a:bodyPr wrap="none" rtlCol="0">
            <a:spAutoFit/>
          </a:bodyPr>
          <a:lstStyle/>
          <a:p>
            <a:pPr algn="ctr"/>
            <a:r>
              <a:rPr lang="en-US" dirty="0" smtClean="0"/>
              <a:t>10 bits</a:t>
            </a:r>
          </a:p>
          <a:p>
            <a:pPr algn="ctr"/>
            <a:r>
              <a:rPr lang="en-US" dirty="0" smtClean="0"/>
              <a:t>(1K entries)</a:t>
            </a:r>
            <a:endParaRPr lang="en-US" dirty="0"/>
          </a:p>
        </p:txBody>
      </p:sp>
      <p:sp>
        <p:nvSpPr>
          <p:cNvPr id="37" name="TextBox 36"/>
          <p:cNvSpPr txBox="1"/>
          <p:nvPr/>
        </p:nvSpPr>
        <p:spPr>
          <a:xfrm>
            <a:off x="4132616" y="839678"/>
            <a:ext cx="2108269" cy="369332"/>
          </a:xfrm>
          <a:prstGeom prst="rect">
            <a:avLst/>
          </a:prstGeom>
          <a:noFill/>
        </p:spPr>
        <p:txBody>
          <a:bodyPr wrap="none" rtlCol="0">
            <a:spAutoFit/>
          </a:bodyPr>
          <a:lstStyle/>
          <a:p>
            <a:r>
              <a:rPr lang="en-US" dirty="0" smtClean="0"/>
              <a:t>32-bit linear address</a:t>
            </a:r>
            <a:endParaRPr lang="en-US" dirty="0"/>
          </a:p>
        </p:txBody>
      </p:sp>
    </p:spTree>
    <p:extLst>
      <p:ext uri="{BB962C8B-B14F-4D97-AF65-F5344CB8AC3E}">
        <p14:creationId xmlns:p14="http://schemas.microsoft.com/office/powerpoint/2010/main" val="42814742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927"/>
            <a:ext cx="8229600" cy="857250"/>
          </a:xfrm>
        </p:spPr>
        <p:txBody>
          <a:bodyPr/>
          <a:lstStyle/>
          <a:p>
            <a:r>
              <a:rPr lang="en-US" dirty="0" smtClean="0"/>
              <a:t>Page Table Entries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52</a:t>
            </a:fld>
            <a:endParaRPr lang="en-US"/>
          </a:p>
        </p:txBody>
      </p:sp>
      <p:sp>
        <p:nvSpPr>
          <p:cNvPr id="6" name="Rectangle 5"/>
          <p:cNvSpPr/>
          <p:nvPr/>
        </p:nvSpPr>
        <p:spPr>
          <a:xfrm>
            <a:off x="136077" y="1063229"/>
            <a:ext cx="2063814" cy="314691"/>
          </a:xfrm>
          <a:prstGeom prst="rect">
            <a:avLst/>
          </a:prstGeom>
          <a:solidFill>
            <a:srgbClr val="E46C0A"/>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CR3</a:t>
            </a:r>
            <a:endParaRPr lang="en-US" dirty="0"/>
          </a:p>
        </p:txBody>
      </p:sp>
      <p:sp>
        <p:nvSpPr>
          <p:cNvPr id="7" name="Rectangle 6"/>
          <p:cNvSpPr/>
          <p:nvPr/>
        </p:nvSpPr>
        <p:spPr>
          <a:xfrm>
            <a:off x="498927" y="2147035"/>
            <a:ext cx="2404020" cy="196469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smtClean="0"/>
              <a:t>Page Directory</a:t>
            </a:r>
          </a:p>
          <a:p>
            <a:pPr algn="ctr"/>
            <a:endParaRPr lang="en-US" sz="3600" dirty="0"/>
          </a:p>
        </p:txBody>
      </p:sp>
      <p:sp>
        <p:nvSpPr>
          <p:cNvPr id="8" name="Rectangle 7"/>
          <p:cNvSpPr/>
          <p:nvPr/>
        </p:nvSpPr>
        <p:spPr>
          <a:xfrm>
            <a:off x="3820348" y="1092485"/>
            <a:ext cx="2732852" cy="196469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smtClean="0"/>
              <a:t>Page Table</a:t>
            </a:r>
            <a:endParaRPr lang="en-US" sz="3600" dirty="0"/>
          </a:p>
        </p:txBody>
      </p:sp>
      <p:sp>
        <p:nvSpPr>
          <p:cNvPr id="9" name="Rectangle 8"/>
          <p:cNvSpPr/>
          <p:nvPr/>
        </p:nvSpPr>
        <p:spPr>
          <a:xfrm>
            <a:off x="7246031" y="272166"/>
            <a:ext cx="1610229" cy="432062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Physical Memory</a:t>
            </a:r>
            <a:endParaRPr lang="en-US" sz="3200" dirty="0"/>
          </a:p>
        </p:txBody>
      </p:sp>
      <p:cxnSp>
        <p:nvCxnSpPr>
          <p:cNvPr id="11" name="Elbow Connector 10"/>
          <p:cNvCxnSpPr/>
          <p:nvPr/>
        </p:nvCxnSpPr>
        <p:spPr>
          <a:xfrm rot="5400000">
            <a:off x="24727" y="1877638"/>
            <a:ext cx="1751462" cy="803059"/>
          </a:xfrm>
          <a:prstGeom prst="bentConnector4">
            <a:avLst>
              <a:gd name="adj1" fmla="val 21956"/>
              <a:gd name="adj2" fmla="val 128466"/>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498927" y="3572171"/>
            <a:ext cx="2404020" cy="23814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0" name="Rectangle 19"/>
          <p:cNvSpPr/>
          <p:nvPr/>
        </p:nvSpPr>
        <p:spPr>
          <a:xfrm>
            <a:off x="3820348" y="1543340"/>
            <a:ext cx="2732852"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Page Entry</a:t>
            </a:r>
            <a:endParaRPr lang="en-US" dirty="0"/>
          </a:p>
        </p:txBody>
      </p:sp>
      <p:cxnSp>
        <p:nvCxnSpPr>
          <p:cNvPr id="22" name="Elbow Connector 21"/>
          <p:cNvCxnSpPr>
            <a:stCxn id="16" idx="3"/>
            <a:endCxn id="20" idx="1"/>
          </p:cNvCxnSpPr>
          <p:nvPr/>
        </p:nvCxnSpPr>
        <p:spPr>
          <a:xfrm flipV="1">
            <a:off x="2902948" y="1700685"/>
            <a:ext cx="917401" cy="1990558"/>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Elbow Connector 22"/>
          <p:cNvCxnSpPr>
            <a:stCxn id="20" idx="3"/>
            <a:endCxn id="26" idx="2"/>
          </p:cNvCxnSpPr>
          <p:nvPr/>
        </p:nvCxnSpPr>
        <p:spPr>
          <a:xfrm>
            <a:off x="6553203" y="1700685"/>
            <a:ext cx="1497943" cy="2163078"/>
          </a:xfrm>
          <a:prstGeom prst="bentConnector4">
            <a:avLst>
              <a:gd name="adj1" fmla="val 23126"/>
              <a:gd name="adj2" fmla="val 107926"/>
            </a:avLst>
          </a:prstGeom>
          <a:ln>
            <a:solidFill>
              <a:srgbClr val="00B501"/>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7246031" y="2912581"/>
            <a:ext cx="1610229" cy="951182"/>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2" name="Rectangle 31"/>
          <p:cNvSpPr/>
          <p:nvPr/>
        </p:nvSpPr>
        <p:spPr>
          <a:xfrm>
            <a:off x="7246031" y="3291499"/>
            <a:ext cx="1610229" cy="280671"/>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Page + Offset</a:t>
            </a:r>
            <a:endParaRPr lang="en-US" dirty="0">
              <a:solidFill>
                <a:srgbClr val="000000"/>
              </a:solidFill>
            </a:endParaRPr>
          </a:p>
        </p:txBody>
      </p:sp>
      <p:sp>
        <p:nvSpPr>
          <p:cNvPr id="39" name="TextBox 38"/>
          <p:cNvSpPr txBox="1"/>
          <p:nvPr/>
        </p:nvSpPr>
        <p:spPr>
          <a:xfrm>
            <a:off x="3526628" y="3086711"/>
            <a:ext cx="3243136" cy="1631216"/>
          </a:xfrm>
          <a:prstGeom prst="rect">
            <a:avLst/>
          </a:prstGeom>
          <a:noFill/>
        </p:spPr>
        <p:txBody>
          <a:bodyPr wrap="square" rtlCol="0">
            <a:spAutoFit/>
          </a:bodyPr>
          <a:lstStyle/>
          <a:p>
            <a:r>
              <a:rPr lang="en-US" sz="2000" dirty="0" smtClean="0"/>
              <a:t>20 bits: </a:t>
            </a:r>
            <a:r>
              <a:rPr lang="en-US" sz="2000" b="1" dirty="0" smtClean="0"/>
              <a:t>physical address</a:t>
            </a:r>
            <a:endParaRPr lang="en-US" sz="2000" dirty="0" smtClean="0"/>
          </a:p>
          <a:p>
            <a:r>
              <a:rPr lang="en-US" sz="2000" dirty="0" smtClean="0"/>
              <a:t>12 bits: flags</a:t>
            </a:r>
          </a:p>
          <a:p>
            <a:r>
              <a:rPr lang="en-US" sz="2000" dirty="0"/>
              <a:t>	</a:t>
            </a:r>
            <a:r>
              <a:rPr lang="en-US" sz="2000" dirty="0" smtClean="0"/>
              <a:t>user/kernel page</a:t>
            </a:r>
          </a:p>
          <a:p>
            <a:r>
              <a:rPr lang="en-US" sz="2000" dirty="0"/>
              <a:t>	</a:t>
            </a:r>
            <a:r>
              <a:rPr lang="en-US" sz="2000" dirty="0" smtClean="0"/>
              <a:t>write permission</a:t>
            </a:r>
          </a:p>
          <a:p>
            <a:r>
              <a:rPr lang="en-US" sz="2000" dirty="0"/>
              <a:t>	</a:t>
            </a:r>
            <a:r>
              <a:rPr lang="en-US" sz="2000" b="1" dirty="0" smtClean="0"/>
              <a:t>present</a:t>
            </a:r>
            <a:endParaRPr lang="en-US" sz="2000" b="1" dirty="0"/>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3715560" y="4323960"/>
              <a:ext cx="1367640" cy="509040"/>
            </p14:xfrm>
          </p:contentPart>
        </mc:Choice>
        <mc:Fallback>
          <p:pic>
            <p:nvPicPr>
              <p:cNvPr id="3" name="Ink 2"/>
              <p:cNvPicPr/>
              <p:nvPr/>
            </p:nvPicPr>
            <p:blipFill>
              <a:blip r:embed="rId3"/>
              <a:stretch>
                <a:fillRect/>
              </a:stretch>
            </p:blipFill>
            <p:spPr>
              <a:xfrm>
                <a:off x="3706200" y="4314600"/>
                <a:ext cx="1386360" cy="527760"/>
              </a:xfrm>
              <a:prstGeom prst="rect">
                <a:avLst/>
              </a:prstGeom>
            </p:spPr>
          </p:pic>
        </mc:Fallback>
      </mc:AlternateContent>
    </p:spTree>
    <p:extLst>
      <p:ext uri="{BB962C8B-B14F-4D97-AF65-F5344CB8AC3E}">
        <p14:creationId xmlns:p14="http://schemas.microsoft.com/office/powerpoint/2010/main" val="35068037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540" y="120927"/>
            <a:ext cx="8229600" cy="857250"/>
          </a:xfrm>
        </p:spPr>
        <p:txBody>
          <a:bodyPr/>
          <a:lstStyle/>
          <a:p>
            <a:r>
              <a:rPr lang="en-US" dirty="0" smtClean="0"/>
              <a:t>386 Checkup</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53</a:t>
            </a:fld>
            <a:endParaRPr lang="en-US"/>
          </a:p>
        </p:txBody>
      </p:sp>
      <p:sp>
        <p:nvSpPr>
          <p:cNvPr id="13" name="Rectangle 12"/>
          <p:cNvSpPr/>
          <p:nvPr/>
        </p:nvSpPr>
        <p:spPr>
          <a:xfrm>
            <a:off x="5564514" y="1073069"/>
            <a:ext cx="1065926" cy="31469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err="1" smtClean="0"/>
              <a:t>Dir</a:t>
            </a:r>
            <a:endParaRPr lang="en-US" dirty="0"/>
          </a:p>
        </p:txBody>
      </p:sp>
      <p:sp>
        <p:nvSpPr>
          <p:cNvPr id="14" name="Rectangle 13"/>
          <p:cNvSpPr/>
          <p:nvPr/>
        </p:nvSpPr>
        <p:spPr>
          <a:xfrm>
            <a:off x="6630440" y="1073069"/>
            <a:ext cx="1065926"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Page</a:t>
            </a:r>
            <a:endParaRPr lang="en-US" dirty="0"/>
          </a:p>
        </p:txBody>
      </p:sp>
      <p:sp>
        <p:nvSpPr>
          <p:cNvPr id="15" name="Rectangle 14"/>
          <p:cNvSpPr/>
          <p:nvPr/>
        </p:nvSpPr>
        <p:spPr>
          <a:xfrm>
            <a:off x="7696366" y="1068380"/>
            <a:ext cx="1065926" cy="31469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Offset</a:t>
            </a:r>
            <a:endParaRPr lang="en-US" dirty="0"/>
          </a:p>
        </p:txBody>
      </p:sp>
      <p:sp>
        <p:nvSpPr>
          <p:cNvPr id="6" name="Rectangle 5"/>
          <p:cNvSpPr/>
          <p:nvPr/>
        </p:nvSpPr>
        <p:spPr>
          <a:xfrm>
            <a:off x="531679" y="1475488"/>
            <a:ext cx="1007289" cy="219912"/>
          </a:xfrm>
          <a:prstGeom prst="rect">
            <a:avLst/>
          </a:prstGeom>
          <a:solidFill>
            <a:srgbClr val="E46C0A"/>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CR3</a:t>
            </a:r>
            <a:endParaRPr lang="en-US" sz="1100" dirty="0"/>
          </a:p>
        </p:txBody>
      </p:sp>
      <p:sp>
        <p:nvSpPr>
          <p:cNvPr id="7" name="Rectangle 6"/>
          <p:cNvSpPr/>
          <p:nvPr/>
        </p:nvSpPr>
        <p:spPr>
          <a:xfrm>
            <a:off x="531680" y="2232872"/>
            <a:ext cx="1248969"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smtClean="0"/>
              <a:t>Page Directory</a:t>
            </a:r>
            <a:endParaRPr lang="en-US" sz="2000" dirty="0"/>
          </a:p>
        </p:txBody>
      </p:sp>
      <p:sp>
        <p:nvSpPr>
          <p:cNvPr id="8" name="Rectangle 7"/>
          <p:cNvSpPr/>
          <p:nvPr/>
        </p:nvSpPr>
        <p:spPr>
          <a:xfrm>
            <a:off x="2054361" y="2232872"/>
            <a:ext cx="1569878"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smtClean="0"/>
              <a:t>Page Table</a:t>
            </a:r>
            <a:endParaRPr lang="en-US" sz="2000" dirty="0"/>
          </a:p>
        </p:txBody>
      </p:sp>
      <p:sp>
        <p:nvSpPr>
          <p:cNvPr id="9" name="Rectangle 8"/>
          <p:cNvSpPr/>
          <p:nvPr/>
        </p:nvSpPr>
        <p:spPr>
          <a:xfrm>
            <a:off x="3842854" y="1220658"/>
            <a:ext cx="924991" cy="272135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smtClean="0"/>
              <a:t>Physical Memory</a:t>
            </a:r>
          </a:p>
          <a:p>
            <a:pPr algn="ctr"/>
            <a:endParaRPr lang="en-US" sz="1600" dirty="0"/>
          </a:p>
          <a:p>
            <a:pPr algn="ctr"/>
            <a:endParaRPr lang="en-US" sz="1600" dirty="0" smtClean="0"/>
          </a:p>
          <a:p>
            <a:pPr algn="ctr"/>
            <a:endParaRPr lang="en-US" sz="1600" dirty="0"/>
          </a:p>
          <a:p>
            <a:pPr algn="ctr"/>
            <a:endParaRPr lang="en-US" sz="1600" dirty="0" smtClean="0"/>
          </a:p>
          <a:p>
            <a:pPr algn="ctr"/>
            <a:endParaRPr lang="en-US" sz="1600" dirty="0"/>
          </a:p>
          <a:p>
            <a:pPr algn="ctr"/>
            <a:endParaRPr lang="en-US" sz="1600" dirty="0"/>
          </a:p>
        </p:txBody>
      </p:sp>
      <p:cxnSp>
        <p:nvCxnSpPr>
          <p:cNvPr id="11" name="Elbow Connector 10"/>
          <p:cNvCxnSpPr>
            <a:endCxn id="16" idx="1"/>
          </p:cNvCxnSpPr>
          <p:nvPr/>
        </p:nvCxnSpPr>
        <p:spPr>
          <a:xfrm rot="5400000">
            <a:off x="-163039" y="2407952"/>
            <a:ext cx="1598761" cy="209323"/>
          </a:xfrm>
          <a:prstGeom prst="bentConnector4">
            <a:avLst>
              <a:gd name="adj1" fmla="val 47398"/>
              <a:gd name="adj2" fmla="val 209209"/>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531680" y="3228783"/>
            <a:ext cx="1248969" cy="16642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100"/>
          </a:p>
        </p:txBody>
      </p:sp>
      <p:sp>
        <p:nvSpPr>
          <p:cNvPr id="20" name="Rectangle 19"/>
          <p:cNvSpPr/>
          <p:nvPr/>
        </p:nvSpPr>
        <p:spPr>
          <a:xfrm>
            <a:off x="2054361" y="2547938"/>
            <a:ext cx="1569878"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smtClean="0"/>
              <a:t>20 bits </a:t>
            </a:r>
            <a:r>
              <a:rPr lang="en-US" sz="1000" dirty="0" err="1" smtClean="0"/>
              <a:t>addr</a:t>
            </a:r>
            <a:r>
              <a:rPr lang="en-US" sz="1000" dirty="0" smtClean="0"/>
              <a:t> / 12 bits flags</a:t>
            </a:r>
            <a:endParaRPr lang="en-US" sz="1000" dirty="0"/>
          </a:p>
        </p:txBody>
      </p:sp>
      <p:cxnSp>
        <p:nvCxnSpPr>
          <p:cNvPr id="22" name="Elbow Connector 21"/>
          <p:cNvCxnSpPr>
            <a:stCxn id="16" idx="3"/>
            <a:endCxn id="20" idx="1"/>
          </p:cNvCxnSpPr>
          <p:nvPr/>
        </p:nvCxnSpPr>
        <p:spPr>
          <a:xfrm flipV="1">
            <a:off x="1780647" y="2657894"/>
            <a:ext cx="273714" cy="65409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Elbow Connector 22"/>
          <p:cNvCxnSpPr>
            <a:stCxn id="20" idx="3"/>
            <a:endCxn id="26" idx="2"/>
          </p:cNvCxnSpPr>
          <p:nvPr/>
        </p:nvCxnSpPr>
        <p:spPr>
          <a:xfrm>
            <a:off x="3624241" y="2657894"/>
            <a:ext cx="681109" cy="774660"/>
          </a:xfrm>
          <a:prstGeom prst="bentConnector4">
            <a:avLst>
              <a:gd name="adj1" fmla="val 16048"/>
              <a:gd name="adj2" fmla="val 115466"/>
            </a:avLst>
          </a:prstGeom>
          <a:ln>
            <a:solidFill>
              <a:srgbClr val="00B501"/>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3842854" y="2767850"/>
            <a:ext cx="924991" cy="66470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100"/>
          </a:p>
        </p:txBody>
      </p:sp>
      <p:sp>
        <p:nvSpPr>
          <p:cNvPr id="32" name="Rectangle 31"/>
          <p:cNvSpPr/>
          <p:nvPr/>
        </p:nvSpPr>
        <p:spPr>
          <a:xfrm>
            <a:off x="3842854" y="3032645"/>
            <a:ext cx="924991" cy="206337"/>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000000"/>
                </a:solidFill>
              </a:rPr>
              <a:t>Page + Offset</a:t>
            </a:r>
            <a:endParaRPr lang="en-US" sz="1050" dirty="0">
              <a:solidFill>
                <a:srgbClr val="000000"/>
              </a:solidFill>
            </a:endParaRPr>
          </a:p>
        </p:txBody>
      </p:sp>
      <p:sp>
        <p:nvSpPr>
          <p:cNvPr id="34" name="TextBox 33"/>
          <p:cNvSpPr txBox="1"/>
          <p:nvPr/>
        </p:nvSpPr>
        <p:spPr>
          <a:xfrm>
            <a:off x="7706459" y="1343422"/>
            <a:ext cx="1159392" cy="646331"/>
          </a:xfrm>
          <a:prstGeom prst="rect">
            <a:avLst/>
          </a:prstGeom>
          <a:noFill/>
        </p:spPr>
        <p:txBody>
          <a:bodyPr wrap="none" rtlCol="0">
            <a:spAutoFit/>
          </a:bodyPr>
          <a:lstStyle/>
          <a:p>
            <a:pPr algn="ctr"/>
            <a:r>
              <a:rPr lang="en-US" dirty="0" smtClean="0"/>
              <a:t>12 bits</a:t>
            </a:r>
          </a:p>
          <a:p>
            <a:pPr algn="ctr"/>
            <a:r>
              <a:rPr lang="en-US" dirty="0" smtClean="0"/>
              <a:t>(4K pages)</a:t>
            </a:r>
            <a:endParaRPr lang="en-US" dirty="0"/>
          </a:p>
        </p:txBody>
      </p:sp>
      <p:sp>
        <p:nvSpPr>
          <p:cNvPr id="35" name="TextBox 34"/>
          <p:cNvSpPr txBox="1"/>
          <p:nvPr/>
        </p:nvSpPr>
        <p:spPr>
          <a:xfrm>
            <a:off x="5536623" y="1358339"/>
            <a:ext cx="1181032" cy="646331"/>
          </a:xfrm>
          <a:prstGeom prst="rect">
            <a:avLst/>
          </a:prstGeom>
          <a:noFill/>
        </p:spPr>
        <p:txBody>
          <a:bodyPr wrap="none" rtlCol="0">
            <a:spAutoFit/>
          </a:bodyPr>
          <a:lstStyle/>
          <a:p>
            <a:pPr algn="ctr"/>
            <a:r>
              <a:rPr lang="en-US" dirty="0" smtClean="0"/>
              <a:t>10 bits</a:t>
            </a:r>
          </a:p>
          <a:p>
            <a:pPr algn="ctr"/>
            <a:r>
              <a:rPr lang="en-US" dirty="0" smtClean="0"/>
              <a:t>(1K tables)</a:t>
            </a:r>
            <a:endParaRPr lang="en-US" dirty="0"/>
          </a:p>
        </p:txBody>
      </p:sp>
      <p:sp>
        <p:nvSpPr>
          <p:cNvPr id="36" name="TextBox 35"/>
          <p:cNvSpPr txBox="1"/>
          <p:nvPr/>
        </p:nvSpPr>
        <p:spPr>
          <a:xfrm>
            <a:off x="6571373" y="1343422"/>
            <a:ext cx="1265791" cy="646331"/>
          </a:xfrm>
          <a:prstGeom prst="rect">
            <a:avLst/>
          </a:prstGeom>
          <a:noFill/>
        </p:spPr>
        <p:txBody>
          <a:bodyPr wrap="none" rtlCol="0">
            <a:spAutoFit/>
          </a:bodyPr>
          <a:lstStyle/>
          <a:p>
            <a:pPr algn="ctr"/>
            <a:r>
              <a:rPr lang="en-US" dirty="0" smtClean="0"/>
              <a:t>10 bits</a:t>
            </a:r>
          </a:p>
          <a:p>
            <a:pPr algn="ctr"/>
            <a:r>
              <a:rPr lang="en-US" dirty="0" smtClean="0"/>
              <a:t>(1K entries)</a:t>
            </a:r>
            <a:endParaRPr lang="en-US" dirty="0"/>
          </a:p>
        </p:txBody>
      </p:sp>
      <p:sp>
        <p:nvSpPr>
          <p:cNvPr id="37" name="TextBox 36"/>
          <p:cNvSpPr txBox="1"/>
          <p:nvPr/>
        </p:nvSpPr>
        <p:spPr>
          <a:xfrm>
            <a:off x="6023091" y="755963"/>
            <a:ext cx="2108269" cy="369332"/>
          </a:xfrm>
          <a:prstGeom prst="rect">
            <a:avLst/>
          </a:prstGeom>
          <a:noFill/>
        </p:spPr>
        <p:txBody>
          <a:bodyPr wrap="none" rtlCol="0">
            <a:spAutoFit/>
          </a:bodyPr>
          <a:lstStyle/>
          <a:p>
            <a:r>
              <a:rPr lang="en-US" dirty="0" smtClean="0"/>
              <a:t>32-bit linear address</a:t>
            </a:r>
            <a:endParaRPr lang="en-US" dirty="0"/>
          </a:p>
        </p:txBody>
      </p:sp>
      <p:sp>
        <p:nvSpPr>
          <p:cNvPr id="10" name="TextBox 9"/>
          <p:cNvSpPr txBox="1"/>
          <p:nvPr/>
        </p:nvSpPr>
        <p:spPr>
          <a:xfrm>
            <a:off x="974093" y="4365756"/>
            <a:ext cx="6961524"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n-US" sz="2400" i="1" dirty="0" smtClean="0"/>
              <a:t>How many pages do we need to store the page table?</a:t>
            </a:r>
            <a:endParaRPr lang="en-US" sz="2400" i="1" dirty="0"/>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540360" y="1411920"/>
              <a:ext cx="8342640" cy="3566160"/>
            </p14:xfrm>
          </p:contentPart>
        </mc:Choice>
        <mc:Fallback>
          <p:pic>
            <p:nvPicPr>
              <p:cNvPr id="3" name="Ink 2"/>
              <p:cNvPicPr/>
              <p:nvPr/>
            </p:nvPicPr>
            <p:blipFill>
              <a:blip r:embed="rId3"/>
              <a:stretch>
                <a:fillRect/>
              </a:stretch>
            </p:blipFill>
            <p:spPr>
              <a:xfrm>
                <a:off x="531000" y="1402560"/>
                <a:ext cx="8361360" cy="3584880"/>
              </a:xfrm>
              <a:prstGeom prst="rect">
                <a:avLst/>
              </a:prstGeom>
            </p:spPr>
          </p:pic>
        </mc:Fallback>
      </mc:AlternateContent>
    </p:spTree>
    <p:extLst>
      <p:ext uri="{BB962C8B-B14F-4D97-AF65-F5344CB8AC3E}">
        <p14:creationId xmlns:p14="http://schemas.microsoft.com/office/powerpoint/2010/main" val="416380717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slow is this???!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54</a:t>
            </a:fld>
            <a:endParaRPr lang="en-US"/>
          </a:p>
        </p:txBody>
      </p:sp>
      <p:grpSp>
        <p:nvGrpSpPr>
          <p:cNvPr id="6" name="Group 5"/>
          <p:cNvGrpSpPr/>
          <p:nvPr/>
        </p:nvGrpSpPr>
        <p:grpSpPr>
          <a:xfrm>
            <a:off x="1187084" y="1063229"/>
            <a:ext cx="7068172" cy="1452321"/>
            <a:chOff x="268008" y="1797951"/>
            <a:chExt cx="8715778" cy="3179356"/>
          </a:xfrm>
        </p:grpSpPr>
        <p:sp>
          <p:nvSpPr>
            <p:cNvPr id="7" name="Rectangle 6"/>
            <p:cNvSpPr/>
            <p:nvPr/>
          </p:nvSpPr>
          <p:spPr>
            <a:xfrm rot="5400000">
              <a:off x="-948805" y="3014764"/>
              <a:ext cx="3179356" cy="74572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Logical Address</a:t>
              </a:r>
              <a:endParaRPr lang="en-US" sz="1600" dirty="0"/>
            </a:p>
          </p:txBody>
        </p:sp>
        <p:sp>
          <p:nvSpPr>
            <p:cNvPr id="8" name="Right Arrow 7"/>
            <p:cNvSpPr/>
            <p:nvPr/>
          </p:nvSpPr>
          <p:spPr>
            <a:xfrm>
              <a:off x="3868507" y="3035326"/>
              <a:ext cx="1491471"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sp>
          <p:nvSpPr>
            <p:cNvPr id="9" name="Rounded Rectangle 8"/>
            <p:cNvSpPr/>
            <p:nvPr/>
          </p:nvSpPr>
          <p:spPr>
            <a:xfrm>
              <a:off x="1747823" y="2130003"/>
              <a:ext cx="2120683"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dirty="0" smtClean="0"/>
                <a:t>Segmentation Unit</a:t>
              </a:r>
              <a:endParaRPr lang="en-US" sz="1400" dirty="0"/>
            </a:p>
          </p:txBody>
        </p:sp>
        <p:sp>
          <p:nvSpPr>
            <p:cNvPr id="10" name="Rectangle 9"/>
            <p:cNvSpPr/>
            <p:nvPr/>
          </p:nvSpPr>
          <p:spPr>
            <a:xfrm rot="5400000">
              <a:off x="2948754" y="3090428"/>
              <a:ext cx="3179356" cy="594401"/>
            </a:xfrm>
            <a:prstGeom prst="rect">
              <a:avLst/>
            </a:prstGeom>
            <a:solidFill>
              <a:schemeClr val="accent4">
                <a:lumMod val="60000"/>
                <a:lumOff val="40000"/>
                <a:alpha val="66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t>Linear Address</a:t>
              </a:r>
              <a:endParaRPr lang="en-US" sz="1600" dirty="0"/>
            </a:p>
          </p:txBody>
        </p:sp>
        <p:sp>
          <p:nvSpPr>
            <p:cNvPr id="11" name="Rounded Rectangle 10"/>
            <p:cNvSpPr/>
            <p:nvPr/>
          </p:nvSpPr>
          <p:spPr>
            <a:xfrm>
              <a:off x="5425548" y="2130003"/>
              <a:ext cx="1367644"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Paging</a:t>
              </a:r>
            </a:p>
            <a:p>
              <a:pPr algn="ctr"/>
              <a:r>
                <a:rPr lang="en-US" sz="1600" dirty="0" smtClean="0"/>
                <a:t>Unit</a:t>
              </a:r>
              <a:endParaRPr lang="en-US" sz="1600" dirty="0"/>
            </a:p>
          </p:txBody>
        </p:sp>
        <p:sp>
          <p:nvSpPr>
            <p:cNvPr id="12" name="Right Arrow 11"/>
            <p:cNvSpPr/>
            <p:nvPr/>
          </p:nvSpPr>
          <p:spPr>
            <a:xfrm>
              <a:off x="1042585" y="3038103"/>
              <a:ext cx="705238"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3" name="Right Arrow 12"/>
            <p:cNvSpPr/>
            <p:nvPr/>
          </p:nvSpPr>
          <p:spPr>
            <a:xfrm>
              <a:off x="6793192" y="3038103"/>
              <a:ext cx="1398254"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4" name="Rectangle 13"/>
            <p:cNvSpPr/>
            <p:nvPr/>
          </p:nvSpPr>
          <p:spPr>
            <a:xfrm rot="5400000">
              <a:off x="5733227" y="3090041"/>
              <a:ext cx="3179356" cy="595175"/>
            </a:xfrm>
            <a:prstGeom prst="rect">
              <a:avLst/>
            </a:prstGeom>
            <a:solidFill>
              <a:schemeClr val="accent2">
                <a:lumMod val="75000"/>
                <a:alpha val="57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Physical Address</a:t>
              </a:r>
              <a:endParaRPr lang="en-US" sz="1600" dirty="0"/>
            </a:p>
          </p:txBody>
        </p:sp>
        <p:sp>
          <p:nvSpPr>
            <p:cNvPr id="15" name="Rounded Rectangle 14"/>
            <p:cNvSpPr/>
            <p:nvPr/>
          </p:nvSpPr>
          <p:spPr>
            <a:xfrm>
              <a:off x="8191446" y="2130003"/>
              <a:ext cx="792340" cy="2515253"/>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en-US" sz="1600" dirty="0" smtClean="0"/>
                <a:t>Memory</a:t>
              </a:r>
              <a:endParaRPr lang="en-US" sz="1600" dirty="0"/>
            </a:p>
          </p:txBody>
        </p:sp>
      </p:grpSp>
      <p:grpSp>
        <p:nvGrpSpPr>
          <p:cNvPr id="21" name="Group 20"/>
          <p:cNvGrpSpPr/>
          <p:nvPr/>
        </p:nvGrpSpPr>
        <p:grpSpPr>
          <a:xfrm>
            <a:off x="1689837" y="3036345"/>
            <a:ext cx="2719384" cy="1652506"/>
            <a:chOff x="746549" y="1598971"/>
            <a:chExt cx="6499479" cy="4644597"/>
          </a:xfrm>
        </p:grpSpPr>
        <p:sp>
          <p:nvSpPr>
            <p:cNvPr id="16" name="Rectangle 15"/>
            <p:cNvSpPr/>
            <p:nvPr/>
          </p:nvSpPr>
          <p:spPr>
            <a:xfrm>
              <a:off x="746549" y="2273020"/>
              <a:ext cx="1328604" cy="33793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873932" y="1598971"/>
              <a:ext cx="1372096" cy="464459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8" name="Rectangle 17"/>
            <p:cNvSpPr/>
            <p:nvPr/>
          </p:nvSpPr>
          <p:spPr>
            <a:xfrm>
              <a:off x="5873932" y="2891757"/>
              <a:ext cx="1372096" cy="10433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9" name="Rectangle 18"/>
            <p:cNvSpPr/>
            <p:nvPr/>
          </p:nvSpPr>
          <p:spPr>
            <a:xfrm>
              <a:off x="746549" y="3334026"/>
              <a:ext cx="1328604" cy="2721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20" name="Curved Connector 19"/>
            <p:cNvCxnSpPr>
              <a:stCxn id="19" idx="3"/>
              <a:endCxn id="17" idx="1"/>
            </p:cNvCxnSpPr>
            <p:nvPr/>
          </p:nvCxnSpPr>
          <p:spPr>
            <a:xfrm>
              <a:off x="2075153" y="3470109"/>
              <a:ext cx="3798779" cy="451161"/>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2" name="Rectangle 21"/>
          <p:cNvSpPr/>
          <p:nvPr/>
        </p:nvSpPr>
        <p:spPr>
          <a:xfrm>
            <a:off x="461347" y="2891759"/>
            <a:ext cx="1451474" cy="221134"/>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GDTR</a:t>
            </a:r>
            <a:endParaRPr lang="en-US" dirty="0"/>
          </a:p>
        </p:txBody>
      </p:sp>
      <p:cxnSp>
        <p:nvCxnSpPr>
          <p:cNvPr id="24" name="Elbow Connector 23"/>
          <p:cNvCxnSpPr>
            <a:stCxn id="22" idx="2"/>
            <a:endCxn id="16" idx="2"/>
          </p:cNvCxnSpPr>
          <p:nvPr/>
        </p:nvCxnSpPr>
        <p:spPr>
          <a:xfrm rot="16200000" flipH="1">
            <a:off x="894617" y="3405359"/>
            <a:ext cx="1365630" cy="780697"/>
          </a:xfrm>
          <a:prstGeom prst="bentConnector3">
            <a:avLst>
              <a:gd name="adj1" fmla="val 112555"/>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381185" y="4074765"/>
            <a:ext cx="1207505" cy="923330"/>
          </a:xfrm>
          <a:prstGeom prst="rect">
            <a:avLst/>
          </a:prstGeom>
          <a:noFill/>
        </p:spPr>
        <p:txBody>
          <a:bodyPr wrap="square" rtlCol="0">
            <a:spAutoFit/>
          </a:bodyPr>
          <a:lstStyle/>
          <a:p>
            <a:r>
              <a:rPr lang="en-US" dirty="0" smtClean="0"/>
              <a:t>Global Descriptor Table</a:t>
            </a:r>
            <a:endParaRPr lang="en-US" dirty="0"/>
          </a:p>
        </p:txBody>
      </p:sp>
      <p:sp>
        <p:nvSpPr>
          <p:cNvPr id="26" name="Rectangle 25"/>
          <p:cNvSpPr/>
          <p:nvPr/>
        </p:nvSpPr>
        <p:spPr>
          <a:xfrm>
            <a:off x="3835135" y="3653663"/>
            <a:ext cx="574086" cy="4841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3" name="Rectangle 32"/>
          <p:cNvSpPr/>
          <p:nvPr/>
        </p:nvSpPr>
        <p:spPr>
          <a:xfrm>
            <a:off x="3565071" y="2583921"/>
            <a:ext cx="742466" cy="214280"/>
          </a:xfrm>
          <a:prstGeom prst="rect">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050" dirty="0" err="1" smtClean="0"/>
              <a:t>Dir</a:t>
            </a:r>
            <a:endParaRPr lang="en-US" sz="1050" dirty="0"/>
          </a:p>
        </p:txBody>
      </p:sp>
      <p:sp>
        <p:nvSpPr>
          <p:cNvPr id="34" name="Rectangle 33"/>
          <p:cNvSpPr/>
          <p:nvPr/>
        </p:nvSpPr>
        <p:spPr>
          <a:xfrm>
            <a:off x="4307540" y="2586109"/>
            <a:ext cx="472401" cy="214280"/>
          </a:xfrm>
          <a:prstGeom prst="rect">
            <a:avLst/>
          </a:prstGeom>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50" dirty="0" smtClean="0"/>
              <a:t>Page</a:t>
            </a:r>
            <a:endParaRPr lang="en-US" sz="1050" dirty="0"/>
          </a:p>
        </p:txBody>
      </p:sp>
      <p:sp>
        <p:nvSpPr>
          <p:cNvPr id="35" name="Rectangle 34"/>
          <p:cNvSpPr/>
          <p:nvPr/>
        </p:nvSpPr>
        <p:spPr>
          <a:xfrm>
            <a:off x="4779938" y="2583921"/>
            <a:ext cx="742466" cy="214280"/>
          </a:xfrm>
          <a:prstGeom prst="rect">
            <a:avLst/>
          </a:prstGeom>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050" dirty="0" smtClean="0"/>
              <a:t>Offset</a:t>
            </a:r>
            <a:endParaRPr lang="en-US" sz="1050" dirty="0"/>
          </a:p>
        </p:txBody>
      </p:sp>
      <p:grpSp>
        <p:nvGrpSpPr>
          <p:cNvPr id="23" name="Group 22"/>
          <p:cNvGrpSpPr/>
          <p:nvPr/>
        </p:nvGrpSpPr>
        <p:grpSpPr>
          <a:xfrm>
            <a:off x="5316484" y="2657885"/>
            <a:ext cx="3468611" cy="2359500"/>
            <a:chOff x="531677" y="1220658"/>
            <a:chExt cx="4236166" cy="2721354"/>
          </a:xfrm>
        </p:grpSpPr>
        <p:sp>
          <p:nvSpPr>
            <p:cNvPr id="44" name="Rectangle 43"/>
            <p:cNvSpPr/>
            <p:nvPr/>
          </p:nvSpPr>
          <p:spPr>
            <a:xfrm>
              <a:off x="531677" y="1475488"/>
              <a:ext cx="1007289" cy="219912"/>
            </a:xfrm>
            <a:prstGeom prst="rect">
              <a:avLst/>
            </a:prstGeom>
            <a:solidFill>
              <a:srgbClr val="E46C0A"/>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CR3</a:t>
              </a:r>
              <a:endParaRPr lang="en-US" sz="1000" dirty="0"/>
            </a:p>
          </p:txBody>
        </p:sp>
        <p:sp>
          <p:nvSpPr>
            <p:cNvPr id="45" name="Rectangle 44"/>
            <p:cNvSpPr/>
            <p:nvPr/>
          </p:nvSpPr>
          <p:spPr>
            <a:xfrm>
              <a:off x="531678" y="2232872"/>
              <a:ext cx="1248969"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smtClean="0"/>
                <a:t>Page Directory</a:t>
              </a:r>
              <a:endParaRPr lang="en-US" sz="1600" dirty="0"/>
            </a:p>
          </p:txBody>
        </p:sp>
        <p:sp>
          <p:nvSpPr>
            <p:cNvPr id="46" name="Rectangle 45"/>
            <p:cNvSpPr/>
            <p:nvPr/>
          </p:nvSpPr>
          <p:spPr>
            <a:xfrm>
              <a:off x="2054361" y="2232872"/>
              <a:ext cx="1569878"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smtClean="0"/>
                <a:t>Page Table</a:t>
              </a:r>
              <a:endParaRPr lang="en-US" sz="1600" dirty="0"/>
            </a:p>
          </p:txBody>
        </p:sp>
        <p:sp>
          <p:nvSpPr>
            <p:cNvPr id="47" name="Rectangle 46"/>
            <p:cNvSpPr/>
            <p:nvPr/>
          </p:nvSpPr>
          <p:spPr>
            <a:xfrm>
              <a:off x="3842852" y="1220658"/>
              <a:ext cx="924991" cy="272135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t>Physical Memory</a:t>
              </a:r>
            </a:p>
            <a:p>
              <a:pPr algn="ctr"/>
              <a:endParaRPr lang="en-US" sz="1200" dirty="0"/>
            </a:p>
            <a:p>
              <a:pPr algn="ctr"/>
              <a:endParaRPr lang="en-US" sz="1200" dirty="0" smtClean="0"/>
            </a:p>
            <a:p>
              <a:pPr algn="ctr"/>
              <a:endParaRPr lang="en-US" sz="1200" dirty="0"/>
            </a:p>
            <a:p>
              <a:pPr algn="ctr"/>
              <a:endParaRPr lang="en-US" sz="1200" dirty="0" smtClean="0"/>
            </a:p>
            <a:p>
              <a:pPr algn="ctr"/>
              <a:endParaRPr lang="en-US" sz="1200" dirty="0"/>
            </a:p>
            <a:p>
              <a:pPr algn="ctr"/>
              <a:endParaRPr lang="en-US" sz="1200" dirty="0"/>
            </a:p>
          </p:txBody>
        </p:sp>
        <p:cxnSp>
          <p:nvCxnSpPr>
            <p:cNvPr id="48" name="Elbow Connector 47"/>
            <p:cNvCxnSpPr>
              <a:endCxn id="49" idx="1"/>
            </p:cNvCxnSpPr>
            <p:nvPr/>
          </p:nvCxnSpPr>
          <p:spPr>
            <a:xfrm rot="5400000">
              <a:off x="-163040" y="2407951"/>
              <a:ext cx="1598761" cy="209323"/>
            </a:xfrm>
            <a:prstGeom prst="bentConnector4">
              <a:avLst>
                <a:gd name="adj1" fmla="val 47398"/>
                <a:gd name="adj2" fmla="val 209209"/>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531678" y="3228783"/>
              <a:ext cx="1248969" cy="16642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000"/>
            </a:p>
          </p:txBody>
        </p:sp>
        <p:sp>
          <p:nvSpPr>
            <p:cNvPr id="50" name="Rectangle 49"/>
            <p:cNvSpPr/>
            <p:nvPr/>
          </p:nvSpPr>
          <p:spPr>
            <a:xfrm>
              <a:off x="2054361" y="2547938"/>
              <a:ext cx="1569878"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800" dirty="0" smtClean="0"/>
                <a:t>20 bits </a:t>
              </a:r>
              <a:r>
                <a:rPr lang="en-US" sz="800" dirty="0" err="1" smtClean="0"/>
                <a:t>addr</a:t>
              </a:r>
              <a:r>
                <a:rPr lang="en-US" sz="800" dirty="0" smtClean="0"/>
                <a:t> / 12 bits flags</a:t>
              </a:r>
              <a:endParaRPr lang="en-US" sz="800" dirty="0"/>
            </a:p>
          </p:txBody>
        </p:sp>
        <p:cxnSp>
          <p:nvCxnSpPr>
            <p:cNvPr id="51" name="Elbow Connector 50"/>
            <p:cNvCxnSpPr>
              <a:stCxn id="49" idx="3"/>
              <a:endCxn id="50" idx="1"/>
            </p:cNvCxnSpPr>
            <p:nvPr/>
          </p:nvCxnSpPr>
          <p:spPr>
            <a:xfrm flipV="1">
              <a:off x="1780647" y="2657894"/>
              <a:ext cx="273714" cy="65409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 name="Elbow Connector 51"/>
            <p:cNvCxnSpPr>
              <a:stCxn id="50" idx="3"/>
              <a:endCxn id="53" idx="2"/>
            </p:cNvCxnSpPr>
            <p:nvPr/>
          </p:nvCxnSpPr>
          <p:spPr>
            <a:xfrm>
              <a:off x="3624239" y="2657894"/>
              <a:ext cx="681109" cy="774660"/>
            </a:xfrm>
            <a:prstGeom prst="bentConnector4">
              <a:avLst>
                <a:gd name="adj1" fmla="val 16048"/>
                <a:gd name="adj2" fmla="val 115466"/>
              </a:avLst>
            </a:prstGeom>
            <a:ln>
              <a:solidFill>
                <a:srgbClr val="00B501"/>
              </a:solidFill>
              <a:tailEnd type="arrow"/>
            </a:ln>
          </p:spPr>
          <p:style>
            <a:lnRef idx="2">
              <a:schemeClr val="accent1"/>
            </a:lnRef>
            <a:fillRef idx="0">
              <a:schemeClr val="accent1"/>
            </a:fillRef>
            <a:effectRef idx="1">
              <a:schemeClr val="accent1"/>
            </a:effectRef>
            <a:fontRef idx="minor">
              <a:schemeClr val="tx1"/>
            </a:fontRef>
          </p:style>
        </p:cxnSp>
        <p:sp>
          <p:nvSpPr>
            <p:cNvPr id="53" name="Rectangle 52"/>
            <p:cNvSpPr/>
            <p:nvPr/>
          </p:nvSpPr>
          <p:spPr>
            <a:xfrm>
              <a:off x="3842852" y="2767850"/>
              <a:ext cx="924991" cy="66470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00"/>
            </a:p>
          </p:txBody>
        </p:sp>
        <p:sp>
          <p:nvSpPr>
            <p:cNvPr id="54" name="Rectangle 53"/>
            <p:cNvSpPr/>
            <p:nvPr/>
          </p:nvSpPr>
          <p:spPr>
            <a:xfrm>
              <a:off x="3842852" y="3032645"/>
              <a:ext cx="924991" cy="206337"/>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rgbClr val="000000"/>
                  </a:solidFill>
                </a:rPr>
                <a:t>Page + Offset</a:t>
              </a:r>
              <a:endParaRPr lang="en-US" sz="900" dirty="0">
                <a:solidFill>
                  <a:srgbClr val="000000"/>
                </a:solidFill>
              </a:endParaRPr>
            </a:p>
          </p:txBody>
        </p:sp>
      </p:grpSp>
    </p:spTree>
    <p:extLst>
      <p:ext uri="{BB962C8B-B14F-4D97-AF65-F5344CB8AC3E}">
        <p14:creationId xmlns:p14="http://schemas.microsoft.com/office/powerpoint/2010/main" val="118113959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55</a:t>
            </a:fld>
            <a:endParaRPr lang="en-US"/>
          </a:p>
        </p:txBody>
      </p:sp>
      <p:grpSp>
        <p:nvGrpSpPr>
          <p:cNvPr id="6" name="Group 5"/>
          <p:cNvGrpSpPr/>
          <p:nvPr/>
        </p:nvGrpSpPr>
        <p:grpSpPr>
          <a:xfrm>
            <a:off x="1187084" y="1063229"/>
            <a:ext cx="7068172" cy="1452321"/>
            <a:chOff x="268008" y="1797951"/>
            <a:chExt cx="8715778" cy="3179356"/>
          </a:xfrm>
        </p:grpSpPr>
        <p:sp>
          <p:nvSpPr>
            <p:cNvPr id="7" name="Rectangle 6"/>
            <p:cNvSpPr/>
            <p:nvPr/>
          </p:nvSpPr>
          <p:spPr>
            <a:xfrm rot="5400000">
              <a:off x="-948805" y="3014764"/>
              <a:ext cx="3179356" cy="74572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Logical Address</a:t>
              </a:r>
              <a:endParaRPr lang="en-US" sz="1600" dirty="0"/>
            </a:p>
          </p:txBody>
        </p:sp>
        <p:sp>
          <p:nvSpPr>
            <p:cNvPr id="8" name="Right Arrow 7"/>
            <p:cNvSpPr/>
            <p:nvPr/>
          </p:nvSpPr>
          <p:spPr>
            <a:xfrm>
              <a:off x="3868507" y="3035326"/>
              <a:ext cx="1491471"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sp>
          <p:nvSpPr>
            <p:cNvPr id="9" name="Rounded Rectangle 8"/>
            <p:cNvSpPr/>
            <p:nvPr/>
          </p:nvSpPr>
          <p:spPr>
            <a:xfrm>
              <a:off x="1747823" y="2130003"/>
              <a:ext cx="2120683"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dirty="0" smtClean="0"/>
                <a:t>Segmentation Unit</a:t>
              </a:r>
              <a:endParaRPr lang="en-US" sz="1400" dirty="0"/>
            </a:p>
          </p:txBody>
        </p:sp>
        <p:sp>
          <p:nvSpPr>
            <p:cNvPr id="10" name="Rectangle 9"/>
            <p:cNvSpPr/>
            <p:nvPr/>
          </p:nvSpPr>
          <p:spPr>
            <a:xfrm rot="5400000">
              <a:off x="2948754" y="3090428"/>
              <a:ext cx="3179356" cy="594401"/>
            </a:xfrm>
            <a:prstGeom prst="rect">
              <a:avLst/>
            </a:prstGeom>
            <a:solidFill>
              <a:schemeClr val="accent4">
                <a:lumMod val="60000"/>
                <a:lumOff val="40000"/>
                <a:alpha val="66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t>Linear Address</a:t>
              </a:r>
              <a:endParaRPr lang="en-US" sz="1600" dirty="0"/>
            </a:p>
          </p:txBody>
        </p:sp>
        <p:sp>
          <p:nvSpPr>
            <p:cNvPr id="11" name="Rounded Rectangle 10"/>
            <p:cNvSpPr/>
            <p:nvPr/>
          </p:nvSpPr>
          <p:spPr>
            <a:xfrm>
              <a:off x="5425548" y="2130003"/>
              <a:ext cx="1367644"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Paging</a:t>
              </a:r>
            </a:p>
            <a:p>
              <a:pPr algn="ctr"/>
              <a:r>
                <a:rPr lang="en-US" sz="1600" dirty="0" smtClean="0"/>
                <a:t>Unit</a:t>
              </a:r>
              <a:endParaRPr lang="en-US" sz="1600" dirty="0"/>
            </a:p>
          </p:txBody>
        </p:sp>
        <p:sp>
          <p:nvSpPr>
            <p:cNvPr id="12" name="Right Arrow 11"/>
            <p:cNvSpPr/>
            <p:nvPr/>
          </p:nvSpPr>
          <p:spPr>
            <a:xfrm>
              <a:off x="1042585" y="3038103"/>
              <a:ext cx="705238"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3" name="Right Arrow 12"/>
            <p:cNvSpPr/>
            <p:nvPr/>
          </p:nvSpPr>
          <p:spPr>
            <a:xfrm>
              <a:off x="6793192" y="3038103"/>
              <a:ext cx="1398254"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4" name="Rectangle 13"/>
            <p:cNvSpPr/>
            <p:nvPr/>
          </p:nvSpPr>
          <p:spPr>
            <a:xfrm rot="5400000">
              <a:off x="5733227" y="3090041"/>
              <a:ext cx="3179356" cy="595175"/>
            </a:xfrm>
            <a:prstGeom prst="rect">
              <a:avLst/>
            </a:prstGeom>
            <a:solidFill>
              <a:schemeClr val="accent2">
                <a:lumMod val="75000"/>
                <a:alpha val="57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Physical Address</a:t>
              </a:r>
              <a:endParaRPr lang="en-US" sz="1600" dirty="0"/>
            </a:p>
          </p:txBody>
        </p:sp>
        <p:sp>
          <p:nvSpPr>
            <p:cNvPr id="15" name="Rounded Rectangle 14"/>
            <p:cNvSpPr/>
            <p:nvPr/>
          </p:nvSpPr>
          <p:spPr>
            <a:xfrm>
              <a:off x="8191446" y="2130003"/>
              <a:ext cx="792340" cy="2515253"/>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en-US" sz="1600" dirty="0" smtClean="0"/>
                <a:t>Memory</a:t>
              </a:r>
              <a:endParaRPr lang="en-US" sz="1600" dirty="0"/>
            </a:p>
          </p:txBody>
        </p:sp>
      </p:grpSp>
      <p:grpSp>
        <p:nvGrpSpPr>
          <p:cNvPr id="21" name="Group 20"/>
          <p:cNvGrpSpPr/>
          <p:nvPr/>
        </p:nvGrpSpPr>
        <p:grpSpPr>
          <a:xfrm>
            <a:off x="1689837" y="3036345"/>
            <a:ext cx="2719384" cy="1652506"/>
            <a:chOff x="746549" y="1598971"/>
            <a:chExt cx="6499479" cy="4644597"/>
          </a:xfrm>
        </p:grpSpPr>
        <p:sp>
          <p:nvSpPr>
            <p:cNvPr id="16" name="Rectangle 15"/>
            <p:cNvSpPr/>
            <p:nvPr/>
          </p:nvSpPr>
          <p:spPr>
            <a:xfrm>
              <a:off x="746549" y="2273020"/>
              <a:ext cx="1328604" cy="33793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873932" y="1598971"/>
              <a:ext cx="1372096" cy="464459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8" name="Rectangle 17"/>
            <p:cNvSpPr/>
            <p:nvPr/>
          </p:nvSpPr>
          <p:spPr>
            <a:xfrm>
              <a:off x="5873932" y="2891757"/>
              <a:ext cx="1372096" cy="10433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9" name="Rectangle 18"/>
            <p:cNvSpPr/>
            <p:nvPr/>
          </p:nvSpPr>
          <p:spPr>
            <a:xfrm>
              <a:off x="746549" y="3334026"/>
              <a:ext cx="1328604" cy="2721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20" name="Curved Connector 19"/>
            <p:cNvCxnSpPr>
              <a:stCxn id="19" idx="3"/>
              <a:endCxn id="17" idx="1"/>
            </p:cNvCxnSpPr>
            <p:nvPr/>
          </p:nvCxnSpPr>
          <p:spPr>
            <a:xfrm>
              <a:off x="2075153" y="3470109"/>
              <a:ext cx="3798779" cy="451161"/>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2" name="Rectangle 21"/>
          <p:cNvSpPr/>
          <p:nvPr/>
        </p:nvSpPr>
        <p:spPr>
          <a:xfrm>
            <a:off x="461347" y="2891759"/>
            <a:ext cx="1451474" cy="221134"/>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GDTR</a:t>
            </a:r>
            <a:endParaRPr lang="en-US" dirty="0"/>
          </a:p>
        </p:txBody>
      </p:sp>
      <p:cxnSp>
        <p:nvCxnSpPr>
          <p:cNvPr id="24" name="Elbow Connector 23"/>
          <p:cNvCxnSpPr>
            <a:stCxn id="22" idx="2"/>
            <a:endCxn id="16" idx="2"/>
          </p:cNvCxnSpPr>
          <p:nvPr/>
        </p:nvCxnSpPr>
        <p:spPr>
          <a:xfrm rot="16200000" flipH="1">
            <a:off x="894617" y="3405359"/>
            <a:ext cx="1365630" cy="780697"/>
          </a:xfrm>
          <a:prstGeom prst="bentConnector3">
            <a:avLst>
              <a:gd name="adj1" fmla="val 112555"/>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381185" y="4074765"/>
            <a:ext cx="1207505" cy="923330"/>
          </a:xfrm>
          <a:prstGeom prst="rect">
            <a:avLst/>
          </a:prstGeom>
          <a:noFill/>
        </p:spPr>
        <p:txBody>
          <a:bodyPr wrap="square" rtlCol="0">
            <a:spAutoFit/>
          </a:bodyPr>
          <a:lstStyle/>
          <a:p>
            <a:r>
              <a:rPr lang="en-US" dirty="0" smtClean="0"/>
              <a:t>Global Descriptor Table</a:t>
            </a:r>
            <a:endParaRPr lang="en-US" dirty="0"/>
          </a:p>
        </p:txBody>
      </p:sp>
      <p:sp>
        <p:nvSpPr>
          <p:cNvPr id="26" name="Rectangle 25"/>
          <p:cNvSpPr/>
          <p:nvPr/>
        </p:nvSpPr>
        <p:spPr>
          <a:xfrm>
            <a:off x="3835135" y="3653663"/>
            <a:ext cx="574086" cy="4841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3" name="Rectangle 32"/>
          <p:cNvSpPr/>
          <p:nvPr/>
        </p:nvSpPr>
        <p:spPr>
          <a:xfrm>
            <a:off x="3565071" y="2583921"/>
            <a:ext cx="742466" cy="214280"/>
          </a:xfrm>
          <a:prstGeom prst="rect">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050" dirty="0" err="1" smtClean="0"/>
              <a:t>Dir</a:t>
            </a:r>
            <a:endParaRPr lang="en-US" sz="1050" dirty="0"/>
          </a:p>
        </p:txBody>
      </p:sp>
      <p:sp>
        <p:nvSpPr>
          <p:cNvPr id="34" name="Rectangle 33"/>
          <p:cNvSpPr/>
          <p:nvPr/>
        </p:nvSpPr>
        <p:spPr>
          <a:xfrm>
            <a:off x="4307540" y="2586109"/>
            <a:ext cx="472401" cy="214280"/>
          </a:xfrm>
          <a:prstGeom prst="rect">
            <a:avLst/>
          </a:prstGeom>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50" dirty="0" smtClean="0"/>
              <a:t>Page</a:t>
            </a:r>
            <a:endParaRPr lang="en-US" sz="1050" dirty="0"/>
          </a:p>
        </p:txBody>
      </p:sp>
      <p:sp>
        <p:nvSpPr>
          <p:cNvPr id="35" name="Rectangle 34"/>
          <p:cNvSpPr/>
          <p:nvPr/>
        </p:nvSpPr>
        <p:spPr>
          <a:xfrm>
            <a:off x="4779938" y="2583921"/>
            <a:ext cx="742466" cy="214280"/>
          </a:xfrm>
          <a:prstGeom prst="rect">
            <a:avLst/>
          </a:prstGeom>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050" dirty="0" smtClean="0"/>
              <a:t>Offset</a:t>
            </a:r>
            <a:endParaRPr lang="en-US" sz="1050" dirty="0"/>
          </a:p>
        </p:txBody>
      </p:sp>
      <p:sp>
        <p:nvSpPr>
          <p:cNvPr id="27" name="Rectangle 26"/>
          <p:cNvSpPr/>
          <p:nvPr/>
        </p:nvSpPr>
        <p:spPr>
          <a:xfrm>
            <a:off x="2693930" y="201431"/>
            <a:ext cx="4172016" cy="6858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Translation Lookaside Buffer (Cache)</a:t>
            </a:r>
          </a:p>
        </p:txBody>
      </p:sp>
      <p:sp>
        <p:nvSpPr>
          <p:cNvPr id="37" name="Bent Arrow 36"/>
          <p:cNvSpPr/>
          <p:nvPr/>
        </p:nvSpPr>
        <p:spPr>
          <a:xfrm>
            <a:off x="1912824" y="416755"/>
            <a:ext cx="781109" cy="1275775"/>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3" name="Bent Arrow 42"/>
          <p:cNvSpPr/>
          <p:nvPr/>
        </p:nvSpPr>
        <p:spPr>
          <a:xfrm rot="5400000">
            <a:off x="7145331" y="115881"/>
            <a:ext cx="856047" cy="1312493"/>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44" name="Group 43"/>
          <p:cNvGrpSpPr/>
          <p:nvPr/>
        </p:nvGrpSpPr>
        <p:grpSpPr>
          <a:xfrm>
            <a:off x="5316484" y="2657885"/>
            <a:ext cx="3468611" cy="2359500"/>
            <a:chOff x="531677" y="1220658"/>
            <a:chExt cx="4236166" cy="2721354"/>
          </a:xfrm>
        </p:grpSpPr>
        <p:sp>
          <p:nvSpPr>
            <p:cNvPr id="45" name="Rectangle 44"/>
            <p:cNvSpPr/>
            <p:nvPr/>
          </p:nvSpPr>
          <p:spPr>
            <a:xfrm>
              <a:off x="531677" y="1475488"/>
              <a:ext cx="1007289" cy="219912"/>
            </a:xfrm>
            <a:prstGeom prst="rect">
              <a:avLst/>
            </a:prstGeom>
            <a:solidFill>
              <a:srgbClr val="E46C0A"/>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CR3</a:t>
              </a:r>
              <a:endParaRPr lang="en-US" sz="1000" dirty="0"/>
            </a:p>
          </p:txBody>
        </p:sp>
        <p:sp>
          <p:nvSpPr>
            <p:cNvPr id="46" name="Rectangle 45"/>
            <p:cNvSpPr/>
            <p:nvPr/>
          </p:nvSpPr>
          <p:spPr>
            <a:xfrm>
              <a:off x="531678" y="2232872"/>
              <a:ext cx="1248969"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smtClean="0"/>
                <a:t>Page Directory</a:t>
              </a:r>
              <a:endParaRPr lang="en-US" sz="1600" dirty="0"/>
            </a:p>
          </p:txBody>
        </p:sp>
        <p:sp>
          <p:nvSpPr>
            <p:cNvPr id="47" name="Rectangle 46"/>
            <p:cNvSpPr/>
            <p:nvPr/>
          </p:nvSpPr>
          <p:spPr>
            <a:xfrm>
              <a:off x="2054361" y="2232872"/>
              <a:ext cx="1569878"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smtClean="0"/>
                <a:t>Page Table</a:t>
              </a:r>
              <a:endParaRPr lang="en-US" sz="1600" dirty="0"/>
            </a:p>
          </p:txBody>
        </p:sp>
        <p:sp>
          <p:nvSpPr>
            <p:cNvPr id="48" name="Rectangle 47"/>
            <p:cNvSpPr/>
            <p:nvPr/>
          </p:nvSpPr>
          <p:spPr>
            <a:xfrm>
              <a:off x="3842852" y="1220658"/>
              <a:ext cx="924991" cy="272135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t>Physical Memory</a:t>
              </a:r>
            </a:p>
            <a:p>
              <a:pPr algn="ctr"/>
              <a:endParaRPr lang="en-US" sz="1200" dirty="0"/>
            </a:p>
            <a:p>
              <a:pPr algn="ctr"/>
              <a:endParaRPr lang="en-US" sz="1200" dirty="0" smtClean="0"/>
            </a:p>
            <a:p>
              <a:pPr algn="ctr"/>
              <a:endParaRPr lang="en-US" sz="1200" dirty="0"/>
            </a:p>
            <a:p>
              <a:pPr algn="ctr"/>
              <a:endParaRPr lang="en-US" sz="1200" dirty="0" smtClean="0"/>
            </a:p>
            <a:p>
              <a:pPr algn="ctr"/>
              <a:endParaRPr lang="en-US" sz="1200" dirty="0"/>
            </a:p>
            <a:p>
              <a:pPr algn="ctr"/>
              <a:endParaRPr lang="en-US" sz="1200" dirty="0"/>
            </a:p>
          </p:txBody>
        </p:sp>
        <p:cxnSp>
          <p:nvCxnSpPr>
            <p:cNvPr id="49" name="Elbow Connector 48"/>
            <p:cNvCxnSpPr>
              <a:endCxn id="50" idx="1"/>
            </p:cNvCxnSpPr>
            <p:nvPr/>
          </p:nvCxnSpPr>
          <p:spPr>
            <a:xfrm rot="5400000">
              <a:off x="-163040" y="2407951"/>
              <a:ext cx="1598761" cy="209323"/>
            </a:xfrm>
            <a:prstGeom prst="bentConnector4">
              <a:avLst>
                <a:gd name="adj1" fmla="val 47398"/>
                <a:gd name="adj2" fmla="val 209209"/>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531678" y="3228783"/>
              <a:ext cx="1248969" cy="16642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000"/>
            </a:p>
          </p:txBody>
        </p:sp>
        <p:sp>
          <p:nvSpPr>
            <p:cNvPr id="51" name="Rectangle 50"/>
            <p:cNvSpPr/>
            <p:nvPr/>
          </p:nvSpPr>
          <p:spPr>
            <a:xfrm>
              <a:off x="2054361" y="2547938"/>
              <a:ext cx="1569878"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800" dirty="0" smtClean="0"/>
                <a:t>20 bits </a:t>
              </a:r>
              <a:r>
                <a:rPr lang="en-US" sz="800" dirty="0" err="1" smtClean="0"/>
                <a:t>addr</a:t>
              </a:r>
              <a:r>
                <a:rPr lang="en-US" sz="800" dirty="0" smtClean="0"/>
                <a:t> / 12 bits flags</a:t>
              </a:r>
              <a:endParaRPr lang="en-US" sz="800" dirty="0"/>
            </a:p>
          </p:txBody>
        </p:sp>
        <p:cxnSp>
          <p:nvCxnSpPr>
            <p:cNvPr id="52" name="Elbow Connector 51"/>
            <p:cNvCxnSpPr>
              <a:stCxn id="50" idx="3"/>
              <a:endCxn id="51" idx="1"/>
            </p:cNvCxnSpPr>
            <p:nvPr/>
          </p:nvCxnSpPr>
          <p:spPr>
            <a:xfrm flipV="1">
              <a:off x="1780647" y="2657894"/>
              <a:ext cx="273714" cy="65409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Elbow Connector 52"/>
            <p:cNvCxnSpPr>
              <a:stCxn id="51" idx="3"/>
              <a:endCxn id="54" idx="2"/>
            </p:cNvCxnSpPr>
            <p:nvPr/>
          </p:nvCxnSpPr>
          <p:spPr>
            <a:xfrm>
              <a:off x="3624239" y="2657894"/>
              <a:ext cx="681109" cy="774660"/>
            </a:xfrm>
            <a:prstGeom prst="bentConnector4">
              <a:avLst>
                <a:gd name="adj1" fmla="val 16048"/>
                <a:gd name="adj2" fmla="val 115466"/>
              </a:avLst>
            </a:prstGeom>
            <a:ln>
              <a:solidFill>
                <a:srgbClr val="00B501"/>
              </a:solidFill>
              <a:tailEnd type="arrow"/>
            </a:ln>
          </p:spPr>
          <p:style>
            <a:lnRef idx="2">
              <a:schemeClr val="accent1"/>
            </a:lnRef>
            <a:fillRef idx="0">
              <a:schemeClr val="accent1"/>
            </a:fillRef>
            <a:effectRef idx="1">
              <a:schemeClr val="accent1"/>
            </a:effectRef>
            <a:fontRef idx="minor">
              <a:schemeClr val="tx1"/>
            </a:fontRef>
          </p:style>
        </p:cxnSp>
        <p:sp>
          <p:nvSpPr>
            <p:cNvPr id="54" name="Rectangle 53"/>
            <p:cNvSpPr/>
            <p:nvPr/>
          </p:nvSpPr>
          <p:spPr>
            <a:xfrm>
              <a:off x="3842852" y="2767850"/>
              <a:ext cx="924991" cy="66470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00"/>
            </a:p>
          </p:txBody>
        </p:sp>
        <p:sp>
          <p:nvSpPr>
            <p:cNvPr id="55" name="Rectangle 54"/>
            <p:cNvSpPr/>
            <p:nvPr/>
          </p:nvSpPr>
          <p:spPr>
            <a:xfrm>
              <a:off x="3842852" y="3032645"/>
              <a:ext cx="924991" cy="206337"/>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rgbClr val="000000"/>
                  </a:solidFill>
                </a:rPr>
                <a:t>Page + Offset</a:t>
              </a:r>
              <a:endParaRPr lang="en-US" sz="900" dirty="0">
                <a:solidFill>
                  <a:srgbClr val="000000"/>
                </a:solidFill>
              </a:endParaRPr>
            </a:p>
          </p:txBody>
        </p:sp>
      </p:grpSp>
      <mc:AlternateContent xmlns:mc="http://schemas.openxmlformats.org/markup-compatibility/2006">
        <mc:Choice xmlns:p14="http://schemas.microsoft.com/office/powerpoint/2010/main" Requires="p14">
          <p:contentPart p14:bwMode="auto" r:id="rId2">
            <p14:nvContentPartPr>
              <p14:cNvPr id="2" name="Ink 1"/>
              <p14:cNvContentPartPr/>
              <p14:nvPr/>
            </p14:nvContentPartPr>
            <p14:xfrm>
              <a:off x="832320" y="144000"/>
              <a:ext cx="7271280" cy="3076200"/>
            </p14:xfrm>
          </p:contentPart>
        </mc:Choice>
        <mc:Fallback>
          <p:pic>
            <p:nvPicPr>
              <p:cNvPr id="2" name="Ink 1"/>
              <p:cNvPicPr/>
              <p:nvPr/>
            </p:nvPicPr>
            <p:blipFill>
              <a:blip r:embed="rId3"/>
              <a:stretch>
                <a:fillRect/>
              </a:stretch>
            </p:blipFill>
            <p:spPr>
              <a:xfrm>
                <a:off x="822960" y="134640"/>
                <a:ext cx="7290000" cy="3094920"/>
              </a:xfrm>
              <a:prstGeom prst="rect">
                <a:avLst/>
              </a:prstGeom>
            </p:spPr>
          </p:pic>
        </mc:Fallback>
      </mc:AlternateContent>
    </p:spTree>
    <p:extLst>
      <p:ext uri="{BB962C8B-B14F-4D97-AF65-F5344CB8AC3E}">
        <p14:creationId xmlns:p14="http://schemas.microsoft.com/office/powerpoint/2010/main" val="42325695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1715586"/>
          </a:xfrm>
        </p:spPr>
        <p:txBody>
          <a:bodyPr>
            <a:normAutofit/>
          </a:bodyPr>
          <a:lstStyle/>
          <a:p>
            <a:r>
              <a:rPr lang="en-US" sz="4800" dirty="0" smtClean="0"/>
              <a:t>My Favorite Statement in the Linux Kernel Code!</a:t>
            </a:r>
            <a:endParaRPr lang="en-US" sz="4800" dirty="0"/>
          </a:p>
        </p:txBody>
      </p:sp>
      <p:sp>
        <p:nvSpPr>
          <p:cNvPr id="3" name="Slide Number Placeholder 2"/>
          <p:cNvSpPr>
            <a:spLocks noGrp="1"/>
          </p:cNvSpPr>
          <p:nvPr>
            <p:ph type="sldNum" sz="quarter" idx="12"/>
          </p:nvPr>
        </p:nvSpPr>
        <p:spPr/>
        <p:txBody>
          <a:bodyPr/>
          <a:lstStyle/>
          <a:p>
            <a:fld id="{6507B5A5-F0C2-644D-AEA7-E773B6B78F38}" type="slidenum">
              <a:rPr lang="en-US" smtClean="0"/>
              <a:t>56</a:t>
            </a:fld>
            <a:endParaRPr lang="en-US"/>
          </a:p>
        </p:txBody>
      </p:sp>
      <p:pic>
        <p:nvPicPr>
          <p:cNvPr id="4" name="Picture 3" descr="Screen Shot 2013-11-14 at 10.29.4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252870"/>
            <a:ext cx="8145363" cy="2197955"/>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4443589" y="2441064"/>
            <a:ext cx="3500783" cy="496957"/>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3">
            <p14:nvContentPartPr>
              <p14:cNvPr id="6" name="Ink 5"/>
              <p14:cNvContentPartPr/>
              <p14:nvPr/>
            </p14:nvContentPartPr>
            <p14:xfrm>
              <a:off x="2821680" y="3636720"/>
              <a:ext cx="4361040" cy="588240"/>
            </p14:xfrm>
          </p:contentPart>
        </mc:Choice>
        <mc:Fallback>
          <p:pic>
            <p:nvPicPr>
              <p:cNvPr id="6" name="Ink 5"/>
              <p:cNvPicPr/>
              <p:nvPr/>
            </p:nvPicPr>
            <p:blipFill>
              <a:blip r:embed="rId4"/>
              <a:stretch>
                <a:fillRect/>
              </a:stretch>
            </p:blipFill>
            <p:spPr>
              <a:xfrm>
                <a:off x="2812320" y="3627360"/>
                <a:ext cx="4379760" cy="606960"/>
              </a:xfrm>
              <a:prstGeom prst="rect">
                <a:avLst/>
              </a:prstGeom>
            </p:spPr>
          </p:pic>
        </mc:Fallback>
      </mc:AlternateContent>
    </p:spTree>
    <p:extLst>
      <p:ext uri="{BB962C8B-B14F-4D97-AF65-F5344CB8AC3E}">
        <p14:creationId xmlns:p14="http://schemas.microsoft.com/office/powerpoint/2010/main" val="153890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xit" presetSubtype="0" fill="hold" grpId="0" nodeType="click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 calcmode="lin" valueType="num">
                                      <p:cBhvr>
                                        <p:cTn id="8" dur="1000"/>
                                        <p:tgtEl>
                                          <p:spTgt spid="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 dur="1000"/>
                                        <p:tgtEl>
                                          <p:spTgt spid="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57</a:t>
            </a:fld>
            <a:endParaRPr lang="en-US"/>
          </a:p>
        </p:txBody>
      </p:sp>
      <p:sp>
        <p:nvSpPr>
          <p:cNvPr id="6" name="Rectangle 5"/>
          <p:cNvSpPr/>
          <p:nvPr/>
        </p:nvSpPr>
        <p:spPr>
          <a:xfrm>
            <a:off x="5448000" y="187886"/>
            <a:ext cx="3238800" cy="369332"/>
          </a:xfrm>
          <a:prstGeom prst="rect">
            <a:avLst/>
          </a:prstGeom>
        </p:spPr>
        <p:txBody>
          <a:bodyPr wrap="none">
            <a:spAutoFit/>
          </a:bodyPr>
          <a:lstStyle/>
          <a:p>
            <a:r>
              <a:rPr lang="en-US" dirty="0">
                <a:hlinkClick r:id="rId2"/>
              </a:rPr>
              <a:t>arch/x86/include/</a:t>
            </a:r>
            <a:r>
              <a:rPr lang="en-US" dirty="0" err="1">
                <a:hlinkClick r:id="rId2"/>
              </a:rPr>
              <a:t>asm</a:t>
            </a:r>
            <a:r>
              <a:rPr lang="en-US" dirty="0">
                <a:hlinkClick r:id="rId2"/>
              </a:rPr>
              <a:t>/</a:t>
            </a:r>
            <a:r>
              <a:rPr lang="en-US" dirty="0" err="1">
                <a:hlinkClick r:id="rId2"/>
              </a:rPr>
              <a:t>tlbflush.h</a:t>
            </a:r>
            <a:endParaRPr lang="en-US" dirty="0"/>
          </a:p>
        </p:txBody>
      </p:sp>
      <p:pic>
        <p:nvPicPr>
          <p:cNvPr id="9" name="Picture 8" descr="Screen Shot 2013-11-14 at 10.29.4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481" y="557218"/>
            <a:ext cx="8145363" cy="2197955"/>
          </a:xfrm>
          <a:prstGeom prst="rect">
            <a:avLst/>
          </a:prstGeom>
          <a:ln>
            <a:noFill/>
          </a:ln>
          <a:effectLst>
            <a:outerShdw blurRad="292100" dist="139700" dir="2700000" algn="tl" rotWithShape="0">
              <a:srgbClr val="333333">
                <a:alpha val="65000"/>
              </a:srgbClr>
            </a:outerShdw>
          </a:effectLst>
        </p:spPr>
      </p:pic>
      <p:pic>
        <p:nvPicPr>
          <p:cNvPr id="10" name="Picture 9" descr="Screen Shot 2013-11-14 at 10.34.0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9217" y="2221534"/>
            <a:ext cx="6480702" cy="2465281"/>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5033426" y="4502149"/>
            <a:ext cx="3763808" cy="369332"/>
          </a:xfrm>
          <a:prstGeom prst="rect">
            <a:avLst/>
          </a:prstGeom>
          <a:solidFill>
            <a:schemeClr val="bg1"/>
          </a:solidFill>
        </p:spPr>
        <p:txBody>
          <a:bodyPr wrap="none">
            <a:spAutoFit/>
          </a:bodyPr>
          <a:lstStyle/>
          <a:p>
            <a:r>
              <a:rPr lang="en-US" dirty="0">
                <a:hlinkClick r:id="rId5"/>
              </a:rPr>
              <a:t>arch/x86/include/</a:t>
            </a:r>
            <a:r>
              <a:rPr lang="en-US" dirty="0" err="1">
                <a:hlinkClick r:id="rId5"/>
              </a:rPr>
              <a:t>asm</a:t>
            </a:r>
            <a:r>
              <a:rPr lang="en-US" dirty="0">
                <a:hlinkClick r:id="rId5"/>
              </a:rPr>
              <a:t>/</a:t>
            </a:r>
            <a:r>
              <a:rPr lang="en-US" dirty="0" err="1">
                <a:hlinkClick r:id="rId5"/>
              </a:rPr>
              <a:t>special_insns.h</a:t>
            </a:r>
            <a:endParaRPr lang="en-US" dirty="0"/>
          </a:p>
        </p:txBody>
      </p:sp>
      <mc:AlternateContent xmlns:mc="http://schemas.openxmlformats.org/markup-compatibility/2006">
        <mc:Choice xmlns:p14="http://schemas.microsoft.com/office/powerpoint/2010/main" Requires="p14">
          <p:contentPart p14:bwMode="auto" r:id="rId6">
            <p14:nvContentPartPr>
              <p14:cNvPr id="2" name="Ink 1"/>
              <p14:cNvContentPartPr/>
              <p14:nvPr/>
            </p14:nvContentPartPr>
            <p14:xfrm>
              <a:off x="3717360" y="3177000"/>
              <a:ext cx="1203480" cy="1324800"/>
            </p14:xfrm>
          </p:contentPart>
        </mc:Choice>
        <mc:Fallback>
          <p:pic>
            <p:nvPicPr>
              <p:cNvPr id="2" name="Ink 1"/>
              <p:cNvPicPr/>
              <p:nvPr/>
            </p:nvPicPr>
            <p:blipFill>
              <a:blip r:embed="rId7"/>
              <a:stretch>
                <a:fillRect/>
              </a:stretch>
            </p:blipFill>
            <p:spPr>
              <a:xfrm>
                <a:off x="3708000" y="3167640"/>
                <a:ext cx="1222200" cy="1343520"/>
              </a:xfrm>
              <a:prstGeom prst="rect">
                <a:avLst/>
              </a:prstGeom>
            </p:spPr>
          </p:pic>
        </mc:Fallback>
      </mc:AlternateContent>
    </p:spTree>
    <p:extLst>
      <p:ext uri="{BB962C8B-B14F-4D97-AF65-F5344CB8AC3E}">
        <p14:creationId xmlns:p14="http://schemas.microsoft.com/office/powerpoint/2010/main" val="361077710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58</a:t>
            </a:fld>
            <a:endParaRPr lang="en-US"/>
          </a:p>
        </p:txBody>
      </p:sp>
      <p:grpSp>
        <p:nvGrpSpPr>
          <p:cNvPr id="6" name="Group 5"/>
          <p:cNvGrpSpPr/>
          <p:nvPr/>
        </p:nvGrpSpPr>
        <p:grpSpPr>
          <a:xfrm>
            <a:off x="1187084" y="1063229"/>
            <a:ext cx="7068172" cy="1452321"/>
            <a:chOff x="268008" y="1797951"/>
            <a:chExt cx="8715778" cy="3179356"/>
          </a:xfrm>
        </p:grpSpPr>
        <p:sp>
          <p:nvSpPr>
            <p:cNvPr id="7" name="Rectangle 6"/>
            <p:cNvSpPr/>
            <p:nvPr/>
          </p:nvSpPr>
          <p:spPr>
            <a:xfrm rot="5400000">
              <a:off x="-948805" y="3014764"/>
              <a:ext cx="3179356" cy="74572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Logical Address</a:t>
              </a:r>
              <a:endParaRPr lang="en-US" sz="1600" dirty="0"/>
            </a:p>
          </p:txBody>
        </p:sp>
        <p:sp>
          <p:nvSpPr>
            <p:cNvPr id="8" name="Right Arrow 7"/>
            <p:cNvSpPr/>
            <p:nvPr/>
          </p:nvSpPr>
          <p:spPr>
            <a:xfrm>
              <a:off x="3868507" y="3035326"/>
              <a:ext cx="1491471"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sp>
          <p:nvSpPr>
            <p:cNvPr id="9" name="Rounded Rectangle 8"/>
            <p:cNvSpPr/>
            <p:nvPr/>
          </p:nvSpPr>
          <p:spPr>
            <a:xfrm>
              <a:off x="1747823" y="2130003"/>
              <a:ext cx="2120683"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dirty="0" smtClean="0"/>
                <a:t>Segmentation Unit</a:t>
              </a:r>
              <a:endParaRPr lang="en-US" sz="1400" dirty="0"/>
            </a:p>
          </p:txBody>
        </p:sp>
        <p:sp>
          <p:nvSpPr>
            <p:cNvPr id="10" name="Rectangle 9"/>
            <p:cNvSpPr/>
            <p:nvPr/>
          </p:nvSpPr>
          <p:spPr>
            <a:xfrm rot="5400000">
              <a:off x="2948754" y="3090428"/>
              <a:ext cx="3179356" cy="594401"/>
            </a:xfrm>
            <a:prstGeom prst="rect">
              <a:avLst/>
            </a:prstGeom>
            <a:solidFill>
              <a:schemeClr val="accent4">
                <a:lumMod val="60000"/>
                <a:lumOff val="40000"/>
                <a:alpha val="66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t>Linear Address</a:t>
              </a:r>
              <a:endParaRPr lang="en-US" sz="1600" dirty="0"/>
            </a:p>
          </p:txBody>
        </p:sp>
        <p:sp>
          <p:nvSpPr>
            <p:cNvPr id="11" name="Rounded Rectangle 10"/>
            <p:cNvSpPr/>
            <p:nvPr/>
          </p:nvSpPr>
          <p:spPr>
            <a:xfrm>
              <a:off x="5425548" y="2130003"/>
              <a:ext cx="1367644"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Paging</a:t>
              </a:r>
            </a:p>
            <a:p>
              <a:pPr algn="ctr"/>
              <a:r>
                <a:rPr lang="en-US" sz="1600" dirty="0" smtClean="0"/>
                <a:t>Unit</a:t>
              </a:r>
              <a:endParaRPr lang="en-US" sz="1600" dirty="0"/>
            </a:p>
          </p:txBody>
        </p:sp>
        <p:sp>
          <p:nvSpPr>
            <p:cNvPr id="12" name="Right Arrow 11"/>
            <p:cNvSpPr/>
            <p:nvPr/>
          </p:nvSpPr>
          <p:spPr>
            <a:xfrm>
              <a:off x="1042585" y="3038103"/>
              <a:ext cx="705238"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3" name="Right Arrow 12"/>
            <p:cNvSpPr/>
            <p:nvPr/>
          </p:nvSpPr>
          <p:spPr>
            <a:xfrm>
              <a:off x="6793192" y="3038103"/>
              <a:ext cx="1398254"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4" name="Rectangle 13"/>
            <p:cNvSpPr/>
            <p:nvPr/>
          </p:nvSpPr>
          <p:spPr>
            <a:xfrm rot="5400000">
              <a:off x="5733227" y="3090041"/>
              <a:ext cx="3179356" cy="595175"/>
            </a:xfrm>
            <a:prstGeom prst="rect">
              <a:avLst/>
            </a:prstGeom>
            <a:solidFill>
              <a:schemeClr val="accent2">
                <a:lumMod val="75000"/>
                <a:alpha val="57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Physical Address</a:t>
              </a:r>
              <a:endParaRPr lang="en-US" sz="1600" dirty="0"/>
            </a:p>
          </p:txBody>
        </p:sp>
        <p:sp>
          <p:nvSpPr>
            <p:cNvPr id="15" name="Rounded Rectangle 14"/>
            <p:cNvSpPr/>
            <p:nvPr/>
          </p:nvSpPr>
          <p:spPr>
            <a:xfrm>
              <a:off x="8191446" y="2130003"/>
              <a:ext cx="792340" cy="2515253"/>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en-US" sz="1600" dirty="0" smtClean="0"/>
                <a:t>Memory</a:t>
              </a:r>
              <a:endParaRPr lang="en-US" sz="1600" dirty="0"/>
            </a:p>
          </p:txBody>
        </p:sp>
      </p:grpSp>
      <p:grpSp>
        <p:nvGrpSpPr>
          <p:cNvPr id="21" name="Group 20"/>
          <p:cNvGrpSpPr/>
          <p:nvPr/>
        </p:nvGrpSpPr>
        <p:grpSpPr>
          <a:xfrm>
            <a:off x="1689837" y="3036345"/>
            <a:ext cx="2719384" cy="1652506"/>
            <a:chOff x="746549" y="1598971"/>
            <a:chExt cx="6499479" cy="4644597"/>
          </a:xfrm>
        </p:grpSpPr>
        <p:sp>
          <p:nvSpPr>
            <p:cNvPr id="16" name="Rectangle 15"/>
            <p:cNvSpPr/>
            <p:nvPr/>
          </p:nvSpPr>
          <p:spPr>
            <a:xfrm>
              <a:off x="746549" y="2273020"/>
              <a:ext cx="1328604" cy="33793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873932" y="1598971"/>
              <a:ext cx="1372096" cy="464459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8" name="Rectangle 17"/>
            <p:cNvSpPr/>
            <p:nvPr/>
          </p:nvSpPr>
          <p:spPr>
            <a:xfrm>
              <a:off x="5873932" y="2891757"/>
              <a:ext cx="1372096" cy="10433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9" name="Rectangle 18"/>
            <p:cNvSpPr/>
            <p:nvPr/>
          </p:nvSpPr>
          <p:spPr>
            <a:xfrm>
              <a:off x="746549" y="3334026"/>
              <a:ext cx="1328604" cy="2721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20" name="Curved Connector 19"/>
            <p:cNvCxnSpPr>
              <a:stCxn id="19" idx="3"/>
              <a:endCxn id="17" idx="1"/>
            </p:cNvCxnSpPr>
            <p:nvPr/>
          </p:nvCxnSpPr>
          <p:spPr>
            <a:xfrm>
              <a:off x="2075153" y="3470109"/>
              <a:ext cx="3798779" cy="451161"/>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2" name="Rectangle 21"/>
          <p:cNvSpPr/>
          <p:nvPr/>
        </p:nvSpPr>
        <p:spPr>
          <a:xfrm>
            <a:off x="461347" y="2891759"/>
            <a:ext cx="1451474" cy="221134"/>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GDTR</a:t>
            </a:r>
            <a:endParaRPr lang="en-US" dirty="0"/>
          </a:p>
        </p:txBody>
      </p:sp>
      <p:cxnSp>
        <p:nvCxnSpPr>
          <p:cNvPr id="24" name="Elbow Connector 23"/>
          <p:cNvCxnSpPr>
            <a:stCxn id="22" idx="2"/>
            <a:endCxn id="16" idx="2"/>
          </p:cNvCxnSpPr>
          <p:nvPr/>
        </p:nvCxnSpPr>
        <p:spPr>
          <a:xfrm rot="16200000" flipH="1">
            <a:off x="894617" y="3405359"/>
            <a:ext cx="1365630" cy="780697"/>
          </a:xfrm>
          <a:prstGeom prst="bentConnector3">
            <a:avLst>
              <a:gd name="adj1" fmla="val 112555"/>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381185" y="4074765"/>
            <a:ext cx="1207505" cy="923330"/>
          </a:xfrm>
          <a:prstGeom prst="rect">
            <a:avLst/>
          </a:prstGeom>
          <a:noFill/>
        </p:spPr>
        <p:txBody>
          <a:bodyPr wrap="square" rtlCol="0">
            <a:spAutoFit/>
          </a:bodyPr>
          <a:lstStyle/>
          <a:p>
            <a:r>
              <a:rPr lang="en-US" dirty="0" smtClean="0"/>
              <a:t>Global Descriptor Table</a:t>
            </a:r>
            <a:endParaRPr lang="en-US" dirty="0"/>
          </a:p>
        </p:txBody>
      </p:sp>
      <p:sp>
        <p:nvSpPr>
          <p:cNvPr id="26" name="Rectangle 25"/>
          <p:cNvSpPr/>
          <p:nvPr/>
        </p:nvSpPr>
        <p:spPr>
          <a:xfrm>
            <a:off x="3835135" y="3653663"/>
            <a:ext cx="574086" cy="4841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3" name="Rectangle 32"/>
          <p:cNvSpPr/>
          <p:nvPr/>
        </p:nvSpPr>
        <p:spPr>
          <a:xfrm>
            <a:off x="3565071" y="2583921"/>
            <a:ext cx="742466" cy="214280"/>
          </a:xfrm>
          <a:prstGeom prst="rect">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050" dirty="0" err="1" smtClean="0"/>
              <a:t>Dir</a:t>
            </a:r>
            <a:endParaRPr lang="en-US" sz="1050" dirty="0"/>
          </a:p>
        </p:txBody>
      </p:sp>
      <p:sp>
        <p:nvSpPr>
          <p:cNvPr id="34" name="Rectangle 33"/>
          <p:cNvSpPr/>
          <p:nvPr/>
        </p:nvSpPr>
        <p:spPr>
          <a:xfrm>
            <a:off x="4307540" y="2586109"/>
            <a:ext cx="472401" cy="214280"/>
          </a:xfrm>
          <a:prstGeom prst="rect">
            <a:avLst/>
          </a:prstGeom>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50" dirty="0" smtClean="0"/>
              <a:t>Page</a:t>
            </a:r>
            <a:endParaRPr lang="en-US" sz="1050" dirty="0"/>
          </a:p>
        </p:txBody>
      </p:sp>
      <p:sp>
        <p:nvSpPr>
          <p:cNvPr id="35" name="Rectangle 34"/>
          <p:cNvSpPr/>
          <p:nvPr/>
        </p:nvSpPr>
        <p:spPr>
          <a:xfrm>
            <a:off x="4779938" y="2583921"/>
            <a:ext cx="742466" cy="214280"/>
          </a:xfrm>
          <a:prstGeom prst="rect">
            <a:avLst/>
          </a:prstGeom>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050" dirty="0" smtClean="0"/>
              <a:t>Offset</a:t>
            </a:r>
            <a:endParaRPr lang="en-US" sz="1050" dirty="0"/>
          </a:p>
        </p:txBody>
      </p:sp>
      <p:sp>
        <p:nvSpPr>
          <p:cNvPr id="27" name="Rectangle 26"/>
          <p:cNvSpPr/>
          <p:nvPr/>
        </p:nvSpPr>
        <p:spPr>
          <a:xfrm>
            <a:off x="2693930" y="201431"/>
            <a:ext cx="4172016" cy="6858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Translation Lookaside Buffer (Cache)</a:t>
            </a:r>
          </a:p>
        </p:txBody>
      </p:sp>
      <p:sp>
        <p:nvSpPr>
          <p:cNvPr id="37" name="Bent Arrow 36"/>
          <p:cNvSpPr/>
          <p:nvPr/>
        </p:nvSpPr>
        <p:spPr>
          <a:xfrm>
            <a:off x="1912824" y="416755"/>
            <a:ext cx="781109" cy="1275775"/>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3" name="Bent Arrow 42"/>
          <p:cNvSpPr/>
          <p:nvPr/>
        </p:nvSpPr>
        <p:spPr>
          <a:xfrm rot="5400000">
            <a:off x="7145331" y="115881"/>
            <a:ext cx="856047" cy="1312493"/>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44" name="Group 43"/>
          <p:cNvGrpSpPr/>
          <p:nvPr/>
        </p:nvGrpSpPr>
        <p:grpSpPr>
          <a:xfrm>
            <a:off x="5316484" y="2657885"/>
            <a:ext cx="3468611" cy="2359500"/>
            <a:chOff x="531677" y="1220658"/>
            <a:chExt cx="4236166" cy="2721354"/>
          </a:xfrm>
        </p:grpSpPr>
        <p:sp>
          <p:nvSpPr>
            <p:cNvPr id="45" name="Rectangle 44"/>
            <p:cNvSpPr/>
            <p:nvPr/>
          </p:nvSpPr>
          <p:spPr>
            <a:xfrm>
              <a:off x="531677" y="1475488"/>
              <a:ext cx="1007289" cy="219912"/>
            </a:xfrm>
            <a:prstGeom prst="rect">
              <a:avLst/>
            </a:prstGeom>
            <a:solidFill>
              <a:srgbClr val="E46C0A"/>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CR3</a:t>
              </a:r>
              <a:endParaRPr lang="en-US" sz="1000" dirty="0"/>
            </a:p>
          </p:txBody>
        </p:sp>
        <p:sp>
          <p:nvSpPr>
            <p:cNvPr id="46" name="Rectangle 45"/>
            <p:cNvSpPr/>
            <p:nvPr/>
          </p:nvSpPr>
          <p:spPr>
            <a:xfrm>
              <a:off x="531678" y="2232872"/>
              <a:ext cx="1248969"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smtClean="0"/>
                <a:t>Page Directory</a:t>
              </a:r>
              <a:endParaRPr lang="en-US" sz="1600" dirty="0"/>
            </a:p>
          </p:txBody>
        </p:sp>
        <p:sp>
          <p:nvSpPr>
            <p:cNvPr id="47" name="Rectangle 46"/>
            <p:cNvSpPr/>
            <p:nvPr/>
          </p:nvSpPr>
          <p:spPr>
            <a:xfrm>
              <a:off x="2054361" y="2232872"/>
              <a:ext cx="1569878"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smtClean="0"/>
                <a:t>Page Table</a:t>
              </a:r>
              <a:endParaRPr lang="en-US" sz="1600" dirty="0"/>
            </a:p>
          </p:txBody>
        </p:sp>
        <p:sp>
          <p:nvSpPr>
            <p:cNvPr id="48" name="Rectangle 47"/>
            <p:cNvSpPr/>
            <p:nvPr/>
          </p:nvSpPr>
          <p:spPr>
            <a:xfrm>
              <a:off x="3842852" y="1220658"/>
              <a:ext cx="924991" cy="272135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t>Physical Memory</a:t>
              </a:r>
            </a:p>
            <a:p>
              <a:pPr algn="ctr"/>
              <a:endParaRPr lang="en-US" sz="1200" dirty="0"/>
            </a:p>
            <a:p>
              <a:pPr algn="ctr"/>
              <a:endParaRPr lang="en-US" sz="1200" dirty="0" smtClean="0"/>
            </a:p>
            <a:p>
              <a:pPr algn="ctr"/>
              <a:endParaRPr lang="en-US" sz="1200" dirty="0"/>
            </a:p>
            <a:p>
              <a:pPr algn="ctr"/>
              <a:endParaRPr lang="en-US" sz="1200" dirty="0" smtClean="0"/>
            </a:p>
            <a:p>
              <a:pPr algn="ctr"/>
              <a:endParaRPr lang="en-US" sz="1200" dirty="0"/>
            </a:p>
            <a:p>
              <a:pPr algn="ctr"/>
              <a:endParaRPr lang="en-US" sz="1200" dirty="0"/>
            </a:p>
          </p:txBody>
        </p:sp>
        <p:cxnSp>
          <p:nvCxnSpPr>
            <p:cNvPr id="49" name="Elbow Connector 48"/>
            <p:cNvCxnSpPr>
              <a:endCxn id="50" idx="1"/>
            </p:cNvCxnSpPr>
            <p:nvPr/>
          </p:nvCxnSpPr>
          <p:spPr>
            <a:xfrm rot="5400000">
              <a:off x="-163040" y="2407951"/>
              <a:ext cx="1598761" cy="209323"/>
            </a:xfrm>
            <a:prstGeom prst="bentConnector4">
              <a:avLst>
                <a:gd name="adj1" fmla="val 47398"/>
                <a:gd name="adj2" fmla="val 209209"/>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531678" y="3228783"/>
              <a:ext cx="1248969" cy="16642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000"/>
            </a:p>
          </p:txBody>
        </p:sp>
        <p:sp>
          <p:nvSpPr>
            <p:cNvPr id="51" name="Rectangle 50"/>
            <p:cNvSpPr/>
            <p:nvPr/>
          </p:nvSpPr>
          <p:spPr>
            <a:xfrm>
              <a:off x="2054361" y="2547938"/>
              <a:ext cx="1569878"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800" dirty="0" smtClean="0"/>
                <a:t>20 bits </a:t>
              </a:r>
              <a:r>
                <a:rPr lang="en-US" sz="800" dirty="0" err="1" smtClean="0"/>
                <a:t>addr</a:t>
              </a:r>
              <a:r>
                <a:rPr lang="en-US" sz="800" dirty="0" smtClean="0"/>
                <a:t> / 12 bits flags</a:t>
              </a:r>
              <a:endParaRPr lang="en-US" sz="800" dirty="0"/>
            </a:p>
          </p:txBody>
        </p:sp>
        <p:cxnSp>
          <p:nvCxnSpPr>
            <p:cNvPr id="52" name="Elbow Connector 51"/>
            <p:cNvCxnSpPr>
              <a:stCxn id="50" idx="3"/>
              <a:endCxn id="51" idx="1"/>
            </p:cNvCxnSpPr>
            <p:nvPr/>
          </p:nvCxnSpPr>
          <p:spPr>
            <a:xfrm flipV="1">
              <a:off x="1780647" y="2657894"/>
              <a:ext cx="273714" cy="65409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Elbow Connector 52"/>
            <p:cNvCxnSpPr>
              <a:stCxn id="51" idx="3"/>
              <a:endCxn id="54" idx="2"/>
            </p:cNvCxnSpPr>
            <p:nvPr/>
          </p:nvCxnSpPr>
          <p:spPr>
            <a:xfrm>
              <a:off x="3624239" y="2657894"/>
              <a:ext cx="681109" cy="774660"/>
            </a:xfrm>
            <a:prstGeom prst="bentConnector4">
              <a:avLst>
                <a:gd name="adj1" fmla="val 16048"/>
                <a:gd name="adj2" fmla="val 115466"/>
              </a:avLst>
            </a:prstGeom>
            <a:ln>
              <a:solidFill>
                <a:srgbClr val="00B501"/>
              </a:solidFill>
              <a:tailEnd type="arrow"/>
            </a:ln>
          </p:spPr>
          <p:style>
            <a:lnRef idx="2">
              <a:schemeClr val="accent1"/>
            </a:lnRef>
            <a:fillRef idx="0">
              <a:schemeClr val="accent1"/>
            </a:fillRef>
            <a:effectRef idx="1">
              <a:schemeClr val="accent1"/>
            </a:effectRef>
            <a:fontRef idx="minor">
              <a:schemeClr val="tx1"/>
            </a:fontRef>
          </p:style>
        </p:cxnSp>
        <p:sp>
          <p:nvSpPr>
            <p:cNvPr id="54" name="Rectangle 53"/>
            <p:cNvSpPr/>
            <p:nvPr/>
          </p:nvSpPr>
          <p:spPr>
            <a:xfrm>
              <a:off x="3842852" y="2767850"/>
              <a:ext cx="924991" cy="66470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00"/>
            </a:p>
          </p:txBody>
        </p:sp>
        <p:sp>
          <p:nvSpPr>
            <p:cNvPr id="55" name="Rectangle 54"/>
            <p:cNvSpPr/>
            <p:nvPr/>
          </p:nvSpPr>
          <p:spPr>
            <a:xfrm>
              <a:off x="3842852" y="3032645"/>
              <a:ext cx="924991" cy="206337"/>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rgbClr val="000000"/>
                  </a:solidFill>
                </a:rPr>
                <a:t>Page + Offset</a:t>
              </a:r>
              <a:endParaRPr lang="en-US" sz="900" dirty="0">
                <a:solidFill>
                  <a:srgbClr val="000000"/>
                </a:solidFill>
              </a:endParaRPr>
            </a:p>
          </p:txBody>
        </p:sp>
      </p:grpSp>
      <p:cxnSp>
        <p:nvCxnSpPr>
          <p:cNvPr id="23" name="Elbow Connector 22"/>
          <p:cNvCxnSpPr>
            <a:stCxn id="45" idx="3"/>
          </p:cNvCxnSpPr>
          <p:nvPr/>
        </p:nvCxnSpPr>
        <p:spPr>
          <a:xfrm flipH="1" flipV="1">
            <a:off x="5102087" y="887231"/>
            <a:ext cx="1039174" cy="2086936"/>
          </a:xfrm>
          <a:prstGeom prst="bentConnector4">
            <a:avLst>
              <a:gd name="adj1" fmla="val -21998"/>
              <a:gd name="adj2" fmla="val 24238"/>
            </a:avLst>
          </a:prstGeom>
          <a:ln w="57150" cmpd="sng">
            <a:solidFill>
              <a:srgbClr val="CCFFCC"/>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6477000" y="2571750"/>
            <a:ext cx="1308960" cy="369332"/>
          </a:xfrm>
          <a:prstGeom prst="rect">
            <a:avLst/>
          </a:prstGeom>
          <a:solidFill>
            <a:srgbClr val="CCFFCC"/>
          </a:solidFill>
        </p:spPr>
        <p:txBody>
          <a:bodyPr wrap="none" rtlCol="0">
            <a:spAutoFit/>
          </a:bodyPr>
          <a:lstStyle/>
          <a:p>
            <a:r>
              <a:rPr lang="en-US" dirty="0" smtClean="0"/>
              <a:t>flush cache!</a:t>
            </a:r>
            <a:endParaRPr lang="en-US" dirty="0"/>
          </a:p>
        </p:txBody>
      </p:sp>
      <mc:AlternateContent xmlns:mc="http://schemas.openxmlformats.org/markup-compatibility/2006">
        <mc:Choice xmlns:p14="http://schemas.microsoft.com/office/powerpoint/2010/main" Requires="p14">
          <p:contentPart p14:bwMode="auto" r:id="rId2">
            <p14:nvContentPartPr>
              <p14:cNvPr id="2" name="Ink 1"/>
              <p14:cNvContentPartPr/>
              <p14:nvPr/>
            </p14:nvContentPartPr>
            <p14:xfrm>
              <a:off x="3334320" y="432360"/>
              <a:ext cx="3494880" cy="2961000"/>
            </p14:xfrm>
          </p:contentPart>
        </mc:Choice>
        <mc:Fallback>
          <p:pic>
            <p:nvPicPr>
              <p:cNvPr id="2" name="Ink 1"/>
              <p:cNvPicPr/>
              <p:nvPr/>
            </p:nvPicPr>
            <p:blipFill>
              <a:blip r:embed="rId3"/>
              <a:stretch>
                <a:fillRect/>
              </a:stretch>
            </p:blipFill>
            <p:spPr>
              <a:xfrm>
                <a:off x="3324960" y="423000"/>
                <a:ext cx="3513600" cy="2979720"/>
              </a:xfrm>
              <a:prstGeom prst="rect">
                <a:avLst/>
              </a:prstGeom>
            </p:spPr>
          </p:pic>
        </mc:Fallback>
      </mc:AlternateContent>
    </p:spTree>
    <p:extLst>
      <p:ext uri="{BB962C8B-B14F-4D97-AF65-F5344CB8AC3E}">
        <p14:creationId xmlns:p14="http://schemas.microsoft.com/office/powerpoint/2010/main" val="13447048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Honor Policy</a:t>
            </a:r>
            <a:endParaRPr lang="en-US" dirty="0"/>
          </a:p>
        </p:txBody>
      </p:sp>
      <p:sp>
        <p:nvSpPr>
          <p:cNvPr id="3" name="Content Placeholder 2"/>
          <p:cNvSpPr>
            <a:spLocks noGrp="1"/>
          </p:cNvSpPr>
          <p:nvPr>
            <p:ph idx="1"/>
          </p:nvPr>
        </p:nvSpPr>
        <p:spPr>
          <a:xfrm>
            <a:off x="457200" y="1063231"/>
            <a:ext cx="8229600" cy="1122143"/>
          </a:xfrm>
        </p:spPr>
        <p:txBody>
          <a:bodyPr>
            <a:normAutofit/>
          </a:bodyPr>
          <a:lstStyle/>
          <a:p>
            <a:pPr marL="0" indent="0">
              <a:buNone/>
            </a:pPr>
            <a:r>
              <a:rPr lang="en-US" dirty="0" smtClean="0"/>
              <a:t>Remember the </a:t>
            </a:r>
            <a:r>
              <a:rPr lang="en-US" b="1" dirty="0" smtClean="0"/>
              <a:t>honor policy</a:t>
            </a:r>
            <a:r>
              <a:rPr lang="en-US" dirty="0" smtClean="0"/>
              <a:t>: don’t abuse solutions from last semester</a:t>
            </a:r>
          </a:p>
          <a:p>
            <a:pPr lvl="1"/>
            <a:endParaRPr lang="en-US" dirty="0" smtClean="0"/>
          </a:p>
        </p:txBody>
      </p:sp>
      <p:sp>
        <p:nvSpPr>
          <p:cNvPr id="4" name="Slide Number Placeholder 3"/>
          <p:cNvSpPr>
            <a:spLocks noGrp="1"/>
          </p:cNvSpPr>
          <p:nvPr>
            <p:ph type="sldNum" sz="quarter" idx="12"/>
          </p:nvPr>
        </p:nvSpPr>
        <p:spPr/>
        <p:txBody>
          <a:bodyPr/>
          <a:lstStyle/>
          <a:p>
            <a:fld id="{6507B5A5-F0C2-644D-AEA7-E773B6B78F38}" type="slidenum">
              <a:rPr lang="en-US" smtClean="0"/>
              <a:t>5</a:t>
            </a:fld>
            <a:endParaRPr lang="en-US"/>
          </a:p>
        </p:txBody>
      </p:sp>
      <p:sp>
        <p:nvSpPr>
          <p:cNvPr id="6" name="TextBox 5"/>
          <p:cNvSpPr txBox="1"/>
          <p:nvPr/>
        </p:nvSpPr>
        <p:spPr>
          <a:xfrm>
            <a:off x="1092850" y="2200641"/>
            <a:ext cx="6953346"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marL="0" lvl="1"/>
            <a:r>
              <a:rPr lang="en-US" sz="2400" dirty="0"/>
              <a:t>They are easy to find, but viewing them at all is </a:t>
            </a:r>
            <a:r>
              <a:rPr lang="en-US" sz="2400" dirty="0" smtClean="0"/>
              <a:t>abuse.</a:t>
            </a:r>
            <a:endParaRPr lang="en-US" sz="2400" dirty="0"/>
          </a:p>
        </p:txBody>
      </p:sp>
      <p:pic>
        <p:nvPicPr>
          <p:cNvPr id="7" name="Picture 6" descr="Screen Shot 2014-02-03 at 2.18.13 PM.png"/>
          <p:cNvPicPr>
            <a:picLocks noChangeAspect="1"/>
          </p:cNvPicPr>
          <p:nvPr/>
        </p:nvPicPr>
        <p:blipFill>
          <a:blip r:embed="rId2">
            <a:duotone>
              <a:prstClr val="black"/>
              <a:srgbClr val="FFFF66">
                <a:tint val="45000"/>
                <a:satMod val="400000"/>
              </a:srgbClr>
            </a:duotone>
            <a:extLst>
              <a:ext uri="{28A0092B-C50C-407E-A947-70E740481C1C}">
                <a14:useLocalDpi xmlns:a14="http://schemas.microsoft.com/office/drawing/2010/main" val="0"/>
              </a:ext>
            </a:extLst>
          </a:blip>
          <a:stretch>
            <a:fillRect/>
          </a:stretch>
        </p:blipFill>
        <p:spPr>
          <a:xfrm>
            <a:off x="696569" y="2792825"/>
            <a:ext cx="7744094" cy="2090779"/>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mc:Choice xmlns:p14="http://schemas.microsoft.com/office/powerpoint/2010/main" Requires="p14">
          <p:contentPart p14:bwMode="auto" r:id="rId3">
            <p14:nvContentPartPr>
              <p14:cNvPr id="5" name="Ink 4"/>
              <p14:cNvContentPartPr/>
              <p14:nvPr/>
            </p14:nvContentPartPr>
            <p14:xfrm>
              <a:off x="938520" y="4473360"/>
              <a:ext cx="6927120" cy="221400"/>
            </p14:xfrm>
          </p:contentPart>
        </mc:Choice>
        <mc:Fallback>
          <p:pic>
            <p:nvPicPr>
              <p:cNvPr id="5" name="Ink 4"/>
              <p:cNvPicPr/>
              <p:nvPr/>
            </p:nvPicPr>
            <p:blipFill>
              <a:blip r:embed="rId4"/>
              <a:stretch>
                <a:fillRect/>
              </a:stretch>
            </p:blipFill>
            <p:spPr>
              <a:xfrm>
                <a:off x="929160" y="4464000"/>
                <a:ext cx="6945840" cy="240120"/>
              </a:xfrm>
              <a:prstGeom prst="rect">
                <a:avLst/>
              </a:prstGeom>
            </p:spPr>
          </p:pic>
        </mc:Fallback>
      </mc:AlternateContent>
    </p:spTree>
    <p:extLst>
      <p:ext uri="{BB962C8B-B14F-4D97-AF65-F5344CB8AC3E}">
        <p14:creationId xmlns:p14="http://schemas.microsoft.com/office/powerpoint/2010/main" val="86986608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927"/>
            <a:ext cx="8229600" cy="857250"/>
          </a:xfrm>
        </p:spPr>
        <p:txBody>
          <a:bodyPr/>
          <a:lstStyle/>
          <a:p>
            <a:r>
              <a:rPr lang="en-US" dirty="0" smtClean="0"/>
              <a:t>Page Fault</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59</a:t>
            </a:fld>
            <a:endParaRPr lang="en-US"/>
          </a:p>
        </p:txBody>
      </p:sp>
      <p:sp>
        <p:nvSpPr>
          <p:cNvPr id="6" name="Rectangle 5"/>
          <p:cNvSpPr/>
          <p:nvPr/>
        </p:nvSpPr>
        <p:spPr>
          <a:xfrm>
            <a:off x="136077" y="1063229"/>
            <a:ext cx="2063814" cy="314691"/>
          </a:xfrm>
          <a:prstGeom prst="rect">
            <a:avLst/>
          </a:prstGeom>
          <a:solidFill>
            <a:srgbClr val="E46C0A"/>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CR3</a:t>
            </a:r>
            <a:endParaRPr lang="en-US" dirty="0"/>
          </a:p>
        </p:txBody>
      </p:sp>
      <p:sp>
        <p:nvSpPr>
          <p:cNvPr id="7" name="Rectangle 6"/>
          <p:cNvSpPr/>
          <p:nvPr/>
        </p:nvSpPr>
        <p:spPr>
          <a:xfrm>
            <a:off x="498927" y="2147035"/>
            <a:ext cx="2404020" cy="196469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smtClean="0"/>
              <a:t>Page Directory</a:t>
            </a:r>
            <a:endParaRPr lang="en-US" sz="3600" dirty="0"/>
          </a:p>
        </p:txBody>
      </p:sp>
      <p:sp>
        <p:nvSpPr>
          <p:cNvPr id="8" name="Rectangle 7"/>
          <p:cNvSpPr/>
          <p:nvPr/>
        </p:nvSpPr>
        <p:spPr>
          <a:xfrm>
            <a:off x="3820348" y="1092485"/>
            <a:ext cx="2732852" cy="196469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smtClean="0"/>
              <a:t>Page Table</a:t>
            </a:r>
            <a:endParaRPr lang="en-US" sz="3600" dirty="0"/>
          </a:p>
        </p:txBody>
      </p:sp>
      <p:sp>
        <p:nvSpPr>
          <p:cNvPr id="9" name="Rectangle 8"/>
          <p:cNvSpPr/>
          <p:nvPr/>
        </p:nvSpPr>
        <p:spPr>
          <a:xfrm>
            <a:off x="7246031" y="272166"/>
            <a:ext cx="1610229" cy="297680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Physical Memory</a:t>
            </a:r>
            <a:endParaRPr lang="en-US" sz="3200" dirty="0"/>
          </a:p>
        </p:txBody>
      </p:sp>
      <p:cxnSp>
        <p:nvCxnSpPr>
          <p:cNvPr id="11" name="Elbow Connector 10"/>
          <p:cNvCxnSpPr/>
          <p:nvPr/>
        </p:nvCxnSpPr>
        <p:spPr>
          <a:xfrm rot="5400000">
            <a:off x="24727" y="1877638"/>
            <a:ext cx="1751462" cy="803059"/>
          </a:xfrm>
          <a:prstGeom prst="bentConnector4">
            <a:avLst>
              <a:gd name="adj1" fmla="val 21956"/>
              <a:gd name="adj2" fmla="val 128466"/>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498927" y="3572171"/>
            <a:ext cx="2404020" cy="23814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0" name="Rectangle 19"/>
          <p:cNvSpPr/>
          <p:nvPr/>
        </p:nvSpPr>
        <p:spPr>
          <a:xfrm>
            <a:off x="3820348" y="1543340"/>
            <a:ext cx="2732852" cy="31469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Page Entry</a:t>
            </a:r>
            <a:endParaRPr lang="en-US" dirty="0"/>
          </a:p>
        </p:txBody>
      </p:sp>
      <p:cxnSp>
        <p:nvCxnSpPr>
          <p:cNvPr id="22" name="Elbow Connector 21"/>
          <p:cNvCxnSpPr>
            <a:stCxn id="16" idx="3"/>
            <a:endCxn id="20" idx="1"/>
          </p:cNvCxnSpPr>
          <p:nvPr/>
        </p:nvCxnSpPr>
        <p:spPr>
          <a:xfrm flipV="1">
            <a:off x="2902948" y="1700685"/>
            <a:ext cx="917401" cy="1990558"/>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3526629" y="3057179"/>
            <a:ext cx="3542435" cy="1938992"/>
          </a:xfrm>
          <a:prstGeom prst="rect">
            <a:avLst/>
          </a:prstGeom>
          <a:noFill/>
        </p:spPr>
        <p:txBody>
          <a:bodyPr wrap="square" rtlCol="0">
            <a:spAutoFit/>
          </a:bodyPr>
          <a:lstStyle/>
          <a:p>
            <a:r>
              <a:rPr lang="en-US" sz="2400" dirty="0" smtClean="0"/>
              <a:t>20 bits: </a:t>
            </a:r>
            <a:r>
              <a:rPr lang="en-US" sz="2400" b="1" dirty="0" smtClean="0"/>
              <a:t>physical address</a:t>
            </a:r>
          </a:p>
          <a:p>
            <a:r>
              <a:rPr lang="en-US" sz="2400" dirty="0" smtClean="0"/>
              <a:t>12 bits: flags</a:t>
            </a:r>
          </a:p>
          <a:p>
            <a:r>
              <a:rPr lang="en-US" sz="2400" dirty="0"/>
              <a:t>	</a:t>
            </a:r>
            <a:r>
              <a:rPr lang="en-US" sz="2400" dirty="0" smtClean="0"/>
              <a:t>user/kernel page</a:t>
            </a:r>
          </a:p>
          <a:p>
            <a:r>
              <a:rPr lang="en-US" sz="2400" dirty="0"/>
              <a:t>	</a:t>
            </a:r>
            <a:r>
              <a:rPr lang="en-US" sz="2400" dirty="0" smtClean="0"/>
              <a:t>write permission</a:t>
            </a:r>
          </a:p>
          <a:p>
            <a:r>
              <a:rPr lang="en-US" sz="2400" dirty="0"/>
              <a:t>	</a:t>
            </a:r>
            <a:r>
              <a:rPr lang="en-US" sz="2400" b="1" dirty="0" smtClean="0">
                <a:solidFill>
                  <a:srgbClr val="FF0000"/>
                </a:solidFill>
              </a:rPr>
              <a:t>present</a:t>
            </a:r>
            <a:endParaRPr lang="en-US" sz="2400" b="1" dirty="0">
              <a:solidFill>
                <a:srgbClr val="FF0000"/>
              </a:solidFill>
            </a:endParaRPr>
          </a:p>
        </p:txBody>
      </p:sp>
      <p:pic>
        <p:nvPicPr>
          <p:cNvPr id="10" name="Picture 9"/>
          <p:cNvPicPr>
            <a:picLocks noChangeAspect="1"/>
          </p:cNvPicPr>
          <p:nvPr/>
        </p:nvPicPr>
        <p:blipFill>
          <a:blip r:embed="rId2"/>
          <a:stretch>
            <a:fillRect/>
          </a:stretch>
        </p:blipFill>
        <p:spPr>
          <a:xfrm>
            <a:off x="7246028" y="3645161"/>
            <a:ext cx="1364232" cy="933135"/>
          </a:xfrm>
          <a:prstGeom prst="rect">
            <a:avLst/>
          </a:prstGeom>
        </p:spPr>
      </p:pic>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3806280" y="4569480"/>
              <a:ext cx="2264400" cy="470160"/>
            </p14:xfrm>
          </p:contentPart>
        </mc:Choice>
        <mc:Fallback>
          <p:pic>
            <p:nvPicPr>
              <p:cNvPr id="3" name="Ink 2"/>
              <p:cNvPicPr/>
              <p:nvPr/>
            </p:nvPicPr>
            <p:blipFill>
              <a:blip r:embed="rId4"/>
              <a:stretch>
                <a:fillRect/>
              </a:stretch>
            </p:blipFill>
            <p:spPr>
              <a:xfrm>
                <a:off x="3796920" y="4560120"/>
                <a:ext cx="2283120" cy="488880"/>
              </a:xfrm>
              <a:prstGeom prst="rect">
                <a:avLst/>
              </a:prstGeom>
            </p:spPr>
          </p:pic>
        </mc:Fallback>
      </mc:AlternateContent>
    </p:spTree>
    <p:extLst>
      <p:ext uri="{BB962C8B-B14F-4D97-AF65-F5344CB8AC3E}">
        <p14:creationId xmlns:p14="http://schemas.microsoft.com/office/powerpoint/2010/main" val="368370170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60</a:t>
            </a:fld>
            <a:endParaRPr lang="en-US"/>
          </a:p>
        </p:txBody>
      </p:sp>
      <p:pic>
        <p:nvPicPr>
          <p:cNvPr id="6" name="Picture 5" descr="Screen Shot 2013-11-12 at 10.44.37 AM.png"/>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69460" y="1195398"/>
            <a:ext cx="5406888" cy="3122603"/>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2883387" y="345979"/>
            <a:ext cx="4092198" cy="461665"/>
          </a:xfrm>
          <a:prstGeom prst="rect">
            <a:avLst/>
          </a:prstGeom>
          <a:noFill/>
        </p:spPr>
        <p:txBody>
          <a:bodyPr wrap="none" rtlCol="0">
            <a:spAutoFit/>
          </a:bodyPr>
          <a:lstStyle/>
          <a:p>
            <a:r>
              <a:rPr lang="en-US" sz="2400" i="1" dirty="0" smtClean="0"/>
              <a:t>How expensive is a page fault?</a:t>
            </a:r>
            <a:endParaRPr lang="en-US" sz="2400" i="1" dirty="0"/>
          </a:p>
        </p:txBody>
      </p:sp>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3812400" y="2900520"/>
              <a:ext cx="4425120" cy="904320"/>
            </p14:xfrm>
          </p:contentPart>
        </mc:Choice>
        <mc:Fallback>
          <p:pic>
            <p:nvPicPr>
              <p:cNvPr id="2" name="Ink 1"/>
              <p:cNvPicPr/>
              <p:nvPr/>
            </p:nvPicPr>
            <p:blipFill>
              <a:blip r:embed="rId5"/>
              <a:stretch>
                <a:fillRect/>
              </a:stretch>
            </p:blipFill>
            <p:spPr>
              <a:xfrm>
                <a:off x="3803040" y="2891160"/>
                <a:ext cx="4443840" cy="923040"/>
              </a:xfrm>
              <a:prstGeom prst="rect">
                <a:avLst/>
              </a:prstGeom>
            </p:spPr>
          </p:pic>
        </mc:Fallback>
      </mc:AlternateContent>
    </p:spTree>
    <p:extLst>
      <p:ext uri="{BB962C8B-B14F-4D97-AF65-F5344CB8AC3E}">
        <p14:creationId xmlns:p14="http://schemas.microsoft.com/office/powerpoint/2010/main" val="59205523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61</a:t>
            </a:fld>
            <a:endParaRPr lang="en-US"/>
          </a:p>
        </p:txBody>
      </p:sp>
      <p:pic>
        <p:nvPicPr>
          <p:cNvPr id="7" name="Picture 6" descr="Screen Shot 2014-02-04 at 7.23.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826" y="177954"/>
            <a:ext cx="7488112" cy="468007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4235249" y="3391281"/>
            <a:ext cx="4635905" cy="5232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800" dirty="0" smtClean="0"/>
              <a:t>How common are page faults?</a:t>
            </a:r>
            <a:endParaRPr lang="en-US" sz="2800" dirty="0"/>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1354680" y="2143800"/>
              <a:ext cx="1605960" cy="2019240"/>
            </p14:xfrm>
          </p:contentPart>
        </mc:Choice>
        <mc:Fallback>
          <p:pic>
            <p:nvPicPr>
              <p:cNvPr id="2" name="Ink 1"/>
              <p:cNvPicPr/>
              <p:nvPr/>
            </p:nvPicPr>
            <p:blipFill>
              <a:blip r:embed="rId4"/>
              <a:stretch>
                <a:fillRect/>
              </a:stretch>
            </p:blipFill>
            <p:spPr>
              <a:xfrm>
                <a:off x="1345320" y="2134440"/>
                <a:ext cx="1624680" cy="2037960"/>
              </a:xfrm>
              <a:prstGeom prst="rect">
                <a:avLst/>
              </a:prstGeom>
            </p:spPr>
          </p:pic>
        </mc:Fallback>
      </mc:AlternateContent>
    </p:spTree>
    <p:extLst>
      <p:ext uri="{BB962C8B-B14F-4D97-AF65-F5344CB8AC3E}">
        <p14:creationId xmlns:p14="http://schemas.microsoft.com/office/powerpoint/2010/main" val="381758340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4-02-04 at 7.25.33 AM.png"/>
          <p:cNvPicPr>
            <a:picLocks noChangeAspect="1"/>
          </p:cNvPicPr>
          <p:nvPr/>
        </p:nvPicPr>
        <p:blipFill rotWithShape="1">
          <a:blip r:embed="rId2">
            <a:extLst>
              <a:ext uri="{28A0092B-C50C-407E-A947-70E740481C1C}">
                <a14:useLocalDpi xmlns:a14="http://schemas.microsoft.com/office/drawing/2010/main" val="0"/>
              </a:ext>
            </a:extLst>
          </a:blip>
          <a:srcRect b="1991"/>
          <a:stretch/>
        </p:blipFill>
        <p:spPr>
          <a:xfrm>
            <a:off x="76200" y="57150"/>
            <a:ext cx="8229600" cy="5041108"/>
          </a:xfrm>
          <a:prstGeom prst="rect">
            <a:avLst/>
          </a:prstGeom>
        </p:spPr>
      </p:pic>
      <p:sp>
        <p:nvSpPr>
          <p:cNvPr id="4" name="Slide Number Placeholder 3"/>
          <p:cNvSpPr>
            <a:spLocks noGrp="1"/>
          </p:cNvSpPr>
          <p:nvPr>
            <p:ph type="sldNum" sz="quarter" idx="12"/>
          </p:nvPr>
        </p:nvSpPr>
        <p:spPr/>
        <p:txBody>
          <a:bodyPr/>
          <a:lstStyle/>
          <a:p>
            <a:fld id="{6507B5A5-F0C2-644D-AEA7-E773B6B78F38}" type="slidenum">
              <a:rPr lang="en-US" smtClean="0"/>
              <a:pPr/>
              <a:t>62</a:t>
            </a:fld>
            <a:endParaRPr lang="en-US"/>
          </a:p>
        </p:txBody>
      </p:sp>
      <p:sp>
        <p:nvSpPr>
          <p:cNvPr id="5" name="TextBox 4"/>
          <p:cNvSpPr txBox="1"/>
          <p:nvPr/>
        </p:nvSpPr>
        <p:spPr>
          <a:xfrm>
            <a:off x="2688126" y="4594015"/>
            <a:ext cx="6073147"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a:t>top -o </a:t>
            </a:r>
            <a:r>
              <a:rPr lang="en-US" dirty="0" err="1"/>
              <a:t>mem</a:t>
            </a:r>
            <a:r>
              <a:rPr lang="en-US" dirty="0"/>
              <a:t> -stats </a:t>
            </a:r>
            <a:r>
              <a:rPr lang="en-US" dirty="0" err="1"/>
              <a:t>pid,command,cpu,mem,mregion,vsize,faults</a:t>
            </a:r>
            <a:endParaRPr lang="en-US" dirty="0"/>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6167160" y="2573280"/>
              <a:ext cx="1672920" cy="1519200"/>
            </p14:xfrm>
          </p:contentPart>
        </mc:Choice>
        <mc:Fallback>
          <p:pic>
            <p:nvPicPr>
              <p:cNvPr id="2" name="Ink 1"/>
              <p:cNvPicPr/>
              <p:nvPr/>
            </p:nvPicPr>
            <p:blipFill>
              <a:blip r:embed="rId4"/>
              <a:stretch>
                <a:fillRect/>
              </a:stretch>
            </p:blipFill>
            <p:spPr>
              <a:xfrm>
                <a:off x="6157800" y="2563920"/>
                <a:ext cx="1691640" cy="1537920"/>
              </a:xfrm>
              <a:prstGeom prst="rect">
                <a:avLst/>
              </a:prstGeom>
            </p:spPr>
          </p:pic>
        </mc:Fallback>
      </mc:AlternateContent>
    </p:spTree>
    <p:extLst>
      <p:ext uri="{BB962C8B-B14F-4D97-AF65-F5344CB8AC3E}">
        <p14:creationId xmlns:p14="http://schemas.microsoft.com/office/powerpoint/2010/main" val="146490215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63</a:t>
            </a:fld>
            <a:endParaRPr lang="en-US"/>
          </a:p>
        </p:txBody>
      </p:sp>
      <p:sp>
        <p:nvSpPr>
          <p:cNvPr id="5" name="Rectangle 4"/>
          <p:cNvSpPr/>
          <p:nvPr/>
        </p:nvSpPr>
        <p:spPr>
          <a:xfrm>
            <a:off x="385418" y="373886"/>
            <a:ext cx="6167783" cy="3477875"/>
          </a:xfrm>
          <a:prstGeom prst="rect">
            <a:avLst/>
          </a:prstGeom>
          <a:solidFill>
            <a:schemeClr val="accent6">
              <a:lumMod val="40000"/>
              <a:lumOff val="60000"/>
            </a:schemeClr>
          </a:solidFill>
        </p:spPr>
        <p:txBody>
          <a:bodyPr wrap="square">
            <a:spAutoFit/>
          </a:bodyPr>
          <a:lstStyle/>
          <a:p>
            <a:r>
              <a:rPr lang="en-US" sz="2000" b="1" dirty="0">
                <a:latin typeface="Courier New"/>
                <a:cs typeface="Courier New"/>
              </a:rPr>
              <a:t>#include &lt;</a:t>
            </a:r>
            <a:r>
              <a:rPr lang="en-US" sz="2000" b="1" dirty="0" err="1">
                <a:latin typeface="Courier New"/>
                <a:cs typeface="Courier New"/>
              </a:rPr>
              <a:t>stdio.h</a:t>
            </a:r>
            <a:r>
              <a:rPr lang="en-US" sz="2000" b="1" dirty="0">
                <a:latin typeface="Courier New"/>
                <a:cs typeface="Courier New"/>
              </a:rPr>
              <a:t>&gt;</a:t>
            </a:r>
          </a:p>
          <a:p>
            <a:r>
              <a:rPr lang="en-US" sz="2000" b="1" dirty="0">
                <a:latin typeface="Courier New"/>
                <a:cs typeface="Courier New"/>
              </a:rPr>
              <a:t>#include &lt;</a:t>
            </a:r>
            <a:r>
              <a:rPr lang="en-US" sz="2000" b="1" dirty="0" err="1">
                <a:latin typeface="Courier New"/>
                <a:cs typeface="Courier New"/>
              </a:rPr>
              <a:t>stdlib.h</a:t>
            </a:r>
            <a:r>
              <a:rPr lang="en-US" sz="2000" b="1" dirty="0">
                <a:latin typeface="Courier New"/>
                <a:cs typeface="Courier New"/>
              </a:rPr>
              <a:t>&gt;</a:t>
            </a:r>
          </a:p>
          <a:p>
            <a:endParaRPr lang="en-US" sz="2000" b="1" dirty="0">
              <a:latin typeface="Courier New"/>
              <a:cs typeface="Courier New"/>
            </a:endParaRPr>
          </a:p>
          <a:p>
            <a:r>
              <a:rPr lang="en-US" sz="2000" b="1" dirty="0" err="1">
                <a:latin typeface="Courier New"/>
                <a:cs typeface="Courier New"/>
              </a:rPr>
              <a:t>int</a:t>
            </a:r>
            <a:r>
              <a:rPr lang="en-US" sz="2000" b="1" dirty="0">
                <a:latin typeface="Courier New"/>
                <a:cs typeface="Courier New"/>
              </a:rPr>
              <a:t> main(</a:t>
            </a:r>
            <a:r>
              <a:rPr lang="en-US" sz="2000" b="1" dirty="0" err="1">
                <a:latin typeface="Courier New"/>
                <a:cs typeface="Courier New"/>
              </a:rPr>
              <a:t>int</a:t>
            </a:r>
            <a:r>
              <a:rPr lang="en-US" sz="2000" b="1" dirty="0">
                <a:latin typeface="Courier New"/>
                <a:cs typeface="Courier New"/>
              </a:rPr>
              <a:t> </a:t>
            </a:r>
            <a:r>
              <a:rPr lang="en-US" sz="2000" b="1" dirty="0" err="1">
                <a:latin typeface="Courier New"/>
                <a:cs typeface="Courier New"/>
              </a:rPr>
              <a:t>argc</a:t>
            </a:r>
            <a:r>
              <a:rPr lang="en-US" sz="2000" b="1" dirty="0">
                <a:latin typeface="Courier New"/>
                <a:cs typeface="Courier New"/>
              </a:rPr>
              <a:t>, char **</a:t>
            </a:r>
            <a:r>
              <a:rPr lang="en-US" sz="2000" b="1" dirty="0" err="1">
                <a:latin typeface="Courier New"/>
                <a:cs typeface="Courier New"/>
              </a:rPr>
              <a:t>argv</a:t>
            </a:r>
            <a:r>
              <a:rPr lang="en-US" sz="2000" b="1" dirty="0">
                <a:latin typeface="Courier New"/>
                <a:cs typeface="Courier New"/>
              </a:rPr>
              <a:t>) {</a:t>
            </a:r>
          </a:p>
          <a:p>
            <a:r>
              <a:rPr lang="ro-RO" sz="2000" b="1" dirty="0">
                <a:latin typeface="Courier New"/>
                <a:cs typeface="Courier New"/>
              </a:rPr>
              <a:t>  char *s = (char *) malloc (1);</a:t>
            </a:r>
          </a:p>
          <a:p>
            <a:r>
              <a:rPr lang="fr-FR" sz="2000" b="1" dirty="0">
                <a:latin typeface="Courier New"/>
                <a:cs typeface="Courier New"/>
              </a:rPr>
              <a:t>  </a:t>
            </a:r>
            <a:r>
              <a:rPr lang="fr-FR" sz="2000" b="1" dirty="0" err="1">
                <a:latin typeface="Courier New"/>
                <a:cs typeface="Courier New"/>
              </a:rPr>
              <a:t>int</a:t>
            </a:r>
            <a:r>
              <a:rPr lang="fr-FR" sz="2000" b="1" dirty="0">
                <a:latin typeface="Courier New"/>
                <a:cs typeface="Courier New"/>
              </a:rPr>
              <a:t> </a:t>
            </a:r>
            <a:r>
              <a:rPr lang="fr-FR" sz="2000" b="1" dirty="0" smtClean="0">
                <a:latin typeface="Courier New"/>
                <a:cs typeface="Courier New"/>
              </a:rPr>
              <a:t>i = </a:t>
            </a:r>
            <a:r>
              <a:rPr lang="fr-FR" sz="2000" b="1" dirty="0">
                <a:latin typeface="Courier New"/>
                <a:cs typeface="Courier New"/>
              </a:rPr>
              <a:t>0;</a:t>
            </a:r>
          </a:p>
          <a:p>
            <a:r>
              <a:rPr lang="en-US" sz="2000" b="1" dirty="0">
                <a:latin typeface="Courier New"/>
                <a:cs typeface="Courier New"/>
              </a:rPr>
              <a:t>  </a:t>
            </a:r>
            <a:r>
              <a:rPr lang="en-US" sz="2000" b="1" dirty="0" smtClean="0">
                <a:latin typeface="Courier New"/>
                <a:cs typeface="Courier New"/>
              </a:rPr>
              <a:t>while (</a:t>
            </a:r>
            <a:r>
              <a:rPr lang="en-US" sz="2000" b="1" dirty="0">
                <a:latin typeface="Courier New"/>
                <a:cs typeface="Courier New"/>
              </a:rPr>
              <a:t>1) {</a:t>
            </a:r>
          </a:p>
          <a:p>
            <a:r>
              <a:rPr lang="ro-RO" sz="2000" b="1" dirty="0">
                <a:latin typeface="Courier New"/>
                <a:cs typeface="Courier New"/>
              </a:rPr>
              <a:t>    printf("%d: %x\n", i, s[i]);</a:t>
            </a:r>
          </a:p>
          <a:p>
            <a:r>
              <a:rPr lang="ro-RO" sz="2000" b="1" dirty="0">
                <a:latin typeface="Courier New"/>
                <a:cs typeface="Courier New"/>
              </a:rPr>
              <a:t>    i += 4;</a:t>
            </a:r>
          </a:p>
          <a:p>
            <a:r>
              <a:rPr lang="ro-RO" sz="2000" b="1" dirty="0">
                <a:latin typeface="Courier New"/>
                <a:cs typeface="Courier New"/>
              </a:rPr>
              <a:t>  }</a:t>
            </a:r>
          </a:p>
          <a:p>
            <a:r>
              <a:rPr lang="ro-RO" sz="2000" b="1" dirty="0">
                <a:latin typeface="Courier New"/>
                <a:cs typeface="Courier New"/>
              </a:rPr>
              <a:t>}</a:t>
            </a:r>
          </a:p>
        </p:txBody>
      </p:sp>
      <p:sp>
        <p:nvSpPr>
          <p:cNvPr id="6" name="TextBox 5"/>
          <p:cNvSpPr txBox="1"/>
          <p:nvPr/>
        </p:nvSpPr>
        <p:spPr>
          <a:xfrm>
            <a:off x="5661050" y="622165"/>
            <a:ext cx="2778212"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dirty="0" smtClean="0"/>
              <a:t>What will this program do?</a:t>
            </a:r>
            <a:endParaRPr lang="en-US" dirty="0"/>
          </a:p>
        </p:txBody>
      </p:sp>
    </p:spTree>
    <p:extLst>
      <p:ext uri="{BB962C8B-B14F-4D97-AF65-F5344CB8AC3E}">
        <p14:creationId xmlns:p14="http://schemas.microsoft.com/office/powerpoint/2010/main" val="159950481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64</a:t>
            </a:fld>
            <a:endParaRPr lang="en-US"/>
          </a:p>
        </p:txBody>
      </p:sp>
      <p:sp>
        <p:nvSpPr>
          <p:cNvPr id="5" name="Rectangle 4"/>
          <p:cNvSpPr/>
          <p:nvPr/>
        </p:nvSpPr>
        <p:spPr>
          <a:xfrm>
            <a:off x="385418" y="373886"/>
            <a:ext cx="6167783" cy="3477875"/>
          </a:xfrm>
          <a:prstGeom prst="rect">
            <a:avLst/>
          </a:prstGeom>
          <a:solidFill>
            <a:schemeClr val="accent6">
              <a:lumMod val="40000"/>
              <a:lumOff val="60000"/>
            </a:schemeClr>
          </a:solidFill>
        </p:spPr>
        <p:txBody>
          <a:bodyPr wrap="square">
            <a:spAutoFit/>
          </a:bodyPr>
          <a:lstStyle/>
          <a:p>
            <a:r>
              <a:rPr lang="en-US" sz="2000" b="1" dirty="0">
                <a:latin typeface="Courier New"/>
                <a:cs typeface="Courier New"/>
              </a:rPr>
              <a:t>#include &lt;</a:t>
            </a:r>
            <a:r>
              <a:rPr lang="en-US" sz="2000" b="1" dirty="0" err="1">
                <a:latin typeface="Courier New"/>
                <a:cs typeface="Courier New"/>
              </a:rPr>
              <a:t>stdio.h</a:t>
            </a:r>
            <a:r>
              <a:rPr lang="en-US" sz="2000" b="1" dirty="0">
                <a:latin typeface="Courier New"/>
                <a:cs typeface="Courier New"/>
              </a:rPr>
              <a:t>&gt;</a:t>
            </a:r>
          </a:p>
          <a:p>
            <a:r>
              <a:rPr lang="en-US" sz="2000" b="1" dirty="0">
                <a:latin typeface="Courier New"/>
                <a:cs typeface="Courier New"/>
              </a:rPr>
              <a:t>#include &lt;</a:t>
            </a:r>
            <a:r>
              <a:rPr lang="en-US" sz="2000" b="1" dirty="0" err="1">
                <a:latin typeface="Courier New"/>
                <a:cs typeface="Courier New"/>
              </a:rPr>
              <a:t>stdlib.h</a:t>
            </a:r>
            <a:r>
              <a:rPr lang="en-US" sz="2000" b="1" dirty="0">
                <a:latin typeface="Courier New"/>
                <a:cs typeface="Courier New"/>
              </a:rPr>
              <a:t>&gt;</a:t>
            </a:r>
          </a:p>
          <a:p>
            <a:endParaRPr lang="en-US" sz="2000" b="1" dirty="0">
              <a:latin typeface="Courier New"/>
              <a:cs typeface="Courier New"/>
            </a:endParaRPr>
          </a:p>
          <a:p>
            <a:r>
              <a:rPr lang="en-US" sz="2000" b="1" dirty="0" err="1">
                <a:latin typeface="Courier New"/>
                <a:cs typeface="Courier New"/>
              </a:rPr>
              <a:t>int</a:t>
            </a:r>
            <a:r>
              <a:rPr lang="en-US" sz="2000" b="1" dirty="0">
                <a:latin typeface="Courier New"/>
                <a:cs typeface="Courier New"/>
              </a:rPr>
              <a:t> main(</a:t>
            </a:r>
            <a:r>
              <a:rPr lang="en-US" sz="2000" b="1" dirty="0" err="1">
                <a:latin typeface="Courier New"/>
                <a:cs typeface="Courier New"/>
              </a:rPr>
              <a:t>int</a:t>
            </a:r>
            <a:r>
              <a:rPr lang="en-US" sz="2000" b="1" dirty="0">
                <a:latin typeface="Courier New"/>
                <a:cs typeface="Courier New"/>
              </a:rPr>
              <a:t> </a:t>
            </a:r>
            <a:r>
              <a:rPr lang="en-US" sz="2000" b="1" dirty="0" err="1">
                <a:latin typeface="Courier New"/>
                <a:cs typeface="Courier New"/>
              </a:rPr>
              <a:t>argc</a:t>
            </a:r>
            <a:r>
              <a:rPr lang="en-US" sz="2000" b="1" dirty="0">
                <a:latin typeface="Courier New"/>
                <a:cs typeface="Courier New"/>
              </a:rPr>
              <a:t>, char **</a:t>
            </a:r>
            <a:r>
              <a:rPr lang="en-US" sz="2000" b="1" dirty="0" err="1">
                <a:latin typeface="Courier New"/>
                <a:cs typeface="Courier New"/>
              </a:rPr>
              <a:t>argv</a:t>
            </a:r>
            <a:r>
              <a:rPr lang="en-US" sz="2000" b="1" dirty="0">
                <a:latin typeface="Courier New"/>
                <a:cs typeface="Courier New"/>
              </a:rPr>
              <a:t>) {</a:t>
            </a:r>
          </a:p>
          <a:p>
            <a:r>
              <a:rPr lang="ro-RO" sz="2000" b="1" dirty="0">
                <a:latin typeface="Courier New"/>
                <a:cs typeface="Courier New"/>
              </a:rPr>
              <a:t>  char *s = (char *) malloc (1);</a:t>
            </a:r>
          </a:p>
          <a:p>
            <a:r>
              <a:rPr lang="fr-FR" sz="2000" b="1" dirty="0">
                <a:latin typeface="Courier New"/>
                <a:cs typeface="Courier New"/>
              </a:rPr>
              <a:t>  </a:t>
            </a:r>
            <a:r>
              <a:rPr lang="fr-FR" sz="2000" b="1" dirty="0" err="1">
                <a:latin typeface="Courier New"/>
                <a:cs typeface="Courier New"/>
              </a:rPr>
              <a:t>int</a:t>
            </a:r>
            <a:r>
              <a:rPr lang="fr-FR" sz="2000" b="1" dirty="0">
                <a:latin typeface="Courier New"/>
                <a:cs typeface="Courier New"/>
              </a:rPr>
              <a:t> </a:t>
            </a:r>
            <a:r>
              <a:rPr lang="fr-FR" sz="2000" b="1" dirty="0" smtClean="0">
                <a:latin typeface="Courier New"/>
                <a:cs typeface="Courier New"/>
              </a:rPr>
              <a:t>i = </a:t>
            </a:r>
            <a:r>
              <a:rPr lang="fr-FR" sz="2000" b="1" dirty="0">
                <a:latin typeface="Courier New"/>
                <a:cs typeface="Courier New"/>
              </a:rPr>
              <a:t>0;</a:t>
            </a:r>
          </a:p>
          <a:p>
            <a:r>
              <a:rPr lang="en-US" sz="2000" b="1" dirty="0">
                <a:latin typeface="Courier New"/>
                <a:cs typeface="Courier New"/>
              </a:rPr>
              <a:t>  </a:t>
            </a:r>
            <a:r>
              <a:rPr lang="en-US" sz="2000" b="1" dirty="0" smtClean="0">
                <a:latin typeface="Courier New"/>
                <a:cs typeface="Courier New"/>
              </a:rPr>
              <a:t>while (</a:t>
            </a:r>
            <a:r>
              <a:rPr lang="en-US" sz="2000" b="1" dirty="0">
                <a:latin typeface="Courier New"/>
                <a:cs typeface="Courier New"/>
              </a:rPr>
              <a:t>1) {</a:t>
            </a:r>
          </a:p>
          <a:p>
            <a:r>
              <a:rPr lang="ro-RO" sz="2000" b="1" dirty="0">
                <a:latin typeface="Courier New"/>
                <a:cs typeface="Courier New"/>
              </a:rPr>
              <a:t>    printf("%d: %x\n", i, s[i]);</a:t>
            </a:r>
          </a:p>
          <a:p>
            <a:r>
              <a:rPr lang="ro-RO" sz="2000" b="1" dirty="0">
                <a:latin typeface="Courier New"/>
                <a:cs typeface="Courier New"/>
              </a:rPr>
              <a:t>    i += 4;</a:t>
            </a:r>
          </a:p>
          <a:p>
            <a:r>
              <a:rPr lang="ro-RO" sz="2000" b="1" dirty="0">
                <a:latin typeface="Courier New"/>
                <a:cs typeface="Courier New"/>
              </a:rPr>
              <a:t>  }</a:t>
            </a:r>
          </a:p>
          <a:p>
            <a:r>
              <a:rPr lang="ro-RO" sz="2000" b="1" dirty="0">
                <a:latin typeface="Courier New"/>
                <a:cs typeface="Courier New"/>
              </a:rPr>
              <a:t>}</a:t>
            </a:r>
          </a:p>
        </p:txBody>
      </p:sp>
      <p:sp>
        <p:nvSpPr>
          <p:cNvPr id="6" name="TextBox 5"/>
          <p:cNvSpPr txBox="1"/>
          <p:nvPr/>
        </p:nvSpPr>
        <p:spPr>
          <a:xfrm>
            <a:off x="5661050" y="622165"/>
            <a:ext cx="2778212"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dirty="0" smtClean="0"/>
              <a:t>What will this program do?</a:t>
            </a:r>
            <a:endParaRPr lang="en-US" dirty="0"/>
          </a:p>
        </p:txBody>
      </p:sp>
      <p:sp>
        <p:nvSpPr>
          <p:cNvPr id="7" name="Rectangle 6"/>
          <p:cNvSpPr/>
          <p:nvPr/>
        </p:nvSpPr>
        <p:spPr>
          <a:xfrm>
            <a:off x="3971641" y="1178152"/>
            <a:ext cx="4831817" cy="3785652"/>
          </a:xfrm>
          <a:prstGeom prst="rect">
            <a:avLst/>
          </a:prstGeom>
          <a:solidFill>
            <a:schemeClr val="tx1"/>
          </a:solidFill>
        </p:spPr>
        <p:txBody>
          <a:bodyPr wrap="square">
            <a:spAutoFit/>
          </a:bodyPr>
          <a:lstStyle/>
          <a:p>
            <a:r>
              <a:rPr lang="en-US" sz="2400" b="1" dirty="0">
                <a:solidFill>
                  <a:srgbClr val="FFFF00"/>
                </a:solidFill>
              </a:rPr>
              <a:t>&gt;</a:t>
            </a:r>
            <a:r>
              <a:rPr lang="en-US" sz="2400" dirty="0" smtClean="0">
                <a:solidFill>
                  <a:srgbClr val="FFFF00"/>
                </a:solidFill>
              </a:rPr>
              <a:t> </a:t>
            </a:r>
            <a:r>
              <a:rPr lang="en-US" sz="2400" b="1" dirty="0">
                <a:solidFill>
                  <a:srgbClr val="FFFF00"/>
                </a:solidFill>
              </a:rPr>
              <a:t>./</a:t>
            </a:r>
            <a:r>
              <a:rPr lang="en-US" sz="2400" b="1" dirty="0" err="1">
                <a:solidFill>
                  <a:srgbClr val="FFFF00"/>
                </a:solidFill>
              </a:rPr>
              <a:t>a.out</a:t>
            </a:r>
            <a:r>
              <a:rPr lang="en-US" sz="2400" b="1" dirty="0">
                <a:solidFill>
                  <a:srgbClr val="FFFF00"/>
                </a:solidFill>
              </a:rPr>
              <a:t> </a:t>
            </a:r>
            <a:endParaRPr lang="en-US" sz="2400" dirty="0">
              <a:solidFill>
                <a:srgbClr val="FFFF00"/>
              </a:solidFill>
            </a:endParaRPr>
          </a:p>
          <a:p>
            <a:r>
              <a:rPr lang="en-US" sz="2400" dirty="0">
                <a:solidFill>
                  <a:srgbClr val="FFFF00"/>
                </a:solidFill>
              </a:rPr>
              <a:t>0: 0</a:t>
            </a:r>
          </a:p>
          <a:p>
            <a:r>
              <a:rPr lang="en-US" sz="2400" dirty="0">
                <a:solidFill>
                  <a:srgbClr val="FFFF00"/>
                </a:solidFill>
              </a:rPr>
              <a:t>4: 0</a:t>
            </a:r>
          </a:p>
          <a:p>
            <a:r>
              <a:rPr lang="en-US" sz="2400" dirty="0">
                <a:solidFill>
                  <a:srgbClr val="FFFF00"/>
                </a:solidFill>
              </a:rPr>
              <a:t>8: 0</a:t>
            </a:r>
          </a:p>
          <a:p>
            <a:r>
              <a:rPr lang="en-US" sz="2400" dirty="0">
                <a:solidFill>
                  <a:srgbClr val="FFFF00"/>
                </a:solidFill>
              </a:rPr>
              <a:t>12: 0</a:t>
            </a:r>
          </a:p>
          <a:p>
            <a:r>
              <a:rPr lang="en-US" sz="2400" dirty="0" smtClean="0">
                <a:solidFill>
                  <a:srgbClr val="FFFF00"/>
                </a:solidFill>
              </a:rPr>
              <a:t>…</a:t>
            </a:r>
          </a:p>
          <a:p>
            <a:r>
              <a:rPr lang="en-US" sz="2400" dirty="0" smtClean="0">
                <a:solidFill>
                  <a:srgbClr val="FFFF00"/>
                </a:solidFill>
              </a:rPr>
              <a:t>1033876</a:t>
            </a:r>
            <a:r>
              <a:rPr lang="en-US" sz="2400" dirty="0">
                <a:solidFill>
                  <a:srgbClr val="FFFF00"/>
                </a:solidFill>
              </a:rPr>
              <a:t>: 0</a:t>
            </a:r>
          </a:p>
          <a:p>
            <a:r>
              <a:rPr lang="en-US" sz="2400" dirty="0">
                <a:solidFill>
                  <a:srgbClr val="FFFF00"/>
                </a:solidFill>
              </a:rPr>
              <a:t>1033880: 0</a:t>
            </a:r>
          </a:p>
          <a:p>
            <a:r>
              <a:rPr lang="en-US" sz="2400" dirty="0">
                <a:solidFill>
                  <a:srgbClr val="FFFF00"/>
                </a:solidFill>
              </a:rPr>
              <a:t>1033884: 0</a:t>
            </a:r>
          </a:p>
          <a:p>
            <a:r>
              <a:rPr lang="en-US" sz="2400" dirty="0">
                <a:solidFill>
                  <a:srgbClr val="FFFF00"/>
                </a:solidFill>
              </a:rPr>
              <a:t>Segmentation fault: </a:t>
            </a:r>
            <a:r>
              <a:rPr lang="en-US" sz="2400" dirty="0" smtClean="0">
                <a:solidFill>
                  <a:srgbClr val="FFFF00"/>
                </a:solidFill>
              </a:rPr>
              <a:t>11</a:t>
            </a:r>
            <a:endParaRPr lang="en-US" sz="2400" dirty="0">
              <a:solidFill>
                <a:srgbClr val="FFFF00"/>
              </a:solidFill>
            </a:endParaRPr>
          </a:p>
        </p:txBody>
      </p:sp>
    </p:spTree>
    <p:extLst>
      <p:ext uri="{BB962C8B-B14F-4D97-AF65-F5344CB8AC3E}">
        <p14:creationId xmlns:p14="http://schemas.microsoft.com/office/powerpoint/2010/main" val="279539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Charge</a:t>
            </a:r>
            <a:endParaRPr lang="en-US" dirty="0"/>
          </a:p>
        </p:txBody>
      </p:sp>
      <p:sp>
        <p:nvSpPr>
          <p:cNvPr id="3" name="Content Placeholder 2"/>
          <p:cNvSpPr>
            <a:spLocks noGrp="1"/>
          </p:cNvSpPr>
          <p:nvPr>
            <p:ph idx="1"/>
          </p:nvPr>
        </p:nvSpPr>
        <p:spPr/>
        <p:txBody>
          <a:bodyPr/>
          <a:lstStyle/>
          <a:p>
            <a:pPr marL="0" indent="0">
              <a:buNone/>
            </a:pPr>
            <a:r>
              <a:rPr lang="en-US" dirty="0" smtClean="0"/>
              <a:t>Examine the memory use of processes running on your computer</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65</a:t>
            </a:fld>
            <a:endParaRPr lang="en-US"/>
          </a:p>
        </p:txBody>
      </p:sp>
      <p:sp>
        <p:nvSpPr>
          <p:cNvPr id="5" name="TextBox 4"/>
          <p:cNvSpPr txBox="1"/>
          <p:nvPr/>
        </p:nvSpPr>
        <p:spPr>
          <a:xfrm>
            <a:off x="1778002" y="2851379"/>
            <a:ext cx="5224507"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400" dirty="0" smtClean="0"/>
              <a:t>Problem Set 2 is due Sunday, 9 February</a:t>
            </a:r>
            <a:endParaRPr lang="en-US" sz="2400" dirty="0"/>
          </a:p>
        </p:txBody>
      </p:sp>
      <p:sp>
        <p:nvSpPr>
          <p:cNvPr id="6" name="TextBox 5"/>
          <p:cNvSpPr txBox="1"/>
          <p:nvPr/>
        </p:nvSpPr>
        <p:spPr>
          <a:xfrm>
            <a:off x="1881504" y="3555952"/>
            <a:ext cx="5021778"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400" dirty="0" smtClean="0"/>
              <a:t>Sign-up  for your PS2 demo now/soon!</a:t>
            </a:r>
            <a:endParaRPr lang="en-US" sz="2400" dirty="0"/>
          </a:p>
        </p:txBody>
      </p:sp>
      <mc:AlternateContent xmlns:mc="http://schemas.openxmlformats.org/markup-compatibility/2006">
        <mc:Choice xmlns:p14="http://schemas.microsoft.com/office/powerpoint/2010/main" Requires="p14">
          <p:contentPart p14:bwMode="auto" r:id="rId2">
            <p14:nvContentPartPr>
              <p14:cNvPr id="7" name="Ink 6"/>
              <p14:cNvContentPartPr/>
              <p14:nvPr/>
            </p14:nvContentPartPr>
            <p14:xfrm>
              <a:off x="1062360" y="3609000"/>
              <a:ext cx="5567760" cy="529920"/>
            </p14:xfrm>
          </p:contentPart>
        </mc:Choice>
        <mc:Fallback>
          <p:pic>
            <p:nvPicPr>
              <p:cNvPr id="7" name="Ink 6"/>
              <p:cNvPicPr/>
              <p:nvPr/>
            </p:nvPicPr>
            <p:blipFill>
              <a:blip r:embed="rId3"/>
              <a:stretch>
                <a:fillRect/>
              </a:stretch>
            </p:blipFill>
            <p:spPr>
              <a:xfrm>
                <a:off x="1053000" y="3599640"/>
                <a:ext cx="5586480" cy="548640"/>
              </a:xfrm>
              <a:prstGeom prst="rect">
                <a:avLst/>
              </a:prstGeom>
            </p:spPr>
          </p:pic>
        </mc:Fallback>
      </mc:AlternateContent>
    </p:spTree>
    <p:extLst>
      <p:ext uri="{BB962C8B-B14F-4D97-AF65-F5344CB8AC3E}">
        <p14:creationId xmlns:p14="http://schemas.microsoft.com/office/powerpoint/2010/main" val="6522702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Foreground Processes</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6</a:t>
            </a:fld>
            <a:endParaRPr lang="en-US"/>
          </a:p>
        </p:txBody>
      </p:sp>
      <p:sp>
        <p:nvSpPr>
          <p:cNvPr id="5" name="Rectangle 4"/>
          <p:cNvSpPr/>
          <p:nvPr/>
        </p:nvSpPr>
        <p:spPr>
          <a:xfrm>
            <a:off x="1142081" y="2244437"/>
            <a:ext cx="2579519" cy="9144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err="1" smtClean="0"/>
              <a:t>run_command</a:t>
            </a:r>
            <a:r>
              <a:rPr lang="en-US" dirty="0" smtClean="0"/>
              <a:t>(p)</a:t>
            </a:r>
            <a:endParaRPr lang="en-US" dirty="0"/>
          </a:p>
        </p:txBody>
      </p:sp>
      <p:sp>
        <p:nvSpPr>
          <p:cNvPr id="6" name="Rectangle 5"/>
          <p:cNvSpPr/>
          <p:nvPr/>
        </p:nvSpPr>
        <p:spPr>
          <a:xfrm>
            <a:off x="1142081" y="1328944"/>
            <a:ext cx="2579519" cy="91549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main gash thread</a:t>
            </a:r>
            <a:endParaRPr lang="en-US" dirty="0"/>
          </a:p>
        </p:txBody>
      </p:sp>
      <p:sp>
        <p:nvSpPr>
          <p:cNvPr id="7" name="Rectangle 6"/>
          <p:cNvSpPr/>
          <p:nvPr/>
        </p:nvSpPr>
        <p:spPr>
          <a:xfrm>
            <a:off x="1142081" y="3158839"/>
            <a:ext cx="2579519" cy="91549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main gash thread</a:t>
            </a:r>
            <a:endParaRPr lang="en-US" dirty="0"/>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932040" y="1493280"/>
              <a:ext cx="6427440" cy="2059200"/>
            </p14:xfrm>
          </p:contentPart>
        </mc:Choice>
        <mc:Fallback>
          <p:pic>
            <p:nvPicPr>
              <p:cNvPr id="3" name="Ink 2"/>
              <p:cNvPicPr/>
              <p:nvPr/>
            </p:nvPicPr>
            <p:blipFill>
              <a:blip r:embed="rId3"/>
              <a:stretch>
                <a:fillRect/>
              </a:stretch>
            </p:blipFill>
            <p:spPr>
              <a:xfrm>
                <a:off x="922680" y="1483920"/>
                <a:ext cx="6446160" cy="2077920"/>
              </a:xfrm>
              <a:prstGeom prst="rect">
                <a:avLst/>
              </a:prstGeom>
            </p:spPr>
          </p:pic>
        </mc:Fallback>
      </mc:AlternateContent>
    </p:spTree>
    <p:extLst>
      <p:ext uri="{BB962C8B-B14F-4D97-AF65-F5344CB8AC3E}">
        <p14:creationId xmlns:p14="http://schemas.microsoft.com/office/powerpoint/2010/main" val="27041833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Processes</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7</a:t>
            </a:fld>
            <a:endParaRPr lang="en-US"/>
          </a:p>
        </p:txBody>
      </p:sp>
      <p:sp>
        <p:nvSpPr>
          <p:cNvPr id="5" name="Rectangle 4"/>
          <p:cNvSpPr/>
          <p:nvPr/>
        </p:nvSpPr>
        <p:spPr>
          <a:xfrm>
            <a:off x="1142081" y="2244437"/>
            <a:ext cx="2579519" cy="9144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err="1" smtClean="0"/>
              <a:t>run_command</a:t>
            </a:r>
            <a:r>
              <a:rPr lang="en-US" dirty="0" smtClean="0"/>
              <a:t>(p)</a:t>
            </a:r>
            <a:endParaRPr lang="en-US" dirty="0"/>
          </a:p>
        </p:txBody>
      </p:sp>
      <p:sp>
        <p:nvSpPr>
          <p:cNvPr id="6" name="Rectangle 5"/>
          <p:cNvSpPr/>
          <p:nvPr/>
        </p:nvSpPr>
        <p:spPr>
          <a:xfrm>
            <a:off x="1142081" y="1328944"/>
            <a:ext cx="2579519" cy="91549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main gash thread</a:t>
            </a:r>
            <a:endParaRPr lang="en-US" dirty="0"/>
          </a:p>
        </p:txBody>
      </p:sp>
      <p:sp>
        <p:nvSpPr>
          <p:cNvPr id="7" name="Rectangle 6"/>
          <p:cNvSpPr/>
          <p:nvPr/>
        </p:nvSpPr>
        <p:spPr>
          <a:xfrm>
            <a:off x="1142081" y="3158839"/>
            <a:ext cx="2579519" cy="91549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main gash thread</a:t>
            </a:r>
            <a:endParaRPr lang="en-US" dirty="0"/>
          </a:p>
        </p:txBody>
      </p:sp>
      <p:sp>
        <p:nvSpPr>
          <p:cNvPr id="3" name="Rectangle 2"/>
          <p:cNvSpPr/>
          <p:nvPr/>
        </p:nvSpPr>
        <p:spPr>
          <a:xfrm>
            <a:off x="1142081" y="2244439"/>
            <a:ext cx="2579519" cy="2854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spawn(…)</a:t>
            </a:r>
            <a:endParaRPr lang="en-US" dirty="0"/>
          </a:p>
        </p:txBody>
      </p:sp>
      <p:sp>
        <p:nvSpPr>
          <p:cNvPr id="8" name="Rectangle 7"/>
          <p:cNvSpPr/>
          <p:nvPr/>
        </p:nvSpPr>
        <p:spPr>
          <a:xfrm>
            <a:off x="6166352" y="1958962"/>
            <a:ext cx="2579519" cy="285476"/>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new task</a:t>
            </a:r>
            <a:endParaRPr lang="en-US" dirty="0"/>
          </a:p>
        </p:txBody>
      </p:sp>
      <p:sp>
        <p:nvSpPr>
          <p:cNvPr id="9" name="Down Arrow 8"/>
          <p:cNvSpPr/>
          <p:nvPr/>
        </p:nvSpPr>
        <p:spPr>
          <a:xfrm>
            <a:off x="2254617" y="2598821"/>
            <a:ext cx="354438" cy="56001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Curved Connector 10"/>
          <p:cNvCxnSpPr>
            <a:stCxn id="3" idx="3"/>
            <a:endCxn id="8" idx="0"/>
          </p:cNvCxnSpPr>
          <p:nvPr/>
        </p:nvCxnSpPr>
        <p:spPr>
          <a:xfrm flipV="1">
            <a:off x="3721600" y="1958961"/>
            <a:ext cx="3734515" cy="428214"/>
          </a:xfrm>
          <a:prstGeom prst="curvedConnector4">
            <a:avLst>
              <a:gd name="adj1" fmla="val 38004"/>
              <a:gd name="adj2" fmla="val 295914"/>
            </a:avLst>
          </a:prstGeom>
          <a:ln>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p14="http://schemas.microsoft.com/office/powerpoint/2010/main" Requires="p14">
          <p:contentPart p14:bwMode="auto" r:id="rId2">
            <p14:nvContentPartPr>
              <p14:cNvPr id="10" name="Ink 9"/>
              <p14:cNvContentPartPr/>
              <p14:nvPr/>
            </p14:nvContentPartPr>
            <p14:xfrm>
              <a:off x="732960" y="917640"/>
              <a:ext cx="8354160" cy="3697560"/>
            </p14:xfrm>
          </p:contentPart>
        </mc:Choice>
        <mc:Fallback>
          <p:pic>
            <p:nvPicPr>
              <p:cNvPr id="10" name="Ink 9"/>
              <p:cNvPicPr/>
              <p:nvPr/>
            </p:nvPicPr>
            <p:blipFill>
              <a:blip r:embed="rId3"/>
              <a:stretch>
                <a:fillRect/>
              </a:stretch>
            </p:blipFill>
            <p:spPr>
              <a:xfrm>
                <a:off x="723600" y="908280"/>
                <a:ext cx="8372880" cy="3716280"/>
              </a:xfrm>
              <a:prstGeom prst="rect">
                <a:avLst/>
              </a:prstGeom>
            </p:spPr>
          </p:pic>
        </mc:Fallback>
      </mc:AlternateContent>
    </p:spTree>
    <p:extLst>
      <p:ext uri="{BB962C8B-B14F-4D97-AF65-F5344CB8AC3E}">
        <p14:creationId xmlns:p14="http://schemas.microsoft.com/office/powerpoint/2010/main" val="109852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4804E-6 4.51035E-6 L 0.55553 0.00432 " pathEditMode="relative" rAng="0" ptsTypes="AA">
                                      <p:cBhvr>
                                        <p:cTn id="6" dur="2000" fill="hold"/>
                                        <p:tgtEl>
                                          <p:spTgt spid="5"/>
                                        </p:tgtEl>
                                        <p:attrNameLst>
                                          <p:attrName>ppt_x</p:attrName>
                                          <p:attrName>ppt_y</p:attrName>
                                        </p:attrNameLst>
                                      </p:cBhvr>
                                      <p:rCtr x="27768" y="216"/>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1000"/>
                            </p:stCondLst>
                            <p:childTnLst>
                              <p:par>
                                <p:cTn id="18" presetID="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0-#ppt_w/2"/>
                                          </p:val>
                                        </p:tav>
                                        <p:tav tm="100000">
                                          <p:val>
                                            <p:strVal val="#ppt_x"/>
                                          </p:val>
                                        </p:tav>
                                      </p:tavLst>
                                    </p:anim>
                                    <p:anim calcmode="lin" valueType="num">
                                      <p:cBhvr additive="base">
                                        <p:cTn id="21"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Parsing Commands</a:t>
            </a:r>
            <a:endParaRPr lang="en-US" dirty="0"/>
          </a:p>
        </p:txBody>
      </p:sp>
      <p:sp>
        <p:nvSpPr>
          <p:cNvPr id="3" name="Content Placeholder 2"/>
          <p:cNvSpPr>
            <a:spLocks noGrp="1"/>
          </p:cNvSpPr>
          <p:nvPr>
            <p:ph idx="1"/>
          </p:nvPr>
        </p:nvSpPr>
        <p:spPr>
          <a:xfrm>
            <a:off x="457200" y="1200151"/>
            <a:ext cx="5036584" cy="3394472"/>
          </a:xfrm>
        </p:spPr>
        <p:txBody>
          <a:bodyPr>
            <a:normAutofit/>
          </a:bodyPr>
          <a:lstStyle/>
          <a:p>
            <a:pPr marL="0" indent="0">
              <a:buNone/>
            </a:pPr>
            <a:r>
              <a:rPr lang="en-US" dirty="0" smtClean="0"/>
              <a:t>Not our main focus</a:t>
            </a:r>
          </a:p>
          <a:p>
            <a:pPr marL="0" indent="0">
              <a:buNone/>
            </a:pPr>
            <a:r>
              <a:rPr lang="en-US" dirty="0" smtClean="0"/>
              <a:t>The main tests will be fairly simple, but you should definitely be able to handle </a:t>
            </a:r>
          </a:p>
          <a:p>
            <a:pPr marL="0" indent="0">
              <a:buNone/>
            </a:pPr>
            <a:r>
              <a:rPr lang="en-US" b="1" dirty="0" err="1"/>
              <a:t>ifconfig</a:t>
            </a:r>
            <a:r>
              <a:rPr lang="en-US" b="1" dirty="0"/>
              <a:t> | </a:t>
            </a:r>
            <a:r>
              <a:rPr lang="en-US" b="1" dirty="0" err="1"/>
              <a:t>grep</a:t>
            </a:r>
            <a:r>
              <a:rPr lang="en-US" b="1" dirty="0"/>
              <a:t> "flags" | tail</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8</a:t>
            </a:fld>
            <a:endParaRPr lang="en-US"/>
          </a:p>
        </p:txBody>
      </p:sp>
      <p:sp>
        <p:nvSpPr>
          <p:cNvPr id="5" name="TextBox 4"/>
          <p:cNvSpPr txBox="1"/>
          <p:nvPr/>
        </p:nvSpPr>
        <p:spPr>
          <a:xfrm>
            <a:off x="5373688" y="1416722"/>
            <a:ext cx="3503558" cy="203132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dirty="0" smtClean="0"/>
              <a:t>command :=  program</a:t>
            </a:r>
          </a:p>
          <a:p>
            <a:r>
              <a:rPr lang="en-US" dirty="0" smtClean="0"/>
              <a:t>command := command </a:t>
            </a:r>
            <a:r>
              <a:rPr lang="en-US" b="1" dirty="0" smtClean="0"/>
              <a:t>&amp;</a:t>
            </a:r>
          </a:p>
          <a:p>
            <a:r>
              <a:rPr lang="en-US" dirty="0" smtClean="0"/>
              <a:t>command := command </a:t>
            </a:r>
            <a:r>
              <a:rPr lang="en-US" b="1" dirty="0" smtClean="0"/>
              <a:t>&lt;</a:t>
            </a:r>
            <a:r>
              <a:rPr lang="en-US" dirty="0" smtClean="0"/>
              <a:t> file</a:t>
            </a:r>
          </a:p>
          <a:p>
            <a:r>
              <a:rPr lang="en-US" dirty="0"/>
              <a:t>command := command </a:t>
            </a:r>
            <a:r>
              <a:rPr lang="en-US" b="1" dirty="0" smtClean="0"/>
              <a:t>&gt;</a:t>
            </a:r>
            <a:r>
              <a:rPr lang="en-US" dirty="0" smtClean="0"/>
              <a:t> file</a:t>
            </a:r>
            <a:endParaRPr lang="en-US" dirty="0"/>
          </a:p>
          <a:p>
            <a:r>
              <a:rPr lang="en-US" dirty="0"/>
              <a:t>command := command </a:t>
            </a:r>
            <a:r>
              <a:rPr lang="en-US" b="1" dirty="0" smtClean="0"/>
              <a:t>|</a:t>
            </a:r>
            <a:r>
              <a:rPr lang="en-US" dirty="0" smtClean="0"/>
              <a:t> command</a:t>
            </a:r>
          </a:p>
          <a:p>
            <a:r>
              <a:rPr lang="en-US" dirty="0" smtClean="0"/>
              <a:t>program := </a:t>
            </a:r>
            <a:r>
              <a:rPr lang="en-US" i="1" dirty="0" smtClean="0"/>
              <a:t>valid program name</a:t>
            </a:r>
          </a:p>
          <a:p>
            <a:r>
              <a:rPr lang="en-US" dirty="0" smtClean="0"/>
              <a:t>file := </a:t>
            </a:r>
            <a:r>
              <a:rPr lang="en-US" i="1" dirty="0" smtClean="0"/>
              <a:t>valid pathname</a:t>
            </a:r>
            <a:endParaRPr lang="en-US" dirty="0"/>
          </a:p>
        </p:txBody>
      </p:sp>
      <mc:AlternateContent xmlns:mc="http://schemas.openxmlformats.org/markup-compatibility/2006">
        <mc:Choice xmlns:p14="http://schemas.microsoft.com/office/powerpoint/2010/main" Requires="p14">
          <p:contentPart p14:bwMode="auto" r:id="rId2">
            <p14:nvContentPartPr>
              <p14:cNvPr id="6" name="Ink 5"/>
              <p14:cNvContentPartPr/>
              <p14:nvPr/>
            </p14:nvContentPartPr>
            <p14:xfrm>
              <a:off x="976680" y="1569600"/>
              <a:ext cx="4401720" cy="2450520"/>
            </p14:xfrm>
          </p:contentPart>
        </mc:Choice>
        <mc:Fallback>
          <p:pic>
            <p:nvPicPr>
              <p:cNvPr id="6" name="Ink 5"/>
              <p:cNvPicPr/>
              <p:nvPr/>
            </p:nvPicPr>
            <p:blipFill>
              <a:blip r:embed="rId3"/>
              <a:stretch>
                <a:fillRect/>
              </a:stretch>
            </p:blipFill>
            <p:spPr>
              <a:xfrm>
                <a:off x="967320" y="1560240"/>
                <a:ext cx="4420440" cy="2469240"/>
              </a:xfrm>
              <a:prstGeom prst="rect">
                <a:avLst/>
              </a:prstGeom>
            </p:spPr>
          </p:pic>
        </mc:Fallback>
      </mc:AlternateContent>
    </p:spTree>
    <p:extLst>
      <p:ext uri="{BB962C8B-B14F-4D97-AF65-F5344CB8AC3E}">
        <p14:creationId xmlns:p14="http://schemas.microsoft.com/office/powerpoint/2010/main" val="3334632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22020</TotalTime>
  <Words>1907</Words>
  <Application>Microsoft Office PowerPoint</Application>
  <PresentationFormat>On-screen Show (16:9)</PresentationFormat>
  <Paragraphs>528</Paragraphs>
  <Slides>66</Slides>
  <Notes>1</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Office Theme</vt:lpstr>
      <vt:lpstr>Class 6</vt:lpstr>
      <vt:lpstr>Plan for Today</vt:lpstr>
      <vt:lpstr>Today’s OS News</vt:lpstr>
      <vt:lpstr>PowerPoint Presentation</vt:lpstr>
      <vt:lpstr>Today’s Experiment!</vt:lpstr>
      <vt:lpstr>Honor Policy</vt:lpstr>
      <vt:lpstr>Foreground Processes</vt:lpstr>
      <vt:lpstr>Background Processes</vt:lpstr>
      <vt:lpstr>Parsing Commands</vt:lpstr>
      <vt:lpstr>Weilin’s Most Evil Test</vt:lpstr>
      <vt:lpstr>Handling Signals</vt:lpstr>
      <vt:lpstr>Handling Signals</vt:lpstr>
      <vt:lpstr>PowerPoint Presentation</vt:lpstr>
      <vt:lpstr>PowerPoint Presentation</vt:lpstr>
      <vt:lpstr>PowerPoint Presentation</vt:lpstr>
      <vt:lpstr>Handling Signals</vt:lpstr>
      <vt:lpstr>How the Kernel Makes a Process</vt:lpstr>
      <vt:lpstr>Batch Processing</vt:lpstr>
      <vt:lpstr>Process Abstraction</vt:lpstr>
      <vt:lpstr>Memory Isolation</vt:lpstr>
      <vt:lpstr>Software-Based Memory Isolation</vt:lpstr>
      <vt:lpstr>PowerPoint Presentation</vt:lpstr>
      <vt:lpstr>PowerPoint Presentation</vt:lpstr>
      <vt:lpstr>Hardware-Based Memory Isolation</vt:lpstr>
      <vt:lpstr>Virtual Memory</vt:lpstr>
      <vt:lpstr>Virtual Memory</vt:lpstr>
      <vt:lpstr>Getting Into the Details…</vt:lpstr>
      <vt:lpstr>PowerPoint Presentation</vt:lpstr>
      <vt:lpstr>Generating an Address</vt:lpstr>
      <vt:lpstr>PowerPoint Presentation</vt:lpstr>
      <vt:lpstr>PowerPoint Presentation</vt:lpstr>
      <vt:lpstr>PowerPoint Presentation</vt:lpstr>
      <vt:lpstr>PowerPoint Presentation</vt:lpstr>
      <vt:lpstr>1982</vt:lpstr>
      <vt:lpstr>PowerPoint Presentation</vt:lpstr>
      <vt:lpstr>PowerPoint Presentation</vt:lpstr>
      <vt:lpstr>Five x86-64 Processor Modes</vt:lpstr>
      <vt:lpstr>PowerPoint Presentation</vt:lpstr>
      <vt:lpstr>Address Translation</vt:lpstr>
      <vt:lpstr>Accessing Memory</vt:lpstr>
      <vt:lpstr>Computing the Linear Address</vt:lpstr>
      <vt:lpstr>Fetching an Instruction</vt:lpstr>
      <vt:lpstr>Segmentation Tables</vt:lpstr>
      <vt:lpstr>Segmentation Tables</vt:lpstr>
      <vt:lpstr>PowerPoint Presentation</vt:lpstr>
      <vt:lpstr>PowerPoint Presentation</vt:lpstr>
      <vt:lpstr>PowerPoint Presentation</vt:lpstr>
      <vt:lpstr>Paging</vt:lpstr>
      <vt:lpstr>PowerPoint Presentation</vt:lpstr>
      <vt:lpstr>Paging</vt:lpstr>
      <vt:lpstr>PowerPoint Presentation</vt:lpstr>
      <vt:lpstr>Overview (Intel 386)</vt:lpstr>
      <vt:lpstr>Page Table Entries</vt:lpstr>
      <vt:lpstr>386 Checkup</vt:lpstr>
      <vt:lpstr>How slow is this???!</vt:lpstr>
      <vt:lpstr>PowerPoint Presentation</vt:lpstr>
      <vt:lpstr>My Favorite Statement in the Linux Kernel Code!</vt:lpstr>
      <vt:lpstr>PowerPoint Presentation</vt:lpstr>
      <vt:lpstr>PowerPoint Presentation</vt:lpstr>
      <vt:lpstr>Page Fault</vt:lpstr>
      <vt:lpstr>PowerPoint Presentation</vt:lpstr>
      <vt:lpstr>PowerPoint Presentation</vt:lpstr>
      <vt:lpstr>PowerPoint Presentation</vt:lpstr>
      <vt:lpstr>PowerPoint Presentation</vt:lpstr>
      <vt:lpstr>PowerPoint Presentation</vt:lpstr>
      <vt:lpstr>Charge</vt:lpstr>
    </vt:vector>
  </TitlesOfParts>
  <Company>University of Virginia</Company>
  <LinksUpToDate>false</LinksUpToDate>
  <SharedDoc>false</SharedDoc>
  <HyperlinkBase>http://rust-class.org</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Operating Systems: Shell</dc:title>
  <dc:creator>David Evans</dc:creator>
  <cp:lastModifiedBy>UVaUser</cp:lastModifiedBy>
  <cp:revision>202</cp:revision>
  <cp:lastPrinted>2014-01-30T14:57:33Z</cp:lastPrinted>
  <dcterms:created xsi:type="dcterms:W3CDTF">2013-08-26T17:24:32Z</dcterms:created>
  <dcterms:modified xsi:type="dcterms:W3CDTF">2014-02-04T18:47:13Z</dcterms:modified>
</cp:coreProperties>
</file>