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44"/>
  </p:notesMasterIdLst>
  <p:handoutMasterIdLst>
    <p:handoutMasterId r:id="rId45"/>
  </p:handoutMasterIdLst>
  <p:sldIdLst>
    <p:sldId id="305" r:id="rId2"/>
    <p:sldId id="364" r:id="rId3"/>
    <p:sldId id="487" r:id="rId4"/>
    <p:sldId id="493" r:id="rId5"/>
    <p:sldId id="495" r:id="rId6"/>
    <p:sldId id="496" r:id="rId7"/>
    <p:sldId id="497" r:id="rId8"/>
    <p:sldId id="494" r:id="rId9"/>
    <p:sldId id="498" r:id="rId10"/>
    <p:sldId id="499" r:id="rId11"/>
    <p:sldId id="500" r:id="rId12"/>
    <p:sldId id="501" r:id="rId13"/>
    <p:sldId id="492" r:id="rId14"/>
    <p:sldId id="488" r:id="rId15"/>
    <p:sldId id="491" r:id="rId16"/>
    <p:sldId id="490" r:id="rId17"/>
    <p:sldId id="502" r:id="rId18"/>
    <p:sldId id="409" r:id="rId19"/>
    <p:sldId id="410" r:id="rId20"/>
    <p:sldId id="411" r:id="rId21"/>
    <p:sldId id="412" r:id="rId22"/>
    <p:sldId id="413" r:id="rId23"/>
    <p:sldId id="415" r:id="rId24"/>
    <p:sldId id="508" r:id="rId25"/>
    <p:sldId id="509" r:id="rId26"/>
    <p:sldId id="510" r:id="rId27"/>
    <p:sldId id="511" r:id="rId28"/>
    <p:sldId id="512" r:id="rId29"/>
    <p:sldId id="513" r:id="rId30"/>
    <p:sldId id="514" r:id="rId31"/>
    <p:sldId id="515" r:id="rId32"/>
    <p:sldId id="516" r:id="rId33"/>
    <p:sldId id="517" r:id="rId34"/>
    <p:sldId id="518" r:id="rId35"/>
    <p:sldId id="521" r:id="rId36"/>
    <p:sldId id="522" r:id="rId37"/>
    <p:sldId id="520" r:id="rId38"/>
    <p:sldId id="420" r:id="rId39"/>
    <p:sldId id="486" r:id="rId40"/>
    <p:sldId id="519" r:id="rId41"/>
    <p:sldId id="422" r:id="rId42"/>
    <p:sldId id="503"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66"/>
    <a:srgbClr val="66C9E3"/>
    <a:srgbClr val="A8D2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78" d="100"/>
          <a:sy n="78" d="100"/>
        </p:scale>
        <p:origin x="-1024" y="-96"/>
      </p:cViewPr>
      <p:guideLst>
        <p:guide orient="horz" pos="1620"/>
        <p:guide pos="2880"/>
      </p:guideLst>
    </p:cSldViewPr>
  </p:slideViewPr>
  <p:notesTextViewPr>
    <p:cViewPr>
      <p:scale>
        <a:sx n="100" d="100"/>
        <a:sy n="100" d="100"/>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E77B07-26ED-A949-9D4B-44C207F8A4D1}" type="datetimeFigureOut">
              <a:rPr lang="en-US" smtClean="0"/>
              <a:t>2/18/14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AEABA4-34FF-E546-B451-A8222159DB1C}" type="slidenum">
              <a:rPr lang="en-US" smtClean="0"/>
              <a:t>‹#›</a:t>
            </a:fld>
            <a:endParaRPr lang="en-US"/>
          </a:p>
        </p:txBody>
      </p:sp>
    </p:spTree>
    <p:extLst>
      <p:ext uri="{BB962C8B-B14F-4D97-AF65-F5344CB8AC3E}">
        <p14:creationId xmlns:p14="http://schemas.microsoft.com/office/powerpoint/2010/main" val="109822073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7:23:18.718"/>
    </inkml:context>
    <inkml:brush xml:id="br0">
      <inkml:brushProperty name="width" value="0.05292" units="cm"/>
      <inkml:brushProperty name="height" value="0.05292" units="cm"/>
      <inkml:brushProperty name="color" value="#FF0000"/>
    </inkml:brush>
  </inkml:definitions>
  <inkml:trace contextRef="#ctx0" brushRef="#br0">1632 13548,'17'-10,"-14"4,-3 6,0 0,0 0,0 0,0 0,-1-5,1 5,0 0,0 0,0 0,-10-11,10 11,0 0,0 0,-28-25,28 25,0 0,-37-21,37 21,-54-21,-12-1,-10-8,16 20,28-4,30 12,23 12,27 8,12 30,-25-29,-31 13,-30 1,-23-15,-16-12,7-3,7 4,11-10</inkml:trace>
  <inkml:trace contextRef="#ctx0" brushRef="#br0" timeOffset="475365">3356 6690,'49'-8,"42"6,30-2,38 1,37 3,28 7,20 2,17-28,30-5,38 7,48 8,6 15,1-1,-11-15,4-8,3-3,8 1,2-2,-4 0,-3 4,-2 3,0 0,2-11,7-8,2 1,6 9,-20 19,-6 13,-6 7,6-20,-1-3,-5-6,-13 7,-29-4,3-10,11 1,3 4,11 11,-15 7,-19 13,-4-5,21 4,2 4,11 12,-3 3,-14-6,-12 5,5 0,-1-4,7-6,-7 2,-27-5,-11-2,-6 1,-20-17,-17-7,-13 0,-17 1,-19-5,-14 12,5-1,5-6,11 6,-18 9,-24-13,-33 27</inkml:trace>
  <inkml:trace contextRef="#ctx0" brushRef="#br0" timeOffset="490949">2800 9754,'12'7,"-6"0,-6-7,0 0,0 0,0 0,3 4,-3-4,0 0,0 0,13 5,-13-5,0 0,23 12,-23-12,55 17,5-3,13-1,8-6,32 19,32 6,33 12,24-10,8-27,26-14,21-7,9 4,13 0,11 9,24 7,16-2,11-9,0-7,-2-5,2 6,-4 3,17-5,-17 5,-16-6,8-13,1-3,13 1,10 10,-26 11,-4 9,-6-2,10-7,8-4,-10 0,-4 0,-23-1,-19 1,-9 6,0 2,19 2,-4 6,-11-4,6-2,15 1,9 6,14 6,-9 8,-26-4,-15-5,-4-7,15-6,1-7,3 2,-6-3,-13 5,-14-8,2-4,3 4,4 6,19 6,-1 8,-12-4,-34-14,-24-6,-17 1,-28 0,-10 9,-22 8,-19 8</inkml:trace>
  <inkml:trace contextRef="#ctx0" brushRef="#br0" timeOffset="493526">8790 10836,'31'-18,"11"8,-42 10,0 0,43-6,-43 6,54-3,29 3,34 2,40-4,32-7,9-4,-14 9,-46 12,-42-2,-42-7,-40-3,-28-4,-38-10,-20-13,-18-9,-6-3,4-13,12 12,33 22,23 17,27 6,44 15,51 17,28 9,5 11,-21 6,-45 9,-50-7,-37-14,-59-9,-59-1,-31 2,15-1,46 7</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7:55:33.767"/>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9C4A09"/>
    </inkml:brush>
  </inkml:definitions>
  <inkml:trace contextRef="#ctx0" brushRef="#br0">7540 7912,'-15'-59,"8"-5,7 64,10-73,28-13,9-1,-3 7,10 6,21-14,50-8,42-13,45-4,30 7,5 15,19 27,20 28,51 31,52 35,35 37,-28 27,-28 42,-29 44,-32 37,-22 32,-26 20,-53 22,-71 14,-88 4,-56 2,-58 4,-45-12,-50-13,-51-32,-63-25,-59-32,-49-43,-28-46,-23-54,-14-47,-3-39,8-42,32-33,52-31,59-23,33-25,40-9,8-16,9-24,72-10,70-8,68-22,79-10,88-7,71 22,5 34,-20 35,16 24</inkml:trace>
  <inkml:trace contextRef="#ctx0" brushRef="#br0" timeOffset="1281">19518 6451,'-132'-15,"-99"19,-70 22,-37 45,-11 29,-22 9,-16 43,-16 45,21 47,25 34,34 24,63 8,84 5,79 11,93-9,81-22,92-18,89-24,72-40,65-35,48-40,40-46,42-53,10-54,2-56,-14-41,-30-45,-37-37,-49-41,-63-38,-65-37,-101-17,-75-25,-86 21,-105-4,-101 13,-110 23,-112 40,-70 36,-45 58,-9 47,4 44,8 43</inkml:trace>
  <inkml:trace contextRef="#ctx0" brushRef="#br0" timeOffset="2427">10186 8228,'16'-51,"30"-1,-46 52,128-62,60-9,46-6,55-10,69-12,66 3,80 2,76 6,49 19,10 35,-4 35,-12 35,-10 38,-67 27,-99 19,-110-2,-94-13,-56-23,-59-24,-58-20,-59-29,-11-10,-18-53,-2-62,-1-32,-29 7,-30 30,-16 39,1 46,40 57,56 61,58 42,45 24,22-6,-8-15,-27-18,-53-42,-30-37,-44-22,-57-28,-60-16,-44-2,-7 12,45 25,54 29</inkml:trace>
  <inkml:trace contextRef="#ctx0" brushRef="#br0" timeOffset="3504">18209 9628,'-68'69,"-56"4,-45-5,-50-19,-52-14,-29-3,-32-11,-39-17,-41-19,-48-18,-21-10,-14-13,-22-9,-8-9,16-14,29 0,-6-1,106 9,68 11,59 20,79 16,80 8,73 1,42-8,61-7,38 14,42 8,21-3,-3-4,-14 3,-77 7,-68 16,-53 22,-89 9,-68-6,-26 13,37 11,70 15,75 4,78 19,88 34,27 34,-16 39,-12 37</inkml:trace>
  <inkml:trace contextRef="#ctx0" brushRef="#br0" timeOffset="20082">9759 11714,'-6'2,"0"35,6-37,0 0,24 77,-24-77,33 96,-17-4,0-22,-1-32,-15-31,-30-35,-25-38,-14-34,47-7,58 31,56 19,15 28,-27 18</inkml:trace>
  <inkml:trace contextRef="#ctx0" brushRef="#br0" timeOffset="20678">10405 11659,'-27'24,"-16"20,43-44,-36 62,16 16,29-2,31-15,25-20,-3-25,-5-19,-3-29,-4-21</inkml:trace>
  <inkml:trace contextRef="#ctx0" brushRef="#br0" timeOffset="20891">10762 11399,'-1'-7,"3"-1,-2 8,0 0,0 0,17-2,-17 2,0 0,27 18,-27-18</inkml:trace>
  <inkml:trace contextRef="#ctx0" brushRef="#br0" timeOffset="21054">11037 11705,'-3'2,"-3"-8,6 6,0 0,0 0,-7-15,7 15,0 0,-2-12,2 12</inkml:trace>
  <inkml:trace contextRef="#ctx0" brushRef="#br0" timeOffset="21381">11478 11260,'24'15,"20"54,-44-69,52 92,5 20,-12 1,-4-22,-13-23</inkml:trace>
  <inkml:trace contextRef="#ctx0" brushRef="#br0" timeOffset="21590">11997 11761,'-66'-9,"-57"6,27 2,8 1,14-6,17-18</inkml:trace>
  <inkml:trace contextRef="#ctx0" brushRef="#br0" timeOffset="21785">11550 11275,'-28'21,"-42"14,70-35,-66 43,11 9,13 16,1 8</inkml:trace>
  <inkml:trace contextRef="#ctx0" brushRef="#br0" timeOffset="22545">17404 11414,'43'63,"-18"14,-18-36,-4-27,-19-22,-24-40,20-40,16-17,36 19,30 31,5 21,-16 24,-23 21</inkml:trace>
  <inkml:trace contextRef="#ctx0" brushRef="#br0" timeOffset="22904">18037 11234,'-10'0,"-34"8,44-8,0 0,-56 19,56-19,-59 42,13 25,24 9,42-7,21-18,24-24,13-14,2-14,-19-12</inkml:trace>
  <inkml:trace contextRef="#ctx0" brushRef="#br0" timeOffset="23366">18827 11128,'7'-15,"3"7,-10 8,0 0,10-1,-10 1</inkml:trace>
  <inkml:trace contextRef="#ctx0" brushRef="#br0" timeOffset="23606">19019 11530,'8'-1,"-7"-5,-1 6,0 0,0 0,0 0,8-13,-8 13,0 0,0 0,-2-10,2 10,0 0,-11-13,11 13,-2-5</inkml:trace>
  <inkml:trace contextRef="#ctx0" brushRef="#br0" timeOffset="24007">19716 10944,'21'58,"10"47,7 13,-4 11,-9-26,-1-28,-10-15,2-29</inkml:trace>
  <inkml:trace contextRef="#ctx0" brushRef="#br0" timeOffset="24221">20164 11565,'-3'9,"-49"11,52-20,-79 8,-23 6,12 2,17-7,11-10,30-20</inkml:trace>
  <inkml:trace contextRef="#ctx0" brushRef="#br0" timeOffset="24446">19738 10988,'-34'-18,"-8"27,42-9,0 0,-35 36,35-36,-52 67,0 20,11 17</inkml:trace>
  <inkml:trace contextRef="#ctx0" brushRef="#br0" timeOffset="29257">13107 3327,'0'-15,"8"-5,-8 20,0 0,0 0,9-13,-9 13,0 0,24-12,-24 12,32-7,36 23,57 19,59 18,41 16,17 18,-2 17,2 31,20 28,27 22,19 19,-2 7,-45-1,-40 0,-25 16,2 16,-31-21,-54-28,-34-27,-22-17,4-13,-23-27,-15-36,-19-30,0-5,-6-17,11 1,-8-15,5-15,14-29,21-24,12-24,-5-10,-18-26,-5-8,-6 28,13 57,1 35,-10 44,-5 44,-23 27,-4 25,-11-5,-16-22,-33-39,-22-50,-42-71,-61-55,-5 18,43 47,46 23,10 18,4-8,-10-6</inkml:trace>
  <inkml:trace contextRef="#ctx0" brushRef="#br0" timeOffset="30893">12596 3058,'-2'-10,"-5"9,7 1,0 0,0 0,-26 21,26-21,0 0,-51 78,51-78,-62 123,5 3,9-26,19-27,5-19,-4-20,0-25</inkml:trace>
  <inkml:trace contextRef="#ctx0" brushRef="#br0" timeOffset="31119">12598 3663,'-19'-36,"-54"-26,73 62,-104-87,-16-23,-9-2,32 33,48 34,25 18</inkml:trace>
  <inkml:trace contextRef="#ctx0" brushRef="#br0" timeOffset="35906">13395 2876,'19'-9,"-12"8,-7 1,0 0,0 0,0 0,-6 8,6-8,0 0,0 0,-35 33,35-33,0 0,-55 72,55-72,-81 108,-34 16,-38-17,-15-17,-42-15,6-10,18-1,28 1,25 4,33-14,26-5</inkml:trace>
  <inkml:trace contextRef="#ctx0" brushRef="#br0" timeOffset="38912">20465 10631,'27'25,"-30"8,3-33,0 0,-23 43,23-43,-51 44,-7-8,0-10,29-19,19-6,14-2,17-1,35-2,23 3,16 5,15-2,-10-9,-47 19,-29 3</inkml:trace>
  <inkml:trace contextRef="#ctx0" brushRef="#br0" timeOffset="39371">20562 10652,'-13'-4,"0"-3,13 7,0 0,0 0,-18-17,18 17,0 0,-32-23,32 23,-44-21,-24-18,0-5</inkml:trace>
  <inkml:trace contextRef="#ctx0" brushRef="#br0" timeOffset="40707">20985 10971,'-10'-2,"-30"2,40 0,0 0,-49 6,49-6,-66-10,-31-10,-37-35,-25-23,-12-24,14-1,33 26,26 43,34 32,16 15</inkml:trace>
  <inkml:trace contextRef="#ctx0" brushRef="#br1" timeOffset="86374">21455 7765,'90'-46,"3"-11,6-10,9-35,-3-3,8-36,3-4,4-47,-9-17,-41-33,-19-1,-25-2,-24 0,-21 10,-4 35,-25 21,-7 39,3 38,27 74,22 25,19 21,39 61,32 32,13-6,5 4,-7-2,-22-31,-21-38,-27-39,-23-24,-39-71,-41-50,-44 27,-14 33,-28 25,-19 20,1 46,44 34,37 17,39 25,14-9,14-7</inkml:trace>
  <inkml:trace contextRef="#ctx0" brushRef="#br1" timeOffset="87258">19144 3786,'1'-74,"-13"-3,7-10,39-8,53-6,66 8,46 0,37 26,12 11,10 21,15 45,-4 26,7 29,6 51,-22 44,-43 48,-66 14,-80 18,-59 11,-64-16,-46-11,-53-24,-54-39,-44-59,-45-43,-17-63,2-33,0-42,9-43,26-39,37-61,54-21,76 33,80 12,61 0,40 9,12 15,2 22,-5 24</inkml:trace>
  <inkml:trace contextRef="#ctx0" brushRef="#br1" timeOffset="88244">19058 4305,'2'-10,"-46"-31,44 41,-91-56,-60-36,-65-5,-63 3,-69 6,-39 14,-24 19,11 18,15 30,53 29,52 13,48 9,62-2,66-12,60-24,41-11,6-14,20-10,27-14,41-26,43-18,33-14,13 6,-57 38,-89 44,-68 50,-59 36,-55 26,-13 12,9 13,24 4,37-1,46-16,53-10,59-9,25-4,-15-12,-41-12</inkml:trace>
  <inkml:trace contextRef="#ctx0" brushRef="#br1" timeOffset="89203">14220 3586,'-84'23,"-42"25,-46 17,-30 33,-14 23,13 25,6 22,6 13,31 5,39 7,33-4,28-5,39-18,45-25,63-27,40-35,52-28,22-29,35-30,20-26,23-31,8-32,-1-23,-17-34,-31-26,-59-33,-60-25,-65-6,-61 31,-46 45,-63 41,-96 42,-80 52,-29 35,-2 16,37 9</inkml:trace>
  <inkml:trace contextRef="#ctx0" brushRef="#br1" timeOffset="90363">12448 5000,'-32'3,"-58"21,90-24,-124 47,-50 25,-38 28,-31 21,-29 25,-1 12,11 15,27-2,30-11,21 1,30-20,32-39,39-38,52-43,30-28,26-37,27-18,9-10,-16 9,-12-1,-13-8,-4-12,0-11,6-1,10 16,5 22,-2 22,-18 37,-17 45,-44 49,-27 25,10-3,13-7,17-6,18-20,33-27,52-31,63-38,59-46,19-3,-16 26,-55 38</inkml:trace>
  <inkml:trace contextRef="#ctx0" brushRef="#br1" timeOffset="98718">10571 10148,'84'2,"25"34,13 9,20 5</inkml:trace>
  <inkml:trace contextRef="#ctx0" brushRef="#br1" timeOffset="98884">12379 10560,'335'22,"3"22,-21-2,4-5,28-6</inkml:trace>
  <inkml:trace contextRef="#ctx0" brushRef="#br1" timeOffset="98990">15586 10769,'427'-39,"-16"-11,-16-10</inkml:trace>
  <inkml:trace contextRef="#ctx0" brushRef="#br1" timeOffset="99169">18945 9622,'244'-253,"1"38,-17 10,-40 3,-13-11</inkml:trace>
  <inkml:trace contextRef="#ctx0" brushRef="#br1" timeOffset="99290">20870 7376,'154'-273,"-30"0,-13 4</inkml:trace>
  <inkml:trace contextRef="#ctx0" brushRef="#br1" timeOffset="99498">21330 4476,'-107'-168,"-76"37,-55 22,-49 21</inkml:trace>
  <inkml:trace contextRef="#ctx0" brushRef="#br1" timeOffset="99649">18423 3697,'-387'13,"-19"17,10 15,8 8</inkml:trace>
  <inkml:trace contextRef="#ctx0" brushRef="#br1" timeOffset="99797">14682 4453,'-232'82,"-14"8</inkml:trace>
  <inkml:trace contextRef="#ctx0" brushRef="#br1" timeOffset="100176">12152 5726,'-345'194,"-8"15,-13 40,41 16,90-12,78-12,53 20,3 19,-13 21,37 6,47-9,74-49,56-60,53-39,57-25,38-31,42-35,41-32</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7:57:46.040"/>
    </inkml:context>
    <inkml:brush xml:id="br0">
      <inkml:brushProperty name="width" value="0.05292" units="cm"/>
      <inkml:brushProperty name="height" value="0.05292" units="cm"/>
      <inkml:brushProperty name="color" value="#9C4A09"/>
    </inkml:brush>
  </inkml:definitions>
  <inkml:trace contextRef="#ctx0" brushRef="#br0">13741 6380,'21'-71,"-7"2,18-2,11 3,30-4,30 8,34 14,43 12,55 20,45 31,40 38,25 56,20 55,12 54,-14 52,-15 55,-33 50,-54 44,-91-11,-79 4,-84-33,-73-3,-100-32,-53-62,-59-27,-40-64,-49-64,-16-79,-16-75,-2-57,7-53,24-55,51-45,50-34,62-38,72-27,64-4,57-15,38-4,37 7,45 1,13 40,19 33,41 16,32 37,47 45</inkml:trace>
  <inkml:trace contextRef="#ctx0" brushRef="#br0" timeOffset="682">16406 5018,'-62'-35,"-7"11,-18 17,-32 11,-21 17,-4 29,17 39,29 15,46 4,45-10,52-24,31-30,32-30,8-47,-7-31,11-45,-29-4,-37 29,-30 15,-14 21,-9 20,16 35,48 62,38 53,32 37,-4-8,-48-10</inkml:trace>
  <inkml:trace contextRef="#ctx0" brushRef="#br0" timeOffset="1957">16059 7608,'11'-69,"-5"14,-6 55,32-53,70-11,77-4,61-3,26 7,25 4,40 12,51 8,77 27,51 28,-2 30,-50 29,-59 12,-48 4,-60 5,-67-12,-83-32,-76-47,-64-49,-53-52,-51-57,-24 3,-3-1,22 67,45 42,29 38,21 42,43 42,35 54,103 15,13-5,-7 5,-62-22,-74-32,-87-28,-76-24,-54-22,-16-17,29-14</inkml:trace>
  <inkml:trace contextRef="#ctx0" brushRef="#br0" timeOffset="2961">21747 5671,'77'-86,"-12"15,34 15,61 41,51 40,70 33,-15 29,-12 61,-10 19,-32 71,-34 28,-29 39,-30 36,-14 21,-11 49,-7 11,-29 36,-31-35,-49 12,-51-38,-56-60,-49-72,-47-52,-25-71,-23-81,-11-53,-15-84,-6-53,11-63,39-34,29-62,48-40,25-29,51-9,54 6,60-10,67 29,55-3,32 40,-8 15,-22 53,-14 24,0 40,18 30</inkml:trace>
  <inkml:trace contextRef="#ctx0" brushRef="#br0" timeOffset="3724">22382 3947,'11'-13,"-11"12,-8 24,8-23,0 0,-10 70,10-70,-7 115,38 47,27 20,-6 17,-18-46,-21-29,4-41,2-28,-12-42,6-23,8-34,10-32,18-33,-8 39,-10 41,0 12,3 41,11 20,-13 33,-28-3,-34-11,-22-31,-50-15,-28-24,-14 14</inkml:trace>
  <inkml:trace contextRef="#ctx0" brushRef="#br0" timeOffset="4967">22060 8858,'-15'25,"-8"7,23-32,-43 55,-29 1,-26 8,-29 1,-29-5,-47 6,-40-4,-47-22,-44-23,-43-18,-56-18,-38-23,-11-26,8-13,13-10,25 0,49 7,79-4,78 10,91 17,75 13,53 23,36 9,48 8,52 1,37-3,20 0,4 1,-29 1,-46 4,-71 7,-68-2,-67-1,-50-2,-24-3,14 9,21 17,43 22,45 23,42 26,37 20,53 14,21 6,-5 4,-21 29</inkml:trace>
  <inkml:trace contextRef="#ctx0" brushRef="#br0" timeOffset="6673">1470 10371,'-46'-60,"-13"17</inkml:trace>
  <inkml:trace contextRef="#ctx0" brushRef="#br0" timeOffset="7247">1280 10161,'-29'-69,"8"-6,-4 2,4-6,18-5,34-22,35-11,33-5,-1 28,-3 41,-4 35,15 42,21 26,25-2,7 17,-16 11,-42 24,-56 27,-43 29,-49-8,-35 2,-46-13,-31-8,-37-44,-23-58,-16-23,-11-49,1-57,52-35,100-17,93 7,113-25,142 3,117 4,28 71</inkml:trace>
  <inkml:trace contextRef="#ctx0" brushRef="#br0" timeOffset="9977">15190 5146,'23'-40,"-19"11,-4 29,0 0,0 0,0 0,-9-28,9 28,0 0,0 0,-11-20,11 20,0 0,-4-5,4 5,6 17,-8 43,2-60,0 0,-3 96,3-96,14 116,4 13,5-1,-5-23,-23-23,-13-12,10-20,1-16,10-24,15-22,13-28,19-27,-15 0,-11 31,-22 27,-5 16,-12 40,9 18,-9-6,-8-27,-18-39,-55-61,-42-39,-20-15,50 31,93 36</inkml:trace>
  <inkml:trace contextRef="#ctx0" brushRef="#br0" timeOffset="10993">21860 4499,'19'18,"-1"25,-18-43,33 84,15 37,13 35,-2 4,-7-16,-8-13,-8-41,-9-17,-2-39,-18-28,-1-16,2-43,8-33,9-13,2-6,-19 58,-6 24,-2 22,-6 33,-10 41,-1 15,-11-10,-9-8,-38-48,-21-63,-39-55,-27-39,7 20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7:58:58.567"/>
    </inkml:context>
    <inkml:brush xml:id="br0">
      <inkml:brushProperty name="width" value="0.05292" units="cm"/>
      <inkml:brushProperty name="height" value="0.05292" units="cm"/>
      <inkml:brushProperty name="color" value="#9C4A09"/>
    </inkml:brush>
  </inkml:definitions>
  <inkml:trace contextRef="#ctx0" brushRef="#br0">6955 4655,'-74'5,"-57"9,-107-15,-21-7,-55 6,4 5,-11 0,-21-1,-11-13,20-3,13 4,30-6,34 26,55 16</inkml:trace>
  <inkml:trace contextRef="#ctx0" brushRef="#br0" timeOffset="857">17799 4444,'7'-4,"-9"4,2 0,0 0,0 0,-16 1,16-1,0 0,-60 9,60-9,-115 14,-37 7,-41-9,-50-13,-26-13,-46-9,-19-5,-10 3,-10-4,14 9,10 11,80 10,92 9</inkml:trace>
  <inkml:trace contextRef="#ctx0" brushRef="#br0" timeOffset="2295">13055 6849,'2'-3,"-11"-5,9 8,0 0,0 0,-25-9,25 9,0 0,-52-8,52 8,-85-2,-37 3,-9 6,25 6,36 16,38 25,41 30,16 43,2 48,-13 37,-14 26,-3 6,14-10,31-16,29-32,20-21,11-31,15-33,31-30,-6-45,-36-27,-48-13,-40 4</inkml:trace>
  <inkml:trace contextRef="#ctx0" brushRef="#br0" timeOffset="3094">10780 6882,'14'-42,"-13"25,-1 17,0 0,0 0,4-13,-4 13,0 0,12-8,-12 8,53 6,55 7,34 4,6 6,-20 4,-12 14,-16 15,-18 22,-29 19,-29 24,6 18,33 22,51 35,35 21,-8 5,-31-19,-39-7,-79-17,-65-10,-56-48,-74-33,-50-36,6-16,35-11,43 1,20 0</inkml:trace>
  <inkml:trace contextRef="#ctx0" brushRef="#br0" timeOffset="3705">10204 8255,'-36'0,"-28"-4,64 4,-86-8,-35 7,-27 0,-14-4,-16-5,7 0,13 4,31-1,33 4</inkml:trace>
  <inkml:trace contextRef="#ctx0" brushRef="#br0" timeOffset="69528">3169 9650,'0'-11,"-21"13,21-2,0 0,0 0,-15 18,15-18,0 0,10 58,-10-58,18 86,1 9,-7-6,-10-9,-11-26,1-17</inkml:trace>
  <inkml:trace contextRef="#ctx0" brushRef="#br0" timeOffset="69755">3361 9949,'-8'-5,"-20"2,28 3,0 0,-45 3,45-3,-78 5,1-8,10 13,-3-10</inkml:trace>
  <inkml:trace contextRef="#ctx0" brushRef="#br0" timeOffset="70391">3563 9512,'0'-1,"7"13,-7-12,0 0,21 38,-21-38,29 94,5 35,-4 12,-12-31,-4-26,2-31,-13-41,-3-13,-1-29,6-34,13-9,29 36,18 34,2 25,-21 14,-32-1,-24 10,-24-6,-26-14,-33-20,-8 4,11-15</inkml:trace>
  <inkml:trace contextRef="#ctx0" brushRef="#br0" timeOffset="71136">4292 10000,'19'-8,"-19"8,0 0,0 0,0 0,0 0,-8 7,8-7,0 0,0 0,-36 28,36-28,0 0,-48 58,48-58,-42 69,28 12,33-28,39-17,24-22,-1-39,-17-17,-33-20,-42 9,-22 8,3 30,-7-6</inkml:trace>
  <inkml:trace contextRef="#ctx0" brushRef="#br0" timeOffset="71394">4566 10088,'8'39,"2"21,-10-60,23 56,14-13,20-14,-8-34,-5-26,-23-27,-19-10,-12 20</inkml:trace>
  <inkml:trace contextRef="#ctx0" brushRef="#br0" timeOffset="71731">4921 9990,'39'17,"-25"20,-14-37,10 69,-3 11,1-13,10-30,10-28,-5-42,-7-29,-8-20,1 6,22 52,20 38,-3 31,-16 18,-16 1,-14-11</inkml:trace>
  <inkml:trace contextRef="#ctx0" brushRef="#br0" timeOffset="72192">5570 10059,'3'-16,"-39"6,36 10,0 0,0 0,-50 8,50-8,0 0,-39 39,39-39,-26 59,33 17,25-8,23-29,-5-41,-23-37,-32-54,-21-56,-46-16,-8 29,41 56,38 55,15 31,29 65,20 63,-8 18,-6-18,-7-49,19-31</inkml:trace>
  <inkml:trace contextRef="#ctx0" brushRef="#br0" timeOffset="72529">5957 10023,'-23'-29,"-56"18,79 11,-82 9,33 27,37 12,56-3,32-10,28-15,9 3,-16 10,-45 1,-43-1,-56-1,-36-16,-17-5,13-13</inkml:trace>
  <inkml:trace contextRef="#ctx0" brushRef="#br0" timeOffset="72914">7012 10009,'-15'-21,"-34"23,49-2,0 0,-61 24,61-24,-63 47,16 30,35-2,34-12,19-21,12-23,-13-47</inkml:trace>
  <inkml:trace contextRef="#ctx0" brushRef="#br0" timeOffset="73588">6860 9533,'27'10,"21"48,-48-58,55 95,-10 42,-10 21,-18-22,-8-29,6-39,-14-38,3-23,0-24,10-32,4-17,14 29,27 37,27 45,-21 10,-28-18,-23-21,-15-18,-6-30,-6-38,11-18,-8 18,9 52,1 22,-11 46,-12 23,4 3,20-18,40-19,36-28,22-29,-8-17,-19-6,-27-2</inkml:trace>
  <inkml:trace contextRef="#ctx0" brushRef="#br0" timeOffset="73876">8001 9989,'0'-3,"-36"6,36-3,0 0,-40 16,40-16,-66 39,12 23,29-1,35 3,41-13,20-18,4-28,-3-25,-17-33</inkml:trace>
  <inkml:trace contextRef="#ctx0" brushRef="#br0" timeOffset="74166">8134 9467,'11'11,"0"41,-11-52,14 94,-4 47,-8 39,6-7,-2-55,13-43,1-45,4-45</inkml:trace>
  <inkml:trace contextRef="#ctx0" brushRef="#br0" timeOffset="74425">8401 10064,'10'11,"-21"18,11-29,0 0,-37 36,37-36,-48 45,16 5,22-9,31-3,16-10,12-9,-22-15,-2-7,-11-9</inkml:trace>
  <inkml:trace contextRef="#ctx0" brushRef="#br0" timeOffset="74636">8518 10062,'24'-6,"-9"36,-15-30,0 0,25 64,-25-64,13 75,-9-7,-1-27,0-28</inkml:trace>
  <inkml:trace contextRef="#ctx0" brushRef="#br0" timeOffset="74789">8500 9941,'-1'-52,"6"24,10 17,-15 11,0 0,0 0,26 6,-26-6,0 0,33 29,-33-29</inkml:trace>
  <inkml:trace contextRef="#ctx0" brushRef="#br0" timeOffset="75110">8823 10167,'14'66,"-17"11,4-27,4-25,-3-27,5-48,3-21,19-10,4 21,6 45,15 47,-9 34,-21 11,-17-10,-6-22,4-39</inkml:trace>
  <inkml:trace contextRef="#ctx0" brushRef="#br0" timeOffset="75570">9302 10106,'2'6,"-24"22,22-28,0 0,-43 56,43-56,-46 67,33-3,25-31,21-24,9-28,7-14,5-11,-21 0,-17 8,-3 27,14 29,1 40,-8 33,-8 28,-2-10,-6-31,-12-29,-35-32,-26-18,1-1,6 4</inkml:trace>
  <inkml:trace contextRef="#ctx0" brushRef="#br0" timeOffset="105125">13527 10828,'75'-57,"-3"-12,-1-21,-5-11,-5-8,4-3,-4 0,-3 11,-15 19,-11 19,-16 17,-2 15,-4 13,-3 17,8 25,11 34,-4 21,14 9,-11-12,-4-19,-16-26,-6-28,-4-29,-12-38,-1-28,-12 6,1 36,-3 20,-11 12,-11 12,-8 6,-6 11,-19 7,-50 12,16 0</inkml:trace>
  <inkml:trace contextRef="#ctx0" brushRef="#br0" timeOffset="108490">15224 9918,'-10'-13,"4"4,6 9,0 0,0 0,0-1,0 1,0 0,-1 9,1-9,10 36,10 31,-20-67,16 79,-7 7,-2-20,-5-24,2-30,-8-32,-4-39,3-20,9-21,27 28,17 48,24 29,3 35,-24 28,-32 6,-22-8,-16-18,-11-11</inkml:trace>
  <inkml:trace contextRef="#ctx0" brushRef="#br0" timeOffset="108910">15851 10058,'-6'0,"-21"7,27-7,0 0,0 0,-26 17,26-17,0 0,-32 31,32-31,-25 47,23 8,24-5,26-22,6-23,-12-39,-13-23,-40-12,-32 25,-13 31</inkml:trace>
  <inkml:trace contextRef="#ctx0" brushRef="#br0" timeOffset="109614">16433 9577,'12'35,"7"31,-19-66,36 107,-1 26,-4-6,-13-36,-4-34,0-37,-14-29,5-44,2-22,11 7,29 44,23 39,-1 26,-31 12,-33 0,-38-10,-26-15,-32-15,-2-15,30-9</inkml:trace>
  <inkml:trace contextRef="#ctx0" brushRef="#br0" timeOffset="109962">17068 10048,'-9'1,"-21"8,30-9,0 0,-46 32,46-32,-49 52,45 4,38-9,23-22,11-22,-4-36,-22-15,-36-5,-28 15,-13 18,3 6</inkml:trace>
  <inkml:trace contextRef="#ctx0" brushRef="#br0" timeOffset="110221">17282 10083,'26'31,"-5"14,-21-45,0 0,18 36,-18-36,14 26,13-13,-1-27,2-25,-5-17,-19-6,1 19,10 16</inkml:trace>
  <inkml:trace contextRef="#ctx0" brushRef="#br0" timeOffset="110527">17606 10011,'28'45,"-21"19,-7-64,-4 68,-6-12,9-23,6-29,10-23,-1-28,9-17,10 11,2 40,10 30,-18 22,-20 0,-17 10,-12-12</inkml:trace>
  <inkml:trace contextRef="#ctx0" brushRef="#br0" timeOffset="111144">18175 9976,'-49'1,"-4"5,53-6,-46 34,2 24,22 11,36 4,24-21,0-32,-10-43,-11-45,-17-48,-26-47,-21 32,19 60,24 46,25 51,10 55,-5 42,9 34,-19-28,-5-43,10-51</inkml:trace>
  <inkml:trace contextRef="#ctx0" brushRef="#br0" timeOffset="111511">18330 10000,'-12'-7,"-22"21,34-14,0 0,0 0,-5 24,5-24,0 0,-11 34,11-34,7 25,12-7,-19-18,0 0,0 0,17 8,-17-8,0 0,29 14,-29-14,39 20,-2 8,-3 14,-19 5,-12-15,-26-4,-16-21,-23-12,0-8</inkml:trace>
  <inkml:trace contextRef="#ctx0" brushRef="#br0" timeOffset="111869">19199 10020,'-65'14,"-14"17,27 19,16 18,34 2,29-13,29-26,2-29</inkml:trace>
  <inkml:trace contextRef="#ctx0" brushRef="#br0" timeOffset="112480">19244 9577,'29'40,"21"43,-12 45,-24 28,-11-18,-9-35,6-42,-6-32,8-38,8-32,14-22,14 14,4 39,26 23,-1 14,-17-6,-8-7,-11-17,-10-33,-16-21,-10-7,-29 27,4 32,-2 40,12 24,9 9,23 4,24-21,9-23,20-21,-3-33</inkml:trace>
  <inkml:trace contextRef="#ctx0" brushRef="#br0" timeOffset="112739">20216 10068,'-24'-9,"-30"8,54 1,0 0,-46 15,46-15,-58 51,25 21,29 0,44-14,22-22,6-36,-8-36</inkml:trace>
  <inkml:trace contextRef="#ctx0" brushRef="#br0" timeOffset="112996">20256 9632,'17'-18,"0"42,-17-24,0 0,40 59,-40-59,9 94,-19 38,-16 16,10-14,15-41,17-47,10-44</inkml:trace>
  <inkml:trace contextRef="#ctx0" brushRef="#br0" timeOffset="113212">20492 10055,'-3'5,"-18"28,21-33,0 0,-29 59,29-59,-30 62,20-14,28-1,10-29,9-1,0-9</inkml:trace>
  <inkml:trace contextRef="#ctx0" brushRef="#br0" timeOffset="113424">20578 10051,'10'22,"-3"41,-7-63,25 64,-15-6,-9-14,3-32</inkml:trace>
  <inkml:trace contextRef="#ctx0" brushRef="#br0" timeOffset="113562">20559 9934,'24'-40,"-9"33,-15 7,0 0,0 0,35 17,-35-17,0 0,42 35,-42-35</inkml:trace>
  <inkml:trace contextRef="#ctx0" brushRef="#br0" timeOffset="113865">20842 10303,'1'58,"-7"-34,6-24,0 0,0 0,-1 3,1-3,0 0,7-20,-7 20,0-64,20-8,-20 72,37-76,6 27,-1 37,-4 46,-14 26,-23 7,-4-5,0-24</inkml:trace>
  <inkml:trace contextRef="#ctx0" brushRef="#br0" timeOffset="114278">21271 10117,'-32'-3,"-5"35,37-32,0 0,-23 51,23-51,-20 68,22-6,24-26,6-29,4-21,-3-31,4 15,-11 18,2 20,6 50,-4 16,-19 19,-13 1,-24-28,-17-29,4-54</inkml:trace>
  <inkml:trace contextRef="#ctx0" brushRef="#br0" timeOffset="114622">21438 9689,'63'-54,"-7"11,7 17,-7 9,-6 24,-6 18,-19 22,-15 3,-30 14,-12 11,-10-4,3-10,17-3</inkml:trace>
  <inkml:trace contextRef="#ctx0" brushRef="#br0" timeOffset="114761">21854 10316,'28'6,"-32"-16,4 10,0 0,0 0,-20-36,20 36,0 0,-21-16,21 16</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8:01:29.151"/>
    </inkml:context>
    <inkml:brush xml:id="br0">
      <inkml:brushProperty name="width" value="0.05292" units="cm"/>
      <inkml:brushProperty name="height" value="0.05292" units="cm"/>
      <inkml:brushProperty name="color" value="#9C4A09"/>
    </inkml:brush>
  </inkml:definitions>
  <inkml:trace contextRef="#ctx0" brushRef="#br0">10293 4861,'15'-2,"-6"-7,-9 9,0 0,0 0,15-14,-15 14,0 0,21-15,-21 15,44-18,22 11,34 4,41 3,21-1,10-21,7-24,-10-26,15-20,13-10,16 3,12 0,16 3,-1-5,4 9,-18 4,-22 19,-17 12,-10 15,-25 7,-45 14,-35 9,-24 21,-20 28,-14 32,-35 14,-28 7,-19-4,9-18,33-27,26-22,31-16,29-37,12-45,-17-44,-41 26,-30 28,-22 14,-32-2,-15 9,16 12,24 5,21 6,10 3</inkml:trace>
  <inkml:trace contextRef="#ctx0" brushRef="#br0" timeOffset="1447">15246 2647,'78'-38,"2"-18,23-5,32 11,40 8,28 15,9-1,8 0,17 4,18 2,11 4,18 7,8 24,14 18,10 16,-7 19,4 12,-4 28,0 27,-2 21,3 27,-8 20,-44 9,-25 10,-38-3,-17 17,-26 25,-45-16,-48-10,-49-10,-31-12,-23-3,-23 5,-33-16,-41-10,-39-13,-21-20,-20-10,-17-7,-12-43,-40-26,-14-31,-14-30,-9-25,3-15,5-33,-8-24,1-31,-1-21,-18-41,27-9,26-13,12-11,4-22,45 4,19-9,37-14,39 12,16 12,33 13,19 11,39 18,29 6,22 1,3 1,-8 26,12 6,22 19,45 23,43 38,54 54,3 45,-47 6,-43 7</inkml:trace>
  <inkml:trace contextRef="#ctx0" brushRef="#br0" timeOffset="2871">5226 6164,'-42'-13,"-9"5,51 8,-60-7</inkml:trace>
  <inkml:trace contextRef="#ctx0" brushRef="#br0" timeOffset="3085">4477 6134,'-148'9,"-23"-19,2-6,17 0,13-7,4-1,11 0,35 13</inkml:trace>
  <inkml:trace contextRef="#ctx0" brushRef="#br0" timeOffset="5007">10282 5677,'52'-9,"3"-15,-55 24,75-34,13-16,27-3,29 1,27 7,26 7,17 31,25 30,11 28,-5 22,-9 15,-20 30,5 25,6 28,-13 14,-11 9,-7 14,-9-8,-10-15,4-5,2-4,-32-17,-26-29,-21-33,-15-40,-19-35,-2-25,-16-34,-8-40,-12-33,-25-17,-13 38,-8 31,10 26,-3 32,-7 33,4 48,16 41,21 30,9-4,-20-20,-39-54,-60-50,-58-50,-32-33,13 3,31 28</inkml:trace>
  <inkml:trace contextRef="#ctx0" brushRef="#br0" timeOffset="6837">15484 7414,'-3'47,"-5"36,8-83,-10 117,-19 51,-7 34,6-9,13-29,11-42,9-45,9-34,7-9,8-3,12-7,26 6,38-1,46 8,51 3,31-2,23 0,10-12,24-6,16-3,12 1,-1 8,-5 18,-17 1,-43-24,-40-35,-45-16,-24 7,-38 5,-32 9,-37-9,-28-11,-14-26,-9-34,6-31,-12-20,-7-11,-23 13,-5 5,-18 13,-11 11,-6 24,-10 20,-11 40,-3 26,-37 1,-49-11,-55-15,-44-10,-12-13,-34-8,-18-9,-3 5,9 16,53 29,44 15,63 15</inkml:trace>
  <inkml:trace contextRef="#ctx0" brushRef="#br0" timeOffset="7569">16165 8458,'36'-1</inkml:trace>
  <inkml:trace contextRef="#ctx0" brushRef="#br0" timeOffset="8638">14960 7390,'11'-32,"-12"-15,1 47,0 0,-8-47,8 47</inkml:trace>
  <inkml:trace contextRef="#ctx0" brushRef="#br0" timeOffset="8802">14844 6863,'-14'-65,"-6"-4,-15 0</inkml:trace>
  <inkml:trace contextRef="#ctx0" brushRef="#br0" timeOffset="8967">14708 6032,'19'-81,"-19"-1,3-2</inkml:trace>
  <inkml:trace contextRef="#ctx0" brushRef="#br0" timeOffset="9118">14751 5242,'27'-80,"-25"0,-10 4,1 4</inkml:trace>
  <inkml:trace contextRef="#ctx0" brushRef="#br0" timeOffset="9284">14789 4454,'28'-46,"-18"5,-10 41,0 0,4-30,-4 30,9-24</inkml:trace>
  <inkml:trace contextRef="#ctx0" brushRef="#br0" timeOffset="9775">14886 4185,'4'3,"-6"18,2-21,0 0,0 0,-9 30,9-30,0 0,6 39,-6-39,5 48,1 2,5 1,-1-8,-11-15,-6-24,-3-17,14-28,6-12,5-4,-10 1,-2 6,-5 4,-26 4,-11 27,-19 15,-4 9,1 4,8 1,-5-3</inkml:trace>
  <inkml:trace contextRef="#ctx0" brushRef="#br0" timeOffset="10796">15610 6005,'-2'-13,"-31"1,33 12,0 0,-41-5,41 5,-45 3,-13 10,12 7,11 10,23-4,22-4,19-3,14-2,8 0,-3 10,-5 7,0 4,-18-13,-24-6,-25 10,-27-10,-20-16,-14-22,13-4</inkml:trace>
  <inkml:trace contextRef="#ctx0" brushRef="#br0" timeOffset="12378">15503 6394,'9'11</inkml:trace>
  <inkml:trace contextRef="#ctx0" brushRef="#br0" timeOffset="12791">15535 6296,'18'-82,"-9"-16,-12 9,-5 44,-14 31,-15 46,-14 59,24 31,17-26,25-39,19-34,-11-43,-13-63,-31-36,-35-1,12 82,6 72,18 72,17 24,-8-42,17-43,-9-36</inkml:trace>
  <inkml:trace contextRef="#ctx0" brushRef="#br0" timeOffset="13252">13703 5508,'4'31,"-17"40,13-71,-16 103,1 5,-1-30,19-17</inkml:trace>
  <inkml:trace contextRef="#ctx0" brushRef="#br0" timeOffset="13448">13835 5880,'3'-1,"-40"-4,37 5,0 0,-67-21,67 21,-86-28,5 7,31 19</inkml:trace>
  <inkml:trace contextRef="#ctx0" brushRef="#br0" timeOffset="13979">13913 5517,'35'-21,"-3"1,-32 20,0 0,44-21,-44 21,38-11,11 20,-2 31,-6 27,-29 16,-15 1,-4-5,2-2,-5-4,-16-13,1-20,4-19,3-9,2-4,12-5,4-3,11 0,6 1,-15 4</inkml:trace>
  <inkml:trace contextRef="#ctx0" brushRef="#br0" timeOffset="14497">14031 6032,'8'-9,"3"1,-11 8,0 0,0 0,24-7,-24 7,0 0,39-5,-39 5,63 8,12 31,1 16,-17-4,-21-19,-14-18</inkml:trace>
  <inkml:trace contextRef="#ctx0" brushRef="#br0" timeOffset="14886">13758 5443,'6'1,"5"10,-11-11,0 0,0 0,-5 36,5-36,0 0,-10 66,10-66,-16 104,27 29,23-10,6-14,-1-11</inkml:trace>
  <inkml:trace contextRef="#ctx0" brushRef="#br0" timeOffset="32465">981 8252,'-4'-9,"9"-2,-5 11,0 0,16-15,-16 15,28-9,15 1,-43 8,63-10,17-3,11 10,23-4,5 10,-15 17,-19 5,-22-6,-22-14,-24-6,-17-5,-22-11,-38-12,-20-1,-12-13,5 1,18 17,18-6,26 21,18 2,11 0,22 11,29 5,21 33,10-1,6 5,-14-9,-12 17,-28-3,-38-17,-29 9,-41-12,-31-20,-13 1,-11-20,19 10</inkml:trace>
  <inkml:trace contextRef="#ctx0" brushRef="#br0" timeOffset="34860">5630 8002,'6'-4,"-6"8,0-4,0 0,0 0,11 32,-11-32,0 0,12 57,-12-57,7 72,-2-7,-4-31,0-30,-11-21,-18-58,6-6,24 7,38 34,24 25,4 16,-16 24,-35-13,-14 4</inkml:trace>
  <inkml:trace contextRef="#ctx0" brushRef="#br0" timeOffset="35210">5897 8138,'42'2,"1"-15,-43 13,0 0,40-34,-40 34,23-33,-37-11,-13 24,-14 10,3 28,12 32,17 21,21-2,24-13,3-24,4-13,1-37</inkml:trace>
  <inkml:trace contextRef="#ctx0" brushRef="#br0" timeOffset="35529">6310 7730,'-16'-3,"-16"13,32-10,0 0,-32 31,32-31,-25 69,9 12,13 0,23-3,-1-3,-12-10,-8-15,-6-18,2-26,3-12</inkml:trace>
  <inkml:trace contextRef="#ctx0" brushRef="#br0" timeOffset="35728">6352 8105,'-5'-2,"-22"0,27 2,0 0,-49-6,49 6,-66-10,9 16,18-2,21 4</inkml:trace>
  <inkml:trace contextRef="#ctx0" brushRef="#br0" timeOffset="36063">6510 8070,'7'-3,"-32"0,25 3,0 0,0 0,-51-3,51 3,0 0,-54 16,54-16,-34 27,35-1,31-6,22-4,7-2,-6 16,-38-3,-25 9,-38-11,-43-27,12-11</inkml:trace>
  <inkml:trace contextRef="#ctx0" brushRef="#br0" timeOffset="36420">6935 7706,'8'39,"2"37,-10-76,11 91,-5 14,-11-8,7-22,-6-18,-15-14</inkml:trace>
  <inkml:trace contextRef="#ctx0" brushRef="#br0" timeOffset="36661">7130 8046,'-2'-12,"-44"-15,46 27,0 0,-62-10,62 10,-75-7,7 30,29 4,25 5,29-6</inkml:trace>
  <inkml:trace contextRef="#ctx0" brushRef="#br0" timeOffset="37013">7205 8009,'-10'5,"-9"9,19-14,0 0,0 0,-19 24,19-24,0 0,-14 46,14-46,-11 48,26 4,19-7,6-24,7-25,-14-28,-17-20,-24-10,-29 13,-19 9,-9 20,9 14</inkml:trace>
  <inkml:trace contextRef="#ctx0" brushRef="#br0" timeOffset="37649">8014 7843,'-6'0,"-12"15,18-15,0 0,-34 38,34-38,-31 60,2-16,25-7,14-21,18-13,28-5,14 4,6 23,-28 22,-38 6,-32-4,-33-21,-28-24,1-11,16-12</inkml:trace>
  <inkml:trace contextRef="#ctx0" brushRef="#br0" timeOffset="38054">8689 7982,'-19'-4,"-27"12,46-8,0 0,-58 28,58-28,-55 51,45 13,47-13,31-23,0-39,-10-24,-36-21,-41-7,-40 8,-3 9</inkml:trace>
  <inkml:trace contextRef="#ctx0" brushRef="#br0" timeOffset="38494">8730 7620,'7'15,"1"50,-8-65,10 102,7 26,-2-22,2-34,-10-53,6-23,17-31,-4-23,15 25,4 35,-8 33,-13 20,-33 4,-36-21,-10-17,-14-20,19-13,35-15</inkml:trace>
  <inkml:trace contextRef="#ctx0" brushRef="#br0" timeOffset="38749">9164 7950,'1'56,"8"46,3 14,-5-18,-17-28,-17-33,-25-41,-13-53</inkml:trace>
  <inkml:trace contextRef="#ctx0" brushRef="#br0" timeOffset="38902">9038 7864,'29'-22,"-26"1,-3 21,0 0,0 0,-3-23,3 23,0 0,-4-14,4 14</inkml:trace>
  <inkml:trace contextRef="#ctx0" brushRef="#br0" timeOffset="39289">9298 7439,'17'-16,"11"6,-28 10,0 0,51 5,-51-5,55 18,14 16,-14 6,-16 11,-28-5,-34-2,-33-17,-12-2,3 19,17 15</inkml:trace>
  <inkml:trace contextRef="#ctx0" brushRef="#br0" timeOffset="39427">9483 8203,'21'11,"-18"-24,-3 13,0 0,0 0,4-28,-4 28,0 0,0-15,0 15</inkml:trace>
  <inkml:trace contextRef="#ctx0" brushRef="#br0" timeOffset="78165">10792 7755,'3'-1,"-11"8,8-7,0 0,0 0,-1 31,1-31,0 0,-3 43,3-43,-4 59,-7 29,2 28,3-2,15-24,24-23,15-24,9-28,-3-30,-14-38</inkml:trace>
  <inkml:trace contextRef="#ctx0" brushRef="#br0" timeOffset="78361">10942 8112,'-26'-4,"-48"-12,74 16,-73-12,8 1,8 6,-1 4,11-9</inkml:trace>
  <inkml:trace contextRef="#ctx0" brushRef="#br0" timeOffset="78774">11197 7922,'8'66,"-1"18,5 11,-5-21,-7-17,-2-25,-6-23</inkml:trace>
  <inkml:trace contextRef="#ctx0" brushRef="#br0" timeOffset="78987">11338 8159,'-13'0,"-20"-5,33 5,0 0,-40-4,40 4,-59-1,2 0,11 2,18-8</inkml:trace>
  <inkml:trace contextRef="#ctx0" brushRef="#br0" timeOffset="79314">11529 7847,'9'31,"-3"40,-6-71,8 95,2 19,-11-16,7-17,-3-27,0-35,0-28</inkml:trace>
  <inkml:trace contextRef="#ctx0" brushRef="#br0" timeOffset="79723">11566 7963,'29'-42,"-10"12,-19 30,33-36,15 6,12 13,3 24,17 29,-12 32,-25 22,-44 1,-45-6,-29-27,6-30,33-24,32-13,40-22,53 10,33 24,12 39,-20 22,-28 19</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8:02:51.235"/>
    </inkml:context>
    <inkml:brush xml:id="br0">
      <inkml:brushProperty name="width" value="0.05292" units="cm"/>
      <inkml:brushProperty name="height" value="0.05292" units="cm"/>
      <inkml:brushProperty name="color" value="#9C4A09"/>
    </inkml:brush>
  </inkml:definitions>
  <inkml:trace contextRef="#ctx0" brushRef="#br0">9691 9898,'-65'-2,"-22"-7,-22-7,-1-8,-8-3,-15 3,-17 12,-38-1,-10 10,23 0,39-10,44 7</inkml:trace>
  <inkml:trace contextRef="#ctx0" brushRef="#br0" timeOffset="22172">4731 6116,'-6'26,"3"16,3-42,0 0,-1 50,1-50,-1 40,12-6,4-17</inkml:trace>
  <inkml:trace contextRef="#ctx0" brushRef="#br0" timeOffset="22370">4795 6253,'-6'6,"-12"2,18-8,0 0,0 0,-20 12,20-12,0 0,-22 13,22-13,-26 10,0-10,26 0</inkml:trace>
  <inkml:trace contextRef="#ctx0" brushRef="#br0" timeOffset="22738">5032 6147,'-2'50,"0"7,2-57,4 53,-2-13,2-9,-9-6,0-10</inkml:trace>
  <inkml:trace contextRef="#ctx0" brushRef="#br0" timeOffset="23164">5133 6090,'20'-14,"7"-4,-27 18,0 0,44-16,-44 16,45 1,3 23,0 22,-16 26,-30 3,-25-17,-14-23,2-17,20-15,15-4,19-3,32 1,23 10,-9 0,-19-3,-24 4</inkml:trace>
  <inkml:trace contextRef="#ctx0" brushRef="#br0" timeOffset="38100">5592 8103,'48'-23,"-42"20,-6 3,0 0,-16 13,16-13,-36 42,-25 6,61-48,-91 51,-22-3,-23 4,-32-5,-25-5,-8-17,-9-17,10-1,32 1,38-15,70 2,50-8</inkml:trace>
  <inkml:trace contextRef="#ctx0" brushRef="#br0" timeOffset="38412">4301 8289,'-29'13,"-49"28,78-41,-96 47,10-1,18 3,16-3,28-16,39-16,63 6,73-16,19 5,-20 0</inkml:trace>
  <inkml:trace contextRef="#ctx0" brushRef="#br0" timeOffset="39142">6624 8033,'15'-19,"-15"12,0 7,0 0,0 0,0 0,-10-2,10 2,0 0,0 0,-43 6,43-6,0 0,-73 31,73-31,-75 53,27 1,39-15,37-13,33-12,5-8,-8 1,-26 15,-21 15,-27 9,-42-8,-35-1,7-16</inkml:trace>
  <inkml:trace contextRef="#ctx0" brushRef="#br0" timeOffset="39815">7187 8086,'-6'49,"9"31,-3-80,6 92,1-10,2-16,-2-33,-8-34</inkml:trace>
  <inkml:trace contextRef="#ctx0" brushRef="#br0" timeOffset="39969">7182 7975,'-5'-31,"1"4,4 27,0 0,0 0,-3-7,3 7,0 0,5 4,-5-4</inkml:trace>
  <inkml:trace contextRef="#ctx0" brushRef="#br0" timeOffset="40271">7481 8049,'1'13,"-48"2,47-15,-85 12,7 5,42 8,48-3,62 12,32 7,18 14,-49 5,-43 7,-53-11,-61-28,-41-29,8-5</inkml:trace>
  <inkml:trace contextRef="#ctx0" brushRef="#br0" timeOffset="40891">8349 8186,'-38'-12,"-30"11,68 1,-63 8,-9 17,-1 21,34 7,36 1,45-12,29-22,-4-33,-17-24,-12-15,-23 12,-10 26,-3 19,11 39,3 40,-7 22,-16-3,-10-23,0-27,-13-24,9-22,0-20,10-28</inkml:trace>
  <inkml:trace contextRef="#ctx0" brushRef="#br0" timeOffset="41475">8666 8318,'-2'-5,"-36"3,38 2,0 0,-42 19,42-19,-42 52,7 32,15-13,32-20,11-36,16-34,-6-40,1-17,-6 20,-15 39,-2 26,-8 36,-4 8,5 0,5-12,11-19,27-10</inkml:trace>
  <inkml:trace contextRef="#ctx0" brushRef="#br0" timeOffset="41673">8959 8599,'4'0,"-29"-24,25 24,0 0,-45-52,45 52,-41-67,34 8,42 4,23 8,7 14,-3 14</inkml:trace>
  <inkml:trace contextRef="#ctx0" brushRef="#br0" timeOffset="42216">9390 7668,'-18'32,"5"57,13-89,7 164,0 45,-4-6,1-60,-1-59,-4-52,3-36,14-47,9-35,27-15,9 68,12 62,-18 30,-30 11,-27 2,-42-24,-23-29,-28-32,10-18,36-3</inkml:trace>
  <inkml:trace contextRef="#ctx0" brushRef="#br0" timeOffset="42668">9882 8380,'30'-12,"-35"-3,5 15,0 0,0 0,-41-22,41 22,0 0,-59-1,59 1,-64 39,15 40,28-6,44-25,16-26,9-38,-10-36,-5-15,-23 10,3 42,-7 22,9 38,-9 1,-3-8,3-12,6-26</inkml:trace>
  <inkml:trace contextRef="#ctx0" brushRef="#br0" timeOffset="43746">10397 8384,'-28'-40,"-14"3,42 37,-54-6,-3 38,21 36,32 15,32-29,2-38,5-37,0-20,-4-5,3 31,8 50,0 32,-18 2,-23 7,-23-12,-38-29,-10-43,30-26,34-34,33-18,51 2,43 1,4 26,-42 16,-51 1,-48-8,-60-10,-13 43,21 56,40 38,60 19,43-28,25-23,13-19,-26-10</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8:04:15.185"/>
    </inkml:context>
    <inkml:brush xml:id="br0">
      <inkml:brushProperty name="width" value="0.05292" units="cm"/>
      <inkml:brushProperty name="height" value="0.05292" units="cm"/>
      <inkml:brushProperty name="color" value="#9C4A09"/>
    </inkml:brush>
  </inkml:definitions>
  <inkml:trace contextRef="#ctx0" brushRef="#br0">13100 4143,'0'-2,"-8"1,8 1,0 0,0 0,-13 2,13-2,0 0,-20 16,20-16,-23 36,0 19,-8 21,-3 19,1 22,1 22,14 18,4 24,3 22,-5 22,-16 13,-20 5,-5 6,28 8,34 9,33 1,8-6,-5-20,8-28,9-23,10-20,-3-10,-10-12</inkml:trace>
  <inkml:trace contextRef="#ctx0" brushRef="#br0" timeOffset="3936">20240 6183,'-28'-11,"-25"-9,53 20,-60-16,-3-1,-3 4,-8-12,-12 10,-13-5,-13 0,5 7,20 43,19 4,-8 7,-13-7,0-14,-16-15,-1-9,-18-3,-20-15,-10-1,6 4,20 14,13 8,-7 6,-2-6,10 0,5-1,-6-11,-3-6,2-9,25 9</inkml:trace>
  <inkml:trace contextRef="#ctx0" brushRef="#br0" timeOffset="34647">13342 1896,'27'1,"-3"-11,-24 10,0 0,28-42,-28 42,41-62,9 6,40 34,43 63,35 34,-7-9,3-32,-3-31,9-20,-1-16,6 6,3 22,12 23,2 3,-4-12,-7-35,1-20,-1 1,-8 36,7 40</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8:05:00.413"/>
    </inkml:context>
    <inkml:brush xml:id="br0">
      <inkml:brushProperty name="width" value="0.05292" units="cm"/>
      <inkml:brushProperty name="height" value="0.05292" units="cm"/>
      <inkml:brushProperty name="color" value="#9C4A09"/>
    </inkml:brush>
  </inkml:definitions>
  <inkml:trace contextRef="#ctx0" brushRef="#br0">14338 3932,'24'-9,"-3"-1,-21 10,0 0,0 0,33-17,-33 17,0 0,35-26,-35 26,45-34,21 8,28 19,32 28,22 27,4-7,4-10,11-4,14-9,8-9,1-12,-13 1,-9-4,4 9,-10 3,-28-8</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8:05:18.473"/>
    </inkml:context>
    <inkml:brush xml:id="br0">
      <inkml:brushProperty name="width" value="0.05292" units="cm"/>
      <inkml:brushProperty name="height" value="0.05292" units="cm"/>
      <inkml:brushProperty name="color" value="#9C4A09"/>
    </inkml:brush>
  </inkml:definitions>
  <inkml:trace contextRef="#ctx0" brushRef="#br0">15940 5912,'1'-10,"7"-19,-8 29,0 0,23-49,-23 49,48-53,41 23,33 28,33 18,24-3,2-17,3-31,16-8,27 17,34 43,25 36,-7-11,8 0,-5-14,4-23,11-18,-24 11,11 22,-1 41,-12 15,-42-32,-78-87</inkml:trace>
  <inkml:trace contextRef="#ctx0" brushRef="#br0" timeOffset="1023">20895 5162,'-19'-2,"-56"-20,75 22,-124-43,-24 9,-18 15,-5 8,-15 11,-26 2,-21-15,-22-15,-6 13,4 6,-2-7,2-29,-18 2,13 10,-1 22,-20 24,43-3,-3-8,11-17,9-10,11 17,10 19,-5 7</inkml:trace>
  <inkml:trace contextRef="#ctx0" brushRef="#br0" timeOffset="2081">8260 5811,'-40'-20,"-35"0,75 20,-107-12,-23 14,-26 3,-25-5,-31-11,-28-8,-22 14,-9-5,-10 8,-10 9,-29 9,10-5,3-4,13 0,12-1,6 6,-9-1,17-5,27-11,34 8,42 1,60-9</inkml:trace>
  <inkml:trace contextRef="#ctx0" brushRef="#br0" timeOffset="15572">8289 9506,'15'-12,"-15"2,0 10,0 0,0 0,-31-23,31 23,0 0,-54-26,54 26,-73-5,-1 48,-1 51,-26-11,-34-15,-46-32,-12-34,-13-25,5 8,-26-3,-46-3,-41-22,-23-6,9 13,35 56,26 29,3-1,3-9,27-21,37-11</inkml:trace>
  <inkml:trace contextRef="#ctx0" brushRef="#br0" timeOffset="16698">21827 7839,'52'7,"-12"-1,-40-6,42 50,8 67,11 88,9 35,-42 43,-19 14,-19 12,-33-13,-33-58,-32-48,-20-33,-32-6,-14-25</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8:05:47.872"/>
    </inkml:context>
    <inkml:brush xml:id="br0">
      <inkml:brushProperty name="width" value="0.05292" units="cm"/>
      <inkml:brushProperty name="height" value="0.05292" units="cm"/>
      <inkml:brushProperty name="color" value="#9C4A09"/>
    </inkml:brush>
  </inkml:definitions>
  <inkml:trace contextRef="#ctx0" brushRef="#br0">8516 3000,'1'-5,"-42"-24,41 29,-89-56,-4 3,23 48,23 27,-30 20,-64-24,-38-19,-11 7,9 7,17-9,-15-7,-10-16,-20-15,-45-20,2 1,24 39,54 56,35 35,-2 1,-63-28,-68-42,-55-47,5-31,27 9,24 28,4 45,8 3,39 21,72 0,61 0</inkml:trace>
  <inkml:trace contextRef="#ctx0" brushRef="#br0" timeOffset="1064">2621 11370,'101'-40,"1"15,51 10,46 3,41 5,49 0,31-15,35 6,17-7,24-2,43 7,30 2,16 11,-2 7,-11 9,-50-6,-29 15,-58 9,-69 5</inkml:trace>
  <inkml:trace contextRef="#ctx0" brushRef="#br0" timeOffset="1757">2477 11473,'97'0,"49"-15,69 17,53 11,41 13,29-10,50-5,32-3,33 3,8-3,3-24,-9-3,3 1,-40 9,1 14,-1 20,-5 14,-42 3,-44 20</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8:06:06.726"/>
    </inkml:context>
    <inkml:brush xml:id="br0">
      <inkml:brushProperty name="width" value="0.05292" units="cm"/>
      <inkml:brushProperty name="height" value="0.05292" units="cm"/>
      <inkml:brushProperty name="color" value="#9C4A09"/>
    </inkml:brush>
  </inkml:definitions>
  <inkml:trace contextRef="#ctx0" brushRef="#br0">1453 464,'8'-10,"-10"9,2 1,0 0,0 0,-23-2,23 2,0 0,-32 0,32 0,-40 1,-19 7,-1-11,6-8,2-3,3-2,17 6,28 10,0 10,-1 25,-8 21,-20 8,11 20,9 4,16 18,8 2,-6 11,-17 5,-6 6,5 3,7-15,0 5,-8 34,-2-11,4 15,14-35,3-34,2-31,-4 0,-2 14,-2 5,0-17,15-15,47-44,46-32,-4-20,-38 18,-28-4,-7 11,4 7</inkml:trace>
  <inkml:trace contextRef="#ctx0" brushRef="#br0" timeOffset="12781">2453 1138,'25'-18,"-18"12,-7 6,0 0,0 0,5-4,-5 4,0 0,15-4,-15 4,32-2,48-5,16 17,52 3,-6 9,-12-12,11-15,7-4</inkml:trace>
  <inkml:trace contextRef="#ctx0" brushRef="#br0" timeOffset="14411">12501 1173,'46'0,"-27"-3,-19 3,0 0,0 0,20-10,-20 10,0 0,31-23,-31 23,57-18,38 15,28 13,9-2,-5-7,7-14,19-1,28 4,25 18,7 11,-1-6,-9-8,13 1,7 0,11 5,9 6,-17-7,-25-14,-17-8,-5 16,3 15,-13 9,-28-6,-30-7</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7:32:20.950"/>
    </inkml:context>
    <inkml:brush xml:id="br0">
      <inkml:brushProperty name="width" value="0.05292" units="cm"/>
      <inkml:brushProperty name="height" value="0.05292" units="cm"/>
      <inkml:brushProperty name="color" value="#FF0000"/>
    </inkml:brush>
  </inkml:definitions>
  <inkml:trace contextRef="#ctx0" brushRef="#br0">13522 5712,'25'-15,"20"9,-45 6,87 9,44 15,58 7,7-9</inkml:trace>
  <inkml:trace contextRef="#ctx0" brushRef="#br0" timeOffset="1688">14131 5884,'17'-15,"0"13,-17 2,0 0,0 0,28-1,-28 1,0 0,55 1,-55-1,103-2,42 0,23 8,3 10,-42 7</inkml:trace>
  <inkml:trace contextRef="#ctx0" brushRef="#br0" timeOffset="2792">17813 5937,'28'-22,"17"10,-45 12,78-14,27-1,40-2,36 4,21 8,33 4,35 1,26 0,-1 6,-51-3,-75 5,-63 0</inkml:trace>
  <inkml:trace contextRef="#ctx0" brushRef="#br0" timeOffset="3580">16795 5981,'54'-7,"35"6,38 16,18 6,-22-1,-50 8</inkml:trace>
  <inkml:trace contextRef="#ctx0" brushRef="#br0" timeOffset="4114">15800 5883,'51'5,"4"13,-55-18,76 22,54-9,61-5,12-10</inkml:trace>
  <inkml:trace contextRef="#ctx0" brushRef="#br0" timeOffset="4770">21033 5705,'19'-2,"22"13,-41-11,107 8,59 6,53-10,35 4,30-7,50 4,35-6,8 12,-9 19,-48 36</inkml:trace>
  <inkml:trace contextRef="#ctx0" brushRef="#br0" timeOffset="15975">5356 9106,'1'-24,"-25"11,24 13,0 0,-66-8,66 8,-84 21,-13 37,35 35,58 7,64 18,26-9,-16-17,-16-4,-34-36,-18-8,-26-31</inkml:trace>
  <inkml:trace contextRef="#ctx0" brushRef="#br0" timeOffset="16172">5473 9501,'-36'12,"-76"10,-32 6,-10-3,62 4,59-15</inkml:trace>
  <inkml:trace contextRef="#ctx0" brushRef="#br0" timeOffset="16488">5665 9772,'26'38,"-11"-20,-15-18,0 0,0 0,2 6,-2-6,0 0,-1-3,1 3,-20-36,-8-32,28 68,0 0,-20-86,20 86,-8-78,14 34,12 12,26 21</inkml:trace>
  <inkml:trace contextRef="#ctx0" brushRef="#br0" timeOffset="16823">5925 9672,'41'3,"4"-18,-45 15,44-28,-28-27,-16-3,-27-3,-23 27,-6 26,21 35,21 39,33 32,19-12,20-27,8-26,-5-31,5-17</inkml:trace>
  <inkml:trace contextRef="#ctx0" brushRef="#br0" timeOffset="17159">6394 9607,'29'-5,"13"-7,-42 12,0 0,49-22,-49 22,35-31,-29-15,-30-3,-30 19,-6 24,26 40,14 26,32 11,36-10,37-27,15-26,-26-32,-22-9,-22-10</inkml:trace>
  <inkml:trace contextRef="#ctx0" brushRef="#br0" timeOffset="17777">6028 10835,'1'-3,"-7"-28,6 31,0 0,0 0,-20-38,20 38,0 0,-42-20,42 20,-47 6,20 44,8 19,31 1,40-20,17-36,1-42,-34-53,-37-49,-50-78,-41 22,35 105,16 45,33 45,33 85,40 76,12 10,-7-43,-10-49,-13-42,-13-39</inkml:trace>
  <inkml:trace contextRef="#ctx0" brushRef="#br0" timeOffset="18097">6300 10775,'28'-5,"-5"7,-23-2,0 0,0 0,30 3,-30-3,0 0,36-12,-36 12,29-39,-24-16,-41 5,-9 34,0 37,21 41,15 21,19 7,31-17,28-26,13-28,-7-56</inkml:trace>
  <inkml:trace contextRef="#ctx0" brushRef="#br0" timeOffset="18395">6519 10148,'40'60,"22"62,-3 22,3-3,-3-21,-18-43,-1-20,-11-40</inkml:trace>
  <inkml:trace contextRef="#ctx0" brushRef="#br0" timeOffset="18760">6943 10726,'21'-7,"5"-4,-26 11,0 0,38-24,-38 24,38-38,-35-8,-20 20,-37 20,9 41,11 30,24 10,19-9,29-16,17-30,7-34,-10-48,-14-43</inkml:trace>
  <inkml:trace contextRef="#ctx0" brushRef="#br0" timeOffset="18987">7021 10110,'54'70,"19"50,4 9,-13-14,-14-18,-3-28,-17-38</inkml:trace>
  <inkml:trace contextRef="#ctx0" brushRef="#br0" timeOffset="19153">7325 10569,'-31'-2,"-35"17,66-15,-63 21,7-2,32-8,28-9</inkml:trace>
  <inkml:trace contextRef="#ctx0" brushRef="#br0" timeOffset="19488">7401 10560,'62'-2,"-26"-6,-36 8,37-18,-8-10,-14-15,-20-2,-24 16,-13 24,1 29,17 29,24 26,38-4,33-19,6-28,9-31,-12-27,-13-7</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8:06:37.095"/>
    </inkml:context>
    <inkml:brush xml:id="br0">
      <inkml:brushProperty name="width" value="0.05292" units="cm"/>
      <inkml:brushProperty name="height" value="0.05292" units="cm"/>
      <inkml:brushProperty name="color" value="#9C4A09"/>
    </inkml:brush>
  </inkml:definitions>
  <inkml:trace contextRef="#ctx0" brushRef="#br0">6034 2660,'22'-23,"-1"-1,-21 24,0 0,41-25,-41 25,79-28,37 23,38 10,32 5,15 0,14-14,12 5,40 1,34 5,-8 4,-29-4,-22-7,-16-12,1 3,11 8,6 11,-23 2,-61 0,-46-14,-51-10</inkml:trace>
  <inkml:trace contextRef="#ctx0" brushRef="#br0" timeOffset="1727">15858 2559,'-45'-24,"-24"1,69 23,-66-8,-12 6,-10 5,-17 8,-6 1,-14-1,-14 2,-11 1,-7 4,-7-2,-2 4,-11-5,-17-3,-27-11,4-10,-4 1,11 5,-10 1,2 0,1 10,2 8,11 2,6-4,4-14,6-17,6-5,5 4,21 4,9 9,26 15</inkml:trace>
  <inkml:trace contextRef="#ctx0" brushRef="#br0" timeOffset="10039">9538 6030,'-5'-2,"-28"-4,33 6,0 0,-72-19,72 19,-104-29,-15-4,-3 9,17 16,11 12,14 31,-4 13,-16 4,-26-3,-30-11,-17-18,-21-17,-27-26,-23-15,9 10,27 26,32 13,30 19,3-4,-38-5,-25-14,-21-16,4-19,0-4,10 14,-2 7,-6 9,6 16,-6 7,1-6,15-4,26-2</inkml:trace>
  <inkml:trace contextRef="#ctx0" brushRef="#br0" timeOffset="12729">13421 4105,'0'-1,"-1"1,1 0,0 0,0 0,0 1,0-1,0 0,1 1,-1-1,-2 11,4 12,-2-23,0 0,0 0,0 0,6 25,-6-25,0 0,0 0,-17 27,17-27,0 0,-24 23,24-23,-52 11,-17-10,-13-3,-9 4,-2-5,-13 3,-18-1,-6-2,-6 3,-5 7,-12 4,-6-5,1-4,-10-1,-17-3,-13-2,-6 4,4 2,-5-10,-14-3,-15-2,3 9,18 10,16 7,16-9,14-4,22 0,31 0,56 9</inkml:trace>
  <inkml:trace contextRef="#ctx0" brushRef="#br0" timeOffset="35482">15022 2357,'3'37,"-3"13,0-50,2 74,9 25,-4-2,-6-16,-10-33,11-19</inkml:trace>
  <inkml:trace contextRef="#ctx0" brushRef="#br0" timeOffset="36397">15053 2467,'47'37,"-1"-2,-46-35,17 15,-17-13,-2-9,-10-30,-8-16,-2 6,-15 17,-6 17,-20 13,-16 19,8 9,26 5,21 0,4 7</inkml:trace>
  <inkml:trace contextRef="#ctx0" brushRef="#br0" timeOffset="62045">3219 5374,'0'-6,"3"-5,-3 11,0 0,0 0,19-47,-19 47,0 0,25-31,-25 31,29-53,13-8,13-9,42 8,17-8,-9 7,-30 13,-22 27,-11-9,-12 24,-6 16,7 29,-22 29,-18 3,3-23,-5-19,11-22,7-15,5-32,6-30,-9-8,-7 31,-2 15,-20 13,-6 11,-3 5,-7-8,-8-8,17 6,19-4</inkml:trace>
  <inkml:trace contextRef="#ctx0" brushRef="#br0" timeOffset="62654">4850 4394,'-7'-11,"-31"7,38 4,0 0,-80-8,80 8,-96-9,7 31,23 28,31 12,39 20,27 16,10 12,-12-15,-27-24,-26-40,-2-28</inkml:trace>
  <inkml:trace contextRef="#ctx0" brushRef="#br0" timeOffset="62910">4592 4768,'-10'6,"-32"-4,42-2,0 0,-73-10,73 10,-69-14,7 1,17 13,28 1,19-2</inkml:trace>
  <inkml:trace contextRef="#ctx0" brushRef="#br0" timeOffset="63259">4846 4909,'41'33,"-37"-6,-4-27,0 0,0 0,0 0,0 0,0 0,0 0,-1 17,1-17,0 0,0 0,0 0,0 0,0 0,-3 2,3-2,0 0,0 0,0 0,0 0,2-9,-2 9,0 0,0 0,0 0,9-34,-9 34,0 0,0 0,3-61,-3 61,0 0,10-76,-10 76,23-70,12 26,3 15,-1 5,0 22</inkml:trace>
  <inkml:trace contextRef="#ctx0" brushRef="#br0" timeOffset="63761">5204 4843,'2'-3,"15"-7,-17 10,0 0,0 0,40-5,-40 5,0 0,64-5,-64 5,84-6,-28-11,-40-13,-35-6,-39-7,10 41,6 13,3 40,24 14,33 6,37-7,19-23,2-18,-12-35</inkml:trace>
  <inkml:trace contextRef="#ctx0" brushRef="#br0" timeOffset="64139">5601 4791,'58'15,"-14"-4,-44-11,52-2,2-16,-13-20,-14-17,-37 6,-17 23,-22 22,4 28,0 21,28 26,24 9,41-7,42-8,20-30,-24-30,-9-36</inkml:trace>
  <inkml:trace contextRef="#ctx0" brushRef="#br0" timeOffset="64456">6549 4327,'17'-30,"-19"13,2 17,0 0,0 0,-33 6,33-6,0 0,-44 36,44-36,-73 64,18 24,18 31,37-10,19 1,22-21,4-18,11-34</inkml:trace>
  <inkml:trace contextRef="#ctx0" brushRef="#br0" timeOffset="64945">6817 4672,'5'-11,"-34"-4,29 15,0 0,0 0,-51 3,51-3,0 0,-46 27,46-27,-30 51,23 9,17 0,17-33,-5-20,6-31,-14-10,10-9,-13 22,12 21,-5 17,-2 6,0 29,-3 12,-21-4,-23-21,12-16,-27-10,-12-26</inkml:trace>
  <inkml:trace contextRef="#ctx0" brushRef="#br0" timeOffset="65440">7042 4716,'12'47,"-10"24,-2-71,0 58,15-21,-9-22,7-21,-10-22,4-35,-8-17,7 6,30 59,14 43,6 34,-15 4,-22-18,-1-6</inkml:trace>
  <inkml:trace contextRef="#ctx0" brushRef="#br0" timeOffset="65843">7578 4678,'-9'5,"-39"-1,48-4,0 0,-69 21,69-21,-43 42,39 24,25-4,12-17,-1-28,-3-33,-13-34,-6-13,7 32,11 37,11 29,-17 16,-11-10,0-8</inkml:trace>
  <inkml:trace contextRef="#ctx0" brushRef="#br0" timeOffset="66617">7713 4785,'30'29,"-27"21,-3-50,0 0,3 27,-3-27,12 27,-1-21,3-13,-8-17,4-23,-6-3,16 32,17 30,8 34,-18 7,-16-26,-6-15,-1-18,3-29,8-9,2-11,-9 9,5 28,0 21,14 39,-7 10,10-9,6-9,24-22,4-18,-13-26,-15-18,-31-15,-27 11,-14 17,-5 35,12 26,29 49,31 17,20-18,9-34,8-23,-13-29,3-28</inkml:trace>
  <inkml:trace contextRef="#ctx0" brushRef="#br0" timeOffset="66921">8440 4269,'7'-13,"14"11,-21 2,0 0,45 26,-45-26,84 67,37 44,-11 18,-43 0,-51-32,-44-8,-44-15</inkml:trace>
  <inkml:trace contextRef="#ctx0" brushRef="#br0" timeOffset="67793">9363 6667,'4'-6,"-24"-12,20 18,0 0,-43-46,43 46,-59-71,-10-28,-4-15,-19-30,-3 8,5 34,25 26,46 22,28 27,39 24,40 42,-5 18,-39-19,-41-19,-20-14,-13-18,-22-17,-17 4,-10 35,-1 31,22 53,40 34,29 28</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8:08:15.574"/>
    </inkml:context>
    <inkml:brush xml:id="br0">
      <inkml:brushProperty name="width" value="0.05292" units="cm"/>
      <inkml:brushProperty name="height" value="0.05292" units="cm"/>
      <inkml:brushProperty name="color" value="#9C4A09"/>
    </inkml:brush>
  </inkml:definitions>
  <inkml:trace contextRef="#ctx0" brushRef="#br0">7455 5047,'6'-8,"-8"-3,2 11,0 0,0 0,0 0,0 0,-4-14,4 14,0 0,0 0,0 0,-16-11,16 11,0 0,0 0,-24 1,24-1,0 0,-53 11,53-11,-84 18,-33-6,-19-5,-21-7,-13-7,-9 16,-20 9,-6-4,-19 1,3-10,21 6,17 0,28-4,29-3,36 11,48-5</inkml:trace>
  <inkml:trace contextRef="#ctx0" brushRef="#br0" timeOffset="1184">11227 8174,'14'-42,"10"3,-24 39,26-41,-4 4,3-1</inkml:trace>
  <inkml:trace contextRef="#ctx0" brushRef="#br0" timeOffset="1647">11580 7939,'129'36,"-2"35,-46 22,-33 29,-33 27,-14 16,-1 11,1 6,-23 0,-43-23,-44-27,-29-47,11-53,37-50,-3-60,-3-58,16-52,31-36,23-5,29 10,27 11,19 14,27 36,66 63,81 77,68 97,49 121</inkml:trace>
  <inkml:trace contextRef="#ctx0" brushRef="#br0" timeOffset="15939">16127 3242,'17'16,"-9"-7,-8-9,0 0,0 0,0 0,0 0,-2 2,2-2,0 0,0 0,0 0,-19-4,19 4,0 0,0 0,-35-26,35 26,0 0,-58-38,58 38,-56-8,-6 39,-18 11,-5-4,-20-7,-4-8,9-2,15 5,11 8,0 13,-2-2,-21 2,-35-29,-28-47,-12-36,2-5,26 41,27 40,10 25,-9 1,-8-13,-8-26,-26-29,-15-28,6 1,42 43,42 36,21 29</inkml:trace>
  <inkml:trace contextRef="#ctx0" brushRef="#br0" timeOffset="23232">16306 3740,'18'-17,"-6"1,-12 16,0 0,0 0,0 0,12-7,-12 7,0 0,0 0,5-3,-5 3,0 0,5-2,-5 2,14-4,21 4,-35 0,68 0,-27 0,-27-3,-11-17,-32-33,-12 6,-4 28,-8 21,-11 36,11 23,25 12,41-5,24-11,27-15,-4-12,-3-24,-12-14,-11-14,-26-5,-16-9,-10 6,23 12,28 19,20 18,-2 5,-24-15,5-12,0-26,9-28,-19-25,-29 1,-41 7,-36 11,-14 34,-15 23,-25 24,2 44,34 19,54 16,40 5,42-1,15-11,18-16,23-22,18-24,34-40,22-36,-19-17</inkml:trace>
  <inkml:trace contextRef="#ctx0" brushRef="#br0" timeOffset="41483">18250 3431,'16'-11,"-27"-8,11 19,0 0,0 0,-21-28,21 28,0 0,-41-17,41 17,-61-7,-16 21,-5 29,26 30,31 31,37-5,24-3,27-12,7-17,-2-45,-11-41,12-60,-31-26,-32 36,-12 33,-1 24,5 13,1 6,-2 1,3-7,0-3,-8-1,-14 6,1 5,9 2,13 12,11 11,9 6,1 6,-1 1,3-12,-6 10,-13-26,-15 2</inkml:trace>
  <inkml:trace contextRef="#ctx0" brushRef="#br0" timeOffset="42184">18665 3628,'-6'-2,"-4"-5,10 7,0 0,0 0,-19-13,19 13,0 0,-32-14,32 14,-37 0,-1 30,8 36,20 16,26-6,15-10,14-14,-14-23,8-33,5-31,-7-1</inkml:trace>
  <inkml:trace contextRef="#ctx0" brushRef="#br0" timeOffset="43161">19353 3978,'9'-5,"-6"-16,-3 21,0 0,10-49,-10 49,-7-73,3-26,-8-32,21-10,29 46,8 62,11 49,-6 38,-27 16,-39-7,-25-14,-20-33,5 7,18-13,21 6,16 22,21 2,13 7,23 12,11-5,-7-7,-16-28,-22-7</inkml:trace>
  <inkml:trace contextRef="#ctx0" brushRef="#br0" timeOffset="43545">19950 3719,'5'-14,"-19"-3,14 17,0 0,0 0,-28-7,28 7,0 0,-62 7,62-7,-75 31,6 25,42 6,37-3,30-14,11-17,18-28,15-9,-7 9</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8:09:30.850"/>
    </inkml:context>
    <inkml:brush xml:id="br0">
      <inkml:brushProperty name="width" value="0.05292" units="cm"/>
      <inkml:brushProperty name="height" value="0.05292" units="cm"/>
      <inkml:brushProperty name="color" value="#9C4A09"/>
    </inkml:brush>
  </inkml:definitions>
  <inkml:trace contextRef="#ctx0" brushRef="#br0">15051 5818,'0'0,"-15"-3,15 3,0 0,0 0,-29-5,29 5,0 0,-49-3,49 3,-61-8,-8 6,-10-2,-17-8,-20-6,-1 8,11 7,-7 14,6 6,-18 1,-17-10,-7-4,-3-11,8 7,-3 1,12-1,-6 5,-7-4,2 1,13 4,12-7,14-4,13 5,26 13</inkml:trace>
  <inkml:trace contextRef="#ctx0" brushRef="#br0" timeOffset="1960">15583 5051,'24'-10,"-5"4,-19 6,0 0,0 0,32-10,-32 10,0 0,26-7,-26 7,39-15,1 4,4 12,-7 7,-11 16,11 23,8 26,-1 10,-20 16,-13-3,-3 4,-16-16,-24-24,-32-17,-33-31,-16-40,8-38,5-34,27-19,57-13,62-17,57 24,29 60,0 51,-14 37,-40 36</inkml:trace>
  <inkml:trace contextRef="#ctx0" brushRef="#br0" timeOffset="18937">17809 8036,'-9'6,"-2"-4,11-2,-18-3,-4-4,22 7,0 0,0 0,-21 3,21-3,0 0,-28 4,28-4,-41 12,-24-6,-10-2,-7-3,-11 3,-3-14,-22 3,-7-14,-3 5,6 22,3 4,-2 0,-17-12,-12-13,-10-3,7 2,2 3,-3 6,0 1,-1 4,-11 0,-2-5,1-2,2-3,-4 3,7 9,-4-7,-14 1,0-5,3 9,9 3,11 8,-14-6,12 3,-2 3,7-2,-2-1,11 1,-5-8,7-5,-5-3,13 5,15 5,19 7,35 10,31 9</inkml:trace>
  <inkml:trace contextRef="#ctx0" brushRef="#br0" timeOffset="48036.3818">14914 5296,'3'-7,"6"-3,-9 10,0 0,0 0,17-18,-17 18,0 0,11-25,-11 25,14-38,4-14,-3-19,-3-21,9 0,16 15,30 15,19 19</inkml:trace>
  <inkml:trace contextRef="#ctx0" brushRef="#br0" timeOffset="49349.6444">15526 4299,'19'10,"-4"-1,-15-9,0 0,0 0,1 1,-1-1,0 0,-6-5,6 5,-12-15,4 7,8 8,0 0,0 0,0 0,0 0,0 0,0 0,0 0,0 0,0 0,0 0,0 0,0 0,0 0,0 0,-8-1,8 1,0 0,0 0,0 0,0 0,0 0,0 0,0 0,0 0,0 0,0 0,0 0,0 0,0 0,-15 7,15-7,0 0,0 0,0 0,0 0,0 0,0 0,0 0,0 0,0 0,0 0,0 0,0 0,-17 17,17-17,0 0,0 0,0 0,0 0,0 0,0 0,0 0,0 0,0 0,0 0,0 0,-4 28,4-28,0 0,0 0,0 0,0 0,0 0,0 0,0 0,0 0,0 0,0 0,8 32,-8-32,14 20,-14-20,0 0,0 0,0 0,0 0,0 0,0 0,0 0,0 0,12-1,-12 1,0 0,0 0,0 0,0 0,0 0,0 0,0 0,16-20,-16 20,0 0,0 0,0 0,0 0,0 0,0 0,-7-28,7 28,0 0,0 0,0 0,0 0,0 0,-3-19,3 19,0 0,0 0,0 0,0 0,-11-12,11 12,0 0,0 0,0 0,-13-3,13 3,0 0,0 0,-15 4,15-4,0 0,-20 10,20-10</inkml:trace>
  <inkml:trace contextRef="#ctx0" brushRef="#br0" timeOffset="50384.8514">15545 4800,'-1'-22,"-16"-9,17 31,0 0,0 0,-24-23,24 23,0 0,-25-14,25 14,-24 6,11 16,13-22,0 0,0 0,0 0,0 0,0 0,0 0,0 0,0 0,0 0,0 0,0 0,0 0,0 0,0 0,0 0,0 0,0 0,0 0,0 0,0 0,0 0,0 0,0 0,0 0,0 29,0-29,0 0,0 0,0 0,0 0,0 0,0 0,0 0,0 0,0 0,0 0,0 0,0 0,0 0,0 0,0 0,0 0,0 0,0 0,0 0,0 0,0 0,0 0,0 0,21 30,-21-30,0 0,0 0,0 0,0 0,0 0,0 0,0 0,0 0,0 0,0 0,0 0,0 0,0 0,0 0,0 0,0 0,0 0,0 0,0 0,0 0,0 0,0 0,24 20,-24-20,0 0,0 0,0 0,0 0,0 0,0 0,0 0,0 0,0 0,0 0,0 0,0 0,0 0,0 0,0 0,0 0,0 0,0 0,0 0,0 0,0 0,23 0,-23 0,0 0,0 0,0 0,0 0,0 0,0 0,0 0,0 0,0 0,0 0,0 0,0 0,0 0,0 0,0 0,0 0,0 0,0 0,0 0,0 0,18-13,-18 13,0 0,0 0,0 0,0 0,0 0,0 0,0 0,0 0,0 0,0 0,0 0,0 0,0 0,0 0,0 0,0 0,0 0,0 0,0 0,11-32,-11 32,0 0,0 0,0 0,0 0,0 0,0 0,0 0,-7-26,7 26,0 0,0 0,0 0,0 0,0 0,0 0,0 0,0 0,0 0,0 0,0 0,0 0,0 0,0 0,0 0,0 0,0 0,-14-20,14 20,0 0,0 0,0 0,0 0,0 0,0 0,0 0,0 0,0 0,0 0,0 0,0 0,0 0,0 0,0 0,0 0,-3-4,3 4,0 0,0 0,0 0,0 0,0 0,0 0,0 0,0 0,0 0,0 0,0 0,0 0,0 0,0 0,0 0,-3 15,3-15,0 0,0 0,0 0,0 0,0 0,0 0,0 0,0 0,0 0,0 0,0 0,0 0,0 0,0 0,2 37,-2-37,0 0,0 0,5 34,-5-34,0 0,0 0,0 0,0 0,0 0,0 0,0 0,0 0,0 0,0 0,0 0,0 0,13 21,-13-21,0 0,0 0,0 0,0 0,0 0,0 0,0 0,0 0,0 0,0 0,0 0,7 4,-7-4,0 0,0 0,0 0,0 0,0 0,0 0,0 0,0 0,0 0,0 0,19-11,-19 11,0 0,0 0,0 0,0 0,0 0,0 0,0 0,0 0,0 0,13-27,-13 27,0 0,0 0,0 0,0 0,0 0,0 0,0 0,0 0,4-37,-4 37,0 0,0 0,0 0,0 0,0 0,0 0,0 0,-9-31,9 31,-22-16,22 16,0 0,0 0,0 0,0 0,0 0,-25 5,25-5,0 0,0 0,0 0,0 0,-24 17,24-17,0 0,0 0,0 0,-10 18,10-18,0 0,0 0,13 21,-13-21,0 0,29 13,-29-13</inkml:trace>
  <inkml:trace contextRef="#ctx0" brushRef="#br0" timeOffset="51502.0748">15949 4615,'-2'7,"-6"1,8-8,0 0,0 0,-8 1,8-1,0 0,-2-2,2 2,4-13,19-16,-23 29,0 0,41-38,-41 38,47-34,-22 1,-8 20,8 23,5 47,1 22,7-21,-7-25,15-32,8-49,-8-19,-7 14</inkml:trace>
  <inkml:trace contextRef="#ctx0" brushRef="#br0" timeOffset="52279.2302">17038 4458,'10'13,"-10"-13,0 0,0 0,0 0,0 0,-15-10,15 10,0 0,0 0,-47-25,47 25,0 0,-56-17,56 17,-49-1,23 14,13 18,8 10,6 3,5-8,20-1,3-5,10-7,-9-2,-14-5,-26 7,-13 4,-14-11,-3-11,-20-29,24-12</inkml:trace>
  <inkml:trace contextRef="#ctx0" brushRef="#br0" timeOffset="52606.2956">17348 4223,'3'24,"-22"19,19-43,-33 66,-1 32,17 11,10-17,8-19,-2-25</inkml:trace>
  <inkml:trace contextRef="#ctx0" brushRef="#br0" timeOffset="52832.3408">17306 4539,'-3'8,"-21"-2,24-6,0 0,-51 9,51-9,-67 0,20 2,12-2,30 5</inkml:trace>
  <inkml:trace contextRef="#ctx0" brushRef="#br0" timeOffset="53148.404">17386 4809,'2'-3,"-8"-29,6 32,0 0,0 0,-7-47,7 47,0 0,11-45,-11 45,17-40,14 6,7 5,11 16,5 13,9 0</inkml:trace>
  <inkml:trace contextRef="#ctx0" brushRef="#br0" timeOffset="53695.5134">18505 4437,'5'10,"-31"-5,26-5,0 0,-49 7,49-7,-67 2,2 2,6 13,19-4,11 7,6-7,20-9</inkml:trace>
  <inkml:trace contextRef="#ctx0" brushRef="#br0" timeOffset="53920.5584">18495 4682,'26'32,"-38"-23,12-9,0 0,0 0,-45 3,45-3,0 0,-64-1,64 1,-70-5,-4 15,18 8,-7 17</inkml:trace>
  <inkml:trace contextRef="#ctx0" brushRef="#br0" timeOffset="60604.895">15655 5941,'-2'-10,"-13"5,15 5,0 0,0 0,0 0,0 0,0 0,-9 2,9-2,0 0,0 0,0 0,0 0,-1 5,1-5,0 0,0 0,0 0,17 10,-17-10,0 0,0 0,44 11,-44-11,0 0,64 3,-64-3,76-6,28-1,21 0,-5 1,5 10,0-10,9-6,20-6,15-4,-2 14,-4 7,-3 1,2-3,-3 0,-4 1,1-3,2-1,3 2,9 4,1-1,0-3,2 0,-10 0,-8-7,-26 8,-32 6,-36 11</inkml:trace>
  <inkml:trace contextRef="#ctx0" brushRef="#br0" timeOffset="73548.4832">22616 9034,'38'4,"-28"-8,-10 4,0 0,0 0,0-3,0 3,0 0,-1-6,1 6,0-7,0-6,0 13,0 0,0 0,-20-12,20 12,0 0,-62-35,62 35,-94-41,-12 13,-1 23,2 0,1 25,19 1,18 31,31 4,-5 6,-18-21,-9-31,-15-7,-13-31,-17-17,-4-1,9 11,22 32,-6-9,-6 1,-12 10,37 0,16 28</inkml:trace>
  <inkml:trace contextRef="#ctx0" brushRef="#br0" timeOffset="82742.3216">21479 8933,'16'-3,"-19"4,3-1,0 0,0 0,-15 18,15-18,0 0,-26 61,26-61,-21 136,3 42,-5 15,4-26,13-28,-3-48,-9-29,-5-59</inkml:trace>
  <inkml:trace contextRef="#ctx0" brushRef="#br0" timeOffset="83225.4182">21434 8981,'57'41,"-25"13,-32-54,32 66,-2 22,-6-3,-8-34,-14-33,-8-23,-20-52,-34-43,-24 2,-12 15,12 38,9 36,11 74,-9 39,6-20,-1 12,17-14</inkml:trace>
  <inkml:trace contextRef="#ctx0" brushRef="#br0" timeOffset="83938.5608">20878 10627,'-10'-12,"-26"-11,36 23,0 0,-50-9,50 9,-60 0,-3 27,6 8,30 27,34 11,34 6,20-34,5-28,-1-55,-28-37,-31-6,-30 21,-11 11,-6 24</inkml:trace>
  <inkml:trace contextRef="#ctx0" brushRef="#br0" timeOffset="84771.7274">21007 10622,'4'14,"-3"11,-1-25,0 0,4 37,-4-37,21 67,4 8,-15-4,5-31,-2-23,9-26,4-33,-9-23,0-4,-3 23,-1 44,15 53,12 20,-14-22,0-27,2-28,-3-26,-5-33,-16-16,6 28,10 19</inkml:trace>
  <inkml:trace contextRef="#ctx0" brushRef="#br0" timeOffset="85308.8348">21577 10719,'-2'89,"-5"-10,17-16,-4-25,5-28,3-34,7-33,0-22,6-4,11 31,-2 40,0 30,-1 39,-23 25,-16-13,-8-29,-2-9</inkml:trace>
  <inkml:trace contextRef="#ctx0" brushRef="#br0" timeOffset="85721.9174">22019 10804,'25'-2,"10"1,-35 1,0 0,41 2,-41-2,46-13,-6-12,-16-22,-17 23,-26 0,-18 5,-7 19,-8 43,12 5,19 23,23 0,13-1,11-32,4-7</inkml:trace>
  <inkml:trace contextRef="#ctx0" brushRef="#br0" timeOffset="86208.0146">22451 10730,'-20'-34,"-1"13,21 21,0 0,0 0,0 0,-13-1,13 1,0 0,0 0,-32 13,32-13,0 0,-39 52,39-52,-42 56,15 7,24-28,19-1,18-26,11-26,-5-47,-1-32,-21-37,-27 27,-5 34,13 54,3 27,11 81,4 74,0-7,-3 6,-17 0</inkml:trace>
  <inkml:trace contextRef="#ctx0" brushRef="#br0" timeOffset="135356.8424">16113 7242,'8'-8,"-14"-7,6 15,0 0,0 0,0 0,-10-21,10 21,0 0,0 0,-34-21,34 21,0 0,-52-24,52 24,-69-30,-19-2,-23 0,-24 1,-20 2,-20 7,1 11,5 7,5 5,2 4,14-1,34 6,32-6,30 1,17 3,11 2,16 2,8-2,9 2,-9-7</inkml:trace>
  <inkml:trace contextRef="#ctx0" brushRef="#br0" timeOffset="135753.9218">14021 6975,'8'-10,"1"-1,-9 11,0 0,0 0,15-14,-15 14,0 0,31-20,-31 20,50-27,2 13,-28 9,-21 10,-7 10,-15 3,-16 12,-3 15,21 7,15 1,31-11,17-1,14-23,3 49</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8:11:56.320"/>
    </inkml:context>
    <inkml:brush xml:id="br0">
      <inkml:brushProperty name="width" value="0.05292" units="cm"/>
      <inkml:brushProperty name="height" value="0.05292" units="cm"/>
      <inkml:brushProperty name="color" value="#9C4A09"/>
    </inkml:brush>
  </inkml:definitions>
  <inkml:trace contextRef="#ctx0" brushRef="#br0">7293 6041,'3'-2,"2"-4,-5 6,0 0,0 0,30-3,-30 3,0 0,59 3,-59-3,79 6,10 2,17 0,17-11,18-1,19 0,15-4,33 9,4 1,15 5,7-1,9-2,15 1,16 8,3 1,0-3,2-6,-19-5,8 0,-4 1,-1 1,-3-4,1-3,-10-1,-6 0,1-3,1 9,-2 6,-6 3,-16-5,-6-1,3-3,-2 3,-11 1,-12 4,-25 0,-19-1,-12 1,-20 1,-14-1,-17 17</inkml:trace>
  <inkml:trace contextRef="#ctx0" brushRef="#br0" timeOffset="11548.3092">2542 6111,'11'-18,"-14"3,3 15,0 0,0 0,-7-12,7 12,0 0,-3-3,3 3,-3 3,-4 24,7-27,0 0,0 0,-25 36,25-36,0 0,-49 56,49-56,-77 64,-7 17,18-1,28 12,34 5,27 4,27 9,-10 10,-33 15,-33-4,-5 16,3-17,-34 43,-45-22,-4 26,33-27,51 25,49 9,74 29,30-13,-27-8,-43 27,-53-20,-44 11,-18-3,-2 0,18-3,24 1,31 11,13 7,-11-14,-8 21,-12-11,-22-17,-12-24,-10 5,8-27,11 2,32-7,59-9,91 5,45-18,-52-1,-81 5,-100 0</inkml:trace>
  <inkml:trace contextRef="#ctx0" brushRef="#br0" timeOffset="24688.9368">22836 11083,'-6'-9,"-25"-8,31 17,0 0,0 0,-38-22,38 22,0 0,-41-16,41 16,-47 3,-22 5,-23-15,-45-8,-9-4,-21-3,-13 12,-16 1,-21-3,-5 8,-23-3,-2 3,-12-9,-12 0,-5 0,-5 1,-7 6,0-5,-5 2,4 1,3 7,4 0,-2 1,-13-4,1-2,-1-4,4 6,-1 2,-2 2,-2-4,-3-6,-3 2,5-3,-1-1,0 5,-23 1,28 2,-5-3,11 6,-1 6,15 0,9 7,6-2,0-6,11 2,10-6,18 3,4-4,13 2,-6-6,6-3,10-10,4 1,8-2,2 0,11 5,-2 0,-5 6,2 4,11 4,5 4,12-2,9 2,-5 3,2 3,8 4,2 0,-7-1,2-3,11-6,8-6,15-4,20-5,43 9,29 4</inkml:trace>
  <inkml:trace contextRef="#ctx0" brushRef="#br0" timeOffset="27028.4046">17621 10077,'27'-26,"-7"-3,-20 29,0 0,20-30,-20 30,25-33,9 7,9-4,3 3,11 1,13 9,18 18,12 14,13 10,4 13,-14 12,-22 5,-18 14,-9 5,-12 23,-6 4,3 8,-5 1,-23-10,-26-4,-31-11,-16-7,-32-7,-27-21,-14-19,-10-27,6-22,4-22,20-26,26-28,26-23,12-37,20-18,14 5,14 21,39 30,40 35,54 43,52 53,41 69</inkml:trace>
  <inkml:trace contextRef="#ctx0" brushRef="#br0" timeOffset="39423.8832">6249 11519,'21'-9,"-11"-2,-10 11,0 0,0 0,3-8,-3 8,0 0,-13-3,13 3,-28 2,-33 7,61-9,-82 12,-13-2,-9-10,-19-6,-11-3,-20 2,4-5,34-5,44 2,46 5,34 0,22 1</inkml:trace>
  <inkml:trace contextRef="#ctx0" brushRef="#br0" timeOffset="39753.9492">6183 11486,'-7'-5,"-45"0,52 5,-99-11,-26 4,-6-5,-6 2,12-2,5 3,13 14</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8:12:45.262"/>
    </inkml:context>
    <inkml:brush xml:id="br0">
      <inkml:brushProperty name="width" value="0.05292" units="cm"/>
      <inkml:brushProperty name="height" value="0.05292" units="cm"/>
      <inkml:brushProperty name="color" value="#9C4A09"/>
    </inkml:brush>
  </inkml:definitions>
  <inkml:trace contextRef="#ctx0" brushRef="#br0">4896 4353,'12'-14,"-9"1,-3 13,0 0,0 0,0 0,-8-10,8 10,0 0,0 0,-36-4,36 4,0 0,-57 7,57-7,-75-2,-30-6,-15-6,-19-6,-3 6,4 4,8-2,25 4,50 6,31 3,24 2</inkml:trace>
  <inkml:trace contextRef="#ctx0" brushRef="#br0" timeOffset="335.067">4628 4352,'64'25,"-19"1,-45-26,22 19,-24-11,-18-10,-30-6,-32 5,-31-8,-13 4,-23 2,2-5,16-8,19 4,17-1</inkml:trace>
  <inkml:trace contextRef="#ctx0" brushRef="#br0" timeOffset="2084.4168">11951 5536,'24'-21,"10"-9,-34 30,0 0,42-34,-42 34,46-29,5 8,1 5,8 12,5-1,-16 18,0 20,-5 17,-3 13,-11 9,-7 12,-31 3,-10-3,-7-2,3 3,-9-4,-5 1,4-12,-2-13,-12-16,3-15,-4-17,0-13,-7-20,-4-24,-2-15,-10-21,20-11,34-16,39-12,13-14,-4 7,15 13,30 29,27 47,48 42,15 62</inkml:trace>
  <inkml:trace contextRef="#ctx0" brushRef="#br0" timeOffset="16424.2842">9409 8527,'6'-15,"-6"6,0 9,0 0,0 0,0-5,0 5,0 0,0 0,0 0,-1 11,-3 14,4-25,0 0,0 0,-34 21,34-21,0 0,-67 4,67-4,-84-3,-3-9,8 5,-8 0,6 2,-9 0,-7 0,23 0,37 9,31 4,22 11,3 8,-9 4,-12 4,-2 12,1 11,1 14,7 12,-1 15,-8 14,-5 13,5 8,5 10,12 23,19-4,-4-18,-10-32,-5-31,7-34,27-16,20-17,38 0,54 0,29 9,-20-6,-20 5</inkml:trace>
  <inkml:trace contextRef="#ctx0" brushRef="#br0" timeOffset="17503.5">11589 9475,'9'-18,"-8"-1,-1 19,0 0,0 0,11-16,-11 16,0 0,37-11,-37 11,48-7,13 6,4 1,5 4,-3 11,-1 4,7 14,21 19,-19 6,-23 7,-25 6,-21 15,-11 10,-1 9,-3 0,-4 1,-19-13,-23-20,-21-27,-20-17,4-35,-2-24,5-22,5-20,5-20,6-14,15-18,27-5,26 16,21 10,22 14,27 10,17 12,29 29,24 42,23 50,2 47</inkml:trace>
  <inkml:trace contextRef="#ctx0" brushRef="#br0" timeOffset="35288.0562">11960 8528,'-24'-4,"-16"-6,40 10,0 0,-46-7,46 7,-45-13,-5 6,-14 7,-15-4,-14 4,-16-3,-13-5,-4-1,-22 6,-14 6,-7 4,19-6,17-2,14 1,2 0,14 4</inkml:trace>
  <inkml:trace contextRef="#ctx0" brushRef="#br0" timeOffset="39880.9746">15248 5020,'14'6,"-8"-2,-6-4,0 0,0 0,11 26,-11-26,0 0,18 72,-18-72,23 108,-5-9,-11-52,-4-39,7-27,38-83,42-42,16-32,23 5,-16 42,-13 48</inkml:trace>
  <inkml:trace contextRef="#ctx0" brushRef="#br0" timeOffset="40505.0994">15396 5961,'21'37,"7"30,-28-67,20 73,-2-5,-9-35,-3-28,11-34,37-100,29-59,36-42,13 16,8 91,-4 68</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8:13:38.308"/>
    </inkml:context>
    <inkml:brush xml:id="br0">
      <inkml:brushProperty name="width" value="0.05292" units="cm"/>
      <inkml:brushProperty name="height" value="0.05292" units="cm"/>
      <inkml:brushProperty name="color" value="#9C4A09"/>
    </inkml:brush>
  </inkml:definitions>
  <inkml:trace contextRef="#ctx0" brushRef="#br0">12752 5517,'-6'-4,"-10"-2,16 6,0 0,-40-12,40 12,-73-41,-6 55,-7-32,11-2,17 5,22 6,21 12,5 14,12 11,-4 21,1 20,6 14,-15 14,-8 13,-11 18,-5 18,2 20,16 14,3 5,0 12,-6 7,0-1,0 2,13 1,11-3,7 2,11-7,7-13,-1-8,-20-27,-9-32,-2-22,8-28,-2-20,-2-21,1-14,3-8,7-4,30 8,14 19,10 9,-9-1,19-6,27-3,20-7,3 1,-5 17</inkml:trace>
  <inkml:trace contextRef="#ctx0" brushRef="#br0" timeOffset="65085.0144">15848 7274,'27'-5,"-2"3,-25 2,0 0,34 3,-34-3,51 28,23 18,26 3,13 2,-2-19,-2-17,-9-19,4-12,14 8,9 4,0 2,7-1,-2-11,6-3,7-2,-2 0,15 17,16 24,19 12,11 12,0-7,8-9,-9-13,5-9,-6-17,-14-10,-10-8,9 33,10 15,12 5,-6 14,15-10,-4 17,-6-27,-22-21,-24-32,-11-9,2-13,5 0,11 22,24 37,0 27,-17 1,-47-6</inkml:trace>
  <inkml:trace contextRef="#ctx0" brushRef="#br0" timeOffset="66989.3952">12852 6028,'-50'-21,"3"4,47 17,-46-10,15-2,12 8,1 13,-6-3,4 0,17-6,20 12,14-21,11 15</inkml:trace>
  <inkml:trace contextRef="#ctx0" brushRef="#br0" timeOffset="68601.7176">13720 8700,'18'-22,"-24"2,6 20,0 0,-18-29,18 29,-35-34,-27-4,-39-11,-31-10,-6 7,16 2,12 5,21 7,20 9,27 14,29 8,22 5,30 8,42 0,8 10,6 1,6-6,-23-10,-23-1,-37-5,-37-7,-59-18,-22 0,-13 12,20 17,31 22,31-9,35 75,21-11,6 2,-14-5</inkml:trace>
  <inkml:trace contextRef="#ctx0" brushRef="#br0" timeOffset="71904.378">18349 7253,'8'-3,"-7"4,-1-1,0 0,0 0,0 0,0 0,3 8,-3-8,0 0,0 0,0 0,4 16,-4-16,0 0,0 0,7 25,-7-25,0 0,27 42,-27-42,29 66,8 7,-7 5,-9 8,-13 6,-13-8,-22 10,-14-8,-12-6,-24 10,-23-6,-29-9,-26-21,-13-4,-8-9,-19-7,-39-8,-20 1,-14 0,1 2,12-7,-9-6,6-2,11 4,21-5,20-5,33-6,35-7,19-8,24-7,19 0,36 6,31 9,22 3,32 7</inkml:trace>
  <inkml:trace contextRef="#ctx0" brushRef="#br0" timeOffset="72293.4558">14176 8411,'36'5,"12"9,-48-14,0 0,33 24,-33-24,24 36,-23 13,-14 8,-6-2,6-7,8-8,22-3,32 11,20 5,-17 8</inkml:trace>
  <inkml:trace contextRef="#ctx0" brushRef="#br0" timeOffset="91759.5434">17234 8283,'33'-3,"-25"3,-8 0,0 0,0 0,0 0,-15-4,15 4,0 0,0 0,-38-14,38 14,0 0,-61-21,61 21,-59-20,-21 0,-6-4,-10 8,-13 4,-3 8,-6-2,-3 4,-4 1,3 3,-2 1,-1-1,-4-1,-7-5,-11-4,6-1,-1 2,-4 1,-11-9,-1-4,-4 1,8 4,0 7,3-3,-1 6,4 1,13 1,18-3,15 1,12-1,10-6,4 0,6 4,-10 3</inkml:trace>
  <inkml:trace contextRef="#ctx0" brushRef="#br0" timeOffset="93237.6912">15740 4815,'-61'8,"-3"3,64-11,-67 8,-6-3,-10-3,-19-6,1-2,-19-3,-9-4,-15 0,-7 2,-8 0,-9 2,-1 1,-4 2,1-3,9-2,12 0,-18-7,-13-3,16-3,27 4,26 7,33-10</inkml:trace>
  <inkml:trace contextRef="#ctx0" brushRef="#br0" timeOffset="96623.0297">12413 4327,'0'0,"-10"8,10-8,0 0,0 0,-25 24,25-24,0 0,-17 40,17-40,-20 50,-8 13,-11 12,-2 21,-7 17,4 20,13 10,20 10,3 17,16 4,0 5,26-1,22-4,19-5,1-2,-9-21,1-10,18-17,-3-7,-4-2,-13-5,-11-8,14 2,6-5,-4-7,-19-2,-22-20,-14-11,-4-10,-3-25,-7-12,-2-8,-12-13,-5-14</inkml:trace>
  <inkml:trace contextRef="#ctx0" brushRef="#br0" timeOffset="97134.0808">13175 7632,'15'16,"-12"1,-3-17,0 0,0 0,-7 26,7-26,0 0,-7 18,7-18,-12 9,-11-9,23 0,0 0,0 0,0 0,-30-17,30 17,0 0,0 0,-27-33,27 33,0 0,-34 6,34-6,-35-78,3 38,11 20,14 12,10 18,4 32,-6 7,-11-10,-8-15,-27-18,-13-19,-3-11,4 8,20 16</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8:15:35.050"/>
    </inkml:context>
    <inkml:brush xml:id="br0">
      <inkml:brushProperty name="width" value="0.05292" units="cm"/>
      <inkml:brushProperty name="height" value="0.05292" units="cm"/>
      <inkml:brushProperty name="color" value="#9C4A09"/>
    </inkml:brush>
  </inkml:definitions>
  <inkml:trace contextRef="#ctx0" brushRef="#br0">1819 3179,'57'-6,"7"-8,-64 14,74-10,27-10,41 27,23 10,22-4,13 2,19 0,8-5,20 5,20-14,13 10,3 1,-7-2,-7-15,-24 7,7-16,20 11,8 11,-24-9,-3-6,-11-6,-8-2,-5-1,0 10,3-3,-15 9,-24-4,15-9,-35 6,13-5,-8-3,-20-1,8 7,5 9,9 12,-2 6,-7 7,-7 10</inkml:trace>
  <inkml:trace contextRef="#ctx0" brushRef="#br0" timeOffset="7676.7676">23028 11420,'16'-25,"11"18,-27 7,0 0,0 0,41 13,-41-13,0 0,38 13,-38-13,49 32,14 25,16 27,6 11,-6 16,-27 18,-17 23,3 12,18 15,1 16,-22 3,-32-11,-55-14,-34-10,-31-20,-9-22,-59 58,122-105</inkml:trace>
  <inkml:trace contextRef="#ctx0" brushRef="#br0" timeOffset="34648.4645">14213 4402,'7'-1,"-13"6,6-5,0 0,0 0,-34 17,34-17,0 0,-67 17,67-17,-86 4,4-10,28 3,14 6,16 9,7 13,10 19,5 32,13 23,-16 26,-9 11,-13 25,13 21,7 35,22 24,0 4,-7-6,-6 10,-11-6,3-6,-6-4,7-32,10-18,2-40,3-32,-11-36,-4-35,2-16,8 10,24 13,11 7,16-12,5-13,23-13,16-19,2-6,-33-10</inkml:trace>
  <inkml:trace contextRef="#ctx0" brushRef="#br0" timeOffset="38247.8244">14176 2903,'8'1,"-15"5,7-6,0 0,0 0,0 0,-21 5,21-5,0 0,0 0,-42-6,42 6,0 0,-66-22,66 22,-83-38,-4-7,12 5,5 18,7 11,5 11,11 8,11 13,0 10,10 26,7 26,4 34,6 36,-8 20,4 18,3 21,4 22,12 17,-1 19,-11 11,-19-2,-7-13,13 6,6 7,9 14,-6 5,-6-20,-4-11,7-6,13 12,8 4,11-5,-2-19,-2-27,-12-8,4-33,7-23,15-23,8-30,-10-35,-21-41,-7-24,0-8,3-2,2-3,5-7,-1-2,6-5,12 2,19 7,28 19,29 15,24 17,-5-3,-46-24</inkml:trace>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8:16:30.508"/>
    </inkml:context>
    <inkml:brush xml:id="br0">
      <inkml:brushProperty name="width" value="0.05292" units="cm"/>
      <inkml:brushProperty name="height" value="0.05292" units="cm"/>
      <inkml:brushProperty name="color" value="#9C4A09"/>
    </inkml:brush>
  </inkml:definitions>
  <inkml:trace contextRef="#ctx0" brushRef="#br0">14751 12928,'-10'-11,"-14"1,24 10,0 0,-44-13,44 13,-55-10,-25-2,-31-5,-20-8,-7-3,-11-6,2-4,1 1,26 18,17 11,31 21</inkml:trace>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8:16:50.764"/>
    </inkml:context>
    <inkml:brush xml:id="br0">
      <inkml:brushProperty name="width" value="0.05292" units="cm"/>
      <inkml:brushProperty name="height" value="0.05292" units="cm"/>
      <inkml:brushProperty name="color" value="#9C4A09"/>
    </inkml:brush>
  </inkml:definitions>
  <inkml:trace contextRef="#ctx0" brushRef="#br0">5770 2703,'-27'-2,"-5"-2,32 4,0 0,-40-2,40 2,-63 13,-14-9,-34 0,-20-27,17-5,35-8</inkml:trace>
  <inkml:trace contextRef="#ctx0" brushRef="#br0" timeOffset="691.0691">8267 2797,'-1'-2,"-8"-2,9 4,0 0,0 0,-34-4,34 4,0 0,-44-10,44 10,-64 8,-16 5,-27-1,-12-11,-10-10,-5-5</inkml:trace>
  <inkml:trace contextRef="#ctx0" brushRef="#br0" timeOffset="2518.2518">12567 3831,'20'-12,"-14"6,-6 6,0 0,0 0,2-1,-2 1,0 0,-5 3,5-3,-16 17,-18 5,34-22,0 0,-62 25,62-25,-93 21,-30-5,-22 2,-24-6,-16-5,-9-13,-11-13,8-3,3-9,-11 7,22 10,6 11,10 0,1-1,21-4,7 1,-1 4,-34-12,-27-5,2 0,26 4,27 20</inkml:trace>
  <inkml:trace contextRef="#ctx0" brushRef="#br0" timeOffset="50652.0647">3001 9188,'141'28,"-32"27,-48-7,-31-40,2-41,26-64,40 1,41 28,59 42,47 65,10 27,-1 2,-11-13,16-17,-33-29,-31-25,-38-14,-31-23,14-9,32 11,70 63,81 64,1 22,-58-17,-83-47,-52-60,-14-51,33-21,51 9,60 40,79 76,66 71,-21 10,-52-30,-43-41,-19-35,-2-28,-14-19,4 11,-4 11,7 16,-3 30,-4 11,-30-6,0-15,3-4,12-4,-20-10,-31-10,-30-17,-40-25,-28-27,23 7,88 53</inkml:trace>
  <inkml:trace contextRef="#ctx0" brushRef="#br0" timeOffset="104283.4273">5176 2087,'12'-1,"-13"-7,1 8,0 0,0 0,4-26,-4 26,0 0,-7-41,7 41,-1-44,9-7,9-18,10 4,-8 12,0 5,2 4,-1 17,23 7,32 24,22 4,6 9,21-5,-7 7,-10-13,3-8,-6 11,12 5,13-7,4 6,-8 4,-19-2,-2-11,-10 1,-15 2,-3 1,-29-3,-18 4,-8-4,3 1,-10 5,18 30,8 25,7 16,-18-14,-57-7</inkml:trace>
  <inkml:trace contextRef="#ctx0" brushRef="#br0" timeOffset="127033.7021">7570 2009,'10'-6,"-9"-9,-1 15,0 0,12-28,-12 28,13-30,32 6,-45 24,53-15,29 3,-6-7,-23-15,4-16,12-5,8 15,20 11,8 8,18 10,17 23,-2 15,3 6,-12 8,-1 4,9-5,-16 5,-15-16,-7-19,-25-9,-3-5,-6 4,-15 19,-8 13,-29 6</inkml:trace>
  <inkml:trace contextRef="#ctx0" brushRef="#br0" timeOffset="140408.0394">11196 995,'1'0,"-8"21,7-21,0 0,0 0,9 41,-9-41,0 0,-2 65,2-65,-7 77,0 30,-14 36,2 11,17-16,0-15,12-23,-11-27,-10-27,-13-21,15-22,4-12,18-51,7-24,5 4,1 28,5 12,-7 12,7 16,-13 18,6 21,-5 17,-23 1,-15-8,-4-9,-2-12,6-9,10-9,-1-9,-21-34,-32-41,-24-18,-3-1,37 6,5 16,10 29,-4 27</inkml:trace>
  <inkml:trace contextRef="#ctx0" brushRef="#br0" timeOffset="151590.1575">9405 4635,'2'-9,"-8"-23,6 32,0 0,-13-50,13 50,-23-69,2-14,9-18,17-9,19-1,-5 20,-11 8,-11 8,-3 3,-1 18,4 15,19 14,11 23,6 36,-1 25,8 8,-27-13,-12-25,-17-18,-14-27,-19-32,-20-22,-5 11,14 13,35 34,16 24,-21 35,-11 10</inkml:trace>
  <inkml:trace contextRef="#ctx0" brushRef="#br0" timeOffset="152506.2491">12234 4775,'17'-20,"-5"-12,-12 32,0 0,10-47,-10 47,4-75,0-23,-7-20,-1-11,1-16,8 13,7 25,0 37,-2 31,-3 25,0 22,26 39,17 21,-1-1,-22-28,-18-30,-4-19,-9-32,-23-28,-25 1,-14 19,2 29,0 32,-10 25,5 13,20 13,12 14</inkml:trace>
  <inkml:trace contextRef="#ctx0" brushRef="#br0" timeOffset="178915.8898">11054 1673,'53'-38,"-6"4,-47 34,63-31,13 16,10 18,23 17,13 6,14 6,-1 5,-6 0,-16-5,-19 12,5 13,4 20,-4 24,-20 14,-38 2,-44-3,-49-15,-38-22,-21-15,-6-3,-14-5,-28-6,-24-16,-15-15,19-25,5-26,-2-32,-20-38,-19-44,61-2,47-13,63 8,61-6,84 23,87 42,107 54,72 73,50 78,-47 66</inkml:trace>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8:20:05.499"/>
    </inkml:context>
    <inkml:brush xml:id="br0">
      <inkml:brushProperty name="width" value="0.05292" units="cm"/>
      <inkml:brushProperty name="height" value="0.05292" units="cm"/>
      <inkml:brushProperty name="color" value="#9C4A09"/>
    </inkml:brush>
  </inkml:definitions>
  <inkml:trace contextRef="#ctx0" brushRef="#br0">6266 2129</inkml:trace>
  <inkml:trace contextRef="#ctx0" brushRef="#br0" timeOffset="970.097">6376 2046,'31'22,"9"10,21-8,21 2,50-8,-1-10,20-6,8 3,8 3,9-8,15-2,15 3,26 10,33 10,-1-1,-12-7,-9-8,-4-4,19 7,13 7,-4-2,-9 1,16-3,4 5,15 1,-7-6,-4-5,-1-6,21 12,-2 0,12-1,-9-5,0-8,0-3,-7 0,1 3,-2 0,-13-3,3-2,0-3,-12-3,-14-4,-7-4,-4 1,1 6,5 6,1 3,-6 2,-17-7,-13 6,6-3,-13 4,9 7,-5 9,-17 1,-27-8,-22 12</inkml:trace>
  <inkml:trace contextRef="#ctx0" brushRef="#br0" timeOffset="1982.1982">21099 5026,'7'-12,"-2"2,-5 10,0 0,0 0,2-11,-2 11,0 0,4-8,-4 8,2-1,-5 3,3-2,0 0,0 0,0 0,-18 9,18-9,0 0,0 0,-35 6,35-6,0 0,-51 12,51-12,-71 17,-8-17,-18 27,3-4,-9-6,-11-8,0-12,-2-15,1-5,10 3,3-1,15 13,32 27</inkml:trace>
  <inkml:trace contextRef="#ctx0" brushRef="#br0" timeOffset="3036.3036">18675 5122,'-3'-9,"-11"-12,14 21,0 0,0 0,-22-25,22 25,0 0,-48-26,48 26,-57-17,-18 9,-37 1,-23 8,-4 8,17-4,21 2,15 0,14 1,22 10</inkml:trace>
  <inkml:trace contextRef="#ctx0" brushRef="#br0" timeOffset="3795.3795">15891 5038,'-6'-6,"4"4,2 2,0 0,0 0,0 3,0-3,0 0,-7 12,7-12,-32 16,-43-7,75-9,-118 4,-16-2,-4-5,-14-2,0 4,11 3,25-1,35-4</inkml:trace>
  <inkml:trace contextRef="#ctx0" brushRef="#br0" timeOffset="23781.3779">15022 4346,'4'4</inkml:trace>
  <inkml:trace contextRef="#ctx0" brushRef="#br0" timeOffset="24055.4053">15057 4326,'18'-8,"-1"-6,-4-7,-7-10,9-7,22 6,12 5,11 29,12 28,-15 33,-20 46,-37 56,-26 6</inkml:trace>
  <inkml:trace contextRef="#ctx0" brushRef="#br0" timeOffset="24305.4303">15383 5136,'9'68,"-14"-61,5-7,0 0,-43-56,43 56,-107-141,-14 6,10 2,35 11,39 15,45 11,47-7,49 6,22 57,16 68</inkml:trace>
  <inkml:trace contextRef="#ctx0" brushRef="#br0" timeOffset="25265.5263">17754 4423,'38'-12,"4"-2,-42 14,0 0,36-11,-36 11,39-14,10 14,3 34,8 47,-10 34,-25 13,-47-2,-56-22,-31-29,-7-43,15-35,5-28,0-35,34-20,20-26,29-29,45-6,43 28,38 61,28 65,-2 36,-29 10</inkml:trace>
  <inkml:trace contextRef="#ctx0" brushRef="#br0" timeOffset="26119.6117">20104 4333,'12'-21,"8"6,-20 15,0 0,0 0,33 6,-33-6,0 0,49 42,-49-42,56 53,-1 24,-8 36,-17 15,-31 5,-40-27,-23-44,-14-35,-19-31,2-43,5-24,20-32,16-19,28-14,40-2,62 37,52 66,24 68,-6 61,-35 30,-43 3</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7:33:12.69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2060"/>
    </inkml:brush>
  </inkml:definitions>
  <inkml:trace contextRef="#ctx0" brushRef="#br0">11582 3521,'-37'11,"-45"-17,82 6,-99-28,-21-26,-10-25,-21-25,-18-25,0 2,39 43,56 50,40 19,27 11,12 6,52 9,62 10,42-3,-11-10,-45-4,-70-1,-51-8,-50-27,-71-19,-11-5,19 27,27 28,37 33,19 48,21 24,-1 6,26-17,3-15</inkml:trace>
  <inkml:trace contextRef="#ctx0" brushRef="#br0" timeOffset="84705">5566 11163,'76'-27,"73"23,44 1,9-8,2-14,11-2,-7 16,-38 18,-20 45,-41 39</inkml:trace>
  <inkml:trace contextRef="#ctx0" brushRef="#br0" timeOffset="85318">9847 12602,'130'11,"35"10,27 1,-22-3,-1 3,-4-5</inkml:trace>
  <inkml:trace contextRef="#ctx0" brushRef="#br0" timeOffset="87813">12270 3448,'-2'-9,"-4"8,6 1,0 0,0 0,-7 9,7-9,0 0,-13 37,13-37,-8 65,16 16,19-4,18-25,10-30,1-37,-1-46,-22-29,-16-29,-9 55</inkml:trace>
  <inkml:trace contextRef="#ctx0" brushRef="#br0" timeOffset="88253">12731 3435,'23'55,"-8"30,13 0,-4-17,-1-31,-12-27,-18-24,-6-43,6-34,6-2,21 33,26 29,10 27,39 94,-62-15,-16 1,-13-7,-9-16,11-23</inkml:trace>
  <inkml:trace contextRef="#ctx0" brushRef="#br0" timeOffset="88569">13386 3739,'33'47,"-11"-13,-22-34,0 0,0 0,15 12,-15-12,0 0,8-11,-8 11,-5-51,-11-35,16 86,-7-102,19 39,22 32,15 23,-7 22</inkml:trace>
  <inkml:trace contextRef="#ctx0" brushRef="#br0" timeOffset="88915">13774 3670,'50'-11,"2"-15,-52 26,52-37,-15-16,-24-12,-36 21,-15 32,-19 25,16 41,32 34,14 8,27-18,30-30,12-25,-3-39,-3-40</inkml:trace>
  <inkml:trace contextRef="#ctx0" brushRef="#br0" timeOffset="89295">14331 3527,'2'-1,"-45"11,43-10,0 0,-53 20,53-20,-45 23,23 1,18 13,17 21,12 0,5-26,-2-27,-1-24,-10-28,-9-25,1 16,8 38,11 24,7 38,-14 17,-7 2,-4-17,15-16</inkml:trace>
  <inkml:trace contextRef="#ctx0" brushRef="#br0" timeOffset="89624">14762 3558,'10'-6,"-26"4,16 2,0 0,0 0,-32 12,32-12,0 0,-38 45,38-45,-35 71,18 0,31-16,29-23,6-23,5-39,-9-32</inkml:trace>
  <inkml:trace contextRef="#ctx0" brushRef="#br0" timeOffset="90033">14817 3119,'34'18,"15"66,-49-84,43 134,-17 13,3-25,-3-38,-2-43,-7-25,-8-44,1-39,9-21,5 44,19 48,10 53,-25 15,-17-8,-14-20,7-19,10-28</inkml:trace>
  <inkml:trace contextRef="#ctx0" brushRef="#br0" timeOffset="90443">15531 3497,'11'4,"-26"16,15-20,0 0,-58 24,58-24,-66 30,16 17,42 7,47-3,20-20,1-30,-15-33,-14-25,-16-11,-6 38,-9 31,4 40,11 29,-6-1,1-15,18-28,1-39,-11-54</inkml:trace>
  <inkml:trace contextRef="#ctx0" brushRef="#br0" timeOffset="91373">15622 3089,'22'13,"24"47,-46-60,49 103,-10 38,-1 10,-5-29,-4-38,-10-41,-15-35,1-40,-5-49,11-39,19 32,11 69,-2 47,-10 35,-20 12,-9-7,-7-11,8-22,6-25,16-20,16-27,16-28,13-28,-2-23,-32 20,-30 14,-35 7,-25 14,7 26,16 35,12 47,18 49,17 47,16 1,19-21,20-38,0-31,-15-44,-11-41,-16-39,-39-13,-23 40,15 37,25 31,16 26,25-13,17-12,10-23,-8-25,17-23,-18 24</inkml:trace>
  <inkml:trace contextRef="#ctx0" brushRef="#br0" timeOffset="105680">2798 5228,'93'-4,"25"17,12 3,6 15,19-6,26 9,27-8,19 7,-8-8,-7-12,19-3,14-9,19-1,20-12,3-8,-8 9,2-2,-7 5,-9-4,-14 6,-47 12,-47 6</inkml:trace>
  <inkml:trace contextRef="#ctx0" brushRef="#br0" timeOffset="107764">16155 5094,'3'-7,"-7"2,4 5,0 0,0 0,-5-1,5 1,0 0,-5 8,5-8,-4 24,-2 20,6-44,0 0,5 63,-5-63,8 77,6 24,2 19,10 25,-22 23,-1 23,-24 18,11 12,6 13,11 22,4 9,-1 19,-20-1,-20 7,-14 1,3 4,8-12,15-31,18-42,24-49,4-49,-25-33,-23-34</inkml:trace>
  <inkml:trace contextRef="#ctx0" brushRef="#br0" timeOffset="108832">16135 5153,'-53'-10,"-2"-1,55 11,-64-8,-7 7,-24 0,-15-5,-15 2,2-10,-7 1,-5-1,-16 1,-20 5,-9-4,7 9,15-1,26 4,12 4,24 2,22-2,41 7,30-2</inkml:trace>
  <inkml:trace contextRef="#ctx0" brushRef="#br0" timeOffset="109467">13950 5183,'-5'11,"8"6,-3-17,0 0,0 0,-6 31,6-31,0 0,3 48,-3-48,7 70,18 23,28 170,-27-103,-12 17,3 14,1 10,4 16,-2 9,-16 18,-14 6,-14 4,10-9,4-1,3 7,-3-11,-13-1,4-4,-8-12,8-22,-4-40,13-48,7-43,7-38</inkml:trace>
  <inkml:trace contextRef="#ctx0" brushRef="#br0" timeOffset="110025">16223 9775,'-65'-3,"-50"2,-35 1,-19 4,-24 7,-18 0,-9-6,14-5,15 0,26-2,37-1,21 0,9 4</inkml:trace>
  <inkml:trace contextRef="#ctx0" brushRef="#br0" timeOffset="110908">16159 5572,'23'7,"-16"-1,-7-6,0 0,0 0,0 0,0 5,0-5,0 0,0 0,-20 9,20-9,0 0,-73 12,73-12,-114 16,-35-4,-43-1,-42 2,-35-1,4-3,32-3,24-5,57 4,56-2,51 0</inkml:trace>
  <inkml:trace contextRef="#ctx0" brushRef="#br0" timeOffset="111434">16346 6235,'19'1,"-43"6,24-7,0 0,-67 4,67-4,-142 0,-56-2,-33 0,-26 2,-39 14,4 4,25 7,54-2,68-10,57 2,51-1</inkml:trace>
  <inkml:trace contextRef="#ctx0" brushRef="#br0" timeOffset="111909">16480 6770,'-49'2,"-58"0,-49-8,-34-1,-37 2,-54 3,-30 10,-6 5,51 7,56 2,64-1,71 1</inkml:trace>
  <inkml:trace contextRef="#ctx0" brushRef="#br0" timeOffset="112415">16139 7414,'-24'-7,"-32"-1,56 8,-92-7,-51-3,-46-1,-29 9,-27-4,-12 9,-7 7,-8 7,30-1,80 1,40-1</inkml:trace>
  <inkml:trace contextRef="#ctx0" brushRef="#br0" timeOffset="112916">16117 8170,'-8'17,"-23"-1,31-16,0 0,-49 3,49-3,-78 5,-49-8,-42 0,-50-1,-39 11,-33 9,-12 5,30 2,80-9</inkml:trace>
  <inkml:trace contextRef="#ctx0" brushRef="#br0" timeOffset="114796">15324 5408,'0'-15,"-15"3,15 12,0 0,0 0,-21-9,21 9,0 0,-27 7,27-7,-41 31,7 8,22-11,20-16,29-7,14-10,-13-16,-10-10,-20 17,-16 10,-30 3,-2 10,4 4,28-6,14-1,13 6,9 4,-7 0,2-2,-4-6,-1-10,4-13,15-7,6 8,28 15,26 8,19-4,10 4,10-11,3-9,7-8,18-13,3-2,-2-1,-5-23,8-7,6-4,-1-7,16-1,-13-9,-2-7,-4 2,17 16,2 8,-3 20,-31 5,-24 13,-44-2,-44 16,-19 6,-24 10,-16 20,-14 14,-11 17,2 3,0 6,9-24,16-8,12-23,8-18,11-31,10-43,5-1,-1 39,-20 24,-9 5,-7 6,-8 0,-41-8,-7 5,1 1,29 14</inkml:trace>
  <inkml:trace contextRef="#ctx0" brushRef="#br0" timeOffset="115567">19470 4024,'-4'36,"-20"16,24-52,-15 73,0 28,-3 47,15 37,0 15,11-3,-8-29,17-45,4-37,-16-52,1-23</inkml:trace>
  <inkml:trace contextRef="#ctx0" brushRef="#br0" timeOffset="115801">19522 4302</inkml:trace>
  <inkml:trace contextRef="#ctx0" brushRef="#br0" timeOffset="116491">19382 4181,'27'-12,"11"1,11-3,13 0,36-7,38 6,40 7,17 4,16 31,9 5,-10 9,-31-11,-42-1,-39-3,-36-1,-37-20,-25 2,-15 9,-15 16,5 1,11 21,43 34,29 34,18 18,-2 37,-21 7,-29-11,-43-17,-61-33,-61-45,-59-19,-53-39,-31-15,-7-8,4-16,25-7,47 8,70-11,71 23,56 11</inkml:trace>
  <inkml:trace contextRef="#ctx0" brushRef="#br0" timeOffset="118039">15439 6021,'25'-10,"-19"1,-6 9,0 0,0 0,9-18,-9 18,0 0,-17-21,17 21,-25-5,-8 14,33-9,0 0,0 0,0 0,0 0,0 0,0 0,0 0,0 0,0 0,0 0,0 0,0 0,0 0,0 0,0 0,0 0,0 0,0 0,0 0,0 0,0 0,0 0,0 0,0 0,-43 28,43-28,0 0,0 0,0 0,0 0,0 0,0 0,0 0,0 0,0 0,0 0,0 0,0 0,0 0,0 0,0 0,0 0,0 0,0 0,0 0,0 0,0 0,0 0,0 0,-30 27,30-27,0 0,0 0,0 0,0 0,0 0,0 0,0 0,0 0,0 0,0 0,0 0,0 0,0 0,0 0,0 0,0 0,0 0,0 0,0 0,0 0,0 0,0 0,11 22,-11-22,0 0,0 0,0 0,0 0,0 0,0 0,0 0,0 0,0 0,0 0,0 0,0 0,0 0,0 0,0 0,0 0,0 0,0 0,0 0,0 0,0 0,35 13,-35-13,0 0,0 0,0 0,0 0,0 0,0 0,0 0,0 0,0 0,0 0,0 0,0 0,0 0,0 0,0 0,0 0,0 0,0 0,0 0,0 0,56 1,-56-1,0 0,0 0,0 0,0 0,0 0,0 0,0 0,0 0,0 0,0 0,0 0,0 0,0 0,0 0,0 0,0 0,0 0,0 0,0 0,29 1,-29-1,0 0,0 0,0 0,0 0,0 0,0 0,0 0,11-9,-11 9,0 0,0 0,0 0,0 0,0 0,0 0,0 0,0 0,0 0,0 0,0 0,0 0,0 0,0 0,0 0,0 0,0 0,-3-12,3 12,0 0,0 0,0 0,0 0,0 0,0 0,0 0,0 0,0 0,0 0,0 0,0 0,0 0,0 0,0 0,0 0,-26-11,26 11,0 0,0 0,0 0,0 0,0 0,0 0,0 0,0 0,0 0,0 0,0 0,0 0,0 0,0 0,0 0,-40-3,40 3,0 0,0 0,0 0,0 0,0 0,0 0,0 0,0 0,0 0,0 0,0 0,0 0,0 0,0 0,-56 4,56-4,0 0,0 0,-30 7,30-7,0 0,0 0,0 0,0 0,0 0,0 0,0 0,0 0,0 0,0 0,0 0,0 0,-1 5,1-5,0 0,0 0,0 0,0 0,0 0,0 0,0 0,0 0,0 0,0 0,0 0,24 3,-24-3,0 0,0 0,0 0,0 0,0 0,0 0,0 0,0 0,0 0,0 0,33 7,-33-7,0 0,0 0,0 0,0 0,0 0,0 0,0 0,0 0,0 0,29 13,-29-13,0 0,0 0,0 0,0 0,0 0,0 0,0 0,0 0,16 18,-16-18,0 0,0 0,0 0,0 0,0 0,0 0,0 0,11 16,-11-16,5 3,-5-3,0 0,0 0,0 0,0 0,0 0,8-12,-8 12,0 0,0 0,0 0,0 0,-6-30,6 30,0 0,0 0,0 0,-30-22,30 22,0 0,0 0,-39-12,39 12,0 0,-18 0,18 0</inkml:trace>
  <inkml:trace contextRef="#ctx0" brushRef="#br0" timeOffset="119515">15607 6069,'50'-31,"7"-8,-57 39,51-41,6-1,18 11,9 14,38 11,23 3,34 23,-9 28,-33 29,-23 35,-24 21,-8 7,-3 15,0-1,-3 20,-3 25,-1-11,4-10,10-18,11-26,-13-22,-22-31,-10-32,-26-17,-21-28,2-11,-5-23,14-22,-1-15,-13 0,-8 3,-9 27,7 10,-3 10,10 14,11 20,10 33,6 31,2 15,-26-6,-22-27,-31-25,-26-14,-28-12,-3-10,25 3,20-2,25-7,26-2</inkml:trace>
  <inkml:trace contextRef="#ctx0" brushRef="#br0" timeOffset="119949">18323 7581,'25'109,"-24"53,10 26,1-6,11 5,17-7,20-12,2-16,-19-28,-11-37,1-33,4-40</inkml:trace>
  <inkml:trace contextRef="#ctx0" brushRef="#br0" timeOffset="120691">18294 7682,'47'-26,"22"4,-69 22,96-17,39-4,37 4,28 11,22 16,-17 3,-30 4,-52 9,-26-7,-40-4,-21 22,-16-6,-5 41,18 28,22 35,25 41,7 22,6 9,23 181,-158-261,-85-45,-84-32,-58-48,-15-9,19 1,28 7,16 0,38-4,63-5,69-5</inkml:trace>
  <inkml:trace contextRef="#ctx0" brushRef="#br0" timeOffset="121608">19693 8348,'10'-12,"-11"6,1 6,0 0,0 0,0 0,0 0,0 0,0 0,0 0,-12-11,12 11,0 0,0 0,0 0,0 0,0 0,0 0,-22-11,22 11,0 0,0 0,0 0,0 0,0 0,-27-13,27 13,0 0,0 0,0 0,0 0,-15 6,15-6,0 0,0 0,0 0,-14 33,14-33,0 0,0 0,8 44,-8-44,0 0,14 28,-14-28,34 21,6-18,-40-3,0 0,0 0,0 0,0 0,15-18,-15 18,0 0,0 0,0 0,-10-34,10 34,0 0,0 0,-38-25,38 25,0 0,-66-17,66 17,-51 7,27 7,18 3,26 7,9-4,1 7,-3-6,-10-11,-2-13,-19-13,-6-10,-21 5,0 14,10 5,27 7</inkml:trace>
  <inkml:trace contextRef="#ctx0" brushRef="#br0" timeOffset="122783">19634 8424,'31'5,"-7"-3,-24-2,0 0,0 0,0 0,20-2,-20 2,0 0,0 0,13-3,-13 3,0 0,17-4,-17 4,29-15,23-5,16 6,19 1,17-8,13 6,4-7,19-5,5 0,14 8,1 3,-4-9,0 8,1-5,0-1,4 35,-33 1,-44 25,-51 19,-11-2,-3 18,10-12,1-16,-15-11,-27 13,-18-8,-8-7,16 1,17-14,11-19,9-24,-1-6,-2 8,-1-25,-6-5,1-22,-3 13,11 23,-11 15,-3 11,0 10,-3 12,-7 49,0 15,2 5,17-18,9-9,7-28,-19-22,-11-2,-20-6,-13-12,16 2,28-34,17-19,9-17,-13-7,-5 26,-19 30,7 26,-6 13,-17 12,-17 24,-12 6,-9 6,-10 6,-13-15,12 10,26 5</inkml:trace>
  <inkml:trace contextRef="#ctx0" brushRef="#br0" timeOffset="123628">22707 8514,'-8'1,"-20"16,28-17,0 0,-31 26,31-26,-41 52,4 29,-7 28,-14 27,-17 14,4-4,25-19,24 23,16 10,0-41,-12 10,4-56,11-32,12-24,19-11</inkml:trace>
  <inkml:trace contextRef="#ctx0" brushRef="#br0" timeOffset="124573">22637 8636,'-4'-1,"-8"3,12-2,0 0,0 0,0 0,-9 0,9 0,0 0,0 0,7 2,-7-2,0 0,46 17,-46-17,88 18,47 13,34-5,5 4,-20-12,-30 7,-22 13,-37-10,-29-2,-20-17,-18 1,-13 12,-6-9,3 36,24 7,22 52,16 41,-3 7,-3 24,-3 19,-15-12,-23-15,-23-75,-24-26,-31-27,-32-77,-35-16,-30 6,-26-14,-34 5,-1-5,16 33,44 9,55-6,49 30</inkml:trace>
  <inkml:trace contextRef="#ctx0" brushRef="#br0" timeOffset="142503">22934 9551,'0'-2,"1"0,-1 2,0 0,0 0,0 0,2 10,-2-10,0 0,0 0,6 57,-6-57,0 0,10 29,-10-29,24 20,18-24,28-55,-6-66,-11-5,-2-4,-5 21,-6 36,-13 14</inkml:trace>
  <inkml:trace contextRef="#ctx0" brushRef="#br0" timeOffset="143366">19179 8573,'14'42,"24"11,-38-53,49 41,-16-26,-16-17,-20-25,-1-52,4-42,13-21,18 0,-3 47,-9 27</inkml:trace>
  <inkml:trace contextRef="#ctx0" brushRef="#br0" timeOffset="144602">20440 4848,'15'28,"-9"8,-6-36,0 0,0 0,5 10,-5-10,0 0,2 1,-2-1,10-7,4-45,-14 52,0 0,24-78,-24 78,40-128,7-39,-3-21,14 29,-2 60,-11 44</inkml:trace>
  <inkml:trace contextRef="#ctx0" brushRef="#br0" timeOffset="146349">22533 5145,'4'-15,"-18"9,14 6,0 0,0 0,0 0,-21-10,21 10,0 0,0 0,-28 1,28-1,0 0,-30 31,30-31,-27 67,31 55,30 17,14 30,-10 1,-13 3,-2-19,0-26,7-25,-8-30</inkml:trace>
  <inkml:trace contextRef="#ctx0" brushRef="#br0" timeOffset="147291">22492 5194,'31'-11,"-4"-8,-27 19,0 0,27-23,-27 23,35-20,37-18,43-5,29 10,27-6,12 1,19 20,-23-3,-17-4,-38 6,-23 3,-37 19,-27-6,-21 3,-10 7,1 34,-4 14,1 38,4 61,3 15,6 16,12 3,9 37,-6-38,-5-49,-22-20,-14-69,-30 7,-38-47,-66-12,-43-30,-25 12,1 7,-3 14,20-3,-5 14,9-1,29 10,37-3</inkml:trace>
  <inkml:trace contextRef="#ctx0" brushRef="#br1" timeOffset="203713">3421 6816,'12'-41,"6"10,-18 31,40-21,36-7,41-7,39-3,43-3,40 8,36 2,12 10,23 10,13-8,15 4,0 5,-4-9,-17 1,-22 1,-21 8,-15 20,-41 14,-15 23,-25 10,-8 4,-15 6,-48 12,-55 14,-46 18,-33 17,-31 12,-49 24,-61-23,-71-25,-54-34,-51-35,-33-13,-15-11,-5-11,-8-11,13-18,7-18,8-29,14-23,30-7,29-13,32-9,47-12,37 3,51 7,54 7,71-10,79-16,109 4,132 41,146 38</inkml:trace>
  <inkml:trace contextRef="#ctx0" brushRef="#br1" timeOffset="238420">17455 10514,'18'26,"-14"55,-4-81,-8 128,0-5,10 16,7 32,4 15,-4 5,0 0,5-13,6 4,-8-56,-8-44,-9-48,-5-27,-20 2,-30-8,-33 2,-33 0,-34-6,-30 2,-18-8,-30 1,-43 2,-41 1,-11 4,-2 4,0 4,20-2,17-2,42-9,55-5,75 8,60 1,25 2,10 1,8-6,5-8,-7-21,-2-21,-12-26,-5-31,-1-26,-14-34,6-9,10 18,10 21,-17 15,-3 11,-3 12,16 22,27 18,40 7,43 16,33 17,21 6,17-3,17-2,19 2,27 4,15-10,13-4,32-11,23-2,24 5,0 4,4 4,-3 11,-2 12,-8 10,-42 6,-63 0,-59 6,-74 0,-36 7</inkml:trace>
  <inkml:trace contextRef="#ctx0" brushRef="#br1" timeOffset="239215">17732 10499,'-25'37,"7"46,18-83,-2 123,-15 41,0 33,24 9,-2-9,20-12,-2-21,-6-32,-10-39,-4-41</inkml:trace>
  <inkml:trace contextRef="#ctx0" brushRef="#br1" timeOffset="240400">17637 10494,'-1'-20,"0"23,1-3,0 0,0 0,18 17,-18-17,0 0,81 18,-81-18,138 16,38-12,25-6,25-7,11-10,19-1,15-1,25 4,22 10,5 5,-17-4,-27-4,-20 12,-12 4,-29-6,-48 8,-50-10,-35-8,-35 13,-24 0,-16 4,-8 4,-10 5,-5 39,0 1,14 33,6 29,26 29,-1 33,-10-3,3 2,-1-11,-19-11,4-26,-10-40,-9-31,-12-37,-19-7,-21-10,-7-15,-37 9,-15-18,-22 18,-24 11,-47 8,-29-15,-41 2,-16 6,-21 2,7 1,17 2,9-12,25 0,38-6,35-2,64 0,67-6,-16 6</inkml:trace>
  <inkml:trace contextRef="#ctx0" brushRef="#br1" timeOffset="241317">18120 12560,'-5'-4,"-1"4,6 0,0 0,0 0,0 0,-2 16,2-16,0 0,0 0,-8 41,8-41,0 0,-6 55,6-55,-8 55,16-11,2-16</inkml:trace>
  <inkml:trace contextRef="#ctx0" brushRef="#br1" timeOffset="241544">18264 12568,'-12'12,"-15"34,27-46,0 0,-10 48,10-48,-3 54,11 0,2-4</inkml:trace>
  <inkml:trace contextRef="#ctx0" brushRef="#br1" timeOffset="241999">18575 12600,'14'27,"-23"39,9-66,-4 89,-2 12,-13-1,5-3,13-18,5-20,22-32</inkml:trace>
  <inkml:trace contextRef="#ctx0" brushRef="#br1" timeOffset="242226">18699 13014,'-48'-16,"-4"7,52 9,-56-7,-23 7,25-6,5 6,22 0</inkml:trace>
  <inkml:trace contextRef="#ctx0" brushRef="#br1" timeOffset="242778">18843 13174,'46'2,"2"-13,-48 11,38-25,-8-18,-26-23,-40 5,-18 23,6 20,7 36,9 37,29 19,21 7,43-16,9-14,12-18,3-29,-26-18,-33-19</inkml:trace>
  <inkml:trace contextRef="#ctx0" brushRef="#br1" timeOffset="243221">19262 13052,'20'57,"-18"18,-2-75,15 63,-5-18,7-31,-2-30,3-42,4-28,26-17,-1 49,5 46,-4 44,-24 35,-6 8,-5-8,-4-27,9-37</inkml:trace>
  <inkml:trace contextRef="#ctx0" brushRef="#br1" timeOffset="243497">19749 13046,'9'82,"27"-4,20-18,16-33,-6-44,-9-42,-20-38,-34 1,-12 17,3 34</inkml:trace>
  <inkml:trace contextRef="#ctx0" brushRef="#br1" timeOffset="243786">20289 13278,'14'1,"-8"-32,-6 31,0 0,2-57,-2 57,4-79,-2-3,18 11,13 25,25 25,-3 42</inkml:trace>
  <inkml:trace contextRef="#ctx0" brushRef="#br1" timeOffset="244144">20635 13146,'22'-7,"12"-26,-34 33,60-42,4-21,-21 1,-23 19,-39 8,-17 24,-28 36,1 34,5 15,23 1,49-6,21-14,21-29,17-31,3-16</inkml:trace>
  <inkml:trace contextRef="#ctx0" brushRef="#br1" timeOffset="244671">21347 12958,'-9'-17,"-39"-9,48 26,0 0,-45-3,45 3,-53 30,12 24,13 21,33-5,28-27,15-42,4-61,-27-42,1-54,-43-5,7 49,7 58,4 55,1 65,5 59,0 39,18-13,10-35,4-64,-11-48,-2-77</inkml:trace>
  <inkml:trace contextRef="#ctx0" brushRef="#br1" timeOffset="244918">21665 12401,'24'29,"-16"55,-8-84,-18 110,-7-10,17-29,11-23,16-39</inkml:trace>
  <inkml:trace contextRef="#ctx0" brushRef="#br1" timeOffset="245088">21839 12514,'-9'59,"1"30,5 5,10 2</inkml:trace>
  <inkml:trace contextRef="#ctx0" brushRef="#br1" timeOffset="258325">13014 12191,'-3'15,"-4"9,7-24,0 0,3 51,-3-51,10 91,-2 35,1-6,10-19,18-32,36-22,31-16,42-14,20-10,12-8,4-4,40 7,37 5,32 1,-9-6,-17-4,12-5,-26-3,-4 0,3 8,-9-4,-14-3,-40 1,-61-5,-53 4,-31 9,-15 13,-23 6,-5-4,0-11,4-10,11-18,-3-7,0-1,-17-3,11-9,10 3,16 1</inkml:trace>
  <inkml:trace contextRef="#ctx0" brushRef="#br1" timeOffset="259753">14453 13149,'9'-16,"-18"4,9 12,0 0,0 0,-30-7,30 7,0 0,-50 11,50-11,-81 40,4 30,20 19,34 16,45-5,25-22,11-24,21-21,1-30,-3-34,-13-28,-33-22,-46 37,-18 19,-12 8,-7 8,21 6,20 0,9 1,9 4,15 9,-6 5,1 1,0 4,17 13,-3 16,-6 7,-5-4,-1-13,-14-16,-8-19</inkml:trace>
  <inkml:trace contextRef="#ctx0" brushRef="#br1" timeOffset="260196">14934 13275,'-10'-10,"-28"-1,38 11,0 0,-66-6,66 6,-73 25,7 39,31 28,39-7,47-10,51-14,5-26,10-35,-15-31,-31-20</inkml:trace>
  <inkml:trace contextRef="#ctx0" brushRef="#br1" timeOffset="260636">15671 13461,'-17'19,"-3"16,20-35,0 0,10 57,-10-57,18 47,15-16,-1-19,8-34,-14-18,-26-19,-13 14,-3 28,-5 11</inkml:trace>
  <inkml:trace contextRef="#ctx0" brushRef="#br1" timeOffset="260959">15992 13146,'-34'-2,"-36"15,70-13,-37 42,27 20,28 21,19 16,16-6,-23-24,-11-30,-11-23</inkml:trace>
  <inkml:trace contextRef="#ctx0" brushRef="#br1" timeOffset="261127">16008 13485,'7'-1,"-33"7,26-6,0 0,-57-3,57 3,-71-3,20-1,31 7</inkml:trace>
  <inkml:trace contextRef="#ctx0" brushRef="#br1" timeOffset="261387">16193 13155,'-16'25,"6"35,10-60,-1 85,12 15,8-10,-1-21,4-25,-6-27</inkml:trace>
  <inkml:trace contextRef="#ctx0" brushRef="#br1" timeOffset="261595">16226 13506,'-20'-9,"-24"-3,44 12,0 0,-59-11,59 11,-50-4,33 7,15 7,17 6,9-1</inkml:trace>
  <inkml:trace contextRef="#ctx0" brushRef="#br1" timeOffset="261904">16378 13524,'20'-17,"-2"-1,-18 18,0 0,0 0,28-26,-28 26,0 0,8-23,-8 23,-3-8,-8 12,11-4,0 0,0 0,0 0,0 0,0 0,-38 34,38-34,0 0,0 0,0 0,0 0,-38 45,38-45,0 0,0 0,0 0,-31 53,31-53,0 0,0 0,-13 43,13-43,0 0,19 30,-19-30,51 25,19-25</inkml:trace>
  <inkml:trace contextRef="#ctx0" brushRef="#br1" timeOffset="262468">16617 13667,'-4'0,"-14"-13,18 13,0 0,0 0,0 0,0 0,-1-10,1 10,0 0,0 0,0 0,9-23,-9 23,0 0,0 0,10-34,-10 34,0 0,7-43,-7 43,5-51,1 12,2 21,-1 9,-5 6,-1 3,6 5,20 29,3 20,1 4,6-6,-12-8,-20-18,-10-15,-6-18,2-38,2-22,10-11,14 11,-1 56,13 34,11 27,-4-3,-8 0,4-20</inkml:trace>
  <inkml:trace contextRef="#ctx0" brushRef="#br1" timeOffset="263595">16583 11796,'7'-13,"-3"2,-4 11,0 0,0-10,0 10</inkml:trace>
  <inkml:trace contextRef="#ctx0" brushRef="#br1" timeOffset="263729">16740 11739,'46'-19,"-42"10</inkml:trace>
  <inkml:trace contextRef="#ctx0" brushRef="#br1" timeOffset="263894">17187 11664,'29'-16,"-34"7,5 9</inkml:trace>
  <inkml:trace contextRef="#ctx0" brushRef="#br1" timeOffset="264048">17537 11616,'76'-24,"-33"8,-43 16</inkml:trace>
  <inkml:trace contextRef="#ctx0" brushRef="#br1" timeOffset="264666">18512 11473,'98'-8,"-8"5,-7 4,12-1,-8 5,-3 1,-34 0,-29-7,-24 0,-24-3,5 0,-2-5,0-6,-4-28,5-19,-2-13,-9 8,-2 33,6 28,16 16,29 35,40 25,41 23,18 16,-4-3,-41-15,-37-31,-76-12,-61-23,-32-12,7-1</inkml:trace>
  <inkml:trace contextRef="#ctx0" brushRef="#br1" timeOffset="265089">16645 10938,'-13'-5,"10"6,3-1,0 0,21 6,-21-6</inkml:trace>
  <inkml:trace contextRef="#ctx0" brushRef="#br1" timeOffset="265226">17179 10954,'69'-3,"-7"5,-62-2,76-5</inkml:trace>
  <inkml:trace contextRef="#ctx0" brushRef="#br1" timeOffset="265557">17990 10947,'58'-12,"-7"5,-51 7,73-1,22 1,10 4,-5 6,-4 0,-10 6,4 6,7 0,-2-5,-4-2,-49-7,-28-7</inkml:trace>
  <inkml:trace contextRef="#ctx0" brushRef="#br1" timeOffset="265934">19096 11004,'27'-10,"-26"6,-1 4,0 0,0 0,-4-12,4 12,0 0,-16-29,16 29,-24-34,-15 4,39 30,-33-18,23 15,16 10,25 22,19 22,9 15,-21 17,-41-22,-49-16,-46-21,-28-18,7-12</inkml:trace>
  <inkml:trace contextRef="#ctx0" brushRef="#br1" timeOffset="268669">18661 9992,'-34'-8,"-35"5,69 3,-65-4,-5 25,0 25,9 37,34 10,38-26,32-24,31-23,6-19,5-28,-9-9,-31-24,-23 1,-36 27,-6 25,-4 30,-6 12,2 4,11-23,18-16,15-6,23-1,23 16,3 22,-20 9,-31 4</inkml:trace>
  <inkml:trace contextRef="#ctx0" brushRef="#br1" timeOffset="269484">19286 10072,'-24'-25,"-40"10,64 15,-74 2,15 22,7 25,30 20,28-7,35-13,44-16,9-10,10-28,-14-7</inkml:trace>
  <inkml:trace contextRef="#ctx0" brushRef="#br1" timeOffset="270285">19864 10184,'-9'10,"3"22,6-32,0 0,0 0,8 42,-8-42,0 0,22 42,-22-42,23 39,-12-30,-3-23,-15-39,-1-13,9 13,26 14,14 13,-6 17</inkml:trace>
  <inkml:trace contextRef="#ctx0" brushRef="#br1" timeOffset="270699">20210 10150,'17'-6,"-31"4,14 2,0 0,0 0,-35 1,35-1,0 0,-49 14,49-14,-54 26,25 12,19 7,36-13,16-16,1-23,-4-27,-15-11,-11 8,-5 19,-6 20,6 31,3 3,-13 10,22-5,2-17</inkml:trace>
  <inkml:trace contextRef="#ctx0" brushRef="#br1" timeOffset="270963">20450 10324,'-4'-4,"-6"-7,10 11,0 0,0 0,0 0,-20-29,20 29,0 0,0 0,-16-29,16 29,0 0,-1-34,1 34,8-35,25 8,8 19,8 11,-8 20,-7 13</inkml:trace>
  <inkml:trace contextRef="#ctx0" brushRef="#br1" timeOffset="271314">20641 10269,'19'-9,"-11"2,-8 7,0 0,0 0,0 0,25-24,-25 24,0 0,0 0,22-28,-22 28,0 0,23-25,-23 25,13-37,-19 20,-15 10,-10 14,-12 22,22 20,22 0,33 8,16-14,9-14,5-32,-19-20</inkml:trace>
  <inkml:trace contextRef="#ctx0" brushRef="#br1" timeOffset="271566">20899 9810,'3'-7,"1"31,-4-24,0 0,0 0,7 42,-7-42,0 0,0 73,0-73,7 94,1 5,9-8,-1-18,11-33</inkml:trace>
  <inkml:trace contextRef="#ctx0" brushRef="#br1" timeOffset="271968">21139 10161,'1'-9,"-9"18,8-9,0 0,0 0,-16 39,16-39,0 0,-3 54,3-54,13 51,9-36,5-20,11-27,-21-16,2 7,-1 10,7 38,5 37,-14 21,-21 9,-29 3,-25-29,-14-29,28-42,32-20</inkml:trace>
  <inkml:trace contextRef="#ctx0" brushRef="#br1" timeOffset="298453">19560 2996,'55'-46,"-20"16,-35 30</inkml:trace>
  <inkml:trace contextRef="#ctx0" brushRef="#br1" timeOffset="298608">20686 2817,'208'-35,"-34"-3,26 27</inkml:trace>
  <inkml:trace contextRef="#ctx0" brushRef="#br1" timeOffset="298701">22791 2887,'219'41</inkml:trace>
  <inkml:trace contextRef="#ctx0" brushRef="#br1" timeOffset="298799">23867 3436,'211'152</inkml:trace>
  <inkml:trace contextRef="#ctx0" brushRef="#br1" timeOffset="298955">24433 4750,'86'150,"-58"48,-28 45</inkml:trace>
  <inkml:trace contextRef="#ctx0" brushRef="#br1" timeOffset="299128">24715 6420,'39'291,"-7"1,-3 18,-15-48,-34-21,-30-4</inkml:trace>
  <inkml:trace contextRef="#ctx0" brushRef="#br1" timeOffset="299290">24769 8869,'80'302,"3"-12,-34-29,-27-45,-37-45,-38-21,-39 12</inkml:trace>
  <inkml:trace contextRef="#ctx0" brushRef="#br1" timeOffset="299481">24040 11011,'-248'-4,"-48"-53,-50-46,-29-25,-15 17,18 47,-13 7</inkml:trace>
  <inkml:trace contextRef="#ctx0" brushRef="#br1" timeOffset="299898">19917 10155,'-354'-129,"-23"-33,15 90,40 84,29 71,25 9,26-36,41-42,40-42,31-42,-12-42,12-26,21-27,29 14,24 5,45 4,73 3,69 2,-7-19,-46-56,-18-20</inkml:trace>
  <inkml:trace contextRef="#ctx0" brushRef="#br1" timeOffset="300013">17455 7389,'149'-311,"-11"19,-29-12</inkml:trace>
  <inkml:trace contextRef="#ctx0" brushRef="#br1" timeOffset="300219">17930 5472,'-6'-347,"19"46,16 25,1 18,24-14,35 26,99 16,124 52,133 55,45 78,4 71</inkml:trace>
  <inkml:trace contextRef="#ctx0" brushRef="#br1" timeOffset="314734">14018 10736,'22'-9,"-28"17,6-8,0 0,0 0,-13 34,13-34,0 0,-11 73,11-73,-17 101,10 24,8 25,8 15,3 3,0-27,5-47,22-37,11-35,-5-24</inkml:trace>
  <inkml:trace contextRef="#ctx0" brushRef="#br1" timeOffset="315296">14785 10574,'4'-11,"-31"20,27-9,0 0,-24 42,24-42,-18 83,4 58,9 12,11 15,9 5,-6-15,-6-5,7-25,1-29,5-34</inkml:trace>
  <inkml:trace contextRef="#ctx0" brushRef="#br1" timeOffset="316214">14590 10763,'13'1,"-32"-5,19 4,0 0,-53-34,53 34,-106-60,-33 7,23 32,70 34,71 50,46 29,36 23,19 2,-35-10,-79-45,-72-45,-64-49,-47-36,21-2,72 41,112 47,94 44,39 26,13 20,-52-7,-86-20,-77-31,-79-31,-28-29,38 5,72 7,82 26,80 31,39 24,-59 8,-82-19,-65-18,-80-30,-67-16,37 1,93 9,75 6,66 6,37-8</inkml:trace>
  <inkml:trace contextRef="#ctx0" brushRef="#br1" timeOffset="316875">15991 10586,'-8'24,"1"33,7-57,6 97,-5 64,17 30,18 27,4-9,-8-14,-11-36,4-22,17-57</inkml:trace>
  <inkml:trace contextRef="#ctx0" brushRef="#br1" timeOffset="317426">16889 10436,'-3'8,"-1"30,4-38,0 0,3 78,-3-78,-8 128,-7 48,0 51,24 8,18-17,-4-36,-12-46,-1-37,17-55</inkml:trace>
  <inkml:trace contextRef="#ctx0" brushRef="#br1" timeOffset="318213">16726 10842,'1'-73,"22"42,-23 31,0 0,0 0,31-6,-31 6,0 0,8-5,-8 5,-22-23,-70-41,-69-24,3 13,43 41,68 47,59 52,56 56,58 30,33 10,-74-35,-86-49,-85-53,-92-65,-16-31,51 13,118 49,115 50,79 46,4 17,-47-2,-92-25,-69-24,-56-20,-23-9,34 3,81 23,113 32,59 19,-26 7,-76-19,-80-30,-60-14,-45-4,10-1,10-1,31-14</inkml:trace>
  <inkml:trace contextRef="#ctx0" brushRef="#br1" timeOffset="318808">15259 10671,'-8'12,"-3"-4,11-8,0 0,0 0,0 0,0 0,-6 1,6-1,0 0,0 0,0 0,0 0,0 0,0 0,0 0,0 2,0-2,0 0,9 10,-9-10</inkml:trace>
  <inkml:trace contextRef="#ctx0" brushRef="#br1" timeOffset="319235">17310 11100,'5'-23</inkml:trace>
  <inkml:trace contextRef="#ctx0" brushRef="#br1" timeOffset="331614">2476 5766,'-9'-5,"10"0,-1 5,0 0,0 0,17-12,-17 12,0 0,43 0,-43 0,93 9,53-5,-3 0,-4-5,-9 9,-18-9,-43 7,-38-7,-21-11,-11-8,-11-11,-9-5,-12-13,-6 10,-3 16,7 5,17 12,13 8,20 20,28 19,21 12,7-4,-13-2,-27-11,-49-1,-71 0,-37-10,-8-6,48-7,52 11</inkml:trace>
  <inkml:trace contextRef="#ctx0" brushRef="#br1" timeOffset="443885">13903 5003,'-15'-6,"-45"18,60-12,-103 19</inkml:trace>
  <inkml:trace contextRef="#ctx0" brushRef="#br1" timeOffset="444275">13548 5202,'17'97,"21"25,11 25,-25 11,-31 28,-9-15,-6 10,-12 2,-35 15,-20 12,33 25,48 5,43 6,44 0,39-8,30-9,-20-1,-68 1,-69 2,-39 0,5-23,40-28</inkml:trace>
  <inkml:trace contextRef="#ctx0" brushRef="#br1" timeOffset="445909">13293 10539,'35'-11,"9"0,-44 11,82-15,31-2,29-3,11 1,-5-8,8-1,13-2,27-1,19 1,18 0,-12 0,-15 2,-11 3,-4-4,10 2,5 9,-3 11,-26 14,-8 1,-14 8,-34 10,-33 16,-3 10,8 9,7 9,-6 10,-47 8,-47 23,-18 13,-19 11,-3 12,3 15,15 9,13 5,3 1,2-8,-14-14,-12-14,-18-24,-46-23,-34-23,-26-22,-44-18,-53-21,-21-17,-20-1,11 1,-11 7,5-1,5 2,14-2,25-4,40-10,38-23,47-30,19-37,5-46,2-31,14-20,18-11,10-14,8 8,7 9,31 20,31 22,40 22,28 22,21 39</inkml:trace>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8:20:42.844"/>
    </inkml:context>
    <inkml:brush xml:id="br0">
      <inkml:brushProperty name="width" value="0.05292" units="cm"/>
      <inkml:brushProperty name="height" value="0.05292" units="cm"/>
      <inkml:brushProperty name="color" value="#9C4A09"/>
    </inkml:brush>
  </inkml:definitions>
  <inkml:trace contextRef="#ctx0" brushRef="#br0">7383 3534,'3'-2,"0"-2,-3 4,0 0,0 0,0 0,0 0,0 0,0 0,0 0,1 0,-1 0,0 0,0 0,0 0,0 0,0 0,0 0,-3 2,3-2,0 0,0 0,0 0,0 0,0 0,1 11,-1-11,0 0,0 0,0 0,0 0,25 28,-25-28,0 0,0 0,0 0,13 37,-13-37,0 0,0 0,-4 27,4-27,0 0,-3 19,3-19,-8 11,-9-4,-10-6,-19-8,-5-4,-14 1,-16-3,-1-5,-9 13,13 0,-1 15,3-7,5 5,-6 2,7-4,5 4,10-15,-14 6,-1-1,11-2,12-6,13-3,1-2,-3 5,10 1,7-3,18 2,10-17,9-6,1 3,-1 1,-11 17,-5 13</inkml:trace>
  <inkml:trace contextRef="#ctx0" brushRef="#br0" timeOffset="2626.2626">5980 743,'22'-4,"-21"4,-1 0,0 0,0 0,-13 11,13-11,0 0,-25 30,25-30,36 62,-53 6,-4 0,57-2,-51-11</inkml:trace>
  <inkml:trace contextRef="#ctx0" brushRef="#br0" timeOffset="4069.4069">5877 988,'27'-13,"-32"-11,5 24,-24-33,55 1,-31 32,-15-47,41-14,-63 9,65 38,-24 12,-16 15,51 53,-51 13,-2-6,46-21,-28-6,-7-31,15-9,-4-11,23-23,-65-28,26-28,14 5,-48 21,65 33,5 21,-21 30,10 45,-33 8,18-7,5-14,-51-26,50-22,-2-14,30-39,-59-24,1-18,33 9,-27 50,14 22,16 14,15 51,-11 17,-41-7,20-10,8-21</inkml:trace>
  <inkml:trace contextRef="#ctx0" brushRef="#br0" timeOffset="5173.5173">6277 1271,'-8'17,"59"45,-51-62,1 74,63 5,-55-22,27-26,4-28,17-22,-17-43,-4-6,-5-3,-16 12,-8 16,44 23</inkml:trace>
  <inkml:trace contextRef="#ctx0" brushRef="#br0" timeOffset="5635.5635">7066 1384,'-5'-5,"-13"-7,18 12,0 0,0 0,-24-9,24 9,0 0,-49-1,49 1,-54 11,26 21,13 12,-23 5,82-1,-30-29,16-10,-14-31,22-22,0-10,-36 19,30 32,-4 34,-4 24,-8 1,-25-15,28-20</inkml:trace>
  <inkml:trace contextRef="#ctx0" brushRef="#br0" timeOffset="6136.6136">7279 1354,'31'24,"-30"12,-1-36,0 0,0 0,11 28,-11-28,0 0,-5 4,5-4,8-4,-6-51,-2 55,0 0,5-85,-5 85,32-78,29 20,40 37,14 25,-52 31</inkml:trace>
  <inkml:trace contextRef="#ctx0" brushRef="#br0" timeOffset="18198.8197">9945 3617,'-2'-1,"-17"-3,19 4,0 0,0 0,-17-5,17 5,0 0,-27-11,27 11,-33-7,-7 3,-26 10,-20-3,-22-1,-11-9,2 1,3-1,2 2,19 3</inkml:trace>
  <inkml:trace contextRef="#ctx0" brushRef="#br0" timeOffset="19209.9208">13684 3646,'6'1,"-1"6,-5-7,0 0,0 0,3 16,-3-16,0 0,-17 15,17-15,-37 9,-24-2,61-7,-79 0,-14-3,-19-11,-12 2,8-3,-14 4,29-4,35 8,21 7,15-4,10 10</inkml:trace>
  <inkml:trace contextRef="#ctx0" brushRef="#br0" timeOffset="20127.0125">17388 3749,'0'0,"-1"4,1-4,0 0,0 0,-16 15,16-15,0 0,-30 12,30-12,-63 9,-25-7,-30-10,-32-7,21 1,-2-6,18 6,30 7,20 4,33 9,18 6,24 14</inkml:trace>
  <inkml:trace contextRef="#ctx0" brushRef="#br0" timeOffset="33481.3478">6762 3493,'6'0,"3"1,-9-1,0 0,0 0,9 17,-9-17,0 0,22 42,-22-42,9 75,13 35,-7 26,-2 4,-8 2,-4 7,4-7,17 9,-14 5,-5-11,-9-31,-9-21,-5-39</inkml:trace>
  <inkml:trace contextRef="#ctx0" brushRef="#br0" timeOffset="36860.6857">19420 10931,'91'2,"11"-10,22 3,20-6,33 3,24-2,15-3,14 26,23 9,2 4,-8-1,-6 0,-14 20,-36 5</inkml:trace>
  <inkml:trace contextRef="#ctx0" brushRef="#br0" timeOffset="37984.7981">14289 12034,'-137'9,"-19"-7,-10-1,-1 2,-19-2,-12 1,-22-6,-18 5,-15 3,-15 5,-8 1,-9-3,5-3,-10-1,6-7,4-6,46-3,19 0,52 5,47 15</inkml:trace>
  <inkml:trace contextRef="#ctx0" brushRef="#br0" timeOffset="59190.9185">16310 2692,'50'-51,"-3"-4,24-3,22 8,17 5,26 14,18 1,5 5,-1 0,5 4,-11 12,6 2,9 19,-7 15,7 22,-23 12,-17 17,-14 14,-28 24,-28 2,-24 10,-13 14,-16 10,-29 10,-33-16,-8-4,-13-3,-14-10,-25-11,-35-8,-13-21,-11-16,-23-24,2-20,-21-17,16-27,-5-21,24-25,3-25,17-22,10-26,20-6,15-19,31-18,43-9,41-6,53 25,24 16,33 14,7 7,24 16,27 41,49 37,2 69</inkml:trace>
  <inkml:trace contextRef="#ctx0" brushRef="#br0" timeOffset="79980.9973">6543 6828,'10'-12,"-14"17,4-5,0 0,0 0,-30 3,30-3,0 0,-46 14,46-14,-66 31,-36 7,-12 9,3-2,28-7,32-9,30 0,25-5,20-3,48 7,33 2,2 2,-19 8,-19-1,-21-8,-22-5</inkml:trace>
  <inkml:trace contextRef="#ctx0" brushRef="#br0" timeOffset="80354.0346">6639 6645,'1'-1,"5"15,-6-14,0 0,0 0,26 51,-26-51,0 0,12 57,-12-57,-3 67,3-4</inkml:trace>
  <inkml:trace contextRef="#ctx0" brushRef="#br0" timeOffset="81078.107">7057 7193,'10'-15,"-39"9,29 6,0 0,0 0,-34 7,34-7,0 0,-44 22,44-22,-44 48,9 11,16-3,24-1,20-20,15-18,8-29,7-23,-9-26,-24-5,-17 18,-4 21,-4 17,4 13,2 34,22 20,3 0,-10-2,-4-19,-5-5,-14-17</inkml:trace>
  <inkml:trace contextRef="#ctx0" brushRef="#br0" timeOffset="81313.1305">7430 7550,'15'26,"-11"17,-4-43,0 0,-14 63,14-63,-37 53,-6-14,-9-21</inkml:trace>
  <inkml:trace contextRef="#ctx0" brushRef="#br0" timeOffset="81764.1756">7656 6671,'14'-4,"-14"14,0-10,0 0,0 0,4 41,-4-41,0 0,-3 76,3-76,-5 104,3-1,-3-17,5-30</inkml:trace>
  <inkml:trace contextRef="#ctx0" brushRef="#br0" timeOffset="82448.244">7942 6778,'5'65,"8"37,4 20,-11-8,-10-31,1-23,2-21,2-27,0-15,7-38,17-19,17-14,10 32,14 40,-6 25,-27 20,-26 7,-20 5,-21-13,-19-5,-13-26,1-10</inkml:trace>
  <inkml:trace contextRef="#ctx0" brushRef="#br0" timeOffset="82995.2987">8231 6653,'-12'-14,"14"12,-2 2,0 0,0 0,45 11,-45-11,0 0,86 30,-86-30,118 50,41 17,-1 0,-47-16,-39-8,-38-3,-38-5,-30 15,-32 13,-9 7,-1 16,5-6,18-15,0-25,15-20,22-19</inkml:trace>
  <inkml:trace contextRef="#ctx0" brushRef="#br0" timeOffset="83614.3606">9873 6559,'-19'-33,"-16"4,35 29,0 0,0 0,-26-19,26 19,0 0,-27 1,27-1,-45 21,-4 32,-14 24,8 30,12 20,32 7,32 2,24-8,13-9,-6-19,3-18,5-23,-20-32</inkml:trace>
  <inkml:trace contextRef="#ctx0" brushRef="#br0" timeOffset="84187.4179">10304 6979,'-6'1,"-6"4,12-5,0 0,0 0,-27 20,27-20,0 0,-42 40,42-40,-51 54,0 1,30-16,23-16,27-10,33-8,18 7,-2 14,-30 15,-35 0,-33-1,-35-8,-10-10,9-8</inkml:trace>
  <inkml:trace contextRef="#ctx0" brushRef="#br0" timeOffset="84643.4635">10700 6676,'-7'36,"13"38,-6-74,3 112,3 31,-1-12,-2-30,2-22,2-30</inkml:trace>
  <inkml:trace contextRef="#ctx0" brushRef="#br0" timeOffset="84996.4988">11182 6971,'-9'-19,"0"-9,9 28,0 0,-9-24,9 24,-3-18,2 5,1 13,0 0,-6 6,6-6</inkml:trace>
  <inkml:trace contextRef="#ctx0" brushRef="#br0" timeOffset="85180.5172">11290 7402,'-4'-12,"-10"-18,14 30,0 0,0 0,-9-33,9 33,0 0,-8-28,8 28</inkml:trace>
  <inkml:trace contextRef="#ctx0" brushRef="#br0" timeOffset="85949.5941">12502 7652,'-25'7,"-21"-16,46 9,-73-31,-12-19,-8-24,6-22,2-17,20-18,31-1,50-7,39 67,17 53,2 43,-17 43,-46 36,-36 20,-30 17,-11-19,16-18,42-7,50-21,22-26,12-33,5-37,0-41,-30-9</inkml:trace>
  <inkml:trace contextRef="#ctx0" brushRef="#br0" timeOffset="86352.6344">12865 6718,'-13'56,"-11"9,24-65,-25 70,17-9,10 6</inkml:trace>
  <inkml:trace contextRef="#ctx0" brushRef="#br0" timeOffset="87075.7067">13255 7199,'-28'-20,"-9"4,37 16,0 0,-49 3,49-3,-46 13,3 25,15 30,21 13,28-2,16-28,5-26,-1-41,-6-29,-3-30,-15 3,-15 32,9 21,-7 26,12 50,13 18,-6-5,0-16,-4-31</inkml:trace>
  <inkml:trace contextRef="#ctx0" brushRef="#br0" timeOffset="88061.8053">14227 7242,'-33'-37,"-2"19,35 18,0 0,-28-9,28 9,-48 6,-11 15,0 15,25 0,20-9,38-4,31 0,35 1,-26 7,-15 8,-31 5,-29-8,-37-19,-26-19,-7-13,44-4</inkml:trace>
  <inkml:trace contextRef="#ctx0" brushRef="#br0" timeOffset="88587.8579">14369 6796,'15'8,"-6"39,-9-47,25 75,-11 34,-6 42,-7 3,-9-30,3-40,4-29,1-38</inkml:trace>
  <inkml:trace contextRef="#ctx0" brushRef="#br0" timeOffset="88801.8793">14559 7292,'-14'4,"-28"10,42-14,0 0,-55 19,55-19,-71 16,4 2,22-2,16-3</inkml:trace>
  <inkml:trace contextRef="#ctx0" brushRef="#br0" timeOffset="89124.9116">14696 7516,'-24'-20,"-3"-12,27 32,0 0,-19-41,19 41,-2-43,26-12,28 2,5 16,-4 15,-12 28</inkml:trace>
  <inkml:trace contextRef="#ctx0" brushRef="#br0" timeOffset="89410.9402">15188 7572,'38'25,"-52"22,14-47,0 0,-29 51,29-51,-40 44,-18-5</inkml:trace>
  <inkml:trace contextRef="#ctx0" brushRef="#br0" timeOffset="90024.0015">16266 7254,'-2'-1,"-34"10,36-9,0 0,-51 13,51-13,-61 19,-7 0,15 3,35-10,29 0,35 2,21 7,-1 18,-14 17,-33 7,-19-15,-38-18,-35-19,-8-25,21-10</inkml:trace>
  <inkml:trace contextRef="#ctx0" brushRef="#br0" timeOffset="90591.0582">16248 6915,'0'-16,"17"0,-17 16,0 0,0 0,34-15,-34 15,0 0,56-4,-56 4,67 9,16 29,5 39,-23 28,-47 31,-30-4,-35-39,-7-35,1-38,20-27,22-24,13-9,47 9,19 24,9 19,-12 11,-9-3,-11-13,-7-33</inkml:trace>
  <inkml:trace contextRef="#ctx0" brushRef="#br0" timeOffset="90795.0786">16920 7017,'17'-27,"-23"7,6 20,0 0,0 0,0 0,0 0,0 0,6-21,-6 21,0 0,0 0,0 0,0 0,2-8,-2 8,0 0,0 0,0 0,-1-2,1 2,0 0,0 0,-3 10,3-10,0 0,-4 38,4-38</inkml:trace>
  <inkml:trace contextRef="#ctx0" brushRef="#br0" timeOffset="90943.0934">16997 7378,'-2'-11,"-9"-16,11 27,0 0,0 0,-2-35,2 35,0 0,-3-20,3 20</inkml:trace>
  <inkml:trace contextRef="#ctx0" brushRef="#br0" timeOffset="91769.176">18017 7713,'-10'4,"-40"-5,50 1,0 0,-47-13,47 13,-59-30,-3-19,-1-15,-8-7,5-9,17-9,22-27,34-15,39 7,15 61,15 51,7 40,-18 37,-27 22,-38 38,-45 4,-31-14,-18-22,38-13,37 1,33-8,23-15,12-31,21-24,12-35,1-43,-14-18,-27 4</inkml:trace>
  <inkml:trace contextRef="#ctx0" brushRef="#br0" timeOffset="92205.2196">18272 6849,'27'14,"-23"24,-4-38,0 0,6 57,-6-57,0 65,-3-5,-9-5,6-5,2 0</inkml:trace>
  <inkml:trace contextRef="#ctx0" brushRef="#br0" timeOffset="92934.2925">18751 6837,'-2'-4,"-16"19,18-15,0 0,-2 52,2-52,-5 91,1 39,-11 46,20-7,1-25,0-51,-7-43,7-43,3-33,9-20,12-25,23-14,0 23,-6 42,11 39,1 38,-14 33,-37 1,-43-14,-36-38,-58-32,-35-20,31-16</inkml:trace>
  <inkml:trace contextRef="#ctx0" brushRef="#br0" timeOffset="94179.417">20049 7164,'-11'0,"-34"11,45-11,0 0,-52 26,52-26,-65 40,11 6,17-9,30-14,33-7,24-5,18-10,-4 24,-32 14,-28 3,-39 6,-32-18,-9-37,7-8</inkml:trace>
  <inkml:trace contextRef="#ctx0" brushRef="#br0" timeOffset="94479.447">20083 6949,'13'56,"0"28,-1 31,-12 26,-10-10,5-32,1-33,11-49</inkml:trace>
  <inkml:trace contextRef="#ctx0" brushRef="#br0" timeOffset="94692.4683">20189 7311,'11'-13,"-40"13,-12 7,41-7,0 0,-61 10,61-10,-67 21,22-1,18 6,26-10</inkml:trace>
  <inkml:trace contextRef="#ctx0" brushRef="#br0" timeOffset="94951.4942">20364 7590,'9'6,"-24"-18,15 12,0 0,0 0,-21-35,21 35,0 0,-21-60,21 60,-7-65,16 8,21 23,11 9,-2 22,-9 9</inkml:trace>
  <inkml:trace contextRef="#ctx0" brushRef="#br0" timeOffset="95391.5382">20484 6546,'5'-10,"2"10,-7 0,0 0,0 0,41 22,-41-22,0 0,65 43,-65-43,76 83,9 12,10 34,-20 40,-40 10,-32 3,-58-3,-34-49,-4-43,3-26,20-28</inkml:trace>
  <inkml:trace contextRef="#ctx0" brushRef="#br0" timeOffset="116150.6139">8797 7964,'1'-7,"-12"5,11 2</inkml:trace>
  <inkml:trace contextRef="#ctx0" brushRef="#br0" timeOffset="116425.6414">8456 7975,'-113'0,"6"-3,16 4,-7 1,-21 0,-20 4,-15-4,-11-4,-23 3,-17 1,-3-3,16 4,20 11</inkml:trace>
  <inkml:trace contextRef="#ctx0" brushRef="#br0" timeOffset="121231.1219">21306 7494,'19'6,"0"-2,-19-4,0 0,0 0,26-6,-26 6,0 0,38-3,-38 3,63-5,23-5,26 18,31-13,1 20,-29-25,-28 17,-24-13,-22 6,-24 10,-17 30,-18 4,-17 19,-19-6,14 10,7-27,26-27,14-13,31-35,34-17,-6-24,-21 12,-30 26,-20-19,-23 15,-3-15,-17 12,-11-18,-29 12,-11 6</inkml:trace>
  <inkml:trace contextRef="#ctx0" brushRef="#br0" timeOffset="122159.2147">23592 7337,'9'-11,"-8"-4,-1 15,0 0,0 0,0-13,0 13,0 0,-15-17,15 17</inkml:trace>
  <inkml:trace contextRef="#ctx0" brushRef="#br0" timeOffset="122351.2339">23485 7840,'16'39,"-38"-18,22-21,0 0,-32 62,32-62,-31 41</inkml:trace>
  <inkml:trace contextRef="#ctx0" brushRef="#br0" timeOffset="122487.2475">23399 8481,'13'77,"-20"-34,7-43,-17 49</inkml:trace>
  <inkml:trace contextRef="#ctx0" brushRef="#br0" timeOffset="132899.2886">16510 2409,'48'-16,"-1"9,-47 7,46-10,15 10,9 9,10 15,9 16,5 10,-14 0,2 15,-7 12,-6 11,-9 7,4 11,-13 5,-20 2,-12 4,-17 5,6 18,-13-2,-32-6,-28-19,-25-20,-8-21,-6-31,-15-25,-19-36,-17-30,-17-26,20-20,37-18,32-17,10-25,20-33,16-24,33 3,37 14,21 36,45 41,39 44,51 54,13 61</inkml:trace>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8:23:15.128"/>
    </inkml:context>
    <inkml:brush xml:id="br0">
      <inkml:brushProperty name="width" value="0.05292" units="cm"/>
      <inkml:brushProperty name="height" value="0.05292" units="cm"/>
      <inkml:brushProperty name="color" value="#9C4A09"/>
    </inkml:brush>
    <inkml:brush xml:id="br1">
      <inkml:brushProperty name="width" value="0.05292" units="cm"/>
      <inkml:brushProperty name="height" value="0.05292" units="cm"/>
      <inkml:brushProperty name="color" value="#4583B8"/>
    </inkml:brush>
    <inkml:brush xml:id="br2">
      <inkml:brushProperty name="width" value="0.05292" units="cm"/>
      <inkml:brushProperty name="height" value="0.05292" units="cm"/>
      <inkml:brushProperty name="color" value="#FF0000"/>
    </inkml:brush>
  </inkml:definitions>
  <inkml:trace contextRef="#ctx0" brushRef="#br0">1850 609,'-4'0,"-17"-5,21 5,0 0,0 0,-41-3,41 3,0 0,-58 2,58-2,-69-3,-20-1,-9 3,-1-11,17 15,36-3,27 7,7 16,12 28,-3 28,18 37,-4 12,21 25,-2 14,12 22,-16 27,-7 28,4 27,2-27,7-4,-6-9,-5-15,-25 7,-1-57,20-53,14-60,33 1,14-18,4-4,16 12,27 9</inkml:trace>
  <inkml:trace contextRef="#ctx0" brushRef="#br0" timeOffset="32714.2711">6263 9502,'3'-1,"-3"1,0 0,0 0,0 0,0 0,0 0,0 0,-1 0,1 0,-12 2,-7 4,19-6,0 0,-42 8,42-8,-66 13,-20-7,-19-8,-19-7,-9 1,2-1,4 5,17 3,30-10,43 8,34 3,19-1</inkml:trace>
  <inkml:trace contextRef="#ctx0" brushRef="#br0" timeOffset="35705.5702">7277 1547,'11'-4,"-5"-3,-6 7,0 0,0 0,0 0,5-4,-5 4,0 0,0 0,6 5,-6-5,0 0,13 21,-13-21,10 40,-13 5,3-45,-4 43,-10-1,11-17,-14-2,-7-11,-4-13,-20 0,-12-2,4-8,-22 8,13-5,-11 9,7-4,1 4,12-8,8-2,-1-1,10 1,10-6,18-7,9-8,7 3</inkml:trace>
  <inkml:trace contextRef="#ctx0" brushRef="#br0" timeOffset="55527.5522">2336 5580,'0'0,"0"-1,0 1,0 0,0 0,0 0,0 0,0 0,0 0,0 0,-4-2,4 2,0 0,0 0,0 0,0 0,0 0,0 0,-6-1,6 1,0 0,0 0,0 0,0 0,0 0,-10 0,10 0,0 0,0 0,0 0,0 0,-16 1,16-1,0 0,0 0,0 0,-25 5,25-5,0 0,0 0,-32 4,32-4,0 0,-36 3,36-3,-42 9,-1-2,10-1,12-3,8 1,4 7,-2 12,-4 0,10 4,-4 15,-3-2,-11 27,6 10,13-4,7-15,4-3,0 7,-3-34,9 8,-5-14,12 17,18-6,5 18,-2-36</inkml:trace>
  <inkml:trace contextRef="#ctx0" brushRef="#br0" timeOffset="72916.2909">1897 6690,'18'-14,"-14"18,-4-4,0 0,0 0,0 0,12 15,-12-15,0 0,0 0,15 27,-15-27,0 0,7 60,-7-60</inkml:trace>
  <inkml:trace contextRef="#ctx0" brushRef="#br0" timeOffset="73078.3071">1872 7513,'10'64,"-18"25,-20 15,-12 7</inkml:trace>
  <inkml:trace contextRef="#ctx0" brushRef="#br0" timeOffset="73234.3227">1794 8670,'28'122,"0"9,-2-15,0 20</inkml:trace>
  <inkml:trace contextRef="#ctx0" brushRef="#br0" timeOffset="73371.3364">1969 9902,'32'165,"-10"-30,-6-17,-16-18</inkml:trace>
  <inkml:trace contextRef="#ctx0" brushRef="#br0" timeOffset="116210.6904">5163 1666,'-5'-1,"-9"0,14 1,0 0,-21-3,21 3,-15 3,-3 9,18-12,0 0,-54 31,54-31,-68 24,-20-15,-16-4,14-25,-9 0,-12-11,-2 6,7 5</inkml:trace>
  <inkml:trace contextRef="#ctx0" brushRef="#br0" timeOffset="117401.6904">5553 9433,'0'0,"1"10,-1-10,0 0,0 0,19 32,-19-32,0 0,19 61,-19-61,13 71,-3 10,2-1,-7-8,-13-19</inkml:trace>
  <inkml:trace contextRef="#ctx0" brushRef="#br0" timeOffset="117848.6904">6038 9491,'9'22,"15"27,-24-49,23 71,-8 14,-8 10</inkml:trace>
  <inkml:trace contextRef="#ctx0" brushRef="#br0" timeOffset="133947.6904">2402 4805,'-7'5,"-24"-3,31-2,0 0,0 0,-44-16,44 16,0 0,-40-10,40 10,-22-4,9 4,-8 6,-36 16,-19-16,-15-6,8-11,18 1,9 0,27 2,19 12,4 14,-7 6,-2 4,-3 32,4-7,8 9,7 18,3 16,-3 10,-13 6,0 19,1 0,7 23,1 15,-13 5,-8-14,-2-3,5 2,12 37,6-13,-7 6,-11 11,-3-4,16-3,18 20,10 1,1 3,-18 3,-15-18,-5 8,13-4,17 6,10-17,-1 6,-4 0,-4-24,4-12,14 1,12 5,4-8,-14-13,-25-18,-4-3,3-26,4-18,1-10,2-4,-4-12,-8-28,-1-16,-1-8,-2-5,1-2,0-1,-1 2,1-1,5-1,27 10,26 5,11 1,35 3,30 10,-7 4</inkml:trace>
  <inkml:trace contextRef="#ctx0" brushRef="#br0" timeOffset="135849.6904">788 9654,'-1'-6,"7"1,-6 5,0 0,0 0,31 6,-31-6,0 0,56 24,-56-24,70 24,18 1,-7 13,-23-28,-23 9,-28-17</inkml:trace>
  <inkml:trace contextRef="#ctx0" brushRef="#br0" timeOffset="136047.6904">1040 9546,'39'15,"18"1,-57-16,50 21,-16 6,-21-20</inkml:trace>
  <inkml:trace contextRef="#ctx0" brushRef="#br0" timeOffset="136232.6904">927 9459,'1'-15,"-2"-7,1 22,0 0,0 0,-5-19,5 19,0 0,-11-10,11 10</inkml:trace>
  <inkml:trace contextRef="#ctx0" brushRef="#br0" timeOffset="136557.6904">859 9040,'-23'-2,"5"10,18-8,0 0,0 0,-10 21,10-21,0 0,14 56,-14-56,29 51,14-5,15 8,14-2,-9-29,-14 12,-24-16,-14 12</inkml:trace>
  <inkml:trace contextRef="#ctx0" brushRef="#br0" timeOffset="136730.6904">1076 9359,'-12'0,"-6"8,18-8,0 0,0 0,-20 15,20-15,0 0,-21 31,21-31,-15 20,1-5,14-15</inkml:trace>
  <inkml:trace contextRef="#ctx0" brushRef="#br0" timeOffset="137023.6904">1057 9268,'31'-45,"-3"11,-28 34,12-51,-13 25,-18 17,-10 5,3 26,12 8,27 25,12-21,20-5,-2-24,-11-24,-22-43</inkml:trace>
  <inkml:trace contextRef="#ctx0" brushRef="#br0" timeOffset="137314.6904">899 8463,'8'-1,"22"29,-30-28,0 0,56 48,-56-48,79 82,3-1,-10-13,-27-44</inkml:trace>
  <inkml:trace contextRef="#ctx0" brushRef="#br0" timeOffset="137502.6904">1148 8559,'1'23,"3"31,-4-54,0 0,-7 55,7-55,-6 43,4-15</inkml:trace>
  <inkml:trace contextRef="#ctx0" brushRef="#br0" timeOffset="137737.6904">1177 8402,'3'6,"6"17,-9-23,0 0,11 20,-11-20,29 44,-3-29,-26-15</inkml:trace>
  <inkml:trace contextRef="#ctx0" brushRef="#br0" timeOffset="138325.6904">1007 8215,'1'-21,"26"7,-27 14,0 0,0 0,45 1,-45-1,0 0,54 10,-54-10,55 33,-5 2,-13 15,-21-36,-13-11,-10-9,-28-41,-10-14,9 6,17-3,36 43,25 16,21 40,-16-19,-15 11,-27-31,-20-21,-24-27,-1-20,12 2,24 34,16 3,22 32,6 3,-16 0,-5-10</inkml:trace>
  <inkml:trace contextRef="#ctx0" brushRef="#br0" timeOffset="138675.6904">1298 7764,'1'0,"-2"-1,1 1,0 0,0 0,0 0,-1-8,1 8,0 0,0 0,-2-40,2 40,0 0,-10-40,10 40,-31-45,10 29,8 18,5 12,11 18,4 19,31-5,14-33,3-11,-13-26,-28-17</inkml:trace>
  <inkml:trace contextRef="#ctx0" brushRef="#br0" timeOffset="139132.6904">1358 7045,'-1'-3,"-3"3,4 0,0 0,0 0,0 0,0 0,-20 8,20-8,0 0,0 0,0 0,-21 10,21-10,0 0,0 0,-15 37,15-37,0 0,0 48,0-48,11 40,19-9,7-32,-2-20,-19-8,-26-17,-27 13,-14 6,18 17</inkml:trace>
  <inkml:trace contextRef="#ctx0" brushRef="#br0" timeOffset="139468.6904">1084 6504,'-65'16,"35"8,30-24,0 0,2 55,-2-55,42 61,23 2,28 1,6-4,-18-20,-20 2,-38-23,-23-7</inkml:trace>
  <inkml:trace contextRef="#ctx0" brushRef="#br0" timeOffset="139642.6904">1300 6775,'-2'4,"-5"13,7-17,0 0,0 0,-18 41,18-41,0 0,-14 46,14-46,-12 27</inkml:trace>
  <inkml:trace contextRef="#ctx0" brushRef="#br0" timeOffset="140147.6904">1187 5927,'1'-1,"0"6,-1-5,0 0,0 0,0 0,0 26,0-26,0 0,0 0,-2 50,2-50,0 0,4 49,-4-49,7 62,-2-47,2-9,18-16,14-15,18-2,10 24,-21 14,-13 37,-34 21,-29 10,-18 20</inkml:trace>
  <inkml:trace contextRef="#ctx0" brushRef="#br1" timeOffset="147479.6904">8127 7574,'-1'-14,"-4"1,5 13,1-9,9 3,-10 6,0 0,0 0,38 2,-38-2,0 0,61 10,-61-10,92 6,30-5,18-17,7 2,-25 4,-10 10,-10 5,-22 8,-33 0,-15 7,-18 12,-2 22,-6 17,7 29,-2 23,-14 27,-12 26,3 11,13 21,4-16,0-15,-4-4,-7-36,6-22,13-12,-6-11,-21-14,0-33,15-23,-1-20,2-2,6-1,3 2,-9-1,-2 0,-1 0,0 4,-6 8,-10 6,6-8,2-3,4-3,2-1,3-1,-1-1,0-1,-1-1,-1-1,3 2,-3 3,-1 1,-8 4,-45-3,-66 0,-38 3,-3 4,12 4,20 3</inkml:trace>
  <inkml:trace contextRef="#ctx0" brushRef="#br1" timeOffset="149019.6904">9456 8908,'2'-9,"-1"6,-1 3,0 0,0 0,0 0,4 3,-4-3,0 0,0 0,24 24,-24-24,0 0,44 65,-44-65,59 82,3-2,-25-14,-8-16,-19-26,-12-20</inkml:trace>
  <inkml:trace contextRef="#ctx0" brushRef="#br1" timeOffset="149225.6904">9677 8999,'27'19,"0"24,-27-43,32 47,0-8,-1-3</inkml:trace>
  <inkml:trace contextRef="#ctx0" brushRef="#br1" timeOffset="149401.6904">9680 8916,'-6'-28,"3"5,3 23,0 0,0 0,5-7,-5 7,0 0,16 1,-16-1</inkml:trace>
  <inkml:trace contextRef="#ctx0" brushRef="#br1" timeOffset="149687.6904">9865 8585,'-47'-36,"-40"19,39 34,45 27,30 42,36 34,-6-3,-10-9,-7-9,-20-42,-16-41</inkml:trace>
  <inkml:trace contextRef="#ctx0" brushRef="#br1" timeOffset="149846.6904">9931 9014,'7'-8,"-22"7,15 1,0 0,0 0,-24 11,24-11,0 0,-34 23,34-23,-36 29,16-4</inkml:trace>
  <inkml:trace contextRef="#ctx0" brushRef="#br1" timeOffset="150409.6904">10029 8990,'9'-9,"-4"-16,-5 25,0 0,0 0,20-40,-20 40,0 0,26-47,-26 47,6-44,-14 12,-23 22,3 31,17 37,20 17,30-2,12-24,-6-33,5-47,-14-43</inkml:trace>
  <inkml:trace contextRef="#ctx0" brushRef="#br1" timeOffset="150631.6904">10154 8364,'-9'3,"10"53,-1-56,43 99,3 32,6-2,0-23,-23-37,-8-43</inkml:trace>
  <inkml:trace contextRef="#ctx0" brushRef="#br1" timeOffset="150789.6904">10335 8756,'-28'-4,"-19"14,47-10,0 0,-38 16,38-16,-33 24,35-1</inkml:trace>
  <inkml:trace contextRef="#ctx0" brushRef="#br1" timeOffset="151664.6904">10451 8678,'32'20,"-33"26,1-46,0 0,0 0,15 34,-15-34,0 0,3 15,-3-15,7-8,-24-33,17 41,0 0,0 0,-28-66,28 66,0 0,-25-80,25 80,-13-64,13 28,17 29,16 20,10 14,-4 12,-1 18,-11 10,-15-2,-15-28,3-29,-2-26,-14-41,17-10,9 0,10 36,5 29,9 46,-7 12,-9-18,-8-13,5-23,0-20,7-21,3-6,22 27,17 28,-16 4,-10-17,-13-28,-33-22,-35-4,-19 18,31 47,22 45,23 28,31-12,14-28,20-27</inkml:trace>
  <inkml:trace contextRef="#ctx0" brushRef="#br1" timeOffset="152044.6904">11622 8249,'-5'-2,"-35"-2,40 4,0 0,-59 12,59-12,-61 44,31 24,31 1,36-21,17-23,-12-41,-9-29,-14-32,-33 8,-17 19</inkml:trace>
  <inkml:trace contextRef="#ctx0" brushRef="#br1" timeOffset="152542.6904">11731 7866,'-25'-43,"-26"8,51 35,-41-8,9 31,15 37,26 27,30 28,24 9,-18-43,-8-25,-5-34,-8-43,-9-31,-4-14,-13 16,6 39,-30 11,-29 6,-21 7,0 18</inkml:trace>
  <inkml:trace contextRef="#ctx0" brushRef="#br1" timeOffset="153191.6904">12387 7573,'3'1,"-4"8,1-9,0 0,0 0,6 37,-6-37,0 0,6 69,-6-69,-2 94,3 44,11-1,18-12,11-35,-3-38,13-28,5-47,-1-35,-3-23,-7 4</inkml:trace>
  <inkml:trace contextRef="#ctx0" brushRef="#br1" timeOffset="153383.6904">12655 7898,'-48'25,"-23"7,71-32,-101 37,-34 4,37 7,11 15</inkml:trace>
  <inkml:trace contextRef="#ctx0" brushRef="#br1" timeOffset="180876.6904">13249 6870,'15'6,"-8"-7,-7 1,0 0,0 0,8-11,-8 11,0 0,14-14,-14 14,35-6,40 10,25 6,16-1,7-4,-24-7,-21-4,-6 3,-23 7,-13 9,-12 11,-10 15,3 24,-7 15,-5 21,-11 19,-17 25,-14 33,7 27,16 41,19 50,-2 24,-9-1,-19-34,15-43,-5-30,-10-76,-16-60,-21-26,-9-35,-15-27,-8-20,-7 8,-26 15,-24-3,3-7,10-4,20 6,49 18,34 16</inkml:trace>
  <inkml:trace contextRef="#ctx0" brushRef="#br2" timeOffset="186771.6904">13124 6833,'14'15,"-5"8,-9-23,-7 17,-3-14,10-3,0 0,0 0,0 0,0 0,-8-5,8 5,0 0,0 0,0 0,6-7,-6 7,0 0,0 0,34-10,-34 10,0 0,59 0,-59 0,86 18,14 10,6-2,-2-19,1-16,-7-2,1 7,-4 0,-32-4,-22-4,-35 2,-11 4,2 4,2 2,1 5,3 13,-18 22,1 12,-10 14,-3 8,-2 6,-2 21,11 25,-5 13,9 8,10 20,1 12,-7 8,-17 3,-12 17,11-9,20 9,24 8,11-3,0-4,-11-20,-6-1,-13-26,-8-29,-4-31,-1-35,4-31,6-29,3-10,-7-20,-7-27,-26-19,-24-11,-31-11,-28-9,-27 2,-10 18,21 33,35 26,39 19,27-3,29 24,14-21</inkml:trace>
  <inkml:trace contextRef="#ctx0" brushRef="#br2" timeOffset="187569.6904">14550 7830,'16'-16,"-13"-18,-3 34,0 0,0 0,-9-19,9 19,0 0,2 9,-2-9,-7 75,10 36,-3-111,-10 83,-6-22,8-21</inkml:trace>
  <inkml:trace contextRef="#ctx0" brushRef="#br2" timeOffset="188413.6904">15013 8348,'-5'-10,"-27"-12,32 22,0 0,-47-16,47 16,-76-1,-22 20,3 30,24 31,49 3,53-9,40-11,22-51,-11-37,-23-33,-14-31,-41 7,-11 4,-10 21,3 51,5 62,8 54,9-5,5-25,11-25,19-41</inkml:trace>
  <inkml:trace contextRef="#ctx0" brushRef="#br2" timeOffset="188800.6904">15749 7788,'12'65,"-41"52,4 33,-17 2,11-34,14-17,28-22</inkml:trace>
  <inkml:trace contextRef="#ctx0" brushRef="#br2" timeOffset="188985.6904">15882 8422,'10'54,"-27"1,17-55,-27 34,-1-21</inkml:trace>
  <inkml:trace contextRef="#ctx0" brushRef="#br2" timeOffset="189128.6904">15885 8249,'12'-34,"-16"-2,4 36,0 0,5-23,-5 23</inkml:trace>
  <inkml:trace contextRef="#ctx0" brushRef="#br2" timeOffset="189440.6904">16428 7986,'2'-22,"-36"0,34 22,0 0,-59 7,59-7,-53 47,13 46,17 41,12 4,17-14,-12-32,-7-42</inkml:trace>
  <inkml:trace contextRef="#ctx0" brushRef="#br2" timeOffset="189613.6904">16254 8540,'-27'-20,"-23"-11,50 31,-74-43,-7-5,4-1,46 24</inkml:trace>
  <inkml:trace contextRef="#ctx0" brushRef="#br2" timeOffset="189933.6904">16096 8433,'110'50,"-16"-9,-8-18,-18-9,-15-38,-26-29,-27-6,-26 10,-7 37,-12 32,1 26,12 30,39 0,25-11,9-22,31-47,4-41</inkml:trace>
  <inkml:trace contextRef="#ctx0" brushRef="#br2" timeOffset="190171.6904">16839 7928,'9'11,"-12"51,3-62,-21 116,-11 27,-5 18,23-35,10-32</inkml:trace>
  <inkml:trace contextRef="#ctx0" brushRef="#br2" timeOffset="190359.6904">16794 8447,'-10'11,"-35"11,45-22,-72 13,-10-20,30-11</inkml:trace>
  <inkml:trace contextRef="#ctx0" brushRef="#br2" timeOffset="190560.6904">17016 8414,'1'40,"-22"21,21-61,-33 49</inkml:trace>
  <inkml:trace contextRef="#ctx0" brushRef="#br2" timeOffset="190748.6904">16986 8209,'27'-22,"-3"6,-24 16,0 0,19 2,-19-2</inkml:trace>
  <inkml:trace contextRef="#ctx0" brushRef="#br2" timeOffset="191468.6904">17134 8435,'-4'128,"-7"-16,1-30,7-46,14-38,25-45,15-30,0-17,-8 20,-8 34,-20 42,-15 51,-7 12,-2-8,3-20,20-5,4-35,13-33,-3-13,-4-20,-10 18,-4 42,0 32,0 27,8-5,30-6,19-14,14-33,8-43,-24-16,-29-23,-42 0,-44 31,-8 52,-14 39,33 33,56 26,53 8,35-7,-4-21,-4-11</inkml:trace>
  <inkml:trace contextRef="#ctx0" brushRef="#br2" timeOffset="211973.6904">2345 5423,'7'4,"-4"1,-3-5,0 0,0 0,0 0,-7 5,7-5,0 0,0 0,-32-1,32 1,0 0,-69-9,69 9,-93-8,18 15,35 9,4 12,11 7,21 29,25 8,-13-5,-13 9,1-3,14 9,22 14,7-11,-26 7,-31-1,-30 1,-14-9,13 10,22 18,19 5,19 12,18 4,19 1,0-7,-15 0,-33-10,-28 21,-19-16,7 11,-7 20,0-4,34 15,50 9,45 30,-33-32,-70-5,-60-16,-30-11,37-5,87 11,75 13,25 2,-23-9,-37 2,-53-24,-41-9,-37-5,-11-6,15-27,50 15,69-6,53 24,-1-6,-22 4,-22-15,-19-16,-3-20,-14-11,-7-12,3 7,-4-11,-3-10</inkml:trace>
  <inkml:trace contextRef="#ctx0" brushRef="#br2" timeOffset="213220.6904">1032 11547,'28'-6,"8"-9,-36 15,0 0,42-23,-42 23,58-47,17-27,16 1,-12-27,-23 33,-24-5,-15 46,-15 24,-6 15,-11 63,-9 6,3-11,19-18,6-44,5-11,18-37,8-36,-24 18,-15 3,-16 27,-30-3,-22 8,-6 6,11 1,25 11</inkml:trace>
  <inkml:trace contextRef="#ctx0" brushRef="#br2" timeOffset="213858.6904">687 11956,'39'47,"2"-12,-41-35,32 53,-18-41,-14-10,-5-8,-28-68,-2-12,14-12,21 7,23 41,12-7,15 26</inkml:trace>
  <inkml:trace contextRef="#ctx0" brushRef="#br2" timeOffset="221515.6904">12839 9335,'20'17,"-22"5,2-22,0 0,-22 39,22-39,-14 63,9 34,6 16,-14 8,-31-22,-29 17,-26-13,-38-2,-52 7,-30-19,-20-18,-36-2,6-12,-30-8,4-7,-18-16,-12-13,-16-25,-4-21,-18-11,18 0,-2 1,-29-10,-15 4,-2 19,12 14,8 13,-18 9,10-1,31-1,14-2,12 12,31 5,0 17,54-8,27-1,43 4,27-13,26 12,21-16,7-3,-2 10,9-9,32 0,30-7,17-6,-2-2,-10 1,-8 4,10-2,-8 4</inkml:trace>
  <inkml:trace contextRef="#ctx0" brushRef="#br2" timeOffset="221926.6904">2420 10660,'16'-25,"-10"20,-6 5,0 0,32-20,-32 20,62-30,22-6,18 2,-12 11,-48 17,-33 10,-22 12,-34 10,-26 12,-14 10,16 3,41 0,31-9,37 3,44-17,39-5,38 14</inkml:trace>
  <inkml:trace contextRef="#ctx0" brushRef="#br2" timeOffset="242938.6904">10815 12074,'6'-2,"-9"-8,3 10,0 0,0 0,-4-24,4 24,0 0,-20-37,20 37,-15-48,-2-15,0-13,-3-17,13 47,4 35,3 13,3 15,10 18,29 4,8-2,-21-15,-23-17,-12-13,-25-32,-15-13,13 20,12 26,2 31,-3 38,-3 15,-23-22,-2-21,-2-30</inkml:trace>
  <inkml:trace contextRef="#ctx0" brushRef="#br2" timeOffset="244642.6904">10615 11094,'3'-16,"10"-8,-13 24,0 0,0 0,19-11,-19 11,0 0,33 3,-33-3,52 24,22 28,-1 5,-13 21,-16-1,-23 0,-13 2,-25-11,-36-21,-49-30,8-34,-9-58,20-43,21-26,57 7,59 48,26 63,-18 38,-49 40</inkml:trace>
  <inkml:trace contextRef="#ctx0" brushRef="#br2" timeOffset="245032.6904">11121 11738,'-36'-67,"-46"-21,-18-6,-27-15,-3-2,-22-6,26 28,5 25,20 36,26 25</inkml:trace>
  <inkml:trace contextRef="#ctx0" brushRef="#br2" timeOffset="245990.6904">3561 6469,'-3'-7,"-63"-7,66 14,-104-10,-28 14</inkml:trace>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8:27:31.230"/>
    </inkml:context>
    <inkml:brush xml:id="br0">
      <inkml:brushProperty name="width" value="0.05292" units="cm"/>
      <inkml:brushProperty name="height" value="0.05292" units="cm"/>
      <inkml:brushProperty name="color" value="#FF0000"/>
    </inkml:brush>
  </inkml:definitions>
  <inkml:trace contextRef="#ctx0" brushRef="#br0">18304 10043,'-39'-49</inkml:trace>
  <inkml:trace contextRef="#ctx0" brushRef="#br0" timeOffset="1645">14073 9815,'78'10,"30"5,28-5,22-7,25-11,14-5,12-3,-15 5,14 6,10 8,-3 9,18 4,6 12,22 11,-6-3,-3-14,6-9,-3-7,11-4,-28-8,-25-15,-16-11,8 1,14 6,19 16,23 16,-7-6,11 2,-24-15,-8 15,7-5,2 9,-13 11,-25-11,11 3,-16-13,21 5,-25-4,-4-2,-38-12,-17 11,-11 6,-2-9</inkml:trace>
  <inkml:trace contextRef="#ctx0" brushRef="#br0" timeOffset="4117">6946 11043,'6'-11,"-6"2,0 9,-8-11,0 9,8 2,0 0,0 0,-25 8,25-8,0 0,-44 14,44-14,-62 15,-18 2,4 5,24-9,11 6,15 6,24 12,17 22,3 14,-13 12,-11 12,-10 5,-10 6,-15 5,7 13,16 34,14 1,21 4,-27-3,1-3,-15-20,9-23,5-28,10-32,7-26,43-7,63-3,57 0,72 33</inkml:trace>
  <inkml:trace contextRef="#ctx0" brushRef="#br0" timeOffset="25645">1566 3415,'-4'9,"-38"3,42-12,0 0,-75 8,75-8,-71-10,-8-6,-7 13,-17-18,15 0,30 18,30 19,22 34,-7 37,-23 28,-15 36,20 5,42 17,15 29,-2 43,-22-15,-6 34,18 5,15-4,-7 9,-10 12,-7 17,-14-17,-13 16,-20 16,-9-7,10 11,27 3,20 13,-7-23,-8-26,6-20,19-32,13 3,-5 16,-24 1,-8-4,12-45,24-27,13-21,-9-5,-11-1,-4-15,-3-37,3-30,4-23,-13-34,-5-14,8-7,25-16,26-3,25 31,43 36</inkml:trace>
  <inkml:trace contextRef="#ctx0" brushRef="#br0" timeOffset="46423">1592 6713,'42'-2,"3"20,-45-18</inkml:trace>
  <inkml:trace contextRef="#ctx0" brushRef="#br0" timeOffset="46817">1833 6834,'-8'24,"-53"-20,-64-2,-30-23,36 33,86 10,106 39,103 44,42-1,-96-26,-94-49,-69-24,-76-42,-29-13,35 25,59 15,51 20,20 33,-6 25</inkml:trace>
  <inkml:trace contextRef="#ctx0" brushRef="#br0" timeOffset="47620">2177 9358,'24'-27,"-38"7,14 20,0 0,-89-32,89 32,-152-30,-24 5,50 9,76 24,40 6,45 18,58 6,5 4,-67 0,-57-17,-64-14,-53-32,35 16,61 22,42 27,28 29,-8 2,-22-20,-10-3,-34-7</inkml:trace>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8:28:48.735"/>
    </inkml:context>
    <inkml:brush xml:id="br0">
      <inkml:brushProperty name="width" value="0.05292" units="cm"/>
      <inkml:brushProperty name="height" value="0.05292" units="cm"/>
      <inkml:brushProperty name="color" value="#FF0000"/>
    </inkml:brush>
  </inkml:definitions>
  <inkml:trace contextRef="#ctx0" brushRef="#br0">7520 7156,'36'-16,"-47"-8,11 24,0 0,0 0,0 0,0 0,-10-20,10 20,0 0,0 0,0 0,-11-9,11 9,0 0,0 0,-30-13,30 13,0 0,-56-16,56 16,-69-9,-10 10,-8 14,4-11,15 5,31 3,17 15,14 5,-6 0,11 21,-10 13,-5 23,-4 15,7 25,11 18,0 25,-2 25,-20 4,-9-2,-3-8,9-13,16 3,5-15,-8-30,19-34,11-34,19-25,32-6,36-11,36-4,21-1,-14-18,-68-20</inkml:trace>
  <inkml:trace contextRef="#ctx0" brushRef="#br0" timeOffset="2389">5922 8134,'17'-17,"21"-2,-38 19,0 0,54-5,-54 5,80 7,30 4,21 1,-3 2,-42 0,-33 3,-21-12,-10-12,-8-6,-14-14,-7 0,-10 7,-22-7,-5 1,-4-8,-12-7,11 5,13 18,22 12,15 8,27 18,43 23,15 18,-17 5,-34-1,-30-11,-27-13,-31-5,-9-13,-6-6,8-2,16 14</inkml:trace>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8:31:33.318"/>
    </inkml:context>
    <inkml:brush xml:id="br0">
      <inkml:brushProperty name="width" value="0.05292" units="cm"/>
      <inkml:brushProperty name="height" value="0.05292" units="cm"/>
      <inkml:brushProperty name="color" value="#FF0000"/>
    </inkml:brush>
  </inkml:definitions>
  <inkml:trace contextRef="#ctx0" brushRef="#br0">10893 11066,'-69'-44,"-31"-20,-30-16,-15-7,-48-29,-9 11,-15-10,13 7,16 10,74 34,60 29,51 18,29 0,33 11,37 21,1 4</inkml:trace>
  <inkml:trace contextRef="#ctx0" brushRef="#br0" timeOffset="303">9468 10033,'-69'-30,"-32"-4,55 31,43 29,28 40,20 19,-22-15,-32-8,1-13,25-7,28 1,13 1</inkml:trace>
  <inkml:trace contextRef="#ctx0" brushRef="#br0" timeOffset="1335">4833 9789,'19'42,"-8"30,-11-72,14 76,-3-24,-6-20,-4-27,-4-10,-13-47,14-21,27-5,21 22,15 40,-9 33,-16 29,-31 14,-22-5,-8-6,13-26</inkml:trace>
  <inkml:trace contextRef="#ctx0" brushRef="#br0" timeOffset="1638">5213 9825,'8'8,"-22"41,14-49,0 0,-16 57,16-57,13 70,32-24,10-30,-13-37,-28-33,-31-19,-37 16,0 23,26 24</inkml:trace>
  <inkml:trace contextRef="#ctx0" brushRef="#br0" timeOffset="1936">5374 9478,'-4'-2,"-6"30,10-28,0 0,18 71,-18-71,31 116,-5 6,-4-18,5-30,0-42,-5-43</inkml:trace>
  <inkml:trace contextRef="#ctx0" brushRef="#br0" timeOffset="2082">5520 9812,'-8'-3,"-31"10,39-7,0 0,-57 10,57-10,-61 22,22 0</inkml:trace>
  <inkml:trace contextRef="#ctx0" brushRef="#br0" timeOffset="2525">5997 9883,'18'-4,"7"-9,-25 13,0 0,0 0,33-23,-33 23,0 0,32-34,-32 34,27-35,-14 5,-30 2,-19 18,-14 20,5 24,16 18,26 18,38-4,25-18,-10-13,-17-34,-6-23</inkml:trace>
  <inkml:trace contextRef="#ctx0" brushRef="#br0" timeOffset="2732">6401 9784,'0'5,"-26"20,26-25,0 0,-40 42,40-42,-50 63,1-11,27-1</inkml:trace>
  <inkml:trace contextRef="#ctx0" brushRef="#br0" timeOffset="2939">6458 10047,'-5'-9,"-21"-9,26 18,0 0,-59-35,59 35,-74-34,24 9,14-4,29-2</inkml:trace>
  <inkml:trace contextRef="#ctx0" brushRef="#br0" timeOffset="3373">6520 9923,'19'63,"-4"19,3 16,-15-15,-5-44,1-34,-3-39,-21-55,1-27,3 2,31 44,27 37,36 36,-5 33,-32 10,-37 1,-40 1,-31-24,-4-12,22-13,25-18</inkml:trace>
  <inkml:trace contextRef="#ctx0" brushRef="#br0" timeOffset="3855">6864 9383,'-6'25,"7"43,-1-68,3 98,1 14,-5-12,-1-16,-6-22,1-25,10-37</inkml:trace>
  <inkml:trace contextRef="#ctx0" brushRef="#br0" timeOffset="4146">7046 9747,'20'35,"-19"34,-1-69,-6 73,-16-14,11-24,4-43,-4-62,3-34,0 5,8 21,11 41,-6 21,11 21</inkml:trace>
  <inkml:trace contextRef="#ctx0" brushRef="#br0" timeOffset="4401">7330 9743,'-32'-16,"-7"14,39 2,0 0,-40 33,40-33,-29 63,26 16,34-13,9-30,7-12,-9-42</inkml:trace>
  <inkml:trace contextRef="#ctx0" brushRef="#br0" timeOffset="4609">7452 9763,'19'28,"-6"40,-13-68,10 62,-17-4,8-22,-2-29</inkml:trace>
  <inkml:trace contextRef="#ctx0" brushRef="#br0" timeOffset="4757">7387 9548,'9'-42,"14"16,-23 26,0 0,33-15,-33 15</inkml:trace>
  <inkml:trace contextRef="#ctx0" brushRef="#br0" timeOffset="4977">7639 9311,'11'27,"-15"46,15 40,4 37,0-15,-7-35,4-32,6-42</inkml:trace>
  <inkml:trace contextRef="#ctx0" brushRef="#br0" timeOffset="5155">7754 9745,'5'-6,"-46"1,41 5,0 0,0 0,-41 8,41-8,0 0,-44 17,44-17,-73 25</inkml:trace>
  <inkml:trace contextRef="#ctx0" brushRef="#br0" timeOffset="6345">13547 11162,'26'-13,"-4"-19,-22 32,0 0,40-50,-40 50,72-70,42-30,19-16,15-18,2-7,-15 21,-24 26,-26 9,-27 19,-16 27,-15 39,-15 56,-10 73,-16-6,4-38,12-44,4-40,9-53,-1-45,-15-27,-15 45,-2 34,-27 6,-23 6,-3 8,-2 7,4 6</inkml:trace>
  <inkml:trace contextRef="#ctx0" brushRef="#br0" timeOffset="7373">14954 9894,'17'0,"-21"25,4-25,0 0,9 53,-9-53,1 62,0 0,-3-18,11-28,-3-25,6-46,1-16,13 4,18 47,12 52,-9 28,-26 4,-32-12,5-33,0-27</inkml:trace>
  <inkml:trace contextRef="#ctx0" brushRef="#br0" timeOffset="7644">15310 9952,'-8'36,"-5"2,13-38,0 0,0 49,0-49,15 52,26-12,11-30,-9-26,-15-30,-41-17,-41-8,-4 11</inkml:trace>
  <inkml:trace contextRef="#ctx0" brushRef="#br0" timeOffset="7913">15541 9636,'-14'34,"0"47,14-81,14 104,-10 14,-1-13,1-32,11-35</inkml:trace>
  <inkml:trace contextRef="#ctx0" brushRef="#br0" timeOffset="8073">15625 9980,'-19'-11,"-43"-5,62 16,-74-8,7 10,12 3</inkml:trace>
  <inkml:trace contextRef="#ctx0" brushRef="#br0" timeOffset="8733">16320 9881,'3'-1,"-8"1,5 0,0 0,0 0,-12 13,12-13,0 0,-31 43,31-43,-37 56,9 3,24-4,36-19,9-34,-5-27,-10-27,-9-8,-14 22,3 35,9 46,-9 21,-4 2,-2-23,1-29</inkml:trace>
  <inkml:trace contextRef="#ctx0" brushRef="#br0" timeOffset="8937">16450 9604,'15'47,"-1"55,16 19,-13 5,-1-12</inkml:trace>
  <inkml:trace contextRef="#ctx0" brushRef="#br0" timeOffset="9146">16588 9934,'-2'-26,"-40"11,42 15,0 0,0 0,-40 2,40-2,0 0,-42 9,42-9,-49 18,24-4,20-11</inkml:trace>
  <inkml:trace contextRef="#ctx0" brushRef="#br0" timeOffset="9520">17014 10144,'7'26,"-7"-19,0-7,0 0,0 0,11-6,-11 6,0 0,21-44,-21 44,24-75,3 16,10 8,-7 12,0 19,-8 15</inkml:trace>
  <inkml:trace contextRef="#ctx0" brushRef="#br0" timeOffset="9745">17234 9905,'-14'47,"12"17,2-64,25 70,14-19,14-26,2-38,-15-31,-16-21,-10-9</inkml:trace>
  <inkml:trace contextRef="#ctx0" brushRef="#br0" timeOffset="10129">17671 9911,'-15'56,"6"15,9-71,-5 74,0-23,12-31,4-34,6-42,6-14,2 6,5 42,7 44,-1 31,-8 10,-7 1,1-27</inkml:trace>
  <inkml:trace contextRef="#ctx0" brushRef="#br0" timeOffset="10396">18078 9446,'35'1,"-20"51,-15-52,26 93,-8 40,-25 33,-17-20,2-23,14-59</inkml:trace>
  <inkml:trace contextRef="#ctx0" brushRef="#br0" timeOffset="10587">18132 9902,'5'-5,"-54"9,49-4,0 0,-40 5,40-5,-52 28,11 0,20-6</inkml:trace>
  <inkml:trace contextRef="#ctx0" brushRef="#br0" timeOffset="10808">18346 9859,'31'43,"-51"33,20-76,-3 85,3-8,-6-16,19-44</inkml:trace>
  <inkml:trace contextRef="#ctx0" brushRef="#br0" timeOffset="10933">18350 9752,'6'-58,"-6"23,0 35,0 0,16-1,-16 1</inkml:trace>
  <inkml:trace contextRef="#ctx0" brushRef="#br0" timeOffset="11459">18516 10017,'13'51,"-13"-9,0-42,0 0,0 0,11 19,-11-19,0 0,20 8,-20-8,31-23,1-20,-32 43,32-57,-2-7,-9 39,-2 38,-2 38,-13 13,-16-7,-4-16,14-31,16-21,15-27,2-13,0-3,-9 34,5 34,-2 25,-25 17,-17-8,-9-12,-1-20</inkml:trace>
  <inkml:trace contextRef="#ctx0" brushRef="#br0" timeOffset="11814">18939 10007,'39'-6,"1"11,-40-5,71 4,4-6,-16-17,-33-14,-26-2,-33 16,-18 34,-2 21,19 21,48 12,39 0,31-11,-5-16,9 2,-6-5</inkml:trace>
  <inkml:trace contextRef="#ctx0" brushRef="#br0" timeOffset="30327">16198 10990,'-19'-15,"-15"-6,34 21,0 0,-51-11,51 11,-71 5,-10 19,-5 7,26 5,43-6,38-7,48-3,30 10,-3 10,-25 21,-44-5,-52-9,-45-22,-28-24,-1-18,16-25</inkml:trace>
  <inkml:trace contextRef="#ctx0" brushRef="#br0" timeOffset="30724">16386 10708,'1'36,"-4"42,3-78,-5 121,-3 21,7-27,1-33,6-31,7-41</inkml:trace>
  <inkml:trace contextRef="#ctx0" brushRef="#br0" timeOffset="30928">16563 11108,'-22'-8,"-55"-13,77 21,-96-18,-8 10,15 13,38 9,15-9</inkml:trace>
  <inkml:trace contextRef="#ctx0" brushRef="#br0" timeOffset="31558">16811 11115,'-18'-6,"-28"7,46-1,0 0,-54 21,54-21,-53 47,26 15,27-3,35-12,9-31,-2-42,-5-28,-4-28,-28 10,-2 50,1 33,23 64,-8 17,-3 3,-18-37,5-44</inkml:trace>
  <inkml:trace contextRef="#ctx0" brushRef="#br0" timeOffset="31939">17143 10692,'-5'26,"-20"64,25-90,-17 130,6 29,0-23,18-36,21-28,-13-41</inkml:trace>
  <inkml:trace contextRef="#ctx0" brushRef="#br0" timeOffset="32127">17174 11149,'-2'-1,"-60"3,62-2,0 0,-69 2,69-2,-90 8,20 7,33-1,22-7</inkml:trace>
  <inkml:trace contextRef="#ctx0" brushRef="#br0" timeOffset="32553">17330 11084,'27'27,"-23"66,-4-93,11 86,-3 2,8-8,17-41</inkml:trace>
  <inkml:trace contextRef="#ctx0" brushRef="#br0" timeOffset="32742">17334 10925,'6'-32,"-13"8,7 24,0 0,0 0,0 0,0 0,4-13,-4 13,0 0,0 0,0 0,2 0,-2 0,0 0,0 0,12 16,-12-16,0 0,31 37,-31-37</inkml:trace>
  <inkml:trace contextRef="#ctx0" brushRef="#br0" timeOffset="33006">17765 11022,'-13'-7,"-35"7,48 0,0 0,-63 28,63-28,-86 61,9 21,48 4,60-12,47-8,5-26,5-37</inkml:trace>
  <inkml:trace contextRef="#ctx0" brushRef="#br0" timeOffset="33401">18052 11112,'-18'-11,"-22"7,40 4,0 0,-60 26,60-26,-73 57,25 3,35-10,44-24,20-28,1-27,0-10,-19 22,-9 41,0 39,-23 4,6 0,3-32,1-33</inkml:trace>
  <inkml:trace contextRef="#ctx0" brushRef="#br0" timeOffset="34024">18307 10617,'-8'63,"-1"82,-1 52,-16-19,21-54,30-55,7-41,-2-68</inkml:trace>
  <inkml:trace contextRef="#ctx0" brushRef="#br0" timeOffset="34243">18497 10675,'-8'95,"-9"54,4 14,2-15,26-42,11-38,3-58</inkml:trace>
  <inkml:trace contextRef="#ctx0" brushRef="#br0" timeOffset="34618">18734 11121,'-10'62,"6"27,19 2,30-29,5-31,-8-37,2-38,-2-23,-10 10,-18 42,24 57,-7 61,-9 14,-21-10,-12-34,-19-38,-2-48,-23-41</inkml:trace>
  <inkml:trace contextRef="#ctx0" brushRef="#br0" timeOffset="35387">19567 11161,'10'39,"5"40,-15-79,9 78,3-21,-12-29,2-25,2-36,-8-40,16-14,14-6,7 66,15 52,8 46,-31 4,-18-24,-9-30,8-38,-3-43,20-22,16-11,10 37,2 50,-12 48,-14 30,-19 4,-6-25,8-6,12-40</inkml:trace>
  <inkml:trace contextRef="#ctx0" brushRef="#br0" timeOffset="35793">20412 11095,'8'-3,"-54"1,46 2,0 0,-65 16,65-16,-62 39,22 30,57-2,39-5,19-39,-15-32,-7-49,-25-16,-29 1,-9 41,11 39,16 45,0 31,-10 0,4-18,2-26,-3-31</inkml:trace>
  <inkml:trace contextRef="#ctx0" brushRef="#br0" timeOffset="36168">20664 11146,'4'73,"-3"7,0-25,-7-19,11-32,12-32,5-31,12-21,15-10,-5 43,2 63,-5 60,-16 0,-12-6,-15-22,8-29,9-26</inkml:trace>
  <inkml:trace contextRef="#ctx0" brushRef="#br0" timeOffset="36564">21230 11097,'7'-3,"-42"-5,35 8,0 0,0 0,-48 17,48-17,0 0,-36 66,36-66,-17 82,18-16,13-33,15-30,2-31,-2-39,-10-12,-13 27,4 47,4 56,17 19,-10 3,-6-9,-8-32,-2-35</inkml:trace>
  <inkml:trace contextRef="#ctx0" brushRef="#br0" timeOffset="36998">21688 11170,'-19'-8,"-31"1,50 7,0 0,-57 11,57-11,-68 31,14 10,35 9,46-2,24-33,1-16,-1-20,-17-10,-13 9,-14 25,0 47,-12 41,-14 14,-26-9,-1-27,-1-54,16-37</inkml:trace>
  <inkml:trace contextRef="#ctx0" brushRef="#br0" timeOffset="37329">21719 11343,'87'-18,"-40"-7,19-19,-18-20,-35-9,-30 30,-19 34,-6 45,-9 33,24 17,33 12,32-17,25-12,8-45,-2-32</inkml:trace>
  <inkml:trace contextRef="#ctx0" brushRef="#br0" timeOffset="37857">22506 11206,'-8'0,"-35"0,43 0,0 0,-70 3,70-3,-99-2,-2 25,28 24,46 20,58 0,22-12,20-59,-1-21,6-76,2-56,-53-36,-30-5,-28 29,1 77,22 96,2 79,14 113,-7 46,6-58,21-62,0-54,3-60</inkml:trace>
  <inkml:trace contextRef="#ctx0" brushRef="#br0" timeOffset="38281">23270 10443,'22'-6,"-14"1,-8 5,0 0,0 0,29-6,-29 6,0 0,56-9,-56 9,72 7,15 42,-15 16,-33-16,-26-18,-41 24,-31-19,-47-7,24 22,26 28</inkml:trace>
  <inkml:trace contextRef="#ctx0" brushRef="#br0" timeOffset="38421">23440 11339,'21'19,"-19"-27,-2 8,0 0,0 0,1-22,-1 22,0 0,-7-19,7 19</inkml:trace>
  <inkml:trace contextRef="#ctx0" brushRef="#br0" timeOffset="53217">22523 11881,'10'-5,"-29"-8,19 13,0 0,-42-33,42 33,-59-25,-14 0,-4 47,-6 9,-34-6,-34-6,-4 3,11 15,34 17,4 0,-12 1,-29-24,-25-23,-24-25,-17-13,10 7,20 13,-7 14,-25 4,-14-22,-1 0,18-5,18-7,2 2,-16-4,-7-2,18 19,37 14,10 20,7 4,-29-8,-12-16,4-20,0-10,5-1,4 5,36 17,38 17</inkml:trace>
  <inkml:trace contextRef="#ctx0" brushRef="#br0" timeOffset="55372">2267 11543,'22'-6,"-2"6,-20 0,0 0,42-3,-42 3,63-5,6-11,6-21,-10-31,-25 8,-51-9,-36 10,-22 39,-14 16,5 40,31 40,44 37,48-9,31-3,18-47,19-31,-10-19,-38-19,-39-6</inkml:trace>
  <inkml:trace contextRef="#ctx0" brushRef="#br0" timeOffset="55722">3334 11334,'-17'24,"-15"25,32-49,-57 65,-9 29,-8-26,6-7,21-19,27-31</inkml:trace>
  <inkml:trace contextRef="#ctx0" brushRef="#br0" timeOffset="55938">3461 11665,'60'-12,"-62"7,2 5,0 0,0 0,-35-28,35 28,0 0,-96-40,96 40,-113-47,5 1,25 1,47 21</inkml:trace>
  <inkml:trace contextRef="#ctx0" brushRef="#br0" timeOffset="56451">3637 11459,'44'147,"7"25,8-35,-18-40,-5-54,-32-42,-27-47,-35-58,-29-45,13-19,52 71,39 39,32 29,40 39,4 38,-37 9,-50-5,-45 6,-44 3,2-23,17-13</inkml:trace>
  <inkml:trace contextRef="#ctx0" brushRef="#br0" timeOffset="56818">4039 11037,'34'77,"17"55,-7 12,-13-16,-10-38,-6-27,-7-43,-6-28</inkml:trace>
  <inkml:trace contextRef="#ctx0" brushRef="#br0" timeOffset="57001">4429 11417,'19'52,"-8"24,-11-76,10 74,-9-16,-1-24,0-51</inkml:trace>
  <inkml:trace contextRef="#ctx0" brushRef="#br0" timeOffset="57127">4383 11401,'-33'-93,"4"33,17 34,8 17,9 18</inkml:trace>
  <inkml:trace contextRef="#ctx0" brushRef="#br0" timeOffset="57411">4827 11313,'2'-12,"-51"20,49-8,0 0,-61 45,61-45,-53 81,22 3,19-17,43-16,44-17,20-18,-20-32,-12-11</inkml:trace>
  <inkml:trace contextRef="#ctx0" brushRef="#br0" timeOffset="57818">5158 11429,'16'13,"14"87,-30-100,35 89,-9-14,-12-24,-8-36</inkml:trace>
  <inkml:trace contextRef="#ctx0" brushRef="#br0" timeOffset="57992">5142 11215,'-9'-25,"10"17,-1 8,0 0,0 0,5 1,-5-1,0 0,27 21,-27-21</inkml:trace>
  <inkml:trace contextRef="#ctx0" brushRef="#br0" timeOffset="58229">5401 11056,'9'8,"-18"49,9-57,2 96,11 46,14 18,0-51,12-19,8-29,2-40</inkml:trace>
  <inkml:trace contextRef="#ctx0" brushRef="#br0" timeOffset="58390">5720 11546,'-43'-22,"-54"-3,-30 2,-7 24,40 18</inkml:trace>
  <inkml:trace contextRef="#ctx0" brushRef="#br0" timeOffset="75532">6502 11098,'18'52,"-23"23,5-75,-1 100,-14 14,3-6,8-12,12-25,-2-39,-4-32,-3-38,-1-42,28-15,25 41,8 46,16 38,-10 22,-28 10,-31 0,-45-21,-35-18,-24-27,19-4,27 1</inkml:trace>
  <inkml:trace contextRef="#ctx0" brushRef="#br0" timeOffset="75933">6918 11514,'-10'62,"23"15,29-4,8-21,7-35,-6-41,-7-35,-21-38,10-25</inkml:trace>
  <inkml:trace contextRef="#ctx0" brushRef="#br0" timeOffset="76140">7385 11125,'17'10,"-15"58,-2-68,0 106,-10 40,-3-19,5-31</inkml:trace>
  <inkml:trace contextRef="#ctx0" brushRef="#br0" timeOffset="76315">7469 11488,'-41'-10,"-7"13,48-3,-79 1,11 17</inkml:trace>
  <inkml:trace contextRef="#ctx0" brushRef="#br0" timeOffset="76967">6677 12227,'-24'4,"-57"7,81-11,-78 26,2 17,10 4,20-5,39-10,36-9,44-1,20 7,-10 17,-28 5,-51-18,-37-1,-32-16,-38-22,22-7,31-11</inkml:trace>
  <inkml:trace contextRef="#ctx0" brushRef="#br0" timeOffset="77477">7011 12450,'-17'-20,"-38"-1,55 21,-80-16,-13 28,22 23,42 19,45 10,41-11,28-24,-3-33,-17-34,-16-22,-44 8,-9 25,5 28,16 42,-7 22,-3-3,7-2,-15-34,0-25</inkml:trace>
  <inkml:trace contextRef="#ctx0" brushRef="#br0" timeOffset="78046">7505 12034,'3'-43,"-31"12,28 31,0 0,-41-15,41 15,-61-3,-2 27,-3 29,26 20,32 26,26 23,6-2,-3-15,-20-30,-7-31,-6-28</inkml:trace>
  <inkml:trace contextRef="#ctx0" brushRef="#br0" timeOffset="78235">7374 12447,'20'3,"-44"-3,24 0,0 0,-64 1,64-1,-90 1,12 5,32 7,30-5</inkml:trace>
  <inkml:trace contextRef="#ctx0" brushRef="#br0" timeOffset="78609">7727 12052,'5'5,"1"61,-6-66,8 101,7 35,-11-3,2-18,-7-37,9-46,8-55</inkml:trace>
  <inkml:trace contextRef="#ctx0" brushRef="#br0" timeOffset="78805">7879 12386,'-30'0,"-8"16,38-16,0 0,-55 31,55-31,-69 28,8 2,11-6,19-11</inkml:trace>
  <inkml:trace contextRef="#ctx0" brushRef="#br0" timeOffset="79433">7800 13022,'-19'2,"-10"3,29-5,0 0,-61-6,61 6,-85-6,-26-3,-31 1,-21-3,1 2,-20-5,23 9,18 6,26-1</inkml:trace>
  <inkml:trace contextRef="#ctx0" brushRef="#br0" timeOffset="80425">10484 8206,'13'-8,"-20"17,7-9,0 0,0 0,-34 27,34-27,0 0,-82 37,82-37,-134 27,-30-12,6-6,0-9,17-5,13-4,20 2</inkml:trace>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8:33:10.646"/>
    </inkml:context>
    <inkml:brush xml:id="br0">
      <inkml:brushProperty name="width" value="0.05292" units="cm"/>
      <inkml:brushProperty name="height" value="0.05292" units="cm"/>
      <inkml:brushProperty name="color" value="#FF0000"/>
    </inkml:brush>
  </inkml:definitions>
  <inkml:trace contextRef="#ctx0" brushRef="#br0">1045 3883,'1'-2,"-3"-2,2 4,0 0,0 0,0 0,-6-3,6 3,0 0,0 0,-15-4,15 4,0 0,-16-5,16 5,-35-9,-30-3,-11 7,16 9,24-4,13 3,2 19,2 16,1 1,-8 34,-10 11,5 11,25 18,20 30,-15-36,0-3,10-9,6-35,13-9,5-44,13-16,6-13,0 12,6-27</inkml:trace>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8:33:59.532"/>
    </inkml:context>
    <inkml:brush xml:id="br0">
      <inkml:brushProperty name="width" value="0.05292" units="cm"/>
      <inkml:brushProperty name="height" value="0.05292" units="cm"/>
      <inkml:brushProperty name="color" value="#FF0000"/>
    </inkml:brush>
  </inkml:definitions>
  <inkml:trace contextRef="#ctx0" brushRef="#br0">1361 7770,'-3'5,"-5"9,8-14,0 0,0 0,-25 13,25-13,0 0,-46-4,46 4,-57 7,9-4,3-3,2 3,5 7,2 16,17-5,14 41,8 10,8 6,-5 19,-7 16,-11 2,-12 10,6 13,18 1,24 29,4-29,-11-1,-9 24,-10-32,10 26,-6-24,6-12,-1 3,-14-14,-2-10,0-9,3-13,1-14,7 6,6-38,14 5,21-33,47-22,28 12,-11-6,-23 13</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7:39:27.911"/>
    </inkml:context>
    <inkml:brush xml:id="br0">
      <inkml:brushProperty name="width" value="0.05292" units="cm"/>
      <inkml:brushProperty name="height" value="0.05292" units="cm"/>
      <inkml:brushProperty name="color" value="#002060"/>
    </inkml:brush>
  </inkml:definitions>
  <inkml:trace contextRef="#ctx0" brushRef="#br0">8921 1304,'2'-2,"-7"-1,5 3,0 0,0 0,-14-2,14 2,0 0,-22-2,22 2,-37 0,-12 2,49-2,-64 9,-18 5,-6-5,0-9,19-1,23 2,16 17,19 14,-5 35,-6 19,-14 22,18-4,9 6,-5 11,17 4,-19 14,15-20,-4 4,2-8,9-2,-5 4,-4-9,5-17,11-25,-6-31,14-15,10-17,37-14,9 6,20 12,21 8,8 5,-31-9</inkml:trace>
  <inkml:trace contextRef="#ctx0" brushRef="#br0" timeOffset="12766">6987 9606,'-38'-5,"-10"2,48 3,-56-12,8 11,-2 7,-18-8,-13 9,-7-11,2 4,-10-2,-8 8,-7 1,-4-3,18 8,-4-12,4 6,-5-10,-15-5,2 6,2 3,3-5,5 9,-3-1,11 0,28 0</inkml:trace>
  <inkml:trace contextRef="#ctx0" brushRef="#br0" timeOffset="14022">4363 9854,'-38'-5,"-7"0,45 5,0 0,-43 2,43-2,-55-2,-21-4,-23 2,-13-1,-25-9,-16 1,1-1,0 10,-4 4,-6-6,-1 10,18-14,32 14,22-8,21 18,17-1,18 1</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7:42:27.245"/>
    </inkml:context>
    <inkml:brush xml:id="br0">
      <inkml:brushProperty name="width" value="0.05292" units="cm"/>
      <inkml:brushProperty name="height" value="0.05292" units="cm"/>
      <inkml:brushProperty name="color" value="#002060"/>
    </inkml:brush>
  </inkml:definitions>
  <inkml:trace contextRef="#ctx0" brushRef="#br0">5012 7296,'120'-26,"3"26,44 14,29 3,46 3,32 0,24 1,37-3,23-6,13-8,-3 0,-4 1,-13-8,-1-6,9-8,15 3,-18 0,-25-3,-25-4,-43 1,-39 9,-31-4</inkml:trace>
  <inkml:trace contextRef="#ctx0" brushRef="#br0" timeOffset="1995">2144 6735,'-22'-45,"-8"-20,30 65,-28-61,12-16,14-21,21-31,29 0,32-30,40 17,20 15,24 12,24 32,27 35,21 32,-3 42,-12 38,-42 47,-32 41,-29 55,-25 19,-12 32,-14 6,-44-9,-64 5,-69-18,-60-26,-43-48,-26-44,-24-53,-28-48,-4-32,-1-75,13-76,54-46,88 3,68-13,51-5,95-27,117-15,111 13,98 43,60 81</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7:42:59.619"/>
    </inkml:context>
    <inkml:brush xml:id="br0">
      <inkml:brushProperty name="width" value="0.05292" units="cm"/>
      <inkml:brushProperty name="height" value="0.05292" units="cm"/>
      <inkml:brushProperty name="color" value="#002060"/>
    </inkml:brush>
  </inkml:definitions>
  <inkml:trace contextRef="#ctx0" brushRef="#br0">8152 2138,'-10'-7,"-18"-1,28 8,0 0,-65-8,65 8,-100-12,-24 7,-6 13,-13-1,-32 11,-7-11,-31 2,-10-9,-9 3,-14 8,-10 4,-1 2,-12-5,-16-3,-9-1,-4-3,11-7,13 0,0 9,5 2,-10-7,38 5,51-9,87-7,73 1</inkml:trace>
  <inkml:trace contextRef="#ctx0" brushRef="#br0" timeOffset="3054">8677 2683,'38'-87,"-2"-10,15 4,21-2,34 10,15 9,-4 13,8 13,22 15,19 27,13 26,-17 29,-32 23,-31 17,-18 25,-10 21,-8 24,-3 14,12 20,14 18,-11 14,-22 22,-16 39,-19-12,9 3,7-4,21 14,-21-1,-28-2,-22-9,3-23,-7-3,-18-27,-38-39,-52-32,-48-34,-27-33,7-30,4-43,3-42,-17-46,-10-49,11-30,18-32,33-28,26-36,36-25,24-7,8-6,15-2,21 0,22-3,-2 8,13 13,13 11,21 6,20 17,13 5,8 20,26 29,48 28,75 31,47 38,55 39,-1 52</inkml:trace>
  <inkml:trace contextRef="#ctx0" brushRef="#br0" timeOffset="17931">16844 2365,'11'-30,"3"-6,-14 36,0 0,40-41,-40 41,63-50,24-13,22-8,22-5,17 7,11 8,10 27,4 31,-6 35,-12 38,-22 37,-29 29,-24 20,-24 22,4 27,-10 24,-20 38,-10 24,-13 14,3 15,9 31,-19 11,-17 7,-29 25,-11-37,-4-20,3-19,-10-43,-30-40,-6-55,-16-52,-2-53,-16-53,-15-51,-22-52,-8-57,15-47,10-53,24-41,23-28,29-23,34-19,3-16,7-6,4-5,-1 7,10 4,26 23,25 20,37 26,35 36,36 25,30 36,30 36,12 44,12 61</inkml:trace>
  <inkml:trace contextRef="#ctx0" brushRef="#br0" timeOffset="49063">14633 8359,'-23'-33,"3"10,20 23,0 0,0 0,-29-8,29 8,0 0,-34 5,34-5,-41 18,-7 0,-17 2,-6-2,-7 1,-24 4,-3 10,-15 2,-25-21,-21-11,-22-13,0-4,6 7,-5 4,-8-4,11 10,14-1,22 13,-4-2,-32-1,-31-8,5-15,16-10,-6 0,-9 16,0 18,12 12,6 6</inkml:trace>
  <inkml:trace contextRef="#ctx0" brushRef="#br0" timeOffset="61962">4425 10307,'52'-39,"0"6,-52 33,55-31,8 5,24-1,34 14,31-2,35 14,11 14,-24 6,5 27,-6 14,0 29,-43 18,-43 10,-34 0,-30 6,-42 8,-35-11,-42-11,-38-20,-34-18,-44-26,-33-9,-26-28,1-23,-1-34,17-21,26-36,58-21,83-26,96-28,119-2,124 8,115 37,45 53</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7:45:31.921"/>
    </inkml:context>
    <inkml:brush xml:id="br0">
      <inkml:brushProperty name="width" value="0.05292" units="cm"/>
      <inkml:brushProperty name="height" value="0.05292" units="cm"/>
      <inkml:brushProperty name="color" value="#002060"/>
    </inkml:brush>
  </inkml:definitions>
  <inkml:trace contextRef="#ctx0" brushRef="#br0">6396 2842,'23'-32,"-3"23,-20 9,0 0,36-6,-36 6,75-17,49-11,56-5,31 19,21 14,50 0,42-7,41-2,30 5,53 1,5 1,10-4,31 7,17 1,10 0,8-3,-12-12,-13-5,-9-2,-3 2,10 0,-12-5,-10-7,-25 4,-12 5,-18 7,-19 9,-22 7,-29 9,-34 4,-55-3,-47-5,-45 6,-30 5</inkml:trace>
  <inkml:trace contextRef="#ctx0" brushRef="#br0" timeOffset="30647">15314 11538,'58'-18,"28"4,39-3,16-4,24 4,11 3,21 2,46 5,37-5,48 6,34 4,9 2,40 4,-13-3,19-5,-1 5,-1 6,-25 1,-32 0,-37-7,-19 7,-28-3,-33 13</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7:46:16.640"/>
    </inkml:context>
    <inkml:brush xml:id="br0">
      <inkml:brushProperty name="width" value="0.05292" units="cm"/>
      <inkml:brushProperty name="height" value="0.05292" units="cm"/>
      <inkml:brushProperty name="color" value="#002060"/>
    </inkml:brush>
  </inkml:definitions>
  <inkml:trace contextRef="#ctx0" brushRef="#br0">8163 6486,'13'-16,"-13"3,0 13,0 0,0 0,-13-7,13 7,0 0,-48-3,48 3,-100 9,-46 11,-54 7,-37 2,-22-2,-22 12,-24 17,3-2,38-14,42-40,38-17,47-19,61-14</inkml:trace>
  <inkml:trace contextRef="#ctx0" brushRef="#br0" timeOffset="1693">15434 5021,'57'-75,"10"0,29 4,46-2,32 12,38-2,35-10,30-12,38-6,39 4,51 6,-10 31,15 24,-13 23,-1 31,-16 29,-5 24,-6 30,-39 18,-40 19,-48 28,-37 7,-41 25,-29 43,-46 6,-17 25,-19-7,-26 10,-37-10,-39 22,-33-10,-12-7,-3 3,-18-16,-68-14,-66-34,-63-45,-36-24,-26-19,-48-33,-42-31,-25-33,-19-50,-13-40,34-19,99 3,105-11,36-16,-15-31,-5-39,10-39,26-40,28-28,31-12,42-5,51 5,31 3,47 19,51 19,38 12,49 16,37 16,26 19,24 24,-14 20,-43 20,-57 9,-19 8</inkml:trace>
  <inkml:trace contextRef="#ctx0" brushRef="#br0" timeOffset="20571">16078 9888,'1'-18,"-12"4,11 14,0 0,0 0,-4-7,4 7,0 0,-3-1,3 1,-3 11,14 31,-11-42,0 0,17 64,-17-64,12 70,-3-12,-4-19,0-30,-12-19,-12-39,-5-16,8-17,24 13,36 32,31 16,-5 19,-12 13,-16 6,-22 0,-20 4</inkml:trace>
  <inkml:trace contextRef="#ctx0" brushRef="#br0" timeOffset="21044">16496 10078,'32'-5,"9"-10,-41 15,0 0,31-21,-31 21,24-41,-18-7,-23 11,-33 14,-10 24,22 17,8 24,22 18,20-1,17-5,27-11,6-15,7-19,-8-15,-9-20</inkml:trace>
  <inkml:trace contextRef="#ctx0" brushRef="#br0" timeOffset="21420">17095 9662,'-27'-33,"-32"19,59 14,-54 5,9 27,0 26,19 17,29 12,33 1,11-4,-10-9,-10-22,-20-15,0-23,-10-17</inkml:trace>
  <inkml:trace contextRef="#ctx0" brushRef="#br0" timeOffset="21601">17151 10051,'-27'-7,"-44"-11,71 18,-120-12,-17 1,34 4,37 6</inkml:trace>
  <inkml:trace contextRef="#ctx0" brushRef="#br0" timeOffset="22023">17749 9996,'-43'-3,"4"6,39-3,0 0,-40 26,40-26,-36 38,24 9,17 7,32-9,0-11,16-12,6-12</inkml:trace>
  <inkml:trace contextRef="#ctx0" brushRef="#br0" timeOffset="22344">17979 10031,'-31'-15,"-4"17,35-2,0 0,-33 15,33-15,-35 42,31 10,25-1,23-14,8-15,-13-26,-10-31,-32-7,-28-1,2 12,18 20,13 10</inkml:trace>
  <inkml:trace contextRef="#ctx0" brushRef="#br0" timeOffset="22603">18118 10126,'13'30,"1"2,-14-32,0 0,13 40,-13-40,23 37,13-24,16-23,-13-15,-13-16,-23-9,-19 6,5 11</inkml:trace>
  <inkml:trace contextRef="#ctx0" brushRef="#br0" timeOffset="22973">18477 10101,'26'30,"-23"17,-3-47,0 0,-1 45,1-45,-4 43,14-17,3-25,4-31,-8-21,1-10,4-3,14 31,16 38,-5 28,-15 21,-10-5,-21-2,5-22,4-21</inkml:trace>
  <inkml:trace contextRef="#ctx0" brushRef="#br0" timeOffset="23261">18815 9732,'9'-11,"-10"17,1-6,0 0,0 0,15 33,-15-33,0 0,8 76,-8-76,18 96,7 11,4-8,3-18,-6-21,-8-32,1-25</inkml:trace>
  <inkml:trace contextRef="#ctx0" brushRef="#br0" timeOffset="23457">19011 10073,'-43'-12,"-11"8,54 4,-59 2,7 1,4 5,15-2,25-7</inkml:trace>
  <inkml:trace contextRef="#ctx0" brushRef="#br0" timeOffset="23944">19237 9850,'21'-5,"-3"3,-18 2,0 0,0 0,0 0,23 0,-23 0,0 0,0 0,6-4,-6 4,0 0,-3-9,3 9,-11-13,3 9,8 4,0 0,0 0,0 0,0 0,0 0,0 0,0 0,0 0,0 0,-4 1,4-1,0 0,0 0,0 0,0 0,0 0,0 0,0 0,0 0,-3 10,3-10,0 0,0 0,0 0,0 0,0 0,0 0,0 0,0 24,0-24,0 0,0 0,0 0,0 0,0 0,0 0,-4 23,4-23,0 0,0 0,0 0,0 0,0 0,-13 6,13-6,0 0,0 0,0 0,0 0,-8 2,8-2,0 0,0 0,0 0,-4 2,4-2,0 0,0 0,-1 4,1-4,0 0,-2 4,2-4</inkml:trace>
  <inkml:trace contextRef="#ctx0" brushRef="#br0" timeOffset="24328">19329 10153,'11'24,"-11"-12,0-12,0 0,0 0,-8-4,8 4,0 0,-27-27,27 27,-29-31,14 5,15 26,0 0,0 0,0 0,0 0,0 0,0 0,0 0,0 0,0 0,0 0,0 0,0 0,-2-6,2 6,0 0,0 0,0 0,0 0,0 0,0 0,0 0,0 0,0 0,0 0,0 0,8 4,-8-4,0 0,0 0,0 0,0 0,0 0,0 0,0 0,0 0,0 0,0 0,23 27,-23-27,0 0,0 0,0 0,0 0,0 0,0 0,0 0,0 0,0 0,26 31,-26-31,0 0,0 0,0 0,0 0,0 0,0 0,0 0,0 0,16 31,-16-31,0 0,0 0,0 0,0 0,0 0,0 0,0 0,-1 13,1-13,-1-1,1 1,0 0,0 0,0 0,0 0,0 0,-3-26,3 26,0 0,0 0,0 0,0 0,-13-26,13 26,0 0,0 0,0 0,-4-12,4 12,0 0,0 0,-8-2,8 2,0 0,-10 6,10-6</inkml:trace>
  <inkml:trace contextRef="#ctx0" brushRef="#br0" timeOffset="24694">19337 9939,'-12'-7,"-2"-1,14 8,0 0,-18-7,18 7</inkml:trace>
  <inkml:trace contextRef="#ctx0" brushRef="#br0" timeOffset="46888">5102 5671,'53'-8</inkml:trace>
  <inkml:trace contextRef="#ctx0" brushRef="#br0" timeOffset="49508">12725 10790,'15'-15,"-20"3,5 12,0 0,0 0,-4 0,4 0,0 0,-14-6,14 6,-27 6,-4 14,31-20,0 0,-39 32,39-32,-41 35,21 0,23-4,23-4,17-8,9-9</inkml:trace>
  <inkml:trace contextRef="#ctx0" brushRef="#br0" timeOffset="49854">12970 10744,'-8'-4,"-13"10,21-6,0 0,0 0,-9 26,9-26,0 0,-13 39,13-39,-22 45,18 1,14-5,18-16,16-10,2-24,2-25,-18-10,-38-4,-25 15,-20 16</inkml:trace>
  <inkml:trace contextRef="#ctx0" brushRef="#br0" timeOffset="50250">13172 10832,'-11'27,"22"17,-11-44,0 0,25 47,-25-47,39 35,5-17,-5-25,-20-30,-6-21,-15-1,-2 15,0 11</inkml:trace>
  <inkml:trace contextRef="#ctx0" brushRef="#br0" timeOffset="51361">13343 10911,'23'41,"4"10,-27-51,21 41,-7-8,-6-19,-7-14</inkml:trace>
  <inkml:trace contextRef="#ctx0" brushRef="#br0" timeOffset="51798">13552 10787,'-18'13,"-11"15,29-28,0 0,-34 42,34-42,-30 47,10-16,29-14,11-12,24-14,8 4,-2 22,-8 16,-26 3,-35-8,-36-15,3-22</inkml:trace>
  <inkml:trace contextRef="#ctx0" brushRef="#br0" timeOffset="51997">13665 10659,'18'42,"-9"28,-9-70,15 86,-9-5,5-20</inkml:trace>
  <inkml:trace contextRef="#ctx0" brushRef="#br0" timeOffset="52162">13760 10887,'-30'-2,"-25"10,55-8,-58 15,6 3,32-4</inkml:trace>
  <inkml:trace contextRef="#ctx0" brushRef="#br0" timeOffset="52358">13900 10985,'25'10,"-23"-11,-2 1,0 0,0 0,0 0,0 0,-10-14,10 14,0 0,0 0,0 0,-24-33,24 33,0 0,0 0,-17-41,17 41,0 0,4-43,-4 43,28-34</inkml:trace>
  <inkml:trace contextRef="#ctx0" brushRef="#br0" timeOffset="52601">14110 10844,'-1'15,"-17"13,18-28,0 0,0 0,-5 38,5-38,0 0,9 39,-9-39,32 31,8-21,8-30,-22-14,-14-12,-7 9</inkml:trace>
  <inkml:trace contextRef="#ctx0" brushRef="#br0" timeOffset="52915">14476 10835,'-26'-1,"0"24,26-23,0 0,-13 39,13-39,-6 58,25-4,15-18,8-22,8-30</inkml:trace>
  <inkml:trace contextRef="#ctx0" brushRef="#br0" timeOffset="53129">14528 10560,'30'42,"7"42,-3 20,-15-3,-9-24,6-26</inkml:trace>
  <inkml:trace contextRef="#ctx0" brushRef="#br0" timeOffset="53281">14650 10883,'-46'-30,"-3"19,49 11,-37 7,11 14,27 9</inkml:trace>
  <inkml:trace contextRef="#ctx0" brushRef="#br0" timeOffset="53555">14886 10855,'-7'-5,"-26"14,33-9,0 0,0 0,-30 29,30-29,0 0,-26 45,26-45,-4 45,21-12,27-15,-1-21,-20-20,-17-15,-15 0</inkml:trace>
  <inkml:trace contextRef="#ctx0" brushRef="#br0" timeOffset="53781">15127 11044,'6'-11,"-5"-20,-1 31,0 0,0 0,5-33,-5 33,0 0,7-35,-7 35,18-30,11 14,3 7</inkml:trace>
  <inkml:trace contextRef="#ctx0" brushRef="#br0" timeOffset="54140">14887 10477,'7'-7,"-8"-11,1 18,0 0,0 0,3-25,-3 25,0 0,11-28,-11 28</inkml:trace>
  <inkml:trace contextRef="#ctx0" brushRef="#br0" timeOffset="54289">15027 10156,'41'-38,"-15"-1,-26 39,23-42,-6-6</inkml:trace>
  <inkml:trace contextRef="#ctx0" brushRef="#br0" timeOffset="54439">15326 9625,'41'-61,"-30"11,-11 50,22-50</inkml:trace>
  <inkml:trace contextRef="#ctx0" brushRef="#br0" timeOffset="54604">15587 9168,'49'-37,"-26"11,-23 26,0 0,20-22,-20 22,21-17</inkml:trace>
  <inkml:trace contextRef="#ctx0" brushRef="#br0" timeOffset="55109">15775 9049,'11'-14,"-3"3,-8 11,0 0,0 0,5-13,-5 13,0 0,4-5,-4 5,-3 3,2 6,1-9,0 0,0 0,0 0,0 0,0 0,1 10,-1-10,0 0,0 0,0 0,0 0,6 20,-6-20,0 0,0 0,0 0,13 24,-13-24,0 0,0 0,19 38,-19-38,0 0,20 42,-20-42,14 37,-16-9,-6-11,-8-19,-6-17,4-21,5-16,5-2,-8 13,-12 18,-24 2,-17 12,-1 2,-4 12,14 15</inkml:trace>
  <inkml:trace contextRef="#ctx0" brushRef="#br0" timeOffset="55926">19877 9785,'1'16,"-5"21,4-37,2 47,-13 19,3 7,0 3,3-16,-1-19,-9-9,4-22</inkml:trace>
  <inkml:trace contextRef="#ctx0" brushRef="#br0" timeOffset="56215">20060 10275,'4'-7,"-38"3,34 4,0 0,0 0,-37 0,37 0,0 0,-55 8,55-8,-76 16,3 6,32-10,9 3,15-6,4-12,10-16</inkml:trace>
  <inkml:trace contextRef="#ctx0" brushRef="#br0" timeOffset="56470">19876 9878,'0'-5,"-28"2,28 3,0 0,0 0,-46 11,46-11,0 0,-46 20,46-20,-56 44,3 16</inkml:trace>
  <inkml:trace contextRef="#ctx0" brushRef="#br0" timeOffset="75731">11765 11996,'-1'-9,"6"-1,-5 10,0 0,0 0,21-14,-21 14,0 0,23-9,-23 9,30 14,23 21,-53-35,47 37,-34-5,-49 8,-42 1,5 4,42-14,38-7,43-6,22-5,27 2,-11 4,-28 4,-41 7,-21 7,-20 3,-3 0,4-1,15-7,7-4,-3-12,-8 8,1 4,-5 6,-45-6,-22-17,9-25</inkml:trace>
  <inkml:trace contextRef="#ctx0" brushRef="#br0" timeOffset="76916">12303 9993,'14'-21,"-17"25,3-4,0 0,0 0,0 29,0-29,0 0,19 70,-19-70,22 106,-11 12,-15-20,-3-30,-8-38,8-29,-3-50</inkml:trace>
  <inkml:trace contextRef="#ctx0" brushRef="#br0" timeOffset="77146">12535 10032,'1'-25,"-40"15,39 10,0 0,-61-2,61 2,-94 11,-27 7,0 6,34 1,34-8,38-11</inkml:trace>
  <inkml:trace contextRef="#ctx0" brushRef="#br0" timeOffset="77916">13005 10348,'2'-11,"-16"8,14 3,0 0,0 0,0 0,-15 5,15-5,0 0,0 0,-26 30,26-30,0 0,-32 45,32-45,-16 49,20-11,18-21,10-19,-3-31,-10-14,-18 5,-15 18,-7 12</inkml:trace>
  <inkml:trace contextRef="#ctx0" brushRef="#br0" timeOffset="78444">13108 10115,'14'8,"-2"37,-12-45,0 0,11 72,-11-72,0 78,-4-12,5-21,2-27,2-18,4-16,6-13,14 5,7 12,8 21,-8 17,-38 5,-34-4,-23-13,-6-10,25-4,23-9</inkml:trace>
  <inkml:trace contextRef="#ctx0" brushRef="#br0" timeOffset="78672">13462 10332,'16'3,"-17"10,1-13,0 0,0 0,6 37,-6-37,0 0,5 62,-5-62,-1 65,-7-10,3-24,-4-27</inkml:trace>
  <inkml:trace contextRef="#ctx0" brushRef="#br0" timeOffset="78838">13379 10253,'12'-30,"-17"5,5 25,0 0,0 0,0 0,2-17,-2 17,0 0,0 0,-2-6,2 6,0 0,0-2,0 2</inkml:trace>
  <inkml:trace contextRef="#ctx0" brushRef="#br0" timeOffset="79154">14065 10272,'-21'-10,"-30"2,51 8,-66 4,-9 4,19 1,15-5,24-2</inkml:trace>
  <inkml:trace contextRef="#ctx0" brushRef="#br0" timeOffset="79335">14062 10424,'-23'-5,"-13"2,36 3,0 0,0 0,-42 4,42-4,0 0,-27 7,27-7</inkml:trace>
  <inkml:trace contextRef="#ctx0" brushRef="#br0" timeOffset="79664">14551 10254,'21'-7,"-13"11,-8-4,0 0,0 0,11 2,-11-2,0 0,2 4,-2-4</inkml:trace>
  <inkml:trace contextRef="#ctx0" brushRef="#br0" timeOffset="79827">14763 10252,'10'-22,"2"6,-3 12,9 14</inkml:trace>
  <inkml:trace contextRef="#ctx0" brushRef="#br0" timeOffset="80422">12509 11593,'37'-23,"-28"23,-9 0</inkml:trace>
  <inkml:trace contextRef="#ctx0" brushRef="#br0" timeOffset="80615">12852 11783,'51'-15,"-41"12,-10 3,0 0,0 0,13-2,-13 2,0 0,13 4,-13-4</inkml:trace>
  <inkml:trace contextRef="#ctx0" brushRef="#br0" timeOffset="80733">13089 11821,'36'-6,"-33"8</inkml:trace>
  <inkml:trace contextRef="#ctx0" brushRef="#br0" timeOffset="82268">11667 9315,'-19'18,"-25"5,44-23,0 0,-45 26,45-26,-34 31,27 1,24 1,31-1,7-2,6 2,-16-3,-23-2,-29 5,-32-2,-15-5,23-1,15 10,27 10,12 6,3 4,-7 9,-9 0,-4-1,1-5</inkml:trace>
  <inkml:trace contextRef="#ctx0" brushRef="#br0" timeOffset="112942">12484 11985,'13'-4,"-7"2,-6 2,0 0,3-1,-3 1,-3-3,-10 1,13 2,0 0,0 0,0 0,0 0,-24 4,24-4,0 0,0 0,0 0,-36 10,36-10,0 0,0 0,-33 25,33-25,0 0,-18 39,18-39,21 40,30-10,6-18,-14-31,-31-16,-23 1,-15 17,-15 7,1 29,15 14</inkml:trace>
  <inkml:trace contextRef="#ctx0" brushRef="#br0" timeOffset="113110">12514 12144,'7'-6,"-19"-2,12 8,0 0,0 0,-3-3,3 3,0 0,1 3,-1-3</inkml:trace>
  <inkml:trace contextRef="#ctx0" brushRef="#br0" timeOffset="113291">12803 12209,'76'13,"0"-5,10-6,15-1,18-13,13-18</inkml:trace>
  <inkml:trace contextRef="#ctx0" brushRef="#br0" timeOffset="113444">13937 12064,'171'-61,"-34"-26,-34-28,-21-20,-11-11,-2-5,-4 4</inkml:trace>
  <inkml:trace contextRef="#ctx0" brushRef="#br0" timeOffset="114849">3312 5521,'69'-56,"-8"-4,8 13,0-13,0 16,4 11,33 10,20 22,4 28,-14 20,1 15,-13 41,-40 18,-38 27,-29 15,-15-1,-12-1,-24-8,-39-38,-37-33,-31-26,-12-33,20-27,31-31,14-44,10-26,4-49,45-28,68-11,63 24,19 24,15 35,24 38,3 41</inkml:trace>
  <inkml:trace contextRef="#ctx0" brushRef="#br0" timeOffset="115226">4236 6684,'-35'-58,"12"17,23 41,0 0,0 0,13-12,-13 12,0 0,15 12,-15-12,33 52,-9 32,-24-84</inkml:trace>
  <inkml:trace contextRef="#ctx0" brushRef="#br0" timeOffset="115375">4861 7321,'153'69,"-14"-1,12-5,32 12</inkml:trace>
  <inkml:trace contextRef="#ctx0" brushRef="#br0" timeOffset="115526">6790 7962,'308'51,"-23"6,-17-1,15-1</inkml:trace>
  <inkml:trace contextRef="#ctx0" brushRef="#br0" timeOffset="115663">9324 8373,'289'8,"18"19,24 13,-9 1</inkml:trace>
  <inkml:trace contextRef="#ctx0" brushRef="#br0" timeOffset="115812">12175 8551,'281'27,"-3"7,-29 1,-4-4</inkml:trace>
  <inkml:trace contextRef="#ctx0" brushRef="#br0" timeOffset="115979">14202 8824,'167'23,"-5"-5,-21-2,-15-3,-32-7,-29-8</inkml:trace>
  <inkml:trace contextRef="#ctx0" brushRef="#br0" timeOffset="116529">15343 8812,'21'-12,"-8"2,-13 10,0 0,0 0,5-7,-5 7,0 0,4-7,-4 7,2-2,-4 8,2-6,0 0,0 0,0 0,-12 17,12-17,0 0,0 0,-30 30,30-30,0 0,-41 41,41-41,-52 47,10 1,13-3,23-11,9-19,11-18,11-24,16-21,15-17,14-4,-12 7,-26 12,-19 2,-27 0,-25 2,-35 4,-22 16,-16 9,-10 11</inkml:trace>
  <inkml:trace contextRef="#ctx0" brushRef="#br0" timeOffset="145097">3958 6936,'20'-7,"-18"13,-2-6,0 0,0 0,3 11,-3-11,0 0,0 17,0-17,-3 40</inkml:trace>
  <inkml:trace contextRef="#ctx0" brushRef="#br0" timeOffset="145263">4001 7295,'4'5,"0"1,-4-6</inkml:trace>
  <inkml:trace contextRef="#ctx0" brushRef="#br0" timeOffset="145397">4019 7433,'2'14,"1"9,-1-1</inkml:trace>
  <inkml:trace contextRef="#ctx0" brushRef="#br0" timeOffset="146655">4988 8874,'0'0,"-9"4,9-4,0 0,0 0,-30 5,30-5,0 0,-58 6,58-6,-93 11,-57-2,-24 0,-2 5,-9-3,-5-5,-17-5,-4 7,-3-2,21 7,44 10,46-23,42 8,25 3,12 0</inkml:trace>
  <inkml:trace contextRef="#ctx0" brushRef="#br0" timeOffset="174395">3291 8876,'34'22</inkml:trace>
  <inkml:trace contextRef="#ctx0" brushRef="#br0" timeOffset="175999">3504 8811,'12'21,"-2"21,-10-42,17 69,10 12,25 9,30 15,12-30,26 2,8-24,0-16</inkml:trace>
  <inkml:trace contextRef="#ctx0" brushRef="#br0" timeOffset="176165">5268 9519,'219'-6,"-20"-11,-19-5,1-12,3-1</inkml:trace>
  <inkml:trace contextRef="#ctx0" brushRef="#br0" timeOffset="176295">6763 9270,'183'-62,"43"6,-8 11,3-7,-23-4</inkml:trace>
  <inkml:trace contextRef="#ctx0" brushRef="#br0" timeOffset="177195">8413 8820,'219'-68,"-1"2,1 7,7 0,-6-1,4-5,16 0,15 2,15 1,38 20,17 22,10 18,-11 2,-5 8,1 5,-11 0,-24-4,-35-16,-30-12,-17-4,-6 3,-7 14,-1 16,-12 4,-25 5,-28-1,-17 3,-23 5,-24-7,-29 0,-30-6,-19-1,-17 2,-6 1,-7 14,3 2,8-8,12-9,17-11,13-10,18-28,9-19,6-10,10 10,3 29,7 26,-9 10,-33-6,-33-15,-38-24,-46-27,-14-15,-8-7,17 3,16 22,26 23</inkml:trace>
  <inkml:trace contextRef="#ctx0" brushRef="#br0" timeOffset="178190">20113 10259,'76'116,"-33"-21,-16-33,-22-34,-22-36,-23-60,-40-41,-28-24,-24-13,3 20,35 21,29 46,34 29,28 27,11 12,8 13,5 6</inkml:trace>
  <inkml:trace contextRef="#ctx0" brushRef="#br0" timeOffset="179115">19662 10774,'6'-12,"15"-7,-21 19,0 0,0 0,27-21,-27 21,0 0,35-32,-35 32,46-28,19 6,-11 14,-1 2,-13 17,-18 24,-20 16,-19 13,-26-6,-13-2,-9-4,12-2,16 6,6-7,1-4,11-3,9-17,25-5,6-9,11-8,13-24,20 1,30 6,16 30,-8 11,-25 2,-30-6,-38-15</inkml:trace>
  <inkml:trace contextRef="#ctx0" brushRef="#br0" timeOffset="190545">3236 10046,'9'-11,"-12"1,3 10,0 0,0 0,-7-12,7 12,0 0,-10-17,10 17,-17-16,-17-8,34 24,-60-25,-4-12,7 24,16-10,18 5,20 10,11-1,15 0,18 1,17 11,-13 8,-37-5,-26 2,-41-9,-14-6,16 23,28 18,29 26,1-7,3 2</inkml:trace>
  <inkml:trace contextRef="#ctx0" brushRef="#br0" timeOffset="191121">4014 10310,'1'1,"-8"12,7-13,0 0,0 0,-11 37,11-37,0 0,-20 57,20-57,-41 55,-6 8,-10-17,8-10,15-11,10-7,15-11,11-8</inkml:trace>
  <inkml:trace contextRef="#ctx0" brushRef="#br0" timeOffset="191349">4071 10703,'31'-1,"-35"-7,4 8,0 0,0 0,-35-29,35 29,0 0,-71-37,71 37,-98-45,4-4,34 12,28 1,17 3,16 5</inkml:trace>
  <inkml:trace contextRef="#ctx0" brushRef="#br0" timeOffset="191679">4668 10327,'-2'-5,"-31"-7,33 12,0 0,-57-3,57 3,-75 8,-1 0,10 3,18 3,16-5,14-4</inkml:trace>
  <inkml:trace contextRef="#ctx0" brushRef="#br0" timeOffset="191890">4751 10501,'-18'5,"-46"1,64-6,-99-4,7 23,9-8,20-4</inkml:trace>
  <inkml:trace contextRef="#ctx0" brushRef="#br0" timeOffset="192520">5147 10398,'33'26,"-10"18,-23-44,32 64,-17-13,2-4,-9-31,-6-16,-2-17,-5-42,17-3,19 4,17 34,13 27,-8 21,-10 17,-25-1,-8 3,-13-13</inkml:trace>
  <inkml:trace contextRef="#ctx0" brushRef="#br0" timeOffset="193176">5719 10543,'36'9,"-7"-2,-29-7,0 0,42 9,-42-9,45-6,-20-20,-19-19,-28-8,-33 8,-14 30,21 28,22 34,36 25,25-3,20-19,6-20,-7-34,-9-22</inkml:trace>
  <inkml:trace contextRef="#ctx0" brushRef="#br0" timeOffset="193571">6004 10442,'21'30,"5"8,-26-38,48 45,2-5,-12-19,-17-18,-19-22,-8-24,-10-5,19 26,16 19,34 33,0-3,-2-5,-10-23,-9-21,-8-16,-24-18,8 6</inkml:trace>
  <inkml:trace contextRef="#ctx0" brushRef="#br0" timeOffset="193900">6966 9986,'4'-7,"-4"24,0-17,0 0,25 66,-25-66,33 112,-9 12,-1-9,3-18,-3-41,-1-41,-15-47</inkml:trace>
  <inkml:trace contextRef="#ctx0" brushRef="#br0" timeOffset="194157">7294 9953,'-3'-23,"-10"10,13 13,0 0,0 0,-33-2,33 2,0 0,-76 14,76-14,-124 16,-3 14,1-9,10-3,35-9,52-8</inkml:trace>
  <inkml:trace contextRef="#ctx0" brushRef="#br0" timeOffset="194560">7667 9898,'-4'2,"-13"15,17-17,0 0,-33 37,33-37,-31 80,5 17,18 2,26-11,21-21,8-19,5-17,6-14,-9-33</inkml:trace>
  <inkml:trace contextRef="#ctx0" brushRef="#br0" timeOffset="194877">7833 9812,'26'-31,"-6"26,-20 5,0 0,44 9,-44-9,63 41,27 31,-2 25,-16 14,-38-5,-33-19,-27-22,-18-22,8-14,30-12</inkml:trace>
  <inkml:trace contextRef="#ctx0" brushRef="#br0" timeOffset="195058">8648 10515,'-6'46,"-22"17,28-63,-34 69,1-17,21-28</inkml:trace>
  <inkml:trace contextRef="#ctx0" brushRef="#br0" timeOffset="195255">8478 9979,'-12'-61,"10"37,2 24,0 0,0 0,2-7,-2 7,0 0,3 18,-3-18</inkml:trace>
  <inkml:trace contextRef="#ctx0" brushRef="#br0" timeOffset="241811">3284 10698,'-4'-8,"4"7,0 1,0 0,0 0,-1 14,1-14,0 0,-9 54,9-54,-17 74,-7 19,7-11,24-10,13-26,1-17,9-21,10 7,16-4,32 8,15 11,28 9,15-7,22-17,21-18,19-8,8-6,6-6,13-5,13 5,32 8,-10 5,2 3,-5-16,6 2,1 3,-18 8,-17 11,-14 10,-17 7,-18-8,-8 4,-19 2,-27 0,-29-1,-16-12,-24-6,-13-5,-21-6,-14-3,-6-7,-10-13,-1-16,12-5,4-12,1-11,5 3,-8 3</inkml:trace>
  <inkml:trace contextRef="#ctx0" brushRef="#br0" timeOffset="263802">4307 10767,'1'-7,"-1"5,0 2,0 0,0 0,0 0,1 2,-1-2,0 0,0 0,8 25,-8-25,0 0,13 57,-13-57,22 87,13 31,41 39,42 13,37-10,29-10,21-7,24 0,18-7,2-32,5-17,-4-28,19-8,9-12,13-1,-35-6,-45-2,-53-13,-47-12,-34-7,-41-8,-21 3,-13 1,-8-6,-27-15,-8-12,-12-16,-2-14,-9-4,-5 14,4 20,13 19,32 24,35 26,56 27,45 12,30 0,-21 6,-39 6,-75-2,-71 3,-42-14,-27-17,20-23,20-16,20-12,28-7</inkml:trace>
  <inkml:trace contextRef="#ctx0" brushRef="#br0" timeOffset="264919">8602 12034,'26'-25,"23"-4,-49 29,58-31,-12-2,-1 0,3-1,10 0,26 2,14 6,19-3,6 9,7 13,16 20,11 15,13 22,3 13,9 27,-18 11,-7 23,0 32,-28-2,-24 14,-26 6,-44-11,-42-12,-34-11,-27-17,-34-11,-30-21,-27-25,-13-26,-19-24,2-24,1-20,-4-26,18-23,4-27,5-16,19-6,18-10,30-11,17-16,27-5,20-2,39 9,55 15,68 21,70 24,27 30,-9 34</inkml:trace>
  <inkml:trace contextRef="#ctx0" brushRef="#br0" timeOffset="270967">15765 4621,'57'-37,"31"-7,44-10,32-17,12-15,5 9,10 2,21 8,28 0,39 3,49 13,21 13,-2 23,-17 30,-12 15,22 17,28 26,14 36,-30 30,-34 22,-42 12,-19 34,-22 31,-28 15,-40 20,-42 11,-49-7,-37-8,-35 40,-29-19,-23 23,-35-39,-64-11,-46-37,-47-32,-34-12,-37-37,-51-35,-16-40,-36-29,8-31,-20-9,-7-44,0-31,2-34,-8-28,-4-20,25-9,43-22,44-23,35-16,36-2,26-1,47-2,63 3,58-14,54-10,65-9,51-5,45 9,48 30,54 11,42 25,54 20,46 36,36 21,25 16,-1 22,-19 22,-29 26</inkml:trace>
  <inkml:trace contextRef="#ctx0" brushRef="#br0" timeOffset="285848">20278 11458,'45'-17,"-24"4,-21 13,0 0,0 0,0 0,6-16,-6 16,0 0,0 0,-6-29,6 29,0 0,-31-33,31 33,-70-47,-50-25,-59-30,16 5,22 4,35-9,22 9,40 54,52 44,66 38,68 42,49 31,37 31,-16 3,-67-38,-78-55,-82-44,-72-46,-68-53,-42-33,-18-15,31 16,60 47,72 44</inkml:trace>
  <inkml:trace contextRef="#ctx0" brushRef="#br0" timeOffset="286465">21281 9792,'-4'20,"-9"42,13-62,-24 109,10 14,23 10,24-2,3-25,-20-31,-29-35,-2-14</inkml:trace>
  <inkml:trace contextRef="#ctx0" brushRef="#br0" timeOffset="286710">21571 10617,'-3'1,"-28"-2,31 1,0 0,-66 9,66-9,-101 5,-22 9,23 1,38-9,24 6,9-18</inkml:trace>
  <inkml:trace contextRef="#ctx0" brushRef="#br0" timeOffset="287011">21119 9880,'18'-14,"-10"7,-8 7,0 0,0 0,1 9,-1-9,0 0,-7 19,7-19,-19 47,-32 5,51-52,-72 66,-7-1,8 5,-1 14</inkml:trace>
  <inkml:trace contextRef="#ctx0" brushRef="#br0" timeOffset="298843">1902 9994,'33'-33,"1"6,-34 27,37-26,3 8,7 10,13 8,6-1,13 26,-5 3,2 11,-1 22,-1 14,-8 10,2 10,5 7,-2 11,-10 15,-37-3,-17 11,-20-7,-19 0,-13-19,-32-2,-23-33,-8-21,-7-20,-14-35,3-21,4-29,2-36,3-36,11-38,25-18,28 4,32 14,37-2,47 1,65 8,76 17,80 25</inkml:trace>
  <inkml:trace contextRef="#ctx0" brushRef="#br0" timeOffset="300114">2798 8279,'16'-4,"-13"0,-3 4,0 0,0 0,-13-18,13 18,0 0,-46-30,46 30</inkml:trace>
  <inkml:trace contextRef="#ctx0" brushRef="#br0" timeOffset="300263">2532 7881,'-4'-70,"-16"-15,-17-10,-9-43</inkml:trace>
  <inkml:trace contextRef="#ctx0" brushRef="#br0" timeOffset="300458">2407 6600,'-15'-110,"15"12,18-6,17-8,5-6</inkml:trace>
  <inkml:trace contextRef="#ctx0" brushRef="#br0" timeOffset="300543">2565 5772,'21'-85</inkml:trace>
  <inkml:trace contextRef="#ctx0" brushRef="#br0" timeOffset="301017">3115 4362,'14'-15,"-8"14,-6 1,0 0,0 0,5 12,-5-12,0 0,11 63,-11-63,18 90,2 26,11 3,-2-4,-17-23,-13-25,-3-43,1-18</inkml:trace>
  <inkml:trace contextRef="#ctx0" brushRef="#br0" timeOffset="301319">3574 4418,'7'-33,"-47"13,40 20,0 0,-80-4,80 4,-107-6,-15 4,-2 10,9-4,41-11,26 5,28 1</inkml:trace>
  <inkml:trace contextRef="#ctx0" brushRef="#br0" timeOffset="302100">4095 4676,'-3'-9,"-2"15,5-6,0 0,0 0,6 25,-6-25,0 0,16 79,-16-79,26 107,-1-11,11-35,18-39,1-43,1-38,-20-13,-14-25,-3 21,-5 30,11 26,15 11,13 29,20 51,5 22,-21 23,-40-18,-32-8,-29-16,-24-12,-18-32,-11-33,20-21,22-22</inkml:trace>
  <inkml:trace contextRef="#ctx0" brushRef="#br0" timeOffset="302295">4860 4451,'30'-18,"-27"-1,-3 19,0 0,3-12,-3 12</inkml:trace>
  <inkml:trace contextRef="#ctx0" brushRef="#br0" timeOffset="302455">5115 4764,'5'3,"-10"8,5-11</inkml:trace>
  <inkml:trace contextRef="#ctx0" brushRef="#br0" timeOffset="310994">21264 10489</inkml:trace>
  <inkml:trace contextRef="#ctx0" brushRef="#br0" timeOffset="311082">21496 10497</inkml:trace>
  <inkml:trace contextRef="#ctx0" brushRef="#br0" timeOffset="311523">21616 10457,'-5'-19,"-38"-22,-61-30,-36-14,-15-13,19-2,9 13,43 48,51 33,40 21,57 45,79 47,19 35,0-26,-53-7,-59-33,-44-23,-39-39,-37-48,-34-42,-54-29,-27-8,5 25,41 43,59 29</inkml:trace>
  <inkml:trace contextRef="#ctx0" brushRef="#br0" timeOffset="312450">21385 11325,'-24'-21,"-17"15,41 6,0 0,-38-2,38 2,-34 10,-5 21,11 14,-13-7,12 25,7 7,13-6,13 2,12 9,13-10,16-2,4-30,17-9,7-46,5-15,-12-38,-18-22,-38-20,-28 45,-15 13,-23 10,-26 10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642.49017" units="1/cm"/>
          <inkml:channelProperty channel="Y" name="resolution" value="1149.71924" units="1/cm"/>
        </inkml:channelProperties>
      </inkml:inkSource>
      <inkml:timestamp xml:id="ts0" timeString="2014-02-18T17:51:53.998"/>
    </inkml:context>
    <inkml:brush xml:id="br0">
      <inkml:brushProperty name="width" value="0.05292" units="cm"/>
      <inkml:brushProperty name="height" value="0.05292" units="cm"/>
      <inkml:brushProperty name="color" value="#002060"/>
    </inkml:brush>
  </inkml:definitions>
  <inkml:trace contextRef="#ctx0" brushRef="#br0">2501 2064,'-17'8,"-21"-12,38 4,0 0,-58-14,58 14,-75-27,-147-26,86 14,-4 28,16-6,3 22,5-5,26 1</inkml:trace>
  <inkml:trace contextRef="#ctx0" brushRef="#br0" timeOffset="2548">9794 2052,'23'-8,"-11"4,-12 4,0 0,0 0,12-1,-12 1,0 0,4-1,-4 1,-3 5,-12 14,15-19,0 0,0 0,0 0,-21 19,21-19,0 0,0 0,-47 22,47-22,0 0,-49 14,49-14,-62 8,-17-4,-3-6,-2 2,-7 7,-3 4,-9 4,-11-5,-14-5,-15-7,6-3,14-2,5 1,11 7,0 10,-4 1,-15-8,-3-21,6 5,11 2,34-8,-2 14,26-7,-5 9,-2 4,18 5</inkml:trace>
  <inkml:trace contextRef="#ctx0" brushRef="#br0" timeOffset="8728">1354 10842,'-8'-8,"11"-7,-3 15,0 0,0 0,17-25,-17 25,0 0,38-24,-38 24,63-11,9-8,19-5,18 5,9 2,20-22,24 20,19-13,12 18,5 6,5-8,4 2,9 6,4 2,-10 5,-8 4,0 6,8 18,-11 9,-10 11,-32 17,-33-11,-10 20,-17 1,-10 3,-21 0,-31-4,-27-1,-20-5,-14 2,-38-11,-27-5,-4-5,-1-5,-8 3,-17-10,-21-1,-29-13,-6-6,0 1,0-7,-9-9,-28-2,-21-9,-13-11,24 10,14-10,13 9,-6 6,5-5,3-12,23-9,17-5,23-3,20-5,17-3,18 3,37-9,23-16,23-9,9 2,5-4,6-9,28 4,33 6,46 11,56 9,57 43,31 38</inkml:trace>
  <inkml:trace contextRef="#ctx0" brushRef="#br0" timeOffset="23942">584 11070,'-17'-1,"13"-7,4 8,0 0,0 0,0 0,12-5,-12 5,0 0,0 0,44-3,-44 3,0 0,79-1,-79 1,106 25,18-12,0-14,-20 13,-45-18,-27 4,-22 0,-10-4,-11-10,-31-24,-9-3,0 2,33 33,10-6,6 12,2 3,0 0,14 7,41 2,35 27,-14-2,-21-9,-20 19,-39-20,-31 5,-30-7,-16 6,9 1,20-7,17-3</inkml:trace>
  <inkml:trace contextRef="#ctx0" brushRef="#br0" timeOffset="26278">13982 5160,'-3'0,"-18"3,21-3,0 0,0 0,-35 3,35-3,0 0,-47-1,47 1,-57-2,-23-9,-8-7,-15-7,3 1,-9 7,8 8,27 15,27 8,19 12,1 13,-3 14,8 16,-1 25,24 22,4 19,4 19,-14 25,-9 8,10 1,20 0,15-8,-12-23,-19-14,-7-29,7-24,14-13,22-15,24-7,16-19,14 0,13-8,24-7,8-2,6 11,-27-5</inkml:trace>
  <inkml:trace contextRef="#ctx0" brushRef="#br0" timeOffset="27317">15789 7371,'64'8,"3"-5,-67-3,92 2,22 2,25-3,10-4,15 2,6-5,19-4,9 0,18 3,12 1,3 3,-1-8,-12-3,-2-4,-10 15,-14 3,-23 4,-34-7,-33 15,-20 16</inkml:trace>
  <inkml:trace contextRef="#ctx0" brushRef="#br0" timeOffset="40917">19613 4676,'24'-12,"-19"7,-5 5,0 0,0 0,0 0,0 0,-14 0,14 0,0 0,0 0,0 0,-36-6,36 6,0 0,0 0,-48-2,48 2,0 0,-48 7,48-7,-59 6,-12-12,-16 12,-25-5,-18-3,-7 6,-4 4,-3 0,-11-5,-8 1,-19-10,-1 2,-8 6,-1-3,9-5,8 8,1-4,-2-3,-16 2,-5 0,24 3,11 7,39-2,35-6,12-1,14 9,9 9</inkml:trace>
  <inkml:trace contextRef="#ctx0" brushRef="#br0" timeOffset="43090">20747 6843,'-33'-5,"-21"-1,54 6,-77 0,-21 10,-19-11,-7 4,-7-11,14 2,3 2,16-1,27 3,20-3,26-4,18 1,11-3,7-1,22-9,16-5,19-7,15 1,-2 3,-42 18,-46 21,-48 15,-31 6,1 8,33 14,58 11,43 15,12 8,-10 4</inkml:trace>
  <inkml:trace contextRef="#ctx0" brushRef="#br0" timeOffset="44511">7136 11086,'-39'-11,"-35"23,74-12,-101 18,-6 1,2-11,-6-11,-10-8,-9-4,-19-2,1 7,12 12,10 12,12 6,16-16,47-6,37-15,45-13,49-14,19-1,-8 8,-17 13,-29 11,-37 9,-17 1,-50 0,-34 11,10 14,9 12,20 21,28 30,43 6,50-13,49-14</inkml:trace>
  <inkml:trace contextRef="#ctx0" brushRef="#br0" timeOffset="48785">13584 7976,'-5'-3,"-39"6,44-3,0 0,-71 6,71-6,-76 7,11-1,7-3,1 5,-19 6,-18 7,-26 1,12 5,29-5,35 4,33-7,16 11,9 18,-7 22,-11 19,-6 16,-1 15,-3 12,4 18,1 20,3 22,-9 28,-12 45,7-15,17 13,-3-7,-7 5,-1 4,9-3,9-5,-2-12,-3-34,-2-37,-2-47,8-36,0-35,5-30,6-20,31-16,54-23,49-13,30 2,23 16,8 23,14 28</inkml:trace>
  <inkml:trace contextRef="#ctx0" brushRef="#br0" timeOffset="53440">19682 9612,'-56'6,"-14"-6,70 0,-77 9,-13 1,-20-2,-5 3,2 2,-14-7,-8-3,-17 2,-10-2,-10 0,6 0,-6-3,-2 1,-7-6,0 0,-3-6,-7 0,13 1,3 9,2 4,8 6,-8 2,-2 2,5-9,18 6,7 4,4 9,17-1,10 2,15 1,16-5,20-5</inkml:trace>
  <inkml:trace contextRef="#ctx0" brushRef="#br0" timeOffset="56749">13313 11590,'-3'9,"3"-3,0-6,0 0,0 0,3 4,-3-4,0 0,14 8,-14-8,32 15,31 5,-63-20,92 15,15-2,9 0,10-2,18 1,-9 5,-12 3,-22-3,-16-2,-22-3,-15-5,-17-3,-7-8,-7 0,-9 1,-6 1,-4-1,-4-5,-5-2,-15-6,-14-6,-3-7,-13-4,3 4,22 12,21 10,10 6,17 10,24 15,7 10,-4 3,6-4,4 3,-25-2,-35-1,-41-4,-49-3,-21-3,13 2,38-5,39-9</inkml:trace>
  <inkml:trace contextRef="#ctx0" brushRef="#br0" timeOffset="58097">19826 8952,'-17'-26,"7"7,10 19,0 0,0 0,0 0,0-27,0 27,0 0,0 0,15-29,-15 29,0 0,33-24,-33 24,49-31,16-8,13 0,20 5,21 13,6 18,0 3,7 21,-3 6,3 16,5 4,-18 9,-34 29,-43 21,-23 21,-14-15,-25-2,-41-19,-31-10,-52-21,-25-23,-17-12,-16-29,5-17,13-13,10-11,31-36,56-31,67-26,52-7,63 27,33 20,9 55</inkml:trace>
  <inkml:trace contextRef="#ctx0" brushRef="#br0" timeOffset="91576">14681 12519,'-2'-52,"19"-2,-17 54,44-47,23 14,43 22,31 17,30 5,39-5,33-3,28-4,11 5,7 0,-3-3,-1-1,11 2,9-1,7 9,8 9,7-2,-12-5,-9-9,2 0,0-2,9 8,-3-2,-11-5,-18-6,-18 4,-7-6,11 3,-12 13,-12-12,-4 10,-14 4,-9 1,-25-2,-31-13,-28 6,-9 13</inkml:trace>
  <inkml:trace contextRef="#ctx0" brushRef="#br0" timeOffset="107361">13645 8648,'17'-20,"-18"-15,1 35,0 0,0 0,-6-36,6 36,0 0,5-17,-5 17,13 1</inkml:trace>
  <inkml:trace contextRef="#ctx0" brushRef="#br0" timeOffset="107664">13690 8633,'-32'32,"-2"8,34-40,-31 55,3 35,1 26,-4 12,-11 11,0 31,5 14,15 0,21 4,30 0,44-5,24-32,-17-42,-23-49,-35-29</inkml:trace>
  <inkml:trace contextRef="#ctx0" brushRef="#br0" timeOffset="135978">21157 9583,'-80'4,"-5"-11,-4 11,4-8,-14 8,-7-5,8 4,9-5,11-1,4-6,-2 15,14-9,9 9,18 0,14-4,14-2,6 0</inkml:trace>
  <inkml:trace contextRef="#ctx0" brushRef="#br0" timeOffset="136525">20884 9620,'-99'-4,"-3"0,-16 1,-14 7,5 4,22-10,18 5,29-3,15 5,19-4,19 0</inkml:trace>
  <inkml:trace contextRef="#ctx0" brushRef="#br0" timeOffset="138015">21357 8132,'4'-10,"-5"2,1 8,0 0,0 0,-1-2,1 2,0 0,1 0,-1 0,16 17,38 10,-54-27,90 35,24-6,17-2,-12 5,-28 4,-32 1,-43-18,-13 0,-29 22,-37 8,-10 19,4-17,28-16,9-4,7-17,10-12</inkml:trace>
  <inkml:trace contextRef="#ctx0" brushRef="#br0" timeOffset="138687">22974 8036,'-17'-19,"-15"-1,32 20,0 0,0 0,-33-10,33 10,0 0,-38 6,38-6,-48 8,-8 35,8 8,2 10,15 20,18 15,17-3,20-22,19-7,15-32,13-11,5-39,0-44,-1-22,-23-10,-41 13,-33 21,-32 13,-41 7</inkml:trace>
  <inkml:trace contextRef="#ctx0" brushRef="#br0" timeOffset="149826">21688 10516,'-23'3,"11"-1,12-2,0 0,0 0,-5 0,5 0,0 0,-2 0,2 0,-2 1,-1 2,3-3,0 0,0 0,0 0,0 0,-10 20,10-20,0 0,0 0,0 0,-13 16,13-16,0 0,0 0,-16 22,16-22,0 0,-16 14,16-14,-18 9,-10-12,-14-7,-32-5,-23 10,0-11,-13 8,13-3,-21 0,4 6,-17 4,-9 5,-5 7,-3-3,2 5,2-1,6 4,-10-8,-21-7,-16 5,-9 0,17 4,-6-7,-6 5,-8-9,-3 9,-8-8,4-2,7 0,15 3,-6 4,3 6,-9 2,4 0,19-14,12-2,10-3,-7-1,-18-5,-4 9,10 2,9-1,29-5,27-3,23-2,17 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1550EC-EE34-EF49-A4D8-147A804A9918}" type="datetimeFigureOut">
              <a:rPr lang="en-US" smtClean="0"/>
              <a:t>2/18/14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CA4EC-A822-3847-9594-6C0922482023}" type="slidenum">
              <a:rPr lang="en-US" smtClean="0"/>
              <a:t>‹#›</a:t>
            </a:fld>
            <a:endParaRPr lang="en-US"/>
          </a:p>
        </p:txBody>
      </p:sp>
    </p:spTree>
    <p:extLst>
      <p:ext uri="{BB962C8B-B14F-4D97-AF65-F5344CB8AC3E}">
        <p14:creationId xmlns:p14="http://schemas.microsoft.com/office/powerpoint/2010/main" val="10786298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164752-E82A-9040-AFAD-418ECEC2CF95}" type="datetime3">
              <a:rPr lang="en-US" smtClean="0"/>
              <a:t>18 February 2014</a:t>
            </a:fld>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2540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FCAEBE-12A9-B048-AFE7-52A105C36B1F}" type="datetime3">
              <a:rPr lang="en-US" smtClean="0"/>
              <a:t>18 February 2014</a:t>
            </a:fld>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350935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95FD9-FA70-A641-8E0B-DBADE2AD5B4E}" type="datetime3">
              <a:rPr lang="en-US" smtClean="0"/>
              <a:t>18 February 2014</a:t>
            </a:fld>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124207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0B4456-C237-354E-86B5-4EB9C2A3C548}" type="datetime3">
              <a:rPr lang="en-US" smtClean="0"/>
              <a:t>18 February 2014</a:t>
            </a:fld>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3226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EFF1A2-4BFD-3741-82EC-5EFF24CBE7C6}" type="datetime3">
              <a:rPr lang="en-US" smtClean="0"/>
              <a:t>18 February 2014</a:t>
            </a:fld>
            <a:endParaRPr lang="en-US"/>
          </a:p>
        </p:txBody>
      </p:sp>
      <p:sp>
        <p:nvSpPr>
          <p:cNvPr id="5" name="Footer Placeholder 4"/>
          <p:cNvSpPr>
            <a:spLocks noGrp="1"/>
          </p:cNvSpPr>
          <p:nvPr>
            <p:ph type="ftr" sz="quarter" idx="11"/>
          </p:nvPr>
        </p:nvSpPr>
        <p:spPr/>
        <p:txBody>
          <a:bodyPr/>
          <a:lstStyle/>
          <a:p>
            <a:r>
              <a:rPr lang="en-US" smtClean="0"/>
              <a:t>University of Virginia cs4414</a:t>
            </a:r>
            <a:endParaRPr lang="en-US"/>
          </a:p>
        </p:txBody>
      </p:sp>
      <p:sp>
        <p:nvSpPr>
          <p:cNvPr id="6" name="Slide Number Placeholder 5"/>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246151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77F924-1D35-FB46-A0DF-A60646E01993}" type="datetime3">
              <a:rPr lang="en-US" smtClean="0"/>
              <a:t>18 February 2014</a:t>
            </a:fld>
            <a:endParaRPr lang="en-US"/>
          </a:p>
        </p:txBody>
      </p:sp>
      <p:sp>
        <p:nvSpPr>
          <p:cNvPr id="6" name="Footer Placeholder 5"/>
          <p:cNvSpPr>
            <a:spLocks noGrp="1"/>
          </p:cNvSpPr>
          <p:nvPr>
            <p:ph type="ftr" sz="quarter" idx="11"/>
          </p:nvPr>
        </p:nvSpPr>
        <p:spPr/>
        <p:txBody>
          <a:bodyPr/>
          <a:lstStyle/>
          <a:p>
            <a:r>
              <a:rPr lang="en-US" smtClean="0"/>
              <a:t>University of Virginia cs4414</a:t>
            </a:r>
            <a:endParaRPr lang="en-US"/>
          </a:p>
        </p:txBody>
      </p:sp>
      <p:sp>
        <p:nvSpPr>
          <p:cNvPr id="7" name="Slide Number Placeholder 6"/>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3097010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5E5284-CECB-3E40-9FAA-B7E74DF82250}" type="datetime3">
              <a:rPr lang="en-US" smtClean="0"/>
              <a:t>18 February 2014</a:t>
            </a:fld>
            <a:endParaRPr lang="en-US"/>
          </a:p>
        </p:txBody>
      </p:sp>
      <p:sp>
        <p:nvSpPr>
          <p:cNvPr id="8" name="Footer Placeholder 7"/>
          <p:cNvSpPr>
            <a:spLocks noGrp="1"/>
          </p:cNvSpPr>
          <p:nvPr>
            <p:ph type="ftr" sz="quarter" idx="11"/>
          </p:nvPr>
        </p:nvSpPr>
        <p:spPr/>
        <p:txBody>
          <a:bodyPr/>
          <a:lstStyle/>
          <a:p>
            <a:r>
              <a:rPr lang="en-US" smtClean="0"/>
              <a:t>University of Virginia cs4414</a:t>
            </a:r>
            <a:endParaRPr lang="en-US"/>
          </a:p>
        </p:txBody>
      </p:sp>
      <p:sp>
        <p:nvSpPr>
          <p:cNvPr id="9" name="Slide Number Placeholder 8"/>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1095258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ECB7DC-A67E-1643-A07B-36EE36B70AC2}" type="datetime3">
              <a:rPr lang="en-US" smtClean="0"/>
              <a:t>18 February 2014</a:t>
            </a:fld>
            <a:endParaRPr lang="en-US"/>
          </a:p>
        </p:txBody>
      </p:sp>
      <p:sp>
        <p:nvSpPr>
          <p:cNvPr id="4" name="Footer Placeholder 3"/>
          <p:cNvSpPr>
            <a:spLocks noGrp="1"/>
          </p:cNvSpPr>
          <p:nvPr>
            <p:ph type="ftr" sz="quarter" idx="11"/>
          </p:nvPr>
        </p:nvSpPr>
        <p:spPr/>
        <p:txBody>
          <a:bodyPr/>
          <a:lstStyle/>
          <a:p>
            <a:r>
              <a:rPr lang="en-US" smtClean="0"/>
              <a:t>University of Virginia cs4414</a:t>
            </a:r>
            <a:endParaRPr lang="en-US"/>
          </a:p>
        </p:txBody>
      </p:sp>
      <p:sp>
        <p:nvSpPr>
          <p:cNvPr id="5" name="Slide Number Placeholder 4"/>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257011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3A27C-CC62-5745-8084-7268B0FD8B63}" type="datetime3">
              <a:rPr lang="en-US" smtClean="0"/>
              <a:t>18 February 2014</a:t>
            </a:fld>
            <a:endParaRPr lang="en-US"/>
          </a:p>
        </p:txBody>
      </p:sp>
      <p:sp>
        <p:nvSpPr>
          <p:cNvPr id="3" name="Footer Placeholder 2"/>
          <p:cNvSpPr>
            <a:spLocks noGrp="1"/>
          </p:cNvSpPr>
          <p:nvPr>
            <p:ph type="ftr" sz="quarter" idx="11"/>
          </p:nvPr>
        </p:nvSpPr>
        <p:spPr/>
        <p:txBody>
          <a:bodyPr/>
          <a:lstStyle/>
          <a:p>
            <a:r>
              <a:rPr lang="en-US" smtClean="0"/>
              <a:t>University of Virginia cs4414</a:t>
            </a:r>
            <a:endParaRPr lang="en-US"/>
          </a:p>
        </p:txBody>
      </p:sp>
      <p:sp>
        <p:nvSpPr>
          <p:cNvPr id="4" name="Slide Number Placeholder 3"/>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27922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0422A-1226-7441-970E-C0C4D8A51172}" type="datetime3">
              <a:rPr lang="en-US" smtClean="0"/>
              <a:t>18 February 2014</a:t>
            </a:fld>
            <a:endParaRPr lang="en-US"/>
          </a:p>
        </p:txBody>
      </p:sp>
      <p:sp>
        <p:nvSpPr>
          <p:cNvPr id="6" name="Footer Placeholder 5"/>
          <p:cNvSpPr>
            <a:spLocks noGrp="1"/>
          </p:cNvSpPr>
          <p:nvPr>
            <p:ph type="ftr" sz="quarter" idx="11"/>
          </p:nvPr>
        </p:nvSpPr>
        <p:spPr/>
        <p:txBody>
          <a:bodyPr/>
          <a:lstStyle/>
          <a:p>
            <a:r>
              <a:rPr lang="en-US" smtClean="0"/>
              <a:t>University of Virginia cs4414</a:t>
            </a:r>
            <a:endParaRPr lang="en-US"/>
          </a:p>
        </p:txBody>
      </p:sp>
      <p:sp>
        <p:nvSpPr>
          <p:cNvPr id="7" name="Slide Number Placeholder 6"/>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324302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B17ED-2524-B545-BC9D-9BB9FCD2C54E}" type="datetime3">
              <a:rPr lang="en-US" smtClean="0"/>
              <a:t>18 February 2014</a:t>
            </a:fld>
            <a:endParaRPr lang="en-US"/>
          </a:p>
        </p:txBody>
      </p:sp>
      <p:sp>
        <p:nvSpPr>
          <p:cNvPr id="6" name="Footer Placeholder 5"/>
          <p:cNvSpPr>
            <a:spLocks noGrp="1"/>
          </p:cNvSpPr>
          <p:nvPr>
            <p:ph type="ftr" sz="quarter" idx="11"/>
          </p:nvPr>
        </p:nvSpPr>
        <p:spPr/>
        <p:txBody>
          <a:bodyPr/>
          <a:lstStyle/>
          <a:p>
            <a:r>
              <a:rPr lang="en-US" smtClean="0"/>
              <a:t>University of Virginia cs4414</a:t>
            </a:r>
            <a:endParaRPr lang="en-US"/>
          </a:p>
        </p:txBody>
      </p:sp>
      <p:sp>
        <p:nvSpPr>
          <p:cNvPr id="7" name="Slide Number Placeholder 6"/>
          <p:cNvSpPr>
            <a:spLocks noGrp="1"/>
          </p:cNvSpPr>
          <p:nvPr>
            <p:ph type="sldNum" sz="quarter" idx="12"/>
          </p:nvPr>
        </p:nvSpPr>
        <p:spPr/>
        <p:txBody>
          <a:bodyPr/>
          <a:lstStyle/>
          <a:p>
            <a:fld id="{6507B5A5-F0C2-644D-AEA7-E773B6B78F38}" type="slidenum">
              <a:rPr lang="en-US" smtClean="0"/>
              <a:t>‹#›</a:t>
            </a:fld>
            <a:endParaRPr lang="en-US"/>
          </a:p>
        </p:txBody>
      </p:sp>
    </p:spTree>
    <p:extLst>
      <p:ext uri="{BB962C8B-B14F-4D97-AF65-F5344CB8AC3E}">
        <p14:creationId xmlns:p14="http://schemas.microsoft.com/office/powerpoint/2010/main" val="1564369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6B8CBBD-DC24-5C4D-8DA8-8B27CAB39F93}" type="datetime3">
              <a:rPr lang="en-US" smtClean="0"/>
              <a:t>18 February 2014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University of Virginia cs4414</a:t>
            </a: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507B5A5-F0C2-644D-AEA7-E773B6B78F38}" type="slidenum">
              <a:rPr lang="en-US" smtClean="0"/>
              <a:t>‹#›</a:t>
            </a:fld>
            <a:endParaRPr lang="en-US"/>
          </a:p>
        </p:txBody>
      </p:sp>
    </p:spTree>
    <p:extLst>
      <p:ext uri="{BB962C8B-B14F-4D97-AF65-F5344CB8AC3E}">
        <p14:creationId xmlns:p14="http://schemas.microsoft.com/office/powerpoint/2010/main" val="2154011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plus.google.com/photos/114975801512009922265/albums/5689505522315686545" TargetMode="Externa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ustomXml" Target="../ink/ink9.xml"/><Relationship Id="rId3" Type="http://schemas.openxmlformats.org/officeDocument/2006/relationships/image" Target="../media/image1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ustomXml" Target="../ink/ink10.xml"/><Relationship Id="rId3"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ustomXml" Target="../ink/ink11.xml"/><Relationship Id="rId3" Type="http://schemas.openxmlformats.org/officeDocument/2006/relationships/image" Target="../media/image1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ustomXml" Target="../ink/ink12.xml"/><Relationship Id="rId3" Type="http://schemas.openxmlformats.org/officeDocument/2006/relationships/image" Target="../media/image2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13.xml"/><Relationship Id="rId3" Type="http://schemas.openxmlformats.org/officeDocument/2006/relationships/image" Target="../media/image2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14.xml"/><Relationship Id="rId3"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0.png"/><Relationship Id="rId5" Type="http://schemas.openxmlformats.org/officeDocument/2006/relationships/customXml" Target="../ink/ink15.xml"/><Relationship Id="rId6" Type="http://schemas.openxmlformats.org/officeDocument/2006/relationships/image" Target="../media/image25.emf"/><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2.png"/><Relationship Id="rId5" Type="http://schemas.openxmlformats.org/officeDocument/2006/relationships/customXml" Target="../ink/ink16.xml"/><Relationship Id="rId6" Type="http://schemas.openxmlformats.org/officeDocument/2006/relationships/image" Target="../media/image28.emf"/><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customXml" Target="../ink/ink17.xml"/><Relationship Id="rId5" Type="http://schemas.openxmlformats.org/officeDocument/2006/relationships/image" Target="../media/image31.emf"/><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ustomXml" Target="../ink/ink18.xml"/><Relationship Id="rId3" Type="http://schemas.openxmlformats.org/officeDocument/2006/relationships/image" Target="../media/image3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1.xml"/><Relationship Id="rId3"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customXml" Target="../ink/ink19.xml"/><Relationship Id="rId5" Type="http://schemas.openxmlformats.org/officeDocument/2006/relationships/image" Target="../media/image34.emf"/><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customXml" Target="../ink/ink20.xml"/><Relationship Id="rId4" Type="http://schemas.openxmlformats.org/officeDocument/2006/relationships/image" Target="../media/image36.emf"/><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ustomXml" Target="../ink/ink21.xml"/><Relationship Id="rId3" Type="http://schemas.openxmlformats.org/officeDocument/2006/relationships/image" Target="../media/image3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22.xml"/><Relationship Id="rId3" Type="http://schemas.openxmlformats.org/officeDocument/2006/relationships/image" Target="../media/image3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23.xml"/><Relationship Id="rId3" Type="http://schemas.openxmlformats.org/officeDocument/2006/relationships/image" Target="../media/image4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24.xml"/><Relationship Id="rId3" Type="http://schemas.openxmlformats.org/officeDocument/2006/relationships/image" Target="../media/image4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25.xml"/><Relationship Id="rId3" Type="http://schemas.openxmlformats.org/officeDocument/2006/relationships/image" Target="../media/image42.emf"/></Relationships>
</file>

<file path=ppt/slides/_rels/slide28.xml.rels><?xml version="1.0" encoding="UTF-8" standalone="yes"?>
<Relationships xmlns="http://schemas.openxmlformats.org/package/2006/relationships"><Relationship Id="rId3" Type="http://schemas.openxmlformats.org/officeDocument/2006/relationships/customXml" Target="../ink/ink26.xml"/><Relationship Id="rId4" Type="http://schemas.openxmlformats.org/officeDocument/2006/relationships/image" Target="../media/image43.emf"/><Relationship Id="rId1" Type="http://schemas.openxmlformats.org/officeDocument/2006/relationships/slideLayout" Target="../slideLayouts/slideLayout2.xml"/><Relationship Id="rId2" Type="http://schemas.openxmlformats.org/officeDocument/2006/relationships/hyperlink" Target="http://ktt3ja.github.io/blog/2014/02/10/understanding-rusts-lifetime-inferenc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ustomXml" Target="../ink/ink27.xml"/><Relationship Id="rId3" Type="http://schemas.openxmlformats.org/officeDocument/2006/relationships/image" Target="../media/image4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ustomXml" Target="../ink/ink2.xml"/><Relationship Id="rId3"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28.xml"/><Relationship Id="rId3" Type="http://schemas.openxmlformats.org/officeDocument/2006/relationships/image" Target="../media/image4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29.xml"/><Relationship Id="rId3" Type="http://schemas.openxmlformats.org/officeDocument/2006/relationships/image" Target="../media/image46.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ustomXml" Target="../ink/ink30.xml"/><Relationship Id="rId3" Type="http://schemas.openxmlformats.org/officeDocument/2006/relationships/image" Target="../media/image4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ustomXml" Target="../ink/ink31.xml"/><Relationship Id="rId3" Type="http://schemas.openxmlformats.org/officeDocument/2006/relationships/image" Target="../media/image48.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ustomXml" Target="../ink/ink32.xml"/><Relationship Id="rId3" Type="http://schemas.openxmlformats.org/officeDocument/2006/relationships/image" Target="../media/image49.emf"/></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customXml" Target="../ink/ink33.xml"/><Relationship Id="rId5" Type="http://schemas.openxmlformats.org/officeDocument/2006/relationships/image" Target="../media/image50.emf"/><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ustomXml" Target="../ink/ink3.xml"/><Relationship Id="rId5"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ustomXml" Target="../ink/ink34.xml"/><Relationship Id="rId3" Type="http://schemas.openxmlformats.org/officeDocument/2006/relationships/image" Target="../media/image52.emf"/></Relationships>
</file>

<file path=ppt/slides/_rels/slide41.xml.rels><?xml version="1.0" encoding="UTF-8" standalone="yes"?>
<Relationships xmlns="http://schemas.openxmlformats.org/package/2006/relationships"><Relationship Id="rId3" Type="http://schemas.openxmlformats.org/officeDocument/2006/relationships/customXml" Target="../ink/ink35.xml"/><Relationship Id="rId4" Type="http://schemas.openxmlformats.org/officeDocument/2006/relationships/image" Target="../media/image54.emf"/><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ustomXml" Target="../ink/ink36.xml"/><Relationship Id="rId3" Type="http://schemas.openxmlformats.org/officeDocument/2006/relationships/image" Target="../media/image55.emf"/></Relationships>
</file>

<file path=ppt/slides/_rels/slide5.xml.rels><?xml version="1.0" encoding="UTF-8" standalone="yes"?>
<Relationships xmlns="http://schemas.openxmlformats.org/package/2006/relationships"><Relationship Id="rId3" Type="http://schemas.openxmlformats.org/officeDocument/2006/relationships/customXml" Target="../ink/ink4.xml"/><Relationship Id="rId4" Type="http://schemas.openxmlformats.org/officeDocument/2006/relationships/image" Target="../media/image8.emf"/><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ustomXml" Target="../ink/ink5.xml"/><Relationship Id="rId4" Type="http://schemas.openxmlformats.org/officeDocument/2006/relationships/image" Target="../media/image10.emf"/><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customXml" Target="../ink/ink6.xml"/><Relationship Id="rId5" Type="http://schemas.openxmlformats.org/officeDocument/2006/relationships/image" Target="../media/image13.emf"/><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customXml" Target="../ink/ink7.xml"/><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ustomXml" Target="../ink/ink8.xml"/><Relationship Id="rId3"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lh3.googleusercontent.com/-oBiRLH_rVRs/TvVFo--5vtI/AAAAAAAAAUU/8AVZLZ_kBLM/w686-h567-no/IMG_2015.jpg">
            <a:hlinkClick r:id="rId2"/>
          </p:cNvPr>
          <p:cNvPicPr>
            <a:picLocks noChangeAspect="1" noChangeArrowheads="1"/>
          </p:cNvPicPr>
          <p:nvPr/>
        </p:nvPicPr>
        <p:blipFill rotWithShape="1">
          <a:blip r:embed="rId3"/>
          <a:srcRect t="22555" b="9574"/>
          <a:stretch/>
        </p:blipFill>
        <p:spPr bwMode="auto">
          <a:xfrm>
            <a:off x="0" y="0"/>
            <a:ext cx="9180641" cy="5150097"/>
          </a:xfrm>
          <a:prstGeom prst="rect">
            <a:avLst/>
          </a:prstGeom>
          <a:noFill/>
        </p:spPr>
      </p:pic>
      <p:sp>
        <p:nvSpPr>
          <p:cNvPr id="10" name="TextBox 9"/>
          <p:cNvSpPr txBox="1"/>
          <p:nvPr/>
        </p:nvSpPr>
        <p:spPr>
          <a:xfrm>
            <a:off x="6096000" y="4681835"/>
            <a:ext cx="2961425" cy="369332"/>
          </a:xfrm>
          <a:prstGeom prst="rect">
            <a:avLst/>
          </a:prstGeom>
          <a:noFill/>
        </p:spPr>
        <p:txBody>
          <a:bodyPr wrap="square" rtlCol="0">
            <a:spAutoFit/>
          </a:bodyPr>
          <a:lstStyle/>
          <a:p>
            <a:r>
              <a:rPr lang="en-US" dirty="0" smtClean="0">
                <a:solidFill>
                  <a:schemeClr val="bg1">
                    <a:lumMod val="85000"/>
                  </a:schemeClr>
                </a:solidFill>
              </a:rPr>
              <a:t>Jodhpur, India (Dec 2011)</a:t>
            </a:r>
            <a:endParaRPr lang="en-US" dirty="0">
              <a:solidFill>
                <a:schemeClr val="bg1">
                  <a:lumMod val="85000"/>
                </a:schemeClr>
              </a:solidFill>
            </a:endParaRPr>
          </a:p>
        </p:txBody>
      </p:sp>
      <p:sp>
        <p:nvSpPr>
          <p:cNvPr id="3" name="Subtitle 2"/>
          <p:cNvSpPr>
            <a:spLocks noGrp="1"/>
          </p:cNvSpPr>
          <p:nvPr>
            <p:ph type="subTitle" idx="1"/>
          </p:nvPr>
        </p:nvSpPr>
        <p:spPr>
          <a:xfrm>
            <a:off x="166988" y="4291908"/>
            <a:ext cx="3794500" cy="858189"/>
          </a:xfrm>
        </p:spPr>
        <p:txBody>
          <a:bodyPr>
            <a:normAutofit lnSpcReduction="10000"/>
          </a:bodyPr>
          <a:lstStyle/>
          <a:p>
            <a:pPr algn="l">
              <a:lnSpc>
                <a:spcPct val="70000"/>
              </a:lnSpc>
            </a:pPr>
            <a:r>
              <a:rPr lang="en-US" b="1" dirty="0" smtClean="0">
                <a:ln w="10541" cmpd="sng">
                  <a:solidFill>
                    <a:srgbClr val="7D7D7D">
                      <a:tint val="100000"/>
                      <a:shade val="100000"/>
                      <a:satMod val="110000"/>
                    </a:srgbClr>
                  </a:solidFill>
                  <a:prstDash val="solid"/>
                </a:ln>
                <a:solidFill>
                  <a:schemeClr val="bg1">
                    <a:lumMod val="75000"/>
                  </a:schemeClr>
                </a:solidFill>
              </a:rPr>
              <a:t>cs4414 Fall 2013</a:t>
            </a:r>
          </a:p>
          <a:p>
            <a:pPr algn="l">
              <a:lnSpc>
                <a:spcPct val="70000"/>
              </a:lnSpc>
            </a:pPr>
            <a:r>
              <a:rPr lang="en-US" b="1" dirty="0" smtClean="0">
                <a:ln w="10541" cmpd="sng">
                  <a:solidFill>
                    <a:srgbClr val="7D7D7D">
                      <a:tint val="100000"/>
                      <a:shade val="100000"/>
                      <a:satMod val="110000"/>
                    </a:srgbClr>
                  </a:solidFill>
                  <a:prstDash val="solid"/>
                </a:ln>
                <a:solidFill>
                  <a:schemeClr val="bg1">
                    <a:lumMod val="75000"/>
                  </a:schemeClr>
                </a:solidFill>
              </a:rPr>
              <a:t>David Evans</a:t>
            </a:r>
            <a:endParaRPr lang="en-US" b="1" dirty="0">
              <a:ln w="10541" cmpd="sng">
                <a:solidFill>
                  <a:srgbClr val="7D7D7D">
                    <a:tint val="100000"/>
                    <a:shade val="100000"/>
                    <a:satMod val="110000"/>
                  </a:srgbClr>
                </a:solidFill>
                <a:prstDash val="solid"/>
              </a:ln>
              <a:solidFill>
                <a:schemeClr val="bg1">
                  <a:lumMod val="75000"/>
                </a:schemeClr>
              </a:solidFill>
            </a:endParaRPr>
          </a:p>
        </p:txBody>
      </p:sp>
      <p:sp>
        <p:nvSpPr>
          <p:cNvPr id="9" name="Rectangle 8"/>
          <p:cNvSpPr/>
          <p:nvPr/>
        </p:nvSpPr>
        <p:spPr>
          <a:xfrm>
            <a:off x="6280727" y="2476534"/>
            <a:ext cx="4572000" cy="369332"/>
          </a:xfrm>
          <a:prstGeom prst="rect">
            <a:avLst/>
          </a:prstGeom>
        </p:spPr>
        <p:txBody>
          <a:bodyPr>
            <a:spAutoFit/>
          </a:bodyPr>
          <a:lstStyle/>
          <a:p>
            <a:endParaRPr lang="en-US" dirty="0"/>
          </a:p>
        </p:txBody>
      </p:sp>
      <p:sp>
        <p:nvSpPr>
          <p:cNvPr id="2" name="Title 1"/>
          <p:cNvSpPr>
            <a:spLocks noGrp="1"/>
          </p:cNvSpPr>
          <p:nvPr>
            <p:ph type="ctrTitle"/>
          </p:nvPr>
        </p:nvSpPr>
        <p:spPr>
          <a:xfrm>
            <a:off x="166988" y="3375876"/>
            <a:ext cx="3653038" cy="1268287"/>
          </a:xfrm>
        </p:spPr>
        <p:txBody>
          <a:bodyPr>
            <a:noAutofit/>
          </a:bodyPr>
          <a:lstStyle/>
          <a:p>
            <a:pPr algn="l"/>
            <a:r>
              <a:rPr lang="en-US" sz="3600" b="1" dirty="0" smtClean="0">
                <a:ln w="10541" cmpd="sng">
                  <a:solidFill>
                    <a:srgbClr val="7D7D7D">
                      <a:tint val="100000"/>
                      <a:shade val="100000"/>
                      <a:satMod val="110000"/>
                    </a:srgbClr>
                  </a:solidFill>
                  <a:prstDash val="solid"/>
                </a:ln>
                <a:solidFill>
                  <a:srgbClr val="FCD5B5"/>
                </a:solidFill>
              </a:rPr>
              <a:t>Class 9</a:t>
            </a:r>
            <a:endParaRPr lang="en-US" sz="3600" b="1" dirty="0">
              <a:ln w="10541" cmpd="sng">
                <a:solidFill>
                  <a:srgbClr val="7D7D7D">
                    <a:tint val="100000"/>
                    <a:shade val="100000"/>
                    <a:satMod val="110000"/>
                  </a:srgbClr>
                </a:solidFill>
                <a:prstDash val="solid"/>
              </a:ln>
              <a:solidFill>
                <a:srgbClr val="FCD5B5"/>
              </a:solidFill>
            </a:endParaRPr>
          </a:p>
        </p:txBody>
      </p:sp>
      <p:sp>
        <p:nvSpPr>
          <p:cNvPr id="15" name="Rectangle 14"/>
          <p:cNvSpPr/>
          <p:nvPr/>
        </p:nvSpPr>
        <p:spPr>
          <a:xfrm>
            <a:off x="4464021" y="409756"/>
            <a:ext cx="4358509" cy="707886"/>
          </a:xfrm>
          <a:prstGeom prst="rect">
            <a:avLst/>
          </a:prstGeom>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endParaRPr lang="en-US" sz="4000" b="1" dirty="0">
              <a:ln>
                <a:prstDash val="solid"/>
              </a:ln>
              <a:solidFill>
                <a:schemeClr val="accent6">
                  <a:lumMod val="40000"/>
                  <a:lumOff val="60000"/>
                </a:schemeClr>
              </a:solidFill>
              <a:effectLst>
                <a:outerShdw blurRad="88000" dist="50800" dir="5040000" algn="tl">
                  <a:schemeClr val="accent4">
                    <a:tint val="80000"/>
                    <a:satMod val="250000"/>
                    <a:alpha val="45000"/>
                  </a:schemeClr>
                </a:outerShdw>
              </a:effectLst>
            </a:endParaRPr>
          </a:p>
        </p:txBody>
      </p:sp>
      <p:sp>
        <p:nvSpPr>
          <p:cNvPr id="5" name="TextBox 4"/>
          <p:cNvSpPr txBox="1"/>
          <p:nvPr/>
        </p:nvSpPr>
        <p:spPr>
          <a:xfrm>
            <a:off x="499816" y="275325"/>
            <a:ext cx="3831097" cy="1200329"/>
          </a:xfrm>
          <a:prstGeom prst="rect">
            <a:avLst/>
          </a:prstGeom>
          <a:solidFill>
            <a:schemeClr val="tx1">
              <a:alpha val="48000"/>
            </a:schemeClr>
          </a:solidFill>
        </p:spPr>
        <p:txBody>
          <a:bodyPr wrap="none" rtlCol="0">
            <a:spAutoFit/>
          </a:bodyPr>
          <a:lstStyle/>
          <a:p>
            <a:pPr algn="ctr"/>
            <a:r>
              <a:rPr lang="en-US" sz="3600" dirty="0" smtClean="0">
                <a:solidFill>
                  <a:schemeClr val="accent6">
                    <a:lumMod val="20000"/>
                    <a:lumOff val="80000"/>
                  </a:schemeClr>
                </a:solidFill>
              </a:rPr>
              <a:t>What </a:t>
            </a:r>
            <a:r>
              <a:rPr lang="en-US" sz="3600" dirty="0">
                <a:solidFill>
                  <a:schemeClr val="accent6">
                    <a:lumMod val="20000"/>
                    <a:lumOff val="80000"/>
                  </a:schemeClr>
                </a:solidFill>
              </a:rPr>
              <a:t>the &amp;~#@&lt;!?</a:t>
            </a:r>
            <a:br>
              <a:rPr lang="en-US" sz="3600" dirty="0">
                <a:solidFill>
                  <a:schemeClr val="accent6">
                    <a:lumMod val="20000"/>
                    <a:lumOff val="80000"/>
                  </a:schemeClr>
                </a:solidFill>
              </a:rPr>
            </a:br>
            <a:r>
              <a:rPr lang="en-US" sz="3600" dirty="0">
                <a:solidFill>
                  <a:schemeClr val="accent6">
                    <a:lumMod val="20000"/>
                    <a:lumOff val="80000"/>
                  </a:schemeClr>
                </a:solidFill>
              </a:rPr>
              <a:t>(Pointers in Rust</a:t>
            </a:r>
            <a:r>
              <a:rPr lang="en-US" sz="3600" dirty="0" smtClean="0">
                <a:solidFill>
                  <a:schemeClr val="accent6">
                    <a:lumMod val="20000"/>
                    <a:lumOff val="80000"/>
                  </a:schemeClr>
                </a:solidFill>
              </a:rPr>
              <a:t>)</a:t>
            </a:r>
            <a:endParaRPr lang="en-US" sz="3600" dirty="0">
              <a:solidFill>
                <a:schemeClr val="accent6">
                  <a:lumMod val="20000"/>
                  <a:lumOff val="80000"/>
                </a:schemeClr>
              </a:solidFill>
            </a:endParaRPr>
          </a:p>
        </p:txBody>
      </p:sp>
    </p:spTree>
    <p:extLst>
      <p:ext uri="{BB962C8B-B14F-4D97-AF65-F5344CB8AC3E}">
        <p14:creationId xmlns:p14="http://schemas.microsoft.com/office/powerpoint/2010/main" val="34784291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9</a:t>
            </a:fld>
            <a:endParaRPr lang="en-US"/>
          </a:p>
        </p:txBody>
      </p:sp>
      <p:sp>
        <p:nvSpPr>
          <p:cNvPr id="3" name="Rectangle 3"/>
          <p:cNvSpPr>
            <a:spLocks noChangeArrowheads="1"/>
          </p:cNvSpPr>
          <p:nvPr/>
        </p:nvSpPr>
        <p:spPr bwMode="auto">
          <a:xfrm>
            <a:off x="397588" y="172929"/>
            <a:ext cx="4691172"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rgbClr val="DD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600" dirty="0"/>
              <a:t>static </a:t>
            </a:r>
            <a:r>
              <a:rPr lang="en-US" sz="1600" dirty="0" err="1"/>
              <a:t>int</a:t>
            </a:r>
            <a:endParaRPr lang="en-US" sz="1600" dirty="0"/>
          </a:p>
          <a:p>
            <a:r>
              <a:rPr lang="en-US" sz="1600" dirty="0"/>
              <a:t>app1(</a:t>
            </a:r>
            <a:r>
              <a:rPr lang="en-US" sz="1600" dirty="0" err="1"/>
              <a:t>PyListObject</a:t>
            </a:r>
            <a:r>
              <a:rPr lang="en-US" sz="1600" dirty="0"/>
              <a:t> *self, </a:t>
            </a:r>
            <a:r>
              <a:rPr lang="en-US" sz="1600" dirty="0" err="1"/>
              <a:t>PyObject</a:t>
            </a:r>
            <a:r>
              <a:rPr lang="en-US" sz="1600" dirty="0"/>
              <a:t> *v)</a:t>
            </a:r>
          </a:p>
          <a:p>
            <a:r>
              <a:rPr lang="en-US" sz="1600" dirty="0"/>
              <a:t>{</a:t>
            </a:r>
          </a:p>
          <a:p>
            <a:r>
              <a:rPr lang="en-US" sz="1600" dirty="0"/>
              <a:t>   </a:t>
            </a:r>
            <a:r>
              <a:rPr lang="en-US" sz="1600" dirty="0" err="1"/>
              <a:t>Py_ssize_t</a:t>
            </a:r>
            <a:r>
              <a:rPr lang="en-US" sz="1600" dirty="0"/>
              <a:t> n = </a:t>
            </a:r>
            <a:r>
              <a:rPr lang="en-US" sz="1600" dirty="0" err="1"/>
              <a:t>PyList_GET_SIZE</a:t>
            </a:r>
            <a:r>
              <a:rPr lang="en-US" sz="1600" dirty="0"/>
              <a:t>(self);</a:t>
            </a:r>
          </a:p>
          <a:p>
            <a:endParaRPr lang="en-US" sz="1600" dirty="0"/>
          </a:p>
          <a:p>
            <a:r>
              <a:rPr lang="en-US" sz="1600" dirty="0"/>
              <a:t>   assert (v != NULL);</a:t>
            </a:r>
          </a:p>
          <a:p>
            <a:r>
              <a:rPr lang="en-US" sz="1600" dirty="0"/>
              <a:t>   if (n == INT_MAX) {</a:t>
            </a:r>
          </a:p>
          <a:p>
            <a:r>
              <a:rPr lang="en-US" sz="1600" dirty="0"/>
              <a:t>      </a:t>
            </a:r>
            <a:r>
              <a:rPr lang="en-US" sz="1600" dirty="0" err="1"/>
              <a:t>PyErr_SetString</a:t>
            </a:r>
            <a:r>
              <a:rPr lang="en-US" sz="1600" dirty="0"/>
              <a:t>(</a:t>
            </a:r>
            <a:r>
              <a:rPr lang="en-US" sz="1600" dirty="0" err="1"/>
              <a:t>PyExc_OverflowError</a:t>
            </a:r>
            <a:r>
              <a:rPr lang="en-US" sz="1600" dirty="0"/>
              <a:t>,</a:t>
            </a:r>
          </a:p>
          <a:p>
            <a:r>
              <a:rPr lang="en-US" sz="1600" dirty="0"/>
              <a:t>	 	       "cannot add more objects to list");</a:t>
            </a:r>
          </a:p>
          <a:p>
            <a:r>
              <a:rPr lang="en-US" sz="1600" dirty="0"/>
              <a:t>      return -1;</a:t>
            </a:r>
          </a:p>
          <a:p>
            <a:r>
              <a:rPr lang="en-US" sz="1600" dirty="0"/>
              <a:t>   }</a:t>
            </a:r>
          </a:p>
          <a:p>
            <a:endParaRPr lang="en-US" sz="1600" dirty="0"/>
          </a:p>
          <a:p>
            <a:r>
              <a:rPr lang="en-US" sz="1600" dirty="0"/>
              <a:t>   if (</a:t>
            </a:r>
            <a:r>
              <a:rPr lang="en-US" sz="1600" dirty="0" err="1"/>
              <a:t>list_resize</a:t>
            </a:r>
            <a:r>
              <a:rPr lang="en-US" sz="1600" dirty="0"/>
              <a:t>(self, n+1) == -1)</a:t>
            </a:r>
          </a:p>
          <a:p>
            <a:r>
              <a:rPr lang="en-US" sz="1600" dirty="0"/>
              <a:t>      return -1;</a:t>
            </a:r>
          </a:p>
          <a:p>
            <a:endParaRPr lang="en-US" sz="1600" b="1" dirty="0"/>
          </a:p>
          <a:p>
            <a:r>
              <a:rPr lang="en-US" sz="1600" dirty="0"/>
              <a:t>   </a:t>
            </a:r>
            <a:r>
              <a:rPr lang="en-US" sz="1600" b="1" dirty="0" err="1">
                <a:solidFill>
                  <a:srgbClr val="DD3300"/>
                </a:solidFill>
              </a:rPr>
              <a:t>Py_INCREF</a:t>
            </a:r>
            <a:r>
              <a:rPr lang="en-US" sz="1600" b="1" dirty="0">
                <a:solidFill>
                  <a:srgbClr val="DD3300"/>
                </a:solidFill>
              </a:rPr>
              <a:t>(v);</a:t>
            </a:r>
          </a:p>
          <a:p>
            <a:r>
              <a:rPr lang="en-US" sz="1600" b="1" dirty="0"/>
              <a:t>   </a:t>
            </a:r>
            <a:r>
              <a:rPr lang="en-US" sz="1600" b="1" dirty="0" err="1"/>
              <a:t>PyList_SET_ITEM</a:t>
            </a:r>
            <a:r>
              <a:rPr lang="en-US" sz="1600" b="1" dirty="0"/>
              <a:t>(self, n, v);</a:t>
            </a:r>
          </a:p>
          <a:p>
            <a:r>
              <a:rPr lang="en-US" sz="1600" dirty="0"/>
              <a:t>   return 0;</a:t>
            </a:r>
          </a:p>
          <a:p>
            <a:r>
              <a:rPr lang="en-US" sz="1600" dirty="0"/>
              <a:t>}</a:t>
            </a:r>
          </a:p>
        </p:txBody>
      </p:sp>
      <p:sp>
        <p:nvSpPr>
          <p:cNvPr id="4" name="TextBox 3"/>
          <p:cNvSpPr txBox="1"/>
          <p:nvPr/>
        </p:nvSpPr>
        <p:spPr>
          <a:xfrm>
            <a:off x="4800763" y="268540"/>
            <a:ext cx="364501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dirty="0" smtClean="0"/>
              <a:t>Python’s list append implementation</a:t>
            </a:r>
            <a:endParaRPr lang="en-US" dirty="0"/>
          </a:p>
        </p:txBody>
      </p:sp>
      <p:sp>
        <p:nvSpPr>
          <p:cNvPr id="7" name="Rectangle 4"/>
          <p:cNvSpPr>
            <a:spLocks noChangeArrowheads="1"/>
          </p:cNvSpPr>
          <p:nvPr/>
        </p:nvSpPr>
        <p:spPr bwMode="auto">
          <a:xfrm>
            <a:off x="4683288" y="973357"/>
            <a:ext cx="4003512" cy="3444875"/>
          </a:xfrm>
          <a:prstGeom prst="rect">
            <a:avLst/>
          </a:prstGeom>
          <a:solidFill>
            <a:schemeClr val="bg2">
              <a:lumMod val="90000"/>
            </a:schemeClr>
          </a:solidFill>
          <a:ln>
            <a:noFill/>
          </a:ln>
          <a:effectLst/>
        </p:spPr>
        <p:txBody>
          <a:bodyPr wrap="square" anchor="ctr">
            <a:spAutoFit/>
          </a:bodyPr>
          <a:lstStyle/>
          <a:p>
            <a:r>
              <a:rPr lang="en-US" sz="2000" dirty="0"/>
              <a:t>#</a:t>
            </a:r>
            <a:r>
              <a:rPr lang="en-US" sz="2000" b="1" dirty="0"/>
              <a:t>define</a:t>
            </a:r>
            <a:r>
              <a:rPr lang="en-US" sz="2000" dirty="0"/>
              <a:t> </a:t>
            </a:r>
            <a:r>
              <a:rPr lang="en-US" sz="2000" b="1" dirty="0"/>
              <a:t>_</a:t>
            </a:r>
            <a:r>
              <a:rPr lang="en-US" sz="2000" b="1" dirty="0" err="1"/>
              <a:t>Py_NewReference</a:t>
            </a:r>
            <a:r>
              <a:rPr lang="en-US" sz="2000" dirty="0"/>
              <a:t>(op) ( \</a:t>
            </a:r>
          </a:p>
          <a:p>
            <a:r>
              <a:rPr lang="en-US" sz="2000" dirty="0"/>
              <a:t>    </a:t>
            </a:r>
            <a:r>
              <a:rPr lang="en-US" sz="2000" b="1" dirty="0">
                <a:solidFill>
                  <a:schemeClr val="accent2"/>
                </a:solidFill>
              </a:rPr>
              <a:t>(op)-&gt;</a:t>
            </a:r>
            <a:r>
              <a:rPr lang="en-US" sz="2000" b="1" dirty="0" err="1">
                <a:solidFill>
                  <a:schemeClr val="accent2"/>
                </a:solidFill>
              </a:rPr>
              <a:t>ob_refcnt</a:t>
            </a:r>
            <a:r>
              <a:rPr lang="en-US" sz="2000" b="1" dirty="0">
                <a:solidFill>
                  <a:schemeClr val="accent2"/>
                </a:solidFill>
              </a:rPr>
              <a:t> = 1</a:t>
            </a:r>
            <a:r>
              <a:rPr lang="en-US" sz="2000" dirty="0"/>
              <a:t>) </a:t>
            </a:r>
          </a:p>
          <a:p>
            <a:endParaRPr lang="en-US" sz="2000" dirty="0"/>
          </a:p>
          <a:p>
            <a:r>
              <a:rPr lang="en-US" sz="2000" dirty="0"/>
              <a:t>#</a:t>
            </a:r>
            <a:r>
              <a:rPr lang="en-US" sz="2000" b="1" dirty="0"/>
              <a:t>define</a:t>
            </a:r>
            <a:r>
              <a:rPr lang="en-US" sz="2000" dirty="0"/>
              <a:t> </a:t>
            </a:r>
            <a:r>
              <a:rPr lang="en-US" sz="2000" b="1" dirty="0" err="1"/>
              <a:t>Py_INCREF</a:t>
            </a:r>
            <a:r>
              <a:rPr lang="en-US" sz="2000" dirty="0"/>
              <a:t>(op) ( \ </a:t>
            </a:r>
          </a:p>
          <a:p>
            <a:r>
              <a:rPr lang="en-US" sz="2000" dirty="0"/>
              <a:t>    </a:t>
            </a:r>
            <a:r>
              <a:rPr lang="en-US" sz="2000" b="1" dirty="0">
                <a:solidFill>
                  <a:schemeClr val="accent2"/>
                </a:solidFill>
              </a:rPr>
              <a:t>(op)-&gt;</a:t>
            </a:r>
            <a:r>
              <a:rPr lang="en-US" sz="2000" b="1" dirty="0" err="1">
                <a:solidFill>
                  <a:schemeClr val="accent2"/>
                </a:solidFill>
              </a:rPr>
              <a:t>ob_refcnt</a:t>
            </a:r>
            <a:r>
              <a:rPr lang="en-US" sz="2000" b="1" dirty="0">
                <a:solidFill>
                  <a:schemeClr val="accent2"/>
                </a:solidFill>
              </a:rPr>
              <a:t>++</a:t>
            </a:r>
            <a:r>
              <a:rPr lang="en-US" sz="2000" dirty="0"/>
              <a:t>) </a:t>
            </a:r>
          </a:p>
          <a:p>
            <a:endParaRPr lang="en-US" sz="2000" dirty="0"/>
          </a:p>
          <a:p>
            <a:r>
              <a:rPr lang="en-US" sz="2000" dirty="0"/>
              <a:t>#</a:t>
            </a:r>
            <a:r>
              <a:rPr lang="en-US" sz="2000" b="1" dirty="0"/>
              <a:t>define</a:t>
            </a:r>
            <a:r>
              <a:rPr lang="en-US" sz="2000" dirty="0"/>
              <a:t> </a:t>
            </a:r>
            <a:r>
              <a:rPr lang="en-US" sz="2000" b="1" dirty="0" err="1"/>
              <a:t>Py_DECREF</a:t>
            </a:r>
            <a:r>
              <a:rPr lang="en-US" sz="2000" dirty="0"/>
              <a:t>(op) \ </a:t>
            </a:r>
          </a:p>
          <a:p>
            <a:r>
              <a:rPr lang="en-US" sz="2000" dirty="0"/>
              <a:t>    </a:t>
            </a:r>
            <a:r>
              <a:rPr lang="en-US" sz="2000" b="1" dirty="0"/>
              <a:t>if</a:t>
            </a:r>
            <a:r>
              <a:rPr lang="en-US" sz="2000" dirty="0"/>
              <a:t> (</a:t>
            </a:r>
            <a:r>
              <a:rPr lang="en-US" sz="2000" b="1" dirty="0">
                <a:solidFill>
                  <a:schemeClr val="accent2"/>
                </a:solidFill>
              </a:rPr>
              <a:t>--(op)-&gt;</a:t>
            </a:r>
            <a:r>
              <a:rPr lang="en-US" sz="2000" b="1" dirty="0" err="1">
                <a:solidFill>
                  <a:schemeClr val="accent2"/>
                </a:solidFill>
              </a:rPr>
              <a:t>ob_refcnt</a:t>
            </a:r>
            <a:r>
              <a:rPr lang="en-US" sz="2000" b="1" dirty="0">
                <a:solidFill>
                  <a:schemeClr val="accent2"/>
                </a:solidFill>
              </a:rPr>
              <a:t> != 0</a:t>
            </a:r>
            <a:r>
              <a:rPr lang="en-US" sz="2000" dirty="0"/>
              <a:t>) \ </a:t>
            </a:r>
          </a:p>
          <a:p>
            <a:r>
              <a:rPr lang="en-US" sz="2000" dirty="0"/>
              <a:t>         </a:t>
            </a:r>
            <a:r>
              <a:rPr lang="en-US" sz="2000" b="1" dirty="0">
                <a:solidFill>
                  <a:srgbClr val="DD3300"/>
                </a:solidFill>
              </a:rPr>
              <a:t>_</a:t>
            </a:r>
            <a:r>
              <a:rPr lang="en-US" sz="2000" b="1" dirty="0" err="1">
                <a:solidFill>
                  <a:srgbClr val="DD3300"/>
                </a:solidFill>
              </a:rPr>
              <a:t>Py_CHECK_REFCNT</a:t>
            </a:r>
            <a:r>
              <a:rPr lang="en-US" sz="2000" b="1" dirty="0">
                <a:solidFill>
                  <a:srgbClr val="DD3300"/>
                </a:solidFill>
              </a:rPr>
              <a:t>(op)</a:t>
            </a:r>
            <a:r>
              <a:rPr lang="en-US" sz="2000" dirty="0"/>
              <a:t> \ </a:t>
            </a:r>
          </a:p>
          <a:p>
            <a:r>
              <a:rPr lang="en-US" sz="2000" dirty="0"/>
              <a:t>    </a:t>
            </a:r>
            <a:r>
              <a:rPr lang="en-US" sz="2000" b="1" dirty="0"/>
              <a:t>else</a:t>
            </a:r>
            <a:r>
              <a:rPr lang="en-US" sz="2000" dirty="0"/>
              <a:t> \ </a:t>
            </a:r>
          </a:p>
          <a:p>
            <a:r>
              <a:rPr lang="en-US" sz="2000" dirty="0"/>
              <a:t>         </a:t>
            </a:r>
            <a:r>
              <a:rPr lang="en-US" sz="2000" b="1" dirty="0">
                <a:solidFill>
                  <a:schemeClr val="hlink"/>
                </a:solidFill>
              </a:rPr>
              <a:t>_</a:t>
            </a:r>
            <a:r>
              <a:rPr lang="en-US" sz="2000" b="1" dirty="0" err="1">
                <a:solidFill>
                  <a:schemeClr val="hlink"/>
                </a:solidFill>
              </a:rPr>
              <a:t>Py_Dealloc</a:t>
            </a:r>
            <a:r>
              <a:rPr lang="en-US" sz="2000" b="1" dirty="0">
                <a:solidFill>
                  <a:schemeClr val="accent2"/>
                </a:solidFill>
              </a:rPr>
              <a:t>((</a:t>
            </a:r>
            <a:r>
              <a:rPr lang="en-US" sz="2000" b="1" dirty="0" err="1">
                <a:solidFill>
                  <a:schemeClr val="accent2"/>
                </a:solidFill>
              </a:rPr>
              <a:t>PyObject</a:t>
            </a:r>
            <a:r>
              <a:rPr lang="en-US" sz="2000" b="1" dirty="0">
                <a:solidFill>
                  <a:schemeClr val="accent2"/>
                </a:solidFill>
              </a:rPr>
              <a:t> *)(op)) </a:t>
            </a: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202680" y="686520"/>
              <a:ext cx="8340120" cy="3820680"/>
            </p14:xfrm>
          </p:contentPart>
        </mc:Choice>
        <mc:Fallback xmlns="">
          <p:pic>
            <p:nvPicPr>
              <p:cNvPr id="5" name="Ink 4"/>
              <p:cNvPicPr/>
              <p:nvPr/>
            </p:nvPicPr>
            <p:blipFill>
              <a:blip r:embed="rId3"/>
              <a:stretch>
                <a:fillRect/>
              </a:stretch>
            </p:blipFill>
            <p:spPr>
              <a:xfrm>
                <a:off x="193320" y="677160"/>
                <a:ext cx="8358840" cy="3839400"/>
              </a:xfrm>
              <a:prstGeom prst="rect">
                <a:avLst/>
              </a:prstGeom>
            </p:spPr>
          </p:pic>
        </mc:Fallback>
      </mc:AlternateContent>
    </p:spTree>
    <p:extLst>
      <p:ext uri="{BB962C8B-B14F-4D97-AF65-F5344CB8AC3E}">
        <p14:creationId xmlns:p14="http://schemas.microsoft.com/office/powerpoint/2010/main" val="24991221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Reference Counting Enough?</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10</a:t>
            </a:fld>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471040" y="1031760"/>
              <a:ext cx="5794560" cy="3336480"/>
            </p14:xfrm>
          </p:contentPart>
        </mc:Choice>
        <mc:Fallback xmlns="">
          <p:pic>
            <p:nvPicPr>
              <p:cNvPr id="4" name="Ink 3"/>
              <p:cNvPicPr/>
              <p:nvPr/>
            </p:nvPicPr>
            <p:blipFill>
              <a:blip r:embed="rId3"/>
              <a:stretch>
                <a:fillRect/>
              </a:stretch>
            </p:blipFill>
            <p:spPr>
              <a:xfrm>
                <a:off x="2461680" y="1022400"/>
                <a:ext cx="5813280" cy="3355200"/>
              </a:xfrm>
              <a:prstGeom prst="rect">
                <a:avLst/>
              </a:prstGeom>
            </p:spPr>
          </p:pic>
        </mc:Fallback>
      </mc:AlternateContent>
    </p:spTree>
    <p:extLst>
      <p:ext uri="{BB962C8B-B14F-4D97-AF65-F5344CB8AC3E}">
        <p14:creationId xmlns:p14="http://schemas.microsoft.com/office/powerpoint/2010/main" val="11811633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Reference Counting Enough?</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11</a:t>
            </a:fld>
            <a:endParaRPr lang="en-US"/>
          </a:p>
        </p:txBody>
      </p:sp>
      <p:sp>
        <p:nvSpPr>
          <p:cNvPr id="4" name="Rectangle 3"/>
          <p:cNvSpPr/>
          <p:nvPr/>
        </p:nvSpPr>
        <p:spPr>
          <a:xfrm>
            <a:off x="569311" y="1666107"/>
            <a:ext cx="3573517" cy="2031325"/>
          </a:xfrm>
          <a:prstGeom prst="rect">
            <a:avLst/>
          </a:prstGeom>
          <a:solidFill>
            <a:schemeClr val="accent2">
              <a:lumMod val="40000"/>
              <a:lumOff val="60000"/>
            </a:schemeClr>
          </a:solidFill>
        </p:spPr>
        <p:txBody>
          <a:bodyPr wrap="square">
            <a:spAutoFit/>
          </a:bodyPr>
          <a:lstStyle/>
          <a:p>
            <a:r>
              <a:rPr lang="en-US" dirty="0" smtClean="0"/>
              <a:t>{ </a:t>
            </a:r>
          </a:p>
          <a:p>
            <a:r>
              <a:rPr lang="en-US" dirty="0"/>
              <a:t> </a:t>
            </a:r>
            <a:r>
              <a:rPr lang="en-US" dirty="0" smtClean="0"/>
              <a:t>   </a:t>
            </a:r>
            <a:r>
              <a:rPr lang="en-US" dirty="0" err="1" smtClean="0"/>
              <a:t>BigObject</a:t>
            </a:r>
            <a:r>
              <a:rPr lang="en-US" dirty="0" smtClean="0"/>
              <a:t> a = new </a:t>
            </a:r>
            <a:r>
              <a:rPr lang="en-US" dirty="0" err="1" smtClean="0"/>
              <a:t>BigObject</a:t>
            </a:r>
            <a:r>
              <a:rPr lang="en-US" dirty="0" smtClean="0"/>
              <a:t>();</a:t>
            </a:r>
          </a:p>
          <a:p>
            <a:r>
              <a:rPr lang="en-US" dirty="0" smtClean="0"/>
              <a:t>    </a:t>
            </a:r>
            <a:r>
              <a:rPr lang="en-US" dirty="0" err="1" smtClean="0"/>
              <a:t>BigObject</a:t>
            </a:r>
            <a:r>
              <a:rPr lang="en-US" dirty="0" smtClean="0"/>
              <a:t> b = new </a:t>
            </a:r>
            <a:r>
              <a:rPr lang="en-US" dirty="0" err="1" smtClean="0"/>
              <a:t>BigObject</a:t>
            </a:r>
            <a:r>
              <a:rPr lang="en-US" dirty="0" smtClean="0"/>
              <a:t>();</a:t>
            </a:r>
          </a:p>
          <a:p>
            <a:endParaRPr lang="en-US" dirty="0" smtClean="0"/>
          </a:p>
          <a:p>
            <a:r>
              <a:rPr lang="en-US" dirty="0" smtClean="0"/>
              <a:t>    </a:t>
            </a:r>
            <a:r>
              <a:rPr lang="en-US" dirty="0" err="1" smtClean="0"/>
              <a:t>a.friend</a:t>
            </a:r>
            <a:r>
              <a:rPr lang="en-US" dirty="0" smtClean="0"/>
              <a:t> = b;</a:t>
            </a:r>
          </a:p>
          <a:p>
            <a:r>
              <a:rPr lang="en-US" dirty="0" smtClean="0"/>
              <a:t>    </a:t>
            </a:r>
            <a:r>
              <a:rPr lang="en-US" dirty="0" err="1" smtClean="0"/>
              <a:t>b.friend</a:t>
            </a:r>
            <a:r>
              <a:rPr lang="en-US" dirty="0" smtClean="0"/>
              <a:t> = a;</a:t>
            </a:r>
          </a:p>
          <a:p>
            <a:r>
              <a:rPr lang="en-US" dirty="0"/>
              <a:t>}</a:t>
            </a:r>
            <a:endParaRPr lang="en-US" dirty="0" smtClean="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235080" y="1415880"/>
              <a:ext cx="8561160" cy="2548800"/>
            </p14:xfrm>
          </p:contentPart>
        </mc:Choice>
        <mc:Fallback xmlns="">
          <p:pic>
            <p:nvPicPr>
              <p:cNvPr id="5" name="Ink 4"/>
              <p:cNvPicPr/>
              <p:nvPr/>
            </p:nvPicPr>
            <p:blipFill>
              <a:blip r:embed="rId3"/>
              <a:stretch>
                <a:fillRect/>
              </a:stretch>
            </p:blipFill>
            <p:spPr>
              <a:xfrm>
                <a:off x="225720" y="1406520"/>
                <a:ext cx="8579880" cy="2567520"/>
              </a:xfrm>
              <a:prstGeom prst="rect">
                <a:avLst/>
              </a:prstGeom>
            </p:spPr>
          </p:pic>
        </mc:Fallback>
      </mc:AlternateContent>
    </p:spTree>
    <p:extLst>
      <p:ext uri="{BB962C8B-B14F-4D97-AF65-F5344CB8AC3E}">
        <p14:creationId xmlns:p14="http://schemas.microsoft.com/office/powerpoint/2010/main" val="22592634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Management Options</a:t>
            </a:r>
            <a:endParaRPr lang="en-US" dirty="0"/>
          </a:p>
        </p:txBody>
      </p:sp>
      <p:sp>
        <p:nvSpPr>
          <p:cNvPr id="5" name="Text Placeholder 4"/>
          <p:cNvSpPr>
            <a:spLocks noGrp="1"/>
          </p:cNvSpPr>
          <p:nvPr>
            <p:ph type="body" idx="1"/>
          </p:nvPr>
        </p:nvSpPr>
        <p:spPr>
          <a:solidFill>
            <a:schemeClr val="accent2"/>
          </a:solidFill>
        </p:spPr>
        <p:txBody>
          <a:bodyPr/>
          <a:lstStyle/>
          <a:p>
            <a:pPr algn="ctr"/>
            <a:r>
              <a:rPr lang="en-US" dirty="0" smtClean="0">
                <a:solidFill>
                  <a:schemeClr val="bg1"/>
                </a:solidFill>
              </a:rPr>
              <a:t>Unmanaged (Explicit)</a:t>
            </a:r>
            <a:endParaRPr lang="en-US" dirty="0">
              <a:solidFill>
                <a:schemeClr val="bg1"/>
              </a:solidFill>
            </a:endParaRPr>
          </a:p>
        </p:txBody>
      </p:sp>
      <p:sp>
        <p:nvSpPr>
          <p:cNvPr id="6" name="Content Placeholder 5"/>
          <p:cNvSpPr>
            <a:spLocks noGrp="1"/>
          </p:cNvSpPr>
          <p:nvPr>
            <p:ph sz="half" idx="2"/>
          </p:nvPr>
        </p:nvSpPr>
        <p:spPr>
          <a:xfrm>
            <a:off x="457200" y="1631156"/>
            <a:ext cx="4040188" cy="1769435"/>
          </a:xfrm>
        </p:spPr>
        <p:txBody>
          <a:bodyPr/>
          <a:lstStyle/>
          <a:p>
            <a:pPr marL="0" indent="0" algn="ctr">
              <a:buNone/>
            </a:pPr>
            <a:r>
              <a:rPr lang="en-US" dirty="0" smtClean="0"/>
              <a:t>C, C++</a:t>
            </a:r>
          </a:p>
          <a:p>
            <a:pPr marL="0" indent="0">
              <a:buNone/>
            </a:pPr>
            <a:endParaRPr lang="en-US" dirty="0"/>
          </a:p>
          <a:p>
            <a:pPr marL="0" indent="0">
              <a:buNone/>
            </a:pPr>
            <a:r>
              <a:rPr lang="en-US" b="1" dirty="0" smtClean="0"/>
              <a:t>Up to programmer to free objects</a:t>
            </a:r>
            <a:endParaRPr lang="en-US" b="1" dirty="0"/>
          </a:p>
        </p:txBody>
      </p:sp>
      <p:sp>
        <p:nvSpPr>
          <p:cNvPr id="7" name="Text Placeholder 6"/>
          <p:cNvSpPr>
            <a:spLocks noGrp="1"/>
          </p:cNvSpPr>
          <p:nvPr>
            <p:ph type="body" sz="quarter" idx="3"/>
          </p:nvPr>
        </p:nvSpPr>
        <p:spPr>
          <a:solidFill>
            <a:srgbClr val="000090"/>
          </a:solidFill>
        </p:spPr>
        <p:txBody>
          <a:bodyPr>
            <a:normAutofit/>
          </a:bodyPr>
          <a:lstStyle/>
          <a:p>
            <a:pPr algn="ctr"/>
            <a:r>
              <a:rPr lang="en-US" dirty="0" smtClean="0">
                <a:solidFill>
                  <a:schemeClr val="bg1"/>
                </a:solidFill>
              </a:rPr>
              <a:t>Managed (Automatic)</a:t>
            </a:r>
            <a:endParaRPr lang="en-US" dirty="0">
              <a:solidFill>
                <a:schemeClr val="bg1"/>
              </a:solidFill>
            </a:endParaRPr>
          </a:p>
        </p:txBody>
      </p:sp>
      <p:sp>
        <p:nvSpPr>
          <p:cNvPr id="8" name="Content Placeholder 7"/>
          <p:cNvSpPr>
            <a:spLocks noGrp="1"/>
          </p:cNvSpPr>
          <p:nvPr>
            <p:ph sz="quarter" idx="4"/>
          </p:nvPr>
        </p:nvSpPr>
        <p:spPr>
          <a:xfrm>
            <a:off x="4645033" y="1631156"/>
            <a:ext cx="4041775" cy="1769435"/>
          </a:xfrm>
        </p:spPr>
        <p:txBody>
          <a:bodyPr/>
          <a:lstStyle/>
          <a:p>
            <a:pPr marL="0" indent="0" algn="ctr">
              <a:buNone/>
            </a:pPr>
            <a:r>
              <a:rPr lang="en-US" dirty="0" smtClean="0"/>
              <a:t>Java, C#, Go, Python, Scheme</a:t>
            </a:r>
          </a:p>
          <a:p>
            <a:pPr marL="0" indent="0">
              <a:buNone/>
            </a:pPr>
            <a:endParaRPr lang="en-US" dirty="0"/>
          </a:p>
          <a:p>
            <a:pPr marL="0" indent="0">
              <a:buNone/>
            </a:pPr>
            <a:r>
              <a:rPr lang="en-US" b="1" dirty="0" smtClean="0"/>
              <a:t>Objects are automatically reclaimed </a:t>
            </a:r>
            <a:endParaRPr lang="en-US" b="1" dirty="0"/>
          </a:p>
        </p:txBody>
      </p:sp>
      <p:sp>
        <p:nvSpPr>
          <p:cNvPr id="4" name="Slide Number Placeholder 3"/>
          <p:cNvSpPr>
            <a:spLocks noGrp="1"/>
          </p:cNvSpPr>
          <p:nvPr>
            <p:ph type="sldNum" sz="quarter" idx="12"/>
          </p:nvPr>
        </p:nvSpPr>
        <p:spPr/>
        <p:txBody>
          <a:bodyPr/>
          <a:lstStyle/>
          <a:p>
            <a:fld id="{6507B5A5-F0C2-644D-AEA7-E773B6B78F38}" type="slidenum">
              <a:rPr lang="en-US" smtClean="0"/>
              <a:t>12</a:t>
            </a:fld>
            <a:endParaRPr lang="en-US"/>
          </a:p>
        </p:txBody>
      </p:sp>
      <p:sp>
        <p:nvSpPr>
          <p:cNvPr id="9" name="TextBox 8"/>
          <p:cNvSpPr txBox="1"/>
          <p:nvPr/>
        </p:nvSpPr>
        <p:spPr>
          <a:xfrm>
            <a:off x="1500204" y="4022754"/>
            <a:ext cx="6140323"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2000" dirty="0" smtClean="0"/>
              <a:t>Is bounds checking orthogonal to memory management?</a:t>
            </a:r>
            <a:endParaRPr lang="en-US" sz="2000" dirty="0"/>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075680" y="1565280"/>
              <a:ext cx="6802200" cy="2333160"/>
            </p14:xfrm>
          </p:contentPart>
        </mc:Choice>
        <mc:Fallback xmlns="">
          <p:pic>
            <p:nvPicPr>
              <p:cNvPr id="3" name="Ink 2"/>
              <p:cNvPicPr/>
              <p:nvPr/>
            </p:nvPicPr>
            <p:blipFill>
              <a:blip r:embed="rId3"/>
              <a:stretch>
                <a:fillRect/>
              </a:stretch>
            </p:blipFill>
            <p:spPr>
              <a:xfrm>
                <a:off x="1066320" y="1555920"/>
                <a:ext cx="6820920" cy="2351880"/>
              </a:xfrm>
              <a:prstGeom prst="rect">
                <a:avLst/>
              </a:prstGeom>
            </p:spPr>
          </p:pic>
        </mc:Fallback>
      </mc:AlternateContent>
    </p:spTree>
    <p:extLst>
      <p:ext uri="{BB962C8B-B14F-4D97-AF65-F5344CB8AC3E}">
        <p14:creationId xmlns:p14="http://schemas.microsoft.com/office/powerpoint/2010/main" val="3883473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07B5A5-F0C2-644D-AEA7-E773B6B78F38}" type="slidenum">
              <a:rPr lang="en-US" smtClean="0"/>
              <a:t>13</a:t>
            </a:fld>
            <a:endParaRPr lang="en-US"/>
          </a:p>
        </p:txBody>
      </p:sp>
      <p:sp>
        <p:nvSpPr>
          <p:cNvPr id="5" name="Rectangle 4"/>
          <p:cNvSpPr/>
          <p:nvPr/>
        </p:nvSpPr>
        <p:spPr>
          <a:xfrm>
            <a:off x="368125" y="171093"/>
            <a:ext cx="4572000" cy="4801315"/>
          </a:xfrm>
          <a:prstGeom prst="rect">
            <a:avLst/>
          </a:prstGeom>
        </p:spPr>
        <p:txBody>
          <a:bodyPr>
            <a:spAutoFit/>
          </a:bodyPr>
          <a:lstStyle/>
          <a:p>
            <a:r>
              <a:rPr lang="en-US" dirty="0"/>
              <a:t>#include &lt;</a:t>
            </a:r>
            <a:r>
              <a:rPr lang="en-US" dirty="0" err="1"/>
              <a:t>stdio.h</a:t>
            </a:r>
            <a:r>
              <a:rPr lang="en-US" dirty="0"/>
              <a:t>&gt;</a:t>
            </a:r>
          </a:p>
          <a:p>
            <a:r>
              <a:rPr lang="en-US" dirty="0"/>
              <a:t>#include &lt;</a:t>
            </a:r>
            <a:r>
              <a:rPr lang="en-US" dirty="0" err="1"/>
              <a:t>stdlib.h</a:t>
            </a:r>
            <a:r>
              <a:rPr lang="en-US" dirty="0"/>
              <a:t>&gt;</a:t>
            </a:r>
          </a:p>
          <a:p>
            <a:r>
              <a:rPr lang="en-US" dirty="0"/>
              <a:t>#include &lt;</a:t>
            </a:r>
            <a:r>
              <a:rPr lang="en-US" dirty="0" err="1"/>
              <a:t>string.h</a:t>
            </a:r>
            <a:r>
              <a:rPr lang="en-US" dirty="0"/>
              <a:t>&gt;</a:t>
            </a:r>
          </a:p>
          <a:p>
            <a:endParaRPr lang="en-US" dirty="0"/>
          </a:p>
          <a:p>
            <a:r>
              <a:rPr lang="en-US" dirty="0" err="1"/>
              <a:t>int</a:t>
            </a:r>
            <a:r>
              <a:rPr lang="en-US" dirty="0"/>
              <a:t> main(</a:t>
            </a:r>
            <a:r>
              <a:rPr lang="en-US" dirty="0" err="1"/>
              <a:t>int</a:t>
            </a:r>
            <a:r>
              <a:rPr lang="en-US" dirty="0"/>
              <a:t> </a:t>
            </a:r>
            <a:r>
              <a:rPr lang="en-US" dirty="0" err="1"/>
              <a:t>argc</a:t>
            </a:r>
            <a:r>
              <a:rPr lang="en-US" dirty="0"/>
              <a:t>, char **</a:t>
            </a:r>
            <a:r>
              <a:rPr lang="en-US" dirty="0" err="1"/>
              <a:t>argv</a:t>
            </a:r>
            <a:r>
              <a:rPr lang="en-US" dirty="0"/>
              <a:t>) {</a:t>
            </a:r>
          </a:p>
          <a:p>
            <a:r>
              <a:rPr lang="ro-RO" dirty="0"/>
              <a:t>  char *s = (char *) malloc (1024);</a:t>
            </a:r>
          </a:p>
          <a:p>
            <a:r>
              <a:rPr lang="da-DK" dirty="0"/>
              <a:t>  </a:t>
            </a:r>
            <a:r>
              <a:rPr lang="da-DK" dirty="0" err="1"/>
              <a:t>char</a:t>
            </a:r>
            <a:r>
              <a:rPr lang="da-DK" dirty="0"/>
              <a:t> *t = s - 12;</a:t>
            </a:r>
          </a:p>
          <a:p>
            <a:endParaRPr lang="da-DK" dirty="0"/>
          </a:p>
          <a:p>
            <a:r>
              <a:rPr lang="da-DK" dirty="0"/>
              <a:t>  </a:t>
            </a:r>
            <a:r>
              <a:rPr lang="da-DK" dirty="0" err="1"/>
              <a:t>strcpy</a:t>
            </a:r>
            <a:r>
              <a:rPr lang="da-DK" dirty="0"/>
              <a:t>(s, "</a:t>
            </a:r>
            <a:r>
              <a:rPr lang="da-DK" dirty="0" err="1"/>
              <a:t>Hello</a:t>
            </a:r>
            <a:r>
              <a:rPr lang="da-DK" dirty="0"/>
              <a:t>!");</a:t>
            </a:r>
          </a:p>
          <a:p>
            <a:r>
              <a:rPr lang="da-DK" dirty="0"/>
              <a:t>  s = NULL;</a:t>
            </a:r>
          </a:p>
          <a:p>
            <a:endParaRPr lang="da-DK" dirty="0"/>
          </a:p>
          <a:p>
            <a:r>
              <a:rPr lang="en-US" dirty="0"/>
              <a:t>  </a:t>
            </a:r>
            <a:r>
              <a:rPr lang="en-US" dirty="0" err="1"/>
              <a:t>printf</a:t>
            </a:r>
            <a:r>
              <a:rPr lang="en-US" dirty="0"/>
              <a:t>("Reaching s: %s\n", t + 12);</a:t>
            </a:r>
          </a:p>
          <a:p>
            <a:r>
              <a:rPr lang="en-US" dirty="0"/>
              <a:t>  long </a:t>
            </a:r>
            <a:r>
              <a:rPr lang="en-US" dirty="0" err="1"/>
              <a:t>int</a:t>
            </a:r>
            <a:r>
              <a:rPr lang="en-US" dirty="0"/>
              <a:t> x = (long </a:t>
            </a:r>
            <a:r>
              <a:rPr lang="en-US" dirty="0" err="1"/>
              <a:t>int</a:t>
            </a:r>
            <a:r>
              <a:rPr lang="en-US" dirty="0"/>
              <a:t>) t + 12;</a:t>
            </a:r>
          </a:p>
          <a:p>
            <a:r>
              <a:rPr lang="en-US" dirty="0"/>
              <a:t>  </a:t>
            </a:r>
            <a:r>
              <a:rPr lang="en-US" dirty="0" err="1"/>
              <a:t>printf</a:t>
            </a:r>
            <a:r>
              <a:rPr lang="en-US" dirty="0"/>
              <a:t>("Reaching s: %s\n", (char *) x);</a:t>
            </a:r>
          </a:p>
          <a:p>
            <a:endParaRPr lang="en-US" dirty="0"/>
          </a:p>
          <a:p>
            <a:r>
              <a:rPr lang="is-IS" dirty="0"/>
              <a:t>  return 0;</a:t>
            </a:r>
          </a:p>
          <a:p>
            <a:r>
              <a:rPr lang="is-IS" dirty="0"/>
              <a:t>}</a:t>
            </a:r>
          </a:p>
        </p:txBody>
      </p:sp>
      <p:sp>
        <p:nvSpPr>
          <p:cNvPr id="7" name="Rectangle 6"/>
          <p:cNvSpPr/>
          <p:nvPr/>
        </p:nvSpPr>
        <p:spPr>
          <a:xfrm>
            <a:off x="323909" y="3119339"/>
            <a:ext cx="3699367" cy="1781262"/>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351720" y="807120"/>
              <a:ext cx="7481880" cy="2486520"/>
            </p14:xfrm>
          </p:contentPart>
        </mc:Choice>
        <mc:Fallback xmlns="">
          <p:pic>
            <p:nvPicPr>
              <p:cNvPr id="2" name="Ink 1"/>
              <p:cNvPicPr/>
              <p:nvPr/>
            </p:nvPicPr>
            <p:blipFill>
              <a:blip r:embed="rId3"/>
              <a:stretch>
                <a:fillRect/>
              </a:stretch>
            </p:blipFill>
            <p:spPr>
              <a:xfrm>
                <a:off x="342360" y="797760"/>
                <a:ext cx="7500600" cy="2505240"/>
              </a:xfrm>
              <a:prstGeom prst="rect">
                <a:avLst/>
              </a:prstGeom>
            </p:spPr>
          </p:pic>
        </mc:Fallback>
      </mc:AlternateContent>
    </p:spTree>
    <p:extLst>
      <p:ext uri="{BB962C8B-B14F-4D97-AF65-F5344CB8AC3E}">
        <p14:creationId xmlns:p14="http://schemas.microsoft.com/office/powerpoint/2010/main" val="35833803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07B5A5-F0C2-644D-AEA7-E773B6B78F38}" type="slidenum">
              <a:rPr lang="en-US" smtClean="0"/>
              <a:t>14</a:t>
            </a:fld>
            <a:endParaRPr lang="en-US"/>
          </a:p>
        </p:txBody>
      </p:sp>
      <p:sp>
        <p:nvSpPr>
          <p:cNvPr id="5" name="Rectangle 4"/>
          <p:cNvSpPr/>
          <p:nvPr/>
        </p:nvSpPr>
        <p:spPr>
          <a:xfrm>
            <a:off x="368125" y="171093"/>
            <a:ext cx="4572000" cy="4801315"/>
          </a:xfrm>
          <a:prstGeom prst="rect">
            <a:avLst/>
          </a:prstGeom>
        </p:spPr>
        <p:txBody>
          <a:bodyPr>
            <a:spAutoFit/>
          </a:bodyPr>
          <a:lstStyle/>
          <a:p>
            <a:r>
              <a:rPr lang="en-US" dirty="0"/>
              <a:t>#include &lt;</a:t>
            </a:r>
            <a:r>
              <a:rPr lang="en-US" dirty="0" err="1"/>
              <a:t>stdio.h</a:t>
            </a:r>
            <a:r>
              <a:rPr lang="en-US" dirty="0"/>
              <a:t>&gt;</a:t>
            </a:r>
          </a:p>
          <a:p>
            <a:r>
              <a:rPr lang="en-US" dirty="0"/>
              <a:t>#include &lt;</a:t>
            </a:r>
            <a:r>
              <a:rPr lang="en-US" dirty="0" err="1"/>
              <a:t>stdlib.h</a:t>
            </a:r>
            <a:r>
              <a:rPr lang="en-US" dirty="0"/>
              <a:t>&gt;</a:t>
            </a:r>
          </a:p>
          <a:p>
            <a:r>
              <a:rPr lang="en-US" dirty="0"/>
              <a:t>#include &lt;</a:t>
            </a:r>
            <a:r>
              <a:rPr lang="en-US" dirty="0" err="1"/>
              <a:t>string.h</a:t>
            </a:r>
            <a:r>
              <a:rPr lang="en-US" dirty="0"/>
              <a:t>&gt;</a:t>
            </a:r>
          </a:p>
          <a:p>
            <a:endParaRPr lang="en-US" dirty="0"/>
          </a:p>
          <a:p>
            <a:r>
              <a:rPr lang="en-US" dirty="0" err="1"/>
              <a:t>int</a:t>
            </a:r>
            <a:r>
              <a:rPr lang="en-US" dirty="0"/>
              <a:t> main(</a:t>
            </a:r>
            <a:r>
              <a:rPr lang="en-US" dirty="0" err="1"/>
              <a:t>int</a:t>
            </a:r>
            <a:r>
              <a:rPr lang="en-US" dirty="0"/>
              <a:t> </a:t>
            </a:r>
            <a:r>
              <a:rPr lang="en-US" dirty="0" err="1"/>
              <a:t>argc</a:t>
            </a:r>
            <a:r>
              <a:rPr lang="en-US" dirty="0"/>
              <a:t>, char **</a:t>
            </a:r>
            <a:r>
              <a:rPr lang="en-US" dirty="0" err="1"/>
              <a:t>argv</a:t>
            </a:r>
            <a:r>
              <a:rPr lang="en-US" dirty="0"/>
              <a:t>) {</a:t>
            </a:r>
          </a:p>
          <a:p>
            <a:r>
              <a:rPr lang="ro-RO" dirty="0"/>
              <a:t>  char *s = (char *) malloc (1024);</a:t>
            </a:r>
          </a:p>
          <a:p>
            <a:r>
              <a:rPr lang="da-DK" dirty="0"/>
              <a:t>  </a:t>
            </a:r>
            <a:r>
              <a:rPr lang="da-DK" dirty="0" err="1"/>
              <a:t>char</a:t>
            </a:r>
            <a:r>
              <a:rPr lang="da-DK" dirty="0"/>
              <a:t> *t = s - 12;</a:t>
            </a:r>
          </a:p>
          <a:p>
            <a:endParaRPr lang="da-DK" dirty="0"/>
          </a:p>
          <a:p>
            <a:r>
              <a:rPr lang="da-DK" dirty="0"/>
              <a:t>  </a:t>
            </a:r>
            <a:r>
              <a:rPr lang="da-DK" dirty="0" err="1"/>
              <a:t>strcpy</a:t>
            </a:r>
            <a:r>
              <a:rPr lang="da-DK" dirty="0"/>
              <a:t>(s, "</a:t>
            </a:r>
            <a:r>
              <a:rPr lang="da-DK" dirty="0" err="1"/>
              <a:t>Hello</a:t>
            </a:r>
            <a:r>
              <a:rPr lang="da-DK" dirty="0"/>
              <a:t>!");</a:t>
            </a:r>
          </a:p>
          <a:p>
            <a:r>
              <a:rPr lang="da-DK" dirty="0"/>
              <a:t>  s = NULL;</a:t>
            </a:r>
          </a:p>
          <a:p>
            <a:endParaRPr lang="da-DK" dirty="0"/>
          </a:p>
          <a:p>
            <a:r>
              <a:rPr lang="en-US" dirty="0"/>
              <a:t>  </a:t>
            </a:r>
            <a:r>
              <a:rPr lang="en-US" dirty="0" err="1"/>
              <a:t>printf</a:t>
            </a:r>
            <a:r>
              <a:rPr lang="en-US" dirty="0"/>
              <a:t>("Reaching s: %s\n", t + 12);</a:t>
            </a:r>
          </a:p>
          <a:p>
            <a:r>
              <a:rPr lang="en-US" dirty="0"/>
              <a:t>  long </a:t>
            </a:r>
            <a:r>
              <a:rPr lang="en-US" dirty="0" err="1"/>
              <a:t>int</a:t>
            </a:r>
            <a:r>
              <a:rPr lang="en-US" dirty="0"/>
              <a:t> x = (long </a:t>
            </a:r>
            <a:r>
              <a:rPr lang="en-US" dirty="0" err="1"/>
              <a:t>int</a:t>
            </a:r>
            <a:r>
              <a:rPr lang="en-US" dirty="0"/>
              <a:t>) t + 12;</a:t>
            </a:r>
          </a:p>
          <a:p>
            <a:r>
              <a:rPr lang="en-US" dirty="0"/>
              <a:t>  </a:t>
            </a:r>
            <a:r>
              <a:rPr lang="en-US" dirty="0" err="1"/>
              <a:t>printf</a:t>
            </a:r>
            <a:r>
              <a:rPr lang="en-US" dirty="0"/>
              <a:t>("Reaching s: %s\n", (char *) x);</a:t>
            </a:r>
          </a:p>
          <a:p>
            <a:endParaRPr lang="en-US" dirty="0"/>
          </a:p>
          <a:p>
            <a:r>
              <a:rPr lang="is-IS" dirty="0"/>
              <a:t>  return 0;</a:t>
            </a:r>
          </a:p>
          <a:p>
            <a:r>
              <a:rPr lang="is-IS" dirty="0"/>
              <a:t>}</a:t>
            </a:r>
          </a:p>
        </p:txBody>
      </p:sp>
      <p:sp>
        <p:nvSpPr>
          <p:cNvPr id="2" name="Rectangle 1"/>
          <p:cNvSpPr/>
          <p:nvPr/>
        </p:nvSpPr>
        <p:spPr>
          <a:xfrm>
            <a:off x="4973617" y="1518432"/>
            <a:ext cx="3159166"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000" dirty="0" smtClean="0">
                <a:solidFill>
                  <a:srgbClr val="FFFF00"/>
                </a:solidFill>
              </a:rPr>
              <a:t>gash&gt; </a:t>
            </a:r>
            <a:r>
              <a:rPr lang="en-US" sz="2000" dirty="0" err="1" smtClean="0">
                <a:solidFill>
                  <a:srgbClr val="FFFF00"/>
                </a:solidFill>
              </a:rPr>
              <a:t>gcc</a:t>
            </a:r>
            <a:r>
              <a:rPr lang="en-US" sz="2000" dirty="0" smtClean="0">
                <a:solidFill>
                  <a:srgbClr val="FFFF00"/>
                </a:solidFill>
              </a:rPr>
              <a:t> </a:t>
            </a:r>
            <a:r>
              <a:rPr lang="en-US" sz="2000" dirty="0">
                <a:solidFill>
                  <a:srgbClr val="FFFF00"/>
                </a:solidFill>
              </a:rPr>
              <a:t>-Wall </a:t>
            </a:r>
            <a:r>
              <a:rPr lang="en-US" sz="2000" dirty="0" err="1">
                <a:solidFill>
                  <a:srgbClr val="FFFF00"/>
                </a:solidFill>
              </a:rPr>
              <a:t>managed.c</a:t>
            </a:r>
            <a:endParaRPr lang="en-US" sz="2000" dirty="0">
              <a:solidFill>
                <a:srgbClr val="FFFF00"/>
              </a:solidFill>
            </a:endParaRPr>
          </a:p>
          <a:p>
            <a:r>
              <a:rPr lang="en-US" sz="2000" dirty="0" smtClean="0">
                <a:solidFill>
                  <a:srgbClr val="FFFF00"/>
                </a:solidFill>
              </a:rPr>
              <a:t>gash&gt;</a:t>
            </a:r>
            <a:r>
              <a:rPr lang="en-US" sz="2000" b="1" dirty="0" smtClean="0">
                <a:solidFill>
                  <a:srgbClr val="FFFF00"/>
                </a:solidFill>
              </a:rPr>
              <a:t>.</a:t>
            </a:r>
            <a:r>
              <a:rPr lang="en-US" sz="2000" b="1" dirty="0">
                <a:solidFill>
                  <a:srgbClr val="FFFF00"/>
                </a:solidFill>
              </a:rPr>
              <a:t>/</a:t>
            </a:r>
            <a:r>
              <a:rPr lang="en-US" sz="2000" b="1" dirty="0" err="1">
                <a:solidFill>
                  <a:srgbClr val="FFFF00"/>
                </a:solidFill>
              </a:rPr>
              <a:t>a.out</a:t>
            </a:r>
            <a:endParaRPr lang="en-US" sz="2000" dirty="0">
              <a:solidFill>
                <a:srgbClr val="FFFF00"/>
              </a:solidFill>
            </a:endParaRPr>
          </a:p>
          <a:p>
            <a:r>
              <a:rPr lang="en-US" sz="2000" dirty="0">
                <a:solidFill>
                  <a:srgbClr val="FFFF00"/>
                </a:solidFill>
              </a:rPr>
              <a:t>Reaching s: Hello!</a:t>
            </a:r>
          </a:p>
          <a:p>
            <a:r>
              <a:rPr lang="en-US" sz="2000" dirty="0">
                <a:solidFill>
                  <a:srgbClr val="FFFF00"/>
                </a:solidFill>
              </a:rPr>
              <a:t>Reaching s: Hello</a:t>
            </a:r>
            <a:r>
              <a:rPr lang="en-US" sz="2000" dirty="0" smtClean="0">
                <a:solidFill>
                  <a:srgbClr val="FFFF00"/>
                </a:solidFill>
              </a:rPr>
              <a:t>!</a:t>
            </a:r>
            <a:endParaRPr lang="en-US" sz="2000" dirty="0">
              <a:solidFill>
                <a:srgbClr val="FFFF00"/>
              </a:solidFill>
            </a:endParaRP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387080" y="2175120"/>
              <a:ext cx="2528640" cy="1388520"/>
            </p14:xfrm>
          </p:contentPart>
        </mc:Choice>
        <mc:Fallback xmlns="">
          <p:pic>
            <p:nvPicPr>
              <p:cNvPr id="3" name="Ink 2"/>
              <p:cNvPicPr/>
              <p:nvPr/>
            </p:nvPicPr>
            <p:blipFill>
              <a:blip r:embed="rId3"/>
              <a:stretch>
                <a:fillRect/>
              </a:stretch>
            </p:blipFill>
            <p:spPr>
              <a:xfrm>
                <a:off x="1377720" y="2165760"/>
                <a:ext cx="2547360" cy="1407240"/>
              </a:xfrm>
              <a:prstGeom prst="rect">
                <a:avLst/>
              </a:prstGeom>
            </p:spPr>
          </p:pic>
        </mc:Fallback>
      </mc:AlternateContent>
    </p:spTree>
    <p:extLst>
      <p:ext uri="{BB962C8B-B14F-4D97-AF65-F5344CB8AC3E}">
        <p14:creationId xmlns:p14="http://schemas.microsoft.com/office/powerpoint/2010/main" val="2371366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15</a:t>
            </a:fld>
            <a:endParaRPr lang="en-US"/>
          </a:p>
        </p:txBody>
      </p:sp>
      <p:pic>
        <p:nvPicPr>
          <p:cNvPr id="3" name="Picture 2" descr="Screen Shot 2014-02-17 at 8.27.03 PM.png"/>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78311" y="170562"/>
            <a:ext cx="5727700" cy="260350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4822591" y="295444"/>
            <a:ext cx="1121296" cy="369332"/>
          </a:xfrm>
          <a:prstGeom prst="rect">
            <a:avLst/>
          </a:prstGeom>
          <a:noFill/>
        </p:spPr>
        <p:txBody>
          <a:bodyPr wrap="none" rtlCol="0">
            <a:spAutoFit/>
          </a:bodyPr>
          <a:lstStyle/>
          <a:p>
            <a:r>
              <a:rPr lang="en-US" dirty="0" smtClean="0"/>
              <a:t>PLDI 1996</a:t>
            </a:r>
            <a:endParaRPr lang="en-US" dirty="0"/>
          </a:p>
        </p:txBody>
      </p:sp>
      <p:pic>
        <p:nvPicPr>
          <p:cNvPr id="5" name="Picture 4" descr="Screen Shot 2014-02-17 at 8.28.04 PM.png"/>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522697" y="1355123"/>
            <a:ext cx="4252914" cy="3412141"/>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4555440" y="613800"/>
              <a:ext cx="2731320" cy="2390760"/>
            </p14:xfrm>
          </p:contentPart>
        </mc:Choice>
        <mc:Fallback xmlns="">
          <p:pic>
            <p:nvPicPr>
              <p:cNvPr id="6" name="Ink 5"/>
              <p:cNvPicPr/>
              <p:nvPr/>
            </p:nvPicPr>
            <p:blipFill>
              <a:blip r:embed="rId6"/>
              <a:stretch>
                <a:fillRect/>
              </a:stretch>
            </p:blipFill>
            <p:spPr>
              <a:xfrm>
                <a:off x="4546080" y="604440"/>
                <a:ext cx="2750040" cy="2409480"/>
              </a:xfrm>
              <a:prstGeom prst="rect">
                <a:avLst/>
              </a:prstGeom>
            </p:spPr>
          </p:pic>
        </mc:Fallback>
      </mc:AlternateContent>
    </p:spTree>
    <p:extLst>
      <p:ext uri="{BB962C8B-B14F-4D97-AF65-F5344CB8AC3E}">
        <p14:creationId xmlns:p14="http://schemas.microsoft.com/office/powerpoint/2010/main" val="29695677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paper from that conference…</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16</a:t>
            </a:fld>
            <a:endParaRPr lang="en-US"/>
          </a:p>
        </p:txBody>
      </p:sp>
      <p:pic>
        <p:nvPicPr>
          <p:cNvPr id="4" name="Picture 3" descr="Screen Shot 2014-02-17 at 9.09.50 PM.png"/>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75912" y="973669"/>
            <a:ext cx="6077974" cy="2143782"/>
          </a:xfrm>
          <a:prstGeom prst="rect">
            <a:avLst/>
          </a:prstGeom>
          <a:ln>
            <a:noFill/>
          </a:ln>
          <a:effectLst>
            <a:outerShdw blurRad="292100" dist="139700" dir="2700000" algn="tl" rotWithShape="0">
              <a:srgbClr val="333333">
                <a:alpha val="65000"/>
              </a:srgbClr>
            </a:outerShdw>
          </a:effectLst>
        </p:spPr>
      </p:pic>
      <p:pic>
        <p:nvPicPr>
          <p:cNvPr id="5" name="Picture 4" descr="Screen Shot 2014-02-17 at 9.10.21 PM.png"/>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639108" y="2537782"/>
            <a:ext cx="3828184" cy="222948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044212" y="1063229"/>
            <a:ext cx="1121296" cy="369332"/>
          </a:xfrm>
          <a:prstGeom prst="rect">
            <a:avLst/>
          </a:prstGeom>
          <a:noFill/>
        </p:spPr>
        <p:txBody>
          <a:bodyPr wrap="none" rtlCol="0">
            <a:spAutoFit/>
          </a:bodyPr>
          <a:lstStyle/>
          <a:p>
            <a:r>
              <a:rPr lang="en-US" dirty="0" smtClean="0"/>
              <a:t>PLDI 1996</a:t>
            </a:r>
            <a:endParaRPr lang="en-US" dirty="0"/>
          </a:p>
        </p:txBody>
      </p:sp>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5161680" y="1369080"/>
              <a:ext cx="878760" cy="70560"/>
            </p14:xfrm>
          </p:contentPart>
        </mc:Choice>
        <mc:Fallback xmlns="">
          <p:pic>
            <p:nvPicPr>
              <p:cNvPr id="7" name="Ink 6"/>
              <p:cNvPicPr/>
              <p:nvPr/>
            </p:nvPicPr>
            <p:blipFill>
              <a:blip r:embed="rId6"/>
              <a:stretch>
                <a:fillRect/>
              </a:stretch>
            </p:blipFill>
            <p:spPr>
              <a:xfrm>
                <a:off x="5152320" y="1359720"/>
                <a:ext cx="897480" cy="89280"/>
              </a:xfrm>
              <a:prstGeom prst="rect">
                <a:avLst/>
              </a:prstGeom>
            </p:spPr>
          </p:pic>
        </mc:Fallback>
      </mc:AlternateContent>
    </p:spTree>
    <p:extLst>
      <p:ext uri="{BB962C8B-B14F-4D97-AF65-F5344CB8AC3E}">
        <p14:creationId xmlns:p14="http://schemas.microsoft.com/office/powerpoint/2010/main" val="17834753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07B5A5-F0C2-644D-AEA7-E773B6B78F38}" type="slidenum">
              <a:rPr lang="en-US" smtClean="0"/>
              <a:pPr/>
              <a:t>17</a:t>
            </a:fld>
            <a:endParaRPr lang="en-US"/>
          </a:p>
        </p:txBody>
      </p:sp>
      <p:sp>
        <p:nvSpPr>
          <p:cNvPr id="8" name="TextBox 7"/>
          <p:cNvSpPr txBox="1"/>
          <p:nvPr/>
        </p:nvSpPr>
        <p:spPr>
          <a:xfrm>
            <a:off x="591864" y="415900"/>
            <a:ext cx="5082116"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800" dirty="0" smtClean="0"/>
              <a:t>Complaints about my earlier tool:</a:t>
            </a:r>
            <a:endParaRPr lang="en-US" sz="2800" dirty="0"/>
          </a:p>
        </p:txBody>
      </p:sp>
      <p:sp>
        <p:nvSpPr>
          <p:cNvPr id="9" name="TextBox 8"/>
          <p:cNvSpPr txBox="1"/>
          <p:nvPr/>
        </p:nvSpPr>
        <p:spPr>
          <a:xfrm>
            <a:off x="3308153" y="3992693"/>
            <a:ext cx="4916731"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2400" dirty="0" err="1" smtClean="0">
                <a:latin typeface="Courier New"/>
                <a:cs typeface="Courier New"/>
              </a:rPr>
              <a:t>comp.os.linux</a:t>
            </a:r>
            <a:r>
              <a:rPr lang="en-US" sz="2400" dirty="0" smtClean="0"/>
              <a:t> post, August 1994 </a:t>
            </a:r>
            <a:endParaRPr lang="en-US" sz="2400" dirty="0"/>
          </a:p>
        </p:txBody>
      </p:sp>
      <p:pic>
        <p:nvPicPr>
          <p:cNvPr id="10" name="Picture 9" descr="Screen Shot 2013-09-16 at 10.53.37 AM.png"/>
          <p:cNvPicPr>
            <a:picLocks noChangeAspect="1"/>
          </p:cNvPicPr>
          <p:nvPr/>
        </p:nvPicPr>
        <p:blipFill rotWithShape="1">
          <a:blip r:embed="rId2">
            <a:extLst>
              <a:ext uri="{28A0092B-C50C-407E-A947-70E740481C1C}">
                <a14:useLocalDpi xmlns:a14="http://schemas.microsoft.com/office/drawing/2010/main" val="0"/>
              </a:ext>
            </a:extLst>
          </a:blip>
          <a:srcRect t="53703"/>
          <a:stretch/>
        </p:blipFill>
        <p:spPr>
          <a:xfrm>
            <a:off x="147683" y="1190177"/>
            <a:ext cx="8718762" cy="2004971"/>
          </a:xfrm>
          <a:prstGeom prst="rect">
            <a:avLst/>
          </a:prstGeom>
        </p:spPr>
      </p:pic>
      <p:pic>
        <p:nvPicPr>
          <p:cNvPr id="11" name="Picture 10" descr="Screen Shot 2013-09-16 at 10.54.19 AM.png"/>
          <p:cNvPicPr>
            <a:picLocks noChangeAspect="1"/>
          </p:cNvPicPr>
          <p:nvPr/>
        </p:nvPicPr>
        <p:blipFill rotWithShape="1">
          <a:blip r:embed="rId3">
            <a:extLst>
              <a:ext uri="{28A0092B-C50C-407E-A947-70E740481C1C}">
                <a14:useLocalDpi xmlns:a14="http://schemas.microsoft.com/office/drawing/2010/main" val="0"/>
              </a:ext>
            </a:extLst>
          </a:blip>
          <a:srcRect l="4438" t="41785" r="5222" b="13477"/>
          <a:stretch/>
        </p:blipFill>
        <p:spPr>
          <a:xfrm>
            <a:off x="528683" y="3154491"/>
            <a:ext cx="7696200" cy="83820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063440" y="1726920"/>
              <a:ext cx="6921360" cy="2057400"/>
            </p14:xfrm>
          </p:contentPart>
        </mc:Choice>
        <mc:Fallback xmlns="">
          <p:pic>
            <p:nvPicPr>
              <p:cNvPr id="2" name="Ink 1"/>
              <p:cNvPicPr/>
              <p:nvPr/>
            </p:nvPicPr>
            <p:blipFill>
              <a:blip r:embed="rId5"/>
              <a:stretch>
                <a:fillRect/>
              </a:stretch>
            </p:blipFill>
            <p:spPr>
              <a:xfrm>
                <a:off x="1054080" y="1717560"/>
                <a:ext cx="6940080" cy="2076120"/>
              </a:xfrm>
              <a:prstGeom prst="rect">
                <a:avLst/>
              </a:prstGeom>
            </p:spPr>
          </p:pic>
        </mc:Fallback>
      </mc:AlternateContent>
    </p:spTree>
    <p:extLst>
      <p:ext uri="{BB962C8B-B14F-4D97-AF65-F5344CB8AC3E}">
        <p14:creationId xmlns:p14="http://schemas.microsoft.com/office/powerpoint/2010/main" val="27806102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“Willy-Nilly” Memory Management </a:t>
            </a:r>
            <a:endParaRPr lang="en-US" dirty="0"/>
          </a:p>
        </p:txBody>
      </p:sp>
      <p:sp>
        <p:nvSpPr>
          <p:cNvPr id="5" name="Slide Number Placeholder 4"/>
          <p:cNvSpPr>
            <a:spLocks noGrp="1"/>
          </p:cNvSpPr>
          <p:nvPr>
            <p:ph type="sldNum" sz="quarter" idx="12"/>
          </p:nvPr>
        </p:nvSpPr>
        <p:spPr/>
        <p:txBody>
          <a:bodyPr/>
          <a:lstStyle/>
          <a:p>
            <a:fld id="{6507B5A5-F0C2-644D-AEA7-E773B6B78F38}" type="slidenum">
              <a:rPr lang="en-US" smtClean="0"/>
              <a:pPr/>
              <a:t>18</a:t>
            </a:fld>
            <a:endParaRPr lang="en-US"/>
          </a:p>
        </p:txBody>
      </p:sp>
      <p:sp>
        <p:nvSpPr>
          <p:cNvPr id="6" name="Down Arrow 5"/>
          <p:cNvSpPr/>
          <p:nvPr/>
        </p:nvSpPr>
        <p:spPr>
          <a:xfrm>
            <a:off x="3617349" y="1374919"/>
            <a:ext cx="1394775" cy="189665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457200" y="3271572"/>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Systematic Memory Management </a:t>
            </a:r>
            <a:endParaRPr lang="en-US" dirty="0"/>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891720" y="1000440"/>
              <a:ext cx="2462040" cy="3198960"/>
            </p14:xfrm>
          </p:contentPart>
        </mc:Choice>
        <mc:Fallback xmlns="">
          <p:pic>
            <p:nvPicPr>
              <p:cNvPr id="3" name="Ink 2"/>
              <p:cNvPicPr/>
              <p:nvPr/>
            </p:nvPicPr>
            <p:blipFill>
              <a:blip r:embed="rId3"/>
              <a:stretch>
                <a:fillRect/>
              </a:stretch>
            </p:blipFill>
            <p:spPr>
              <a:xfrm>
                <a:off x="882360" y="991080"/>
                <a:ext cx="2480760" cy="3217680"/>
              </a:xfrm>
              <a:prstGeom prst="rect">
                <a:avLst/>
              </a:prstGeom>
            </p:spPr>
          </p:pic>
        </mc:Fallback>
      </mc:AlternateContent>
    </p:spTree>
    <p:extLst>
      <p:ext uri="{BB962C8B-B14F-4D97-AF65-F5344CB8AC3E}">
        <p14:creationId xmlns:p14="http://schemas.microsoft.com/office/powerpoint/2010/main" val="19675357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Today</a:t>
            </a:r>
            <a:endParaRPr lang="en-US" dirty="0"/>
          </a:p>
        </p:txBody>
      </p:sp>
      <p:sp>
        <p:nvSpPr>
          <p:cNvPr id="3" name="Content Placeholder 2"/>
          <p:cNvSpPr>
            <a:spLocks noGrp="1"/>
          </p:cNvSpPr>
          <p:nvPr>
            <p:ph idx="1"/>
          </p:nvPr>
        </p:nvSpPr>
        <p:spPr/>
        <p:txBody>
          <a:bodyPr/>
          <a:lstStyle/>
          <a:p>
            <a:pPr marL="0" indent="0">
              <a:buNone/>
            </a:pPr>
            <a:r>
              <a:rPr lang="en-US" dirty="0" smtClean="0"/>
              <a:t>Recap: </a:t>
            </a:r>
          </a:p>
          <a:p>
            <a:pPr marL="0" indent="0">
              <a:buNone/>
            </a:pPr>
            <a:r>
              <a:rPr lang="en-US" b="1" dirty="0"/>
              <a:t>	</a:t>
            </a:r>
            <a:r>
              <a:rPr lang="en-US" b="1" dirty="0" smtClean="0"/>
              <a:t>Explicit vs. Automatic Memory Management</a:t>
            </a:r>
          </a:p>
          <a:p>
            <a:pPr marL="0" indent="0">
              <a:buNone/>
            </a:pPr>
            <a:r>
              <a:rPr lang="en-US" dirty="0" smtClean="0"/>
              <a:t>More Advanced Managed Memory</a:t>
            </a:r>
          </a:p>
          <a:p>
            <a:pPr marL="0" indent="0">
              <a:buNone/>
            </a:pPr>
            <a:r>
              <a:rPr lang="en-US" b="1" dirty="0" smtClean="0"/>
              <a:t>Systematic, Explicit Memory Management</a:t>
            </a:r>
          </a:p>
        </p:txBody>
      </p:sp>
      <p:sp>
        <p:nvSpPr>
          <p:cNvPr id="4" name="Slide Number Placeholder 3"/>
          <p:cNvSpPr>
            <a:spLocks noGrp="1"/>
          </p:cNvSpPr>
          <p:nvPr>
            <p:ph type="sldNum" sz="quarter" idx="12"/>
          </p:nvPr>
        </p:nvSpPr>
        <p:spPr/>
        <p:txBody>
          <a:bodyPr/>
          <a:lstStyle/>
          <a:p>
            <a:fld id="{6507B5A5-F0C2-644D-AEA7-E773B6B78F38}" type="slidenum">
              <a:rPr lang="en-US" smtClean="0"/>
              <a:t>1</a:t>
            </a:fld>
            <a:endParaRPr lang="en-US"/>
          </a:p>
        </p:txBody>
      </p:sp>
      <p:sp>
        <p:nvSpPr>
          <p:cNvPr id="5" name="Rectangle 4"/>
          <p:cNvSpPr/>
          <p:nvPr/>
        </p:nvSpPr>
        <p:spPr>
          <a:xfrm>
            <a:off x="3733464" y="3698888"/>
            <a:ext cx="4472536" cy="375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Last 15 minutes: Forming Teams for PS3</a:t>
            </a:r>
            <a:endParaRPr lang="en-US" sz="2000"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419400" y="2255040"/>
              <a:ext cx="7941240" cy="2628720"/>
            </p14:xfrm>
          </p:contentPart>
        </mc:Choice>
        <mc:Fallback xmlns="">
          <p:pic>
            <p:nvPicPr>
              <p:cNvPr id="6" name="Ink 5"/>
              <p:cNvPicPr/>
              <p:nvPr/>
            </p:nvPicPr>
            <p:blipFill>
              <a:blip r:embed="rId3"/>
              <a:stretch>
                <a:fillRect/>
              </a:stretch>
            </p:blipFill>
            <p:spPr>
              <a:xfrm>
                <a:off x="410040" y="2245680"/>
                <a:ext cx="7959960" cy="2647440"/>
              </a:xfrm>
              <a:prstGeom prst="rect">
                <a:avLst/>
              </a:prstGeom>
            </p:spPr>
          </p:pic>
        </mc:Fallback>
      </mc:AlternateContent>
    </p:spTree>
    <p:extLst>
      <p:ext uri="{BB962C8B-B14F-4D97-AF65-F5344CB8AC3E}">
        <p14:creationId xmlns:p14="http://schemas.microsoft.com/office/powerpoint/2010/main" val="17009143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507B5A5-F0C2-644D-AEA7-E773B6B78F38}" type="slidenum">
              <a:rPr lang="en-US" smtClean="0"/>
              <a:pPr/>
              <a:t>19</a:t>
            </a:fld>
            <a:endParaRPr lang="en-US"/>
          </a:p>
        </p:txBody>
      </p:sp>
      <p:pic>
        <p:nvPicPr>
          <p:cNvPr id="8" name="Picture 7" descr="Screen Shot 2013-09-16 at 1.46.17 PM.png"/>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221623" y="116102"/>
            <a:ext cx="6248355" cy="4482515"/>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6657156" y="3298318"/>
            <a:ext cx="2271088"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i="1" dirty="0"/>
              <a:t>Static Detection of Dynamic Memory </a:t>
            </a:r>
            <a:r>
              <a:rPr lang="en-US" sz="2000" i="1" dirty="0" smtClean="0"/>
              <a:t>Errors</a:t>
            </a:r>
            <a:r>
              <a:rPr lang="en-US" sz="2000" dirty="0" smtClean="0"/>
              <a:t>, David Evans, PLDI May 1996</a:t>
            </a:r>
            <a:endParaRPr lang="en-US" sz="2000" dirty="0"/>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18960" y="146160"/>
              <a:ext cx="5715720" cy="854280"/>
            </p14:xfrm>
          </p:contentPart>
        </mc:Choice>
        <mc:Fallback xmlns="">
          <p:pic>
            <p:nvPicPr>
              <p:cNvPr id="2" name="Ink 1"/>
              <p:cNvPicPr/>
              <p:nvPr/>
            </p:nvPicPr>
            <p:blipFill>
              <a:blip r:embed="rId5"/>
              <a:stretch>
                <a:fillRect/>
              </a:stretch>
            </p:blipFill>
            <p:spPr>
              <a:xfrm>
                <a:off x="309600" y="136800"/>
                <a:ext cx="5734440" cy="873000"/>
              </a:xfrm>
              <a:prstGeom prst="rect">
                <a:avLst/>
              </a:prstGeom>
            </p:spPr>
          </p:pic>
        </mc:Fallback>
      </mc:AlternateContent>
    </p:spTree>
    <p:extLst>
      <p:ext uri="{BB962C8B-B14F-4D97-AF65-F5344CB8AC3E}">
        <p14:creationId xmlns:p14="http://schemas.microsoft.com/office/powerpoint/2010/main" val="26303777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507B5A5-F0C2-644D-AEA7-E773B6B78F38}" type="slidenum">
              <a:rPr lang="en-US" smtClean="0"/>
              <a:pPr/>
              <a:t>20</a:t>
            </a:fld>
            <a:endParaRPr lang="en-US"/>
          </a:p>
        </p:txBody>
      </p:sp>
      <p:pic>
        <p:nvPicPr>
          <p:cNvPr id="7" name="Picture 6" descr="Screen Shot 2013-09-16 at 2.08.41 PM.png"/>
          <p:cNvPicPr>
            <a:picLocks noChangeAspect="1"/>
          </p:cNvPicPr>
          <p:nvPr/>
        </p:nvPicPr>
        <p:blipFill rotWithShape="1">
          <a:blip r:embed="rId2">
            <a:extLst>
              <a:ext uri="{28A0092B-C50C-407E-A947-70E740481C1C}">
                <a14:useLocalDpi xmlns:a14="http://schemas.microsoft.com/office/drawing/2010/main" val="0"/>
              </a:ext>
            </a:extLst>
          </a:blip>
          <a:srcRect l="3969" t="7692" r="3439"/>
          <a:stretch/>
        </p:blipFill>
        <p:spPr>
          <a:xfrm>
            <a:off x="422080" y="493768"/>
            <a:ext cx="6811676" cy="3094323"/>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158840" y="848520"/>
              <a:ext cx="4550400" cy="1551960"/>
            </p14:xfrm>
          </p:contentPart>
        </mc:Choice>
        <mc:Fallback xmlns="">
          <p:pic>
            <p:nvPicPr>
              <p:cNvPr id="2" name="Ink 1"/>
              <p:cNvPicPr/>
              <p:nvPr/>
            </p:nvPicPr>
            <p:blipFill>
              <a:blip r:embed="rId4"/>
              <a:stretch>
                <a:fillRect/>
              </a:stretch>
            </p:blipFill>
            <p:spPr>
              <a:xfrm>
                <a:off x="1149480" y="839160"/>
                <a:ext cx="4569120" cy="1570680"/>
              </a:xfrm>
              <a:prstGeom prst="rect">
                <a:avLst/>
              </a:prstGeom>
            </p:spPr>
          </p:pic>
        </mc:Fallback>
      </mc:AlternateContent>
    </p:spTree>
    <p:extLst>
      <p:ext uri="{BB962C8B-B14F-4D97-AF65-F5344CB8AC3E}">
        <p14:creationId xmlns:p14="http://schemas.microsoft.com/office/powerpoint/2010/main" val="35469281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507B5A5-F0C2-644D-AEA7-E773B6B78F38}" type="slidenum">
              <a:rPr lang="en-US" smtClean="0"/>
              <a:pPr/>
              <a:t>21</a:t>
            </a:fld>
            <a:endParaRPr lang="en-US"/>
          </a:p>
        </p:txBody>
      </p:sp>
      <p:pic>
        <p:nvPicPr>
          <p:cNvPr id="7" name="Picture 6" descr="Screen Shot 2013-09-16 at 2.08.41 PM.png"/>
          <p:cNvPicPr>
            <a:picLocks noChangeAspect="1"/>
          </p:cNvPicPr>
          <p:nvPr/>
        </p:nvPicPr>
        <p:blipFill rotWithShape="1">
          <a:blip r:embed="rId2">
            <a:extLst>
              <a:ext uri="{28A0092B-C50C-407E-A947-70E740481C1C}">
                <a14:useLocalDpi xmlns:a14="http://schemas.microsoft.com/office/drawing/2010/main" val="0"/>
              </a:ext>
            </a:extLst>
          </a:blip>
          <a:srcRect l="3969" t="7692" r="3439"/>
          <a:stretch/>
        </p:blipFill>
        <p:spPr>
          <a:xfrm>
            <a:off x="294224" y="672748"/>
            <a:ext cx="6564131" cy="2703943"/>
          </a:xfrm>
          <a:prstGeom prst="rect">
            <a:avLst/>
          </a:prstGeom>
          <a:ln>
            <a:noFill/>
          </a:ln>
          <a:effectLst>
            <a:outerShdw blurRad="292100" dist="139700" dir="2700000" algn="tl" rotWithShape="0">
              <a:srgbClr val="333333">
                <a:alpha val="65000"/>
              </a:srgbClr>
            </a:outerShdw>
          </a:effectLst>
        </p:spPr>
      </p:pic>
      <p:pic>
        <p:nvPicPr>
          <p:cNvPr id="9" name="Picture 8" descr="Screen Shot 2013-09-16 at 2.09.28 PM.png"/>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253784" y="2396707"/>
            <a:ext cx="6594011" cy="156663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685800" y="4229100"/>
            <a:ext cx="7794922"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2000" dirty="0" smtClean="0"/>
              <a:t>Note: these are “compile-time” errors (just produced by a separate tool).</a:t>
            </a:r>
            <a:endParaRPr lang="en-US" sz="2000" dirty="0"/>
          </a:p>
        </p:txBody>
      </p:sp>
    </p:spTree>
    <p:extLst>
      <p:ext uri="{BB962C8B-B14F-4D97-AF65-F5344CB8AC3E}">
        <p14:creationId xmlns:p14="http://schemas.microsoft.com/office/powerpoint/2010/main" val="9933625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507B5A5-F0C2-644D-AEA7-E773B6B78F38}" type="slidenum">
              <a:rPr lang="en-US" smtClean="0"/>
              <a:pPr/>
              <a:t>22</a:t>
            </a:fld>
            <a:endParaRPr lang="en-US"/>
          </a:p>
        </p:txBody>
      </p:sp>
      <p:sp>
        <p:nvSpPr>
          <p:cNvPr id="6" name="Rectangle 5"/>
          <p:cNvSpPr/>
          <p:nvPr/>
        </p:nvSpPr>
        <p:spPr>
          <a:xfrm>
            <a:off x="1079449" y="509231"/>
            <a:ext cx="7253753"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dirty="0"/>
              <a:t>A </a:t>
            </a:r>
            <a:r>
              <a:rPr lang="en-US" sz="2000" b="1" i="1" dirty="0"/>
              <a:t>box</a:t>
            </a:r>
            <a:r>
              <a:rPr lang="en-US" sz="2000" dirty="0"/>
              <a:t> is a reference to a heap allocation holding another value. There are two kinds of boxes: </a:t>
            </a:r>
            <a:r>
              <a:rPr lang="en-US" sz="2000" b="1" i="1" dirty="0"/>
              <a:t>managed boxes</a:t>
            </a:r>
            <a:r>
              <a:rPr lang="en-US" sz="2000" dirty="0"/>
              <a:t> and </a:t>
            </a:r>
            <a:r>
              <a:rPr lang="en-US" sz="2000" b="1" i="1" dirty="0"/>
              <a:t>owned boxes</a:t>
            </a:r>
            <a:r>
              <a:rPr lang="en-US" sz="2000" dirty="0" smtClean="0"/>
              <a:t>.</a:t>
            </a:r>
          </a:p>
          <a:p>
            <a:endParaRPr lang="en-US" sz="2000" dirty="0"/>
          </a:p>
          <a:p>
            <a:r>
              <a:rPr lang="en-US" sz="2000" dirty="0"/>
              <a:t>An </a:t>
            </a:r>
            <a:r>
              <a:rPr lang="en-US" sz="2000" b="1" i="1" dirty="0"/>
              <a:t>owned box</a:t>
            </a:r>
            <a:r>
              <a:rPr lang="en-US" sz="2000" dirty="0"/>
              <a:t> type or value is constructed by the prefix tilde sigil </a:t>
            </a:r>
            <a:r>
              <a:rPr lang="en-US" sz="2000" b="1" dirty="0"/>
              <a:t>~</a:t>
            </a:r>
            <a:r>
              <a:rPr lang="en-US" sz="2000" dirty="0" smtClean="0"/>
              <a:t>.</a:t>
            </a:r>
            <a:endParaRPr lang="en-US" sz="2000" dirty="0"/>
          </a:p>
          <a:p>
            <a:pPr algn="r"/>
            <a:r>
              <a:rPr lang="en-US" sz="2000" dirty="0" smtClean="0"/>
              <a:t>Rust Manual, Section 9.1.4</a:t>
            </a:r>
            <a:endParaRPr lang="en-US" sz="2000" dirty="0"/>
          </a:p>
        </p:txBody>
      </p:sp>
      <p:sp>
        <p:nvSpPr>
          <p:cNvPr id="2" name="Rectangle 1"/>
          <p:cNvSpPr/>
          <p:nvPr/>
        </p:nvSpPr>
        <p:spPr>
          <a:xfrm>
            <a:off x="1627625" y="2787655"/>
            <a:ext cx="5795877" cy="523220"/>
          </a:xfrm>
          <a:prstGeom prst="rect">
            <a:avLst/>
          </a:prstGeom>
        </p:spPr>
        <p:txBody>
          <a:bodyPr wrap="none">
            <a:spAutoFit/>
          </a:bodyPr>
          <a:lstStyle/>
          <a:p>
            <a:r>
              <a:rPr lang="en-US" sz="2800" dirty="0"/>
              <a:t>let </a:t>
            </a:r>
            <a:r>
              <a:rPr lang="en-US" sz="2800" b="1" dirty="0" err="1"/>
              <a:t>mut</a:t>
            </a:r>
            <a:r>
              <a:rPr lang="en-US" sz="2800" dirty="0"/>
              <a:t> </a:t>
            </a:r>
            <a:r>
              <a:rPr lang="en-US" sz="2800" dirty="0" err="1"/>
              <a:t>gname</a:t>
            </a:r>
            <a:r>
              <a:rPr lang="en-US" sz="2800" dirty="0"/>
              <a:t> : </a:t>
            </a:r>
            <a:r>
              <a:rPr lang="en-US" sz="2800" b="1" dirty="0"/>
              <a:t>~</a:t>
            </a:r>
            <a:r>
              <a:rPr lang="en-US" sz="2800" dirty="0" err="1"/>
              <a:t>str</a:t>
            </a:r>
            <a:r>
              <a:rPr lang="en-US" sz="2800" dirty="0"/>
              <a:t> = ~"annotations";</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754640" y="1149480"/>
              <a:ext cx="5449680" cy="2279160"/>
            </p14:xfrm>
          </p:contentPart>
        </mc:Choice>
        <mc:Fallback xmlns="">
          <p:pic>
            <p:nvPicPr>
              <p:cNvPr id="3" name="Ink 2"/>
              <p:cNvPicPr/>
              <p:nvPr/>
            </p:nvPicPr>
            <p:blipFill>
              <a:blip r:embed="rId3"/>
              <a:stretch>
                <a:fillRect/>
              </a:stretch>
            </p:blipFill>
            <p:spPr>
              <a:xfrm>
                <a:off x="1745280" y="1140120"/>
                <a:ext cx="5468400" cy="2297880"/>
              </a:xfrm>
              <a:prstGeom prst="rect">
                <a:avLst/>
              </a:prstGeom>
            </p:spPr>
          </p:pic>
        </mc:Fallback>
      </mc:AlternateContent>
    </p:spTree>
    <p:extLst>
      <p:ext uri="{BB962C8B-B14F-4D97-AF65-F5344CB8AC3E}">
        <p14:creationId xmlns:p14="http://schemas.microsoft.com/office/powerpoint/2010/main" val="40217791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Pointers</a:t>
            </a:r>
            <a:endParaRPr lang="en-US" dirty="0"/>
          </a:p>
        </p:txBody>
      </p:sp>
      <p:sp>
        <p:nvSpPr>
          <p:cNvPr id="3" name="Content Placeholder 2"/>
          <p:cNvSpPr>
            <a:spLocks noGrp="1"/>
          </p:cNvSpPr>
          <p:nvPr>
            <p:ph idx="1"/>
          </p:nvPr>
        </p:nvSpPr>
        <p:spPr>
          <a:xfrm>
            <a:off x="457200" y="1200151"/>
            <a:ext cx="3114309" cy="3394472"/>
          </a:xfrm>
        </p:spPr>
        <p:txBody>
          <a:bodyPr/>
          <a:lstStyle/>
          <a:p>
            <a:pPr marL="0" indent="0">
              <a:buNone/>
            </a:pPr>
            <a:r>
              <a:rPr lang="en-US" dirty="0" smtClean="0"/>
              <a:t>Lose reference of owned pointer after it is transferred.</a:t>
            </a:r>
            <a:endParaRPr lang="en-US" dirty="0"/>
          </a:p>
        </p:txBody>
      </p:sp>
      <p:sp>
        <p:nvSpPr>
          <p:cNvPr id="4" name="Slide Number Placeholder 3"/>
          <p:cNvSpPr>
            <a:spLocks noGrp="1"/>
          </p:cNvSpPr>
          <p:nvPr>
            <p:ph type="sldNum" sz="quarter" idx="12"/>
          </p:nvPr>
        </p:nvSpPr>
        <p:spPr/>
        <p:txBody>
          <a:bodyPr/>
          <a:lstStyle/>
          <a:p>
            <a:fld id="{6507B5A5-F0C2-644D-AEA7-E773B6B78F38}" type="slidenum">
              <a:rPr lang="en-US" smtClean="0"/>
              <a:t>23</a:t>
            </a:fld>
            <a:endParaRPr lang="en-US"/>
          </a:p>
        </p:txBody>
      </p:sp>
      <p:sp>
        <p:nvSpPr>
          <p:cNvPr id="5" name="Rectangle 4"/>
          <p:cNvSpPr/>
          <p:nvPr/>
        </p:nvSpPr>
        <p:spPr>
          <a:xfrm>
            <a:off x="3784606" y="1343018"/>
            <a:ext cx="4902194" cy="2308324"/>
          </a:xfrm>
          <a:prstGeom prst="rect">
            <a:avLst/>
          </a:prstGeom>
          <a:solidFill>
            <a:schemeClr val="bg2">
              <a:lumMod val="90000"/>
            </a:schemeClr>
          </a:solidFill>
        </p:spPr>
        <p:txBody>
          <a:bodyPr wrap="square">
            <a:spAutoFit/>
          </a:bodyPr>
          <a:lstStyle/>
          <a:p>
            <a:r>
              <a:rPr lang="is-IS" sz="2400" dirty="0"/>
              <a:t>fn main() {</a:t>
            </a:r>
          </a:p>
          <a:p>
            <a:r>
              <a:rPr lang="en-US" sz="2400" dirty="0"/>
              <a:t>   let owned = ~"All mine!";</a:t>
            </a:r>
          </a:p>
          <a:p>
            <a:r>
              <a:rPr lang="en-US" sz="2400" dirty="0"/>
              <a:t>   </a:t>
            </a:r>
            <a:r>
              <a:rPr lang="en-US" sz="2400" dirty="0" err="1"/>
              <a:t>println</a:t>
            </a:r>
            <a:r>
              <a:rPr lang="en-US" sz="2400" dirty="0"/>
              <a:t>!("Whose is it? {:s}", owned);</a:t>
            </a:r>
          </a:p>
          <a:p>
            <a:r>
              <a:rPr lang="en-US" sz="2400" dirty="0"/>
              <a:t>   let stolen = owned;</a:t>
            </a:r>
          </a:p>
          <a:p>
            <a:r>
              <a:rPr lang="en-US" sz="2400" dirty="0"/>
              <a:t>   </a:t>
            </a:r>
            <a:r>
              <a:rPr lang="en-US" sz="2400" dirty="0" err="1"/>
              <a:t>println</a:t>
            </a:r>
            <a:r>
              <a:rPr lang="en-US" sz="2400" dirty="0"/>
              <a:t>!("Whose is it? {:s}", stolen);</a:t>
            </a:r>
          </a:p>
          <a:p>
            <a:r>
              <a:rPr lang="en-US" sz="2400" dirty="0" smtClean="0"/>
              <a:t>}</a:t>
            </a:r>
            <a:endParaRPr lang="en-US" sz="2400"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4115160" y="1520280"/>
              <a:ext cx="4044240" cy="2498400"/>
            </p14:xfrm>
          </p:contentPart>
        </mc:Choice>
        <mc:Fallback xmlns="">
          <p:pic>
            <p:nvPicPr>
              <p:cNvPr id="6" name="Ink 5"/>
              <p:cNvPicPr/>
              <p:nvPr/>
            </p:nvPicPr>
            <p:blipFill>
              <a:blip r:embed="rId3"/>
              <a:stretch>
                <a:fillRect/>
              </a:stretch>
            </p:blipFill>
            <p:spPr>
              <a:xfrm>
                <a:off x="4105800" y="1510920"/>
                <a:ext cx="4062960" cy="2517120"/>
              </a:xfrm>
              <a:prstGeom prst="rect">
                <a:avLst/>
              </a:prstGeom>
            </p:spPr>
          </p:pic>
        </mc:Fallback>
      </mc:AlternateContent>
    </p:spTree>
    <p:extLst>
      <p:ext uri="{BB962C8B-B14F-4D97-AF65-F5344CB8AC3E}">
        <p14:creationId xmlns:p14="http://schemas.microsoft.com/office/powerpoint/2010/main" val="3222257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07B5A5-F0C2-644D-AEA7-E773B6B78F38}" type="slidenum">
              <a:rPr lang="en-US" smtClean="0"/>
              <a:t>24</a:t>
            </a:fld>
            <a:endParaRPr lang="en-US"/>
          </a:p>
        </p:txBody>
      </p:sp>
      <p:sp>
        <p:nvSpPr>
          <p:cNvPr id="5" name="Rectangle 4"/>
          <p:cNvSpPr/>
          <p:nvPr/>
        </p:nvSpPr>
        <p:spPr>
          <a:xfrm>
            <a:off x="316192" y="213156"/>
            <a:ext cx="4902194" cy="1938992"/>
          </a:xfrm>
          <a:prstGeom prst="rect">
            <a:avLst/>
          </a:prstGeom>
          <a:solidFill>
            <a:schemeClr val="bg2">
              <a:lumMod val="90000"/>
            </a:schemeClr>
          </a:solidFill>
        </p:spPr>
        <p:txBody>
          <a:bodyPr wrap="square">
            <a:spAutoFit/>
          </a:bodyPr>
          <a:lstStyle/>
          <a:p>
            <a:r>
              <a:rPr lang="is-IS" sz="2400" dirty="0"/>
              <a:t>fn main() {</a:t>
            </a:r>
          </a:p>
          <a:p>
            <a:r>
              <a:rPr lang="en-US" sz="2400" dirty="0"/>
              <a:t>   let owned = ~"All mine!";</a:t>
            </a:r>
          </a:p>
          <a:p>
            <a:r>
              <a:rPr lang="en-US" sz="2400" dirty="0" smtClean="0"/>
              <a:t>   let </a:t>
            </a:r>
            <a:r>
              <a:rPr lang="en-US" sz="2400" dirty="0"/>
              <a:t>stolen = owned;</a:t>
            </a:r>
          </a:p>
          <a:p>
            <a:r>
              <a:rPr lang="en-US" sz="2400" dirty="0" smtClean="0">
                <a:solidFill>
                  <a:srgbClr val="FF0000"/>
                </a:solidFill>
              </a:rPr>
              <a:t>   </a:t>
            </a:r>
            <a:r>
              <a:rPr lang="en-US" sz="2400" dirty="0" err="1" smtClean="0">
                <a:solidFill>
                  <a:srgbClr val="FF0000"/>
                </a:solidFill>
              </a:rPr>
              <a:t>println</a:t>
            </a:r>
            <a:r>
              <a:rPr lang="en-US" sz="2400" dirty="0">
                <a:solidFill>
                  <a:srgbClr val="FF0000"/>
                </a:solidFill>
              </a:rPr>
              <a:t>!("Whose is it? {:s}", owned);</a:t>
            </a:r>
          </a:p>
          <a:p>
            <a:r>
              <a:rPr lang="en-US" sz="2400" dirty="0" smtClean="0"/>
              <a:t>}</a:t>
            </a:r>
            <a:endParaRPr lang="en-US" sz="2400" dirty="0"/>
          </a:p>
        </p:txBody>
      </p:sp>
      <p:sp>
        <p:nvSpPr>
          <p:cNvPr id="9" name="Rectangle 8"/>
          <p:cNvSpPr/>
          <p:nvPr/>
        </p:nvSpPr>
        <p:spPr>
          <a:xfrm>
            <a:off x="779517" y="1865587"/>
            <a:ext cx="7907283" cy="310854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1600" dirty="0">
                <a:solidFill>
                  <a:srgbClr val="FFFF00"/>
                </a:solidFill>
              </a:rPr>
              <a:t>owned.rs:4:34: 4:39 error: use of moved value: `owned`</a:t>
            </a:r>
          </a:p>
          <a:p>
            <a:r>
              <a:rPr lang="en-US" sz="1600" dirty="0">
                <a:solidFill>
                  <a:srgbClr val="FFFF00"/>
                </a:solidFill>
              </a:rPr>
              <a:t>owned.rs:4    </a:t>
            </a:r>
            <a:r>
              <a:rPr lang="en-US" sz="1600" dirty="0" err="1">
                <a:solidFill>
                  <a:srgbClr val="FFFF00"/>
                </a:solidFill>
              </a:rPr>
              <a:t>println</a:t>
            </a:r>
            <a:r>
              <a:rPr lang="en-US" sz="1600" dirty="0">
                <a:solidFill>
                  <a:srgbClr val="FFFF00"/>
                </a:solidFill>
              </a:rPr>
              <a:t>!("Whose is it? {:s}", owned);</a:t>
            </a:r>
          </a:p>
          <a:p>
            <a:r>
              <a:rPr lang="en-US" sz="1600" dirty="0">
                <a:solidFill>
                  <a:srgbClr val="FFFF00"/>
                </a:solidFill>
              </a:rPr>
              <a:t>                                            ^~~~~</a:t>
            </a:r>
          </a:p>
          <a:p>
            <a:r>
              <a:rPr lang="en-US" sz="1600" dirty="0">
                <a:solidFill>
                  <a:srgbClr val="FFFF00"/>
                </a:solidFill>
              </a:rPr>
              <a:t>note: in expansion of </a:t>
            </a:r>
            <a:r>
              <a:rPr lang="en-US" sz="1600" dirty="0" err="1">
                <a:solidFill>
                  <a:srgbClr val="FFFF00"/>
                </a:solidFill>
              </a:rPr>
              <a:t>format_args</a:t>
            </a:r>
            <a:r>
              <a:rPr lang="en-US" sz="1600" dirty="0">
                <a:solidFill>
                  <a:srgbClr val="FFFF00"/>
                </a:solidFill>
              </a:rPr>
              <a:t>!</a:t>
            </a:r>
          </a:p>
          <a:p>
            <a:r>
              <a:rPr lang="en-US" sz="1600" dirty="0">
                <a:solidFill>
                  <a:srgbClr val="FFFF00"/>
                </a:solidFill>
              </a:rPr>
              <a:t>&lt;</a:t>
            </a:r>
            <a:r>
              <a:rPr lang="en-US" sz="1600" dirty="0" err="1">
                <a:solidFill>
                  <a:srgbClr val="FFFF00"/>
                </a:solidFill>
              </a:rPr>
              <a:t>std</a:t>
            </a:r>
            <a:r>
              <a:rPr lang="en-US" sz="1600" dirty="0">
                <a:solidFill>
                  <a:srgbClr val="FFFF00"/>
                </a:solidFill>
              </a:rPr>
              <a:t>-macros&gt;:195:27: 195:81 note: expansion site</a:t>
            </a:r>
          </a:p>
          <a:p>
            <a:r>
              <a:rPr lang="en-US" sz="1600" dirty="0">
                <a:solidFill>
                  <a:srgbClr val="FFFF00"/>
                </a:solidFill>
              </a:rPr>
              <a:t>&lt;</a:t>
            </a:r>
            <a:r>
              <a:rPr lang="en-US" sz="1600" dirty="0" err="1">
                <a:solidFill>
                  <a:srgbClr val="FFFF00"/>
                </a:solidFill>
              </a:rPr>
              <a:t>std</a:t>
            </a:r>
            <a:r>
              <a:rPr lang="en-US" sz="1600" dirty="0">
                <a:solidFill>
                  <a:srgbClr val="FFFF00"/>
                </a:solidFill>
              </a:rPr>
              <a:t>-macros&gt;:194:5: 196:6 note: in expansion of </a:t>
            </a:r>
            <a:r>
              <a:rPr lang="en-US" sz="1600" dirty="0" err="1">
                <a:solidFill>
                  <a:srgbClr val="FFFF00"/>
                </a:solidFill>
              </a:rPr>
              <a:t>println</a:t>
            </a:r>
            <a:r>
              <a:rPr lang="en-US" sz="1600" dirty="0">
                <a:solidFill>
                  <a:srgbClr val="FFFF00"/>
                </a:solidFill>
              </a:rPr>
              <a:t>!</a:t>
            </a:r>
          </a:p>
          <a:p>
            <a:r>
              <a:rPr lang="en-US" sz="1600" dirty="0">
                <a:solidFill>
                  <a:srgbClr val="FFFF00"/>
                </a:solidFill>
              </a:rPr>
              <a:t>owned.rs:4:4: 4:41 note: expansion site</a:t>
            </a:r>
          </a:p>
          <a:p>
            <a:r>
              <a:rPr lang="en-US" sz="1600" dirty="0">
                <a:solidFill>
                  <a:srgbClr val="FFFF00"/>
                </a:solidFill>
              </a:rPr>
              <a:t>owned.rs:3:8: 3:14 note: `owned` moved here because it has type `~</a:t>
            </a:r>
            <a:r>
              <a:rPr lang="en-US" sz="1600" dirty="0" err="1">
                <a:solidFill>
                  <a:srgbClr val="FFFF00"/>
                </a:solidFill>
              </a:rPr>
              <a:t>str</a:t>
            </a:r>
            <a:r>
              <a:rPr lang="en-US" sz="1600" dirty="0">
                <a:solidFill>
                  <a:srgbClr val="FFFF00"/>
                </a:solidFill>
              </a:rPr>
              <a:t>`, which is moved by default (use `ref` to override)</a:t>
            </a:r>
          </a:p>
          <a:p>
            <a:r>
              <a:rPr lang="en-US" sz="1600" dirty="0">
                <a:solidFill>
                  <a:srgbClr val="FFFF00"/>
                </a:solidFill>
              </a:rPr>
              <a:t>owned.rs:3    let stolen = owned;</a:t>
            </a:r>
          </a:p>
          <a:p>
            <a:r>
              <a:rPr lang="en-US" sz="1600" dirty="0">
                <a:solidFill>
                  <a:srgbClr val="FFFF00"/>
                </a:solidFill>
              </a:rPr>
              <a:t>                  ^~~~~~</a:t>
            </a:r>
          </a:p>
          <a:p>
            <a:r>
              <a:rPr lang="en-US" sz="1600" dirty="0">
                <a:solidFill>
                  <a:srgbClr val="FFFF00"/>
                </a:solidFill>
              </a:rPr>
              <a:t>error: aborting due to previous error</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661320" y="2170800"/>
              <a:ext cx="7560000" cy="2680920"/>
            </p14:xfrm>
          </p:contentPart>
        </mc:Choice>
        <mc:Fallback xmlns="">
          <p:pic>
            <p:nvPicPr>
              <p:cNvPr id="2" name="Ink 1"/>
              <p:cNvPicPr/>
              <p:nvPr/>
            </p:nvPicPr>
            <p:blipFill>
              <a:blip r:embed="rId3"/>
              <a:stretch>
                <a:fillRect/>
              </a:stretch>
            </p:blipFill>
            <p:spPr>
              <a:xfrm>
                <a:off x="651960" y="2161440"/>
                <a:ext cx="7578720" cy="2699640"/>
              </a:xfrm>
              <a:prstGeom prst="rect">
                <a:avLst/>
              </a:prstGeom>
            </p:spPr>
          </p:pic>
        </mc:Fallback>
      </mc:AlternateContent>
    </p:spTree>
    <p:extLst>
      <p:ext uri="{BB962C8B-B14F-4D97-AF65-F5344CB8AC3E}">
        <p14:creationId xmlns:p14="http://schemas.microsoft.com/office/powerpoint/2010/main" val="1224991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07B5A5-F0C2-644D-AEA7-E773B6B78F38}" type="slidenum">
              <a:rPr lang="en-US" smtClean="0"/>
              <a:t>25</a:t>
            </a:fld>
            <a:endParaRPr lang="en-US"/>
          </a:p>
        </p:txBody>
      </p:sp>
      <p:sp>
        <p:nvSpPr>
          <p:cNvPr id="2" name="Rectangle 1"/>
          <p:cNvSpPr/>
          <p:nvPr/>
        </p:nvSpPr>
        <p:spPr>
          <a:xfrm>
            <a:off x="682719" y="444544"/>
            <a:ext cx="6451774" cy="2308324"/>
          </a:xfrm>
          <a:prstGeom prst="rect">
            <a:avLst/>
          </a:prstGeom>
          <a:solidFill>
            <a:schemeClr val="accent3">
              <a:lumMod val="20000"/>
              <a:lumOff val="80000"/>
            </a:schemeClr>
          </a:solidFill>
        </p:spPr>
        <p:txBody>
          <a:bodyPr wrap="square">
            <a:spAutoFit/>
          </a:bodyPr>
          <a:lstStyle/>
          <a:p>
            <a:r>
              <a:rPr lang="is-IS" sz="2400" dirty="0"/>
              <a:t>fn main() {</a:t>
            </a:r>
          </a:p>
          <a:p>
            <a:r>
              <a:rPr lang="en-US" sz="2400" dirty="0"/>
              <a:t>   let owned = ~"All mine!";</a:t>
            </a:r>
          </a:p>
          <a:p>
            <a:r>
              <a:rPr lang="en-US" sz="2400" dirty="0"/>
              <a:t>   let </a:t>
            </a:r>
            <a:r>
              <a:rPr lang="en-US" sz="2400" b="1" dirty="0">
                <a:solidFill>
                  <a:srgbClr val="0000FF"/>
                </a:solidFill>
              </a:rPr>
              <a:t>ref</a:t>
            </a:r>
            <a:r>
              <a:rPr lang="en-US" sz="2400" dirty="0"/>
              <a:t> stolen = owned;</a:t>
            </a:r>
          </a:p>
          <a:p>
            <a:r>
              <a:rPr lang="en-US" sz="2400" dirty="0"/>
              <a:t>   </a:t>
            </a:r>
            <a:r>
              <a:rPr lang="en-US" sz="2400" dirty="0" err="1"/>
              <a:t>println</a:t>
            </a:r>
            <a:r>
              <a:rPr lang="en-US" sz="2400" dirty="0"/>
              <a:t>!("Whose is it? {:s}", owned);</a:t>
            </a:r>
          </a:p>
          <a:p>
            <a:r>
              <a:rPr lang="en-US" sz="2400" dirty="0"/>
              <a:t>   </a:t>
            </a:r>
            <a:r>
              <a:rPr lang="en-US" sz="2400" dirty="0" err="1"/>
              <a:t>println</a:t>
            </a:r>
            <a:r>
              <a:rPr lang="en-US" sz="2400" dirty="0"/>
              <a:t>!("Whose is it? {:s}", </a:t>
            </a:r>
            <a:r>
              <a:rPr lang="en-US" sz="2400" b="1" dirty="0" smtClean="0">
                <a:solidFill>
                  <a:srgbClr val="0000FF"/>
                </a:solidFill>
              </a:rPr>
              <a:t>*</a:t>
            </a:r>
            <a:r>
              <a:rPr lang="en-US" sz="2400" dirty="0" smtClean="0"/>
              <a:t>stolen</a:t>
            </a:r>
            <a:r>
              <a:rPr lang="en-US" sz="2400" dirty="0"/>
              <a:t>);</a:t>
            </a:r>
          </a:p>
          <a:p>
            <a:r>
              <a:rPr lang="en-US" sz="2400" dirty="0" smtClean="0"/>
              <a:t>}</a:t>
            </a:r>
          </a:p>
        </p:txBody>
      </p:sp>
      <p:sp>
        <p:nvSpPr>
          <p:cNvPr id="3" name="Rectangle 2"/>
          <p:cNvSpPr/>
          <p:nvPr/>
        </p:nvSpPr>
        <p:spPr>
          <a:xfrm>
            <a:off x="3073926" y="2395026"/>
            <a:ext cx="4572000" cy="2246769"/>
          </a:xfrm>
          <a:prstGeom prst="rect">
            <a:avLst/>
          </a:prstGeom>
          <a:solidFill>
            <a:schemeClr val="accent5">
              <a:lumMod val="20000"/>
              <a:lumOff val="80000"/>
            </a:schemeClr>
          </a:solidFill>
        </p:spPr>
        <p:txBody>
          <a:bodyPr>
            <a:spAutoFit/>
          </a:bodyPr>
          <a:lstStyle/>
          <a:p>
            <a:r>
              <a:rPr lang="is-IS" sz="2000" dirty="0"/>
              <a:t>fn main() {</a:t>
            </a:r>
          </a:p>
          <a:p>
            <a:r>
              <a:rPr lang="en-US" sz="2000" dirty="0"/>
              <a:t>   let </a:t>
            </a:r>
            <a:r>
              <a:rPr lang="en-US" sz="2000" dirty="0" smtClean="0"/>
              <a:t>owned: </a:t>
            </a:r>
            <a:r>
              <a:rPr lang="en-US" sz="2000" dirty="0"/>
              <a:t>~</a:t>
            </a:r>
            <a:r>
              <a:rPr lang="en-US" sz="2000" dirty="0" err="1"/>
              <a:t>str</a:t>
            </a:r>
            <a:r>
              <a:rPr lang="en-US" sz="2000" dirty="0"/>
              <a:t> = ~"Mine, all mine!";</a:t>
            </a:r>
          </a:p>
          <a:p>
            <a:r>
              <a:rPr lang="en-US" sz="2000" dirty="0"/>
              <a:t>   let </a:t>
            </a:r>
            <a:r>
              <a:rPr lang="en-US" sz="2000" b="1" dirty="0">
                <a:solidFill>
                  <a:srgbClr val="0000FF"/>
                </a:solidFill>
              </a:rPr>
              <a:t>ref</a:t>
            </a:r>
            <a:r>
              <a:rPr lang="en-US" sz="2000" dirty="0"/>
              <a:t> stolen : ~</a:t>
            </a:r>
            <a:r>
              <a:rPr lang="en-US" sz="2000" dirty="0" err="1"/>
              <a:t>str</a:t>
            </a:r>
            <a:r>
              <a:rPr lang="en-US" sz="2000" dirty="0"/>
              <a:t>;</a:t>
            </a:r>
          </a:p>
          <a:p>
            <a:r>
              <a:rPr lang="en-US" sz="2000" dirty="0"/>
              <a:t>   stolen = </a:t>
            </a:r>
            <a:r>
              <a:rPr lang="en-US" sz="2000" b="1" dirty="0" smtClean="0">
                <a:solidFill>
                  <a:srgbClr val="0000FF"/>
                </a:solidFill>
              </a:rPr>
              <a:t>&amp;</a:t>
            </a:r>
            <a:r>
              <a:rPr lang="en-US" sz="2000" dirty="0" smtClean="0"/>
              <a:t>owned;</a:t>
            </a:r>
            <a:endParaRPr lang="en-US" sz="2000" dirty="0"/>
          </a:p>
          <a:p>
            <a:endParaRPr lang="en-US" sz="2000" dirty="0"/>
          </a:p>
          <a:p>
            <a:r>
              <a:rPr lang="en-US" sz="2000" dirty="0"/>
              <a:t>   </a:t>
            </a:r>
            <a:r>
              <a:rPr lang="en-US" sz="2000" dirty="0" err="1"/>
              <a:t>println</a:t>
            </a:r>
            <a:r>
              <a:rPr lang="en-US" sz="2000" dirty="0"/>
              <a:t>!("Whose is it? {:s}", </a:t>
            </a:r>
            <a:r>
              <a:rPr lang="en-US" sz="2000" b="1" dirty="0">
                <a:solidFill>
                  <a:srgbClr val="0000FF"/>
                </a:solidFill>
              </a:rPr>
              <a:t>*</a:t>
            </a:r>
            <a:r>
              <a:rPr lang="en-US" sz="2000" dirty="0"/>
              <a:t>stolen);</a:t>
            </a:r>
          </a:p>
          <a:p>
            <a:r>
              <a:rPr lang="en-US" sz="2000" dirty="0"/>
              <a:t>}</a:t>
            </a: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1343520" y="1522440"/>
              <a:ext cx="4481280" cy="2243160"/>
            </p14:xfrm>
          </p:contentPart>
        </mc:Choice>
        <mc:Fallback xmlns="">
          <p:pic>
            <p:nvPicPr>
              <p:cNvPr id="5" name="Ink 4"/>
              <p:cNvPicPr/>
              <p:nvPr/>
            </p:nvPicPr>
            <p:blipFill>
              <a:blip r:embed="rId3"/>
              <a:stretch>
                <a:fillRect/>
              </a:stretch>
            </p:blipFill>
            <p:spPr>
              <a:xfrm>
                <a:off x="1334160" y="1513080"/>
                <a:ext cx="4500000" cy="2261880"/>
              </a:xfrm>
              <a:prstGeom prst="rect">
                <a:avLst/>
              </a:prstGeom>
            </p:spPr>
          </p:pic>
        </mc:Fallback>
      </mc:AlternateContent>
    </p:spTree>
    <p:extLst>
      <p:ext uri="{BB962C8B-B14F-4D97-AF65-F5344CB8AC3E}">
        <p14:creationId xmlns:p14="http://schemas.microsoft.com/office/powerpoint/2010/main" val="40327748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07B5A5-F0C2-644D-AEA7-E773B6B78F38}" type="slidenum">
              <a:rPr lang="en-US" smtClean="0"/>
              <a:t>26</a:t>
            </a:fld>
            <a:endParaRPr lang="en-US"/>
          </a:p>
        </p:txBody>
      </p:sp>
      <p:sp>
        <p:nvSpPr>
          <p:cNvPr id="3" name="Rectangle 2"/>
          <p:cNvSpPr/>
          <p:nvPr/>
        </p:nvSpPr>
        <p:spPr>
          <a:xfrm>
            <a:off x="201375" y="129588"/>
            <a:ext cx="4572000" cy="2246769"/>
          </a:xfrm>
          <a:prstGeom prst="rect">
            <a:avLst/>
          </a:prstGeom>
          <a:solidFill>
            <a:schemeClr val="accent5">
              <a:lumMod val="20000"/>
              <a:lumOff val="80000"/>
            </a:schemeClr>
          </a:solidFill>
        </p:spPr>
        <p:txBody>
          <a:bodyPr>
            <a:spAutoFit/>
          </a:bodyPr>
          <a:lstStyle/>
          <a:p>
            <a:r>
              <a:rPr lang="is-IS" sz="2000" dirty="0"/>
              <a:t>fn main() {</a:t>
            </a:r>
          </a:p>
          <a:p>
            <a:r>
              <a:rPr lang="en-US" sz="2000" dirty="0"/>
              <a:t>   let </a:t>
            </a:r>
            <a:r>
              <a:rPr lang="en-US" sz="2000" dirty="0" smtClean="0"/>
              <a:t>owned: </a:t>
            </a:r>
            <a:r>
              <a:rPr lang="en-US" sz="2000" dirty="0"/>
              <a:t>~</a:t>
            </a:r>
            <a:r>
              <a:rPr lang="en-US" sz="2000" dirty="0" err="1"/>
              <a:t>str</a:t>
            </a:r>
            <a:r>
              <a:rPr lang="en-US" sz="2000" dirty="0"/>
              <a:t> = ~"Mine, all mine!";</a:t>
            </a:r>
          </a:p>
          <a:p>
            <a:r>
              <a:rPr lang="en-US" sz="2000" dirty="0"/>
              <a:t>   let </a:t>
            </a:r>
            <a:r>
              <a:rPr lang="en-US" sz="2000" b="1" dirty="0">
                <a:solidFill>
                  <a:srgbClr val="0000FF"/>
                </a:solidFill>
              </a:rPr>
              <a:t>ref</a:t>
            </a:r>
            <a:r>
              <a:rPr lang="en-US" sz="2000" dirty="0"/>
              <a:t> stolen : ~</a:t>
            </a:r>
            <a:r>
              <a:rPr lang="en-US" sz="2000" dirty="0" err="1"/>
              <a:t>str</a:t>
            </a:r>
            <a:r>
              <a:rPr lang="en-US" sz="2000" dirty="0"/>
              <a:t>;</a:t>
            </a:r>
          </a:p>
          <a:p>
            <a:r>
              <a:rPr lang="en-US" sz="2000" dirty="0"/>
              <a:t>   stolen = </a:t>
            </a:r>
            <a:r>
              <a:rPr lang="en-US" sz="2000" b="1" dirty="0" smtClean="0">
                <a:solidFill>
                  <a:srgbClr val="0000FF"/>
                </a:solidFill>
              </a:rPr>
              <a:t>&amp;</a:t>
            </a:r>
            <a:r>
              <a:rPr lang="en-US" sz="2000" dirty="0" smtClean="0"/>
              <a:t>owned;</a:t>
            </a:r>
            <a:endParaRPr lang="en-US" sz="2000" dirty="0"/>
          </a:p>
          <a:p>
            <a:endParaRPr lang="en-US" sz="2000" dirty="0"/>
          </a:p>
          <a:p>
            <a:r>
              <a:rPr lang="en-US" sz="2000" dirty="0"/>
              <a:t>   </a:t>
            </a:r>
            <a:r>
              <a:rPr lang="en-US" sz="2000" dirty="0" err="1"/>
              <a:t>println</a:t>
            </a:r>
            <a:r>
              <a:rPr lang="en-US" sz="2000" dirty="0"/>
              <a:t>!("Whose is it? {:s}", </a:t>
            </a:r>
            <a:r>
              <a:rPr lang="en-US" sz="2000" b="1" dirty="0">
                <a:solidFill>
                  <a:srgbClr val="0000FF"/>
                </a:solidFill>
              </a:rPr>
              <a:t>*</a:t>
            </a:r>
            <a:r>
              <a:rPr lang="en-US" sz="2000" dirty="0"/>
              <a:t>stolen);</a:t>
            </a:r>
          </a:p>
          <a:p>
            <a:r>
              <a:rPr lang="en-US" sz="2000" dirty="0"/>
              <a:t>}</a:t>
            </a:r>
          </a:p>
        </p:txBody>
      </p:sp>
      <p:sp>
        <p:nvSpPr>
          <p:cNvPr id="5" name="Rectangle 4"/>
          <p:cNvSpPr/>
          <p:nvPr/>
        </p:nvSpPr>
        <p:spPr>
          <a:xfrm>
            <a:off x="4284319" y="1056949"/>
            <a:ext cx="4572000" cy="3477875"/>
          </a:xfrm>
          <a:prstGeom prst="rect">
            <a:avLst/>
          </a:prstGeom>
          <a:solidFill>
            <a:schemeClr val="accent2">
              <a:lumMod val="20000"/>
              <a:lumOff val="80000"/>
            </a:schemeClr>
          </a:solidFill>
        </p:spPr>
        <p:txBody>
          <a:bodyPr>
            <a:spAutoFit/>
          </a:bodyPr>
          <a:lstStyle/>
          <a:p>
            <a:r>
              <a:rPr lang="is-IS" sz="2000" dirty="0"/>
              <a:t>fn main() {</a:t>
            </a:r>
          </a:p>
          <a:p>
            <a:r>
              <a:rPr lang="en-US" sz="2000" dirty="0"/>
              <a:t>   let ref stolen : ~</a:t>
            </a:r>
            <a:r>
              <a:rPr lang="en-US" sz="2000" dirty="0" err="1"/>
              <a:t>str</a:t>
            </a:r>
            <a:r>
              <a:rPr lang="en-US" sz="2000" dirty="0"/>
              <a:t>;</a:t>
            </a:r>
          </a:p>
          <a:p>
            <a:endParaRPr lang="en-US" sz="2000" dirty="0"/>
          </a:p>
          <a:p>
            <a:r>
              <a:rPr lang="en-US" sz="2000" dirty="0"/>
              <a:t>   {</a:t>
            </a:r>
          </a:p>
          <a:p>
            <a:r>
              <a:rPr lang="en-US" sz="2000" dirty="0"/>
              <a:t>      let mine: ~</a:t>
            </a:r>
            <a:r>
              <a:rPr lang="en-US" sz="2000" dirty="0" err="1"/>
              <a:t>str</a:t>
            </a:r>
            <a:r>
              <a:rPr lang="en-US" sz="2000" dirty="0"/>
              <a:t> = ~"Mine, all mine!";</a:t>
            </a:r>
          </a:p>
          <a:p>
            <a:r>
              <a:rPr lang="cs-CZ" sz="2000" dirty="0"/>
              <a:t>      stolen = &amp;mine;</a:t>
            </a:r>
          </a:p>
          <a:p>
            <a:r>
              <a:rPr lang="cs-CZ" sz="2000" dirty="0"/>
              <a:t>   }    </a:t>
            </a:r>
          </a:p>
          <a:p>
            <a:endParaRPr lang="cs-CZ" sz="2000" dirty="0"/>
          </a:p>
          <a:p>
            <a:r>
              <a:rPr lang="cs-CZ" sz="2000" dirty="0"/>
              <a:t>   </a:t>
            </a:r>
            <a:r>
              <a:rPr lang="cs-CZ" sz="2000" dirty="0" err="1"/>
              <a:t>println</a:t>
            </a:r>
            <a:r>
              <a:rPr lang="cs-CZ" sz="2000" dirty="0"/>
              <a:t>!("</a:t>
            </a:r>
            <a:r>
              <a:rPr lang="cs-CZ" sz="2000" dirty="0" err="1"/>
              <a:t>Whose</a:t>
            </a:r>
            <a:r>
              <a:rPr lang="cs-CZ" sz="2000" dirty="0"/>
              <a:t> </a:t>
            </a:r>
            <a:r>
              <a:rPr lang="cs-CZ" sz="2000" dirty="0" err="1"/>
              <a:t>is</a:t>
            </a:r>
            <a:r>
              <a:rPr lang="cs-CZ" sz="2000" dirty="0"/>
              <a:t> </a:t>
            </a:r>
            <a:r>
              <a:rPr lang="cs-CZ" sz="2000" dirty="0" err="1"/>
              <a:t>it</a:t>
            </a:r>
            <a:r>
              <a:rPr lang="cs-CZ" sz="2000" dirty="0"/>
              <a:t>? {:s}", *stolen);</a:t>
            </a:r>
          </a:p>
          <a:p>
            <a:r>
              <a:rPr lang="cs-CZ" sz="2000" dirty="0"/>
              <a:t>}</a:t>
            </a:r>
          </a:p>
          <a:p>
            <a:endParaRPr lang="en-US" sz="2000" dirty="0"/>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4332240" y="1557720"/>
              <a:ext cx="3944520" cy="1834560"/>
            </p14:xfrm>
          </p:contentPart>
        </mc:Choice>
        <mc:Fallback xmlns="">
          <p:pic>
            <p:nvPicPr>
              <p:cNvPr id="2" name="Ink 1"/>
              <p:cNvPicPr/>
              <p:nvPr/>
            </p:nvPicPr>
            <p:blipFill>
              <a:blip r:embed="rId3"/>
              <a:stretch>
                <a:fillRect/>
              </a:stretch>
            </p:blipFill>
            <p:spPr>
              <a:xfrm>
                <a:off x="4322880" y="1548360"/>
                <a:ext cx="3963240" cy="1853280"/>
              </a:xfrm>
              <a:prstGeom prst="rect">
                <a:avLst/>
              </a:prstGeom>
            </p:spPr>
          </p:pic>
        </mc:Fallback>
      </mc:AlternateContent>
    </p:spTree>
    <p:extLst>
      <p:ext uri="{BB962C8B-B14F-4D97-AF65-F5344CB8AC3E}">
        <p14:creationId xmlns:p14="http://schemas.microsoft.com/office/powerpoint/2010/main" val="34861118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07B5A5-F0C2-644D-AEA7-E773B6B78F38}" type="slidenum">
              <a:rPr lang="en-US" smtClean="0"/>
              <a:t>27</a:t>
            </a:fld>
            <a:endParaRPr lang="en-US"/>
          </a:p>
        </p:txBody>
      </p:sp>
      <p:sp>
        <p:nvSpPr>
          <p:cNvPr id="5" name="Rectangle 4"/>
          <p:cNvSpPr/>
          <p:nvPr/>
        </p:nvSpPr>
        <p:spPr>
          <a:xfrm>
            <a:off x="4800600" y="666243"/>
            <a:ext cx="3818701" cy="3170099"/>
          </a:xfrm>
          <a:prstGeom prst="rect">
            <a:avLst/>
          </a:prstGeom>
          <a:solidFill>
            <a:schemeClr val="accent2">
              <a:lumMod val="20000"/>
              <a:lumOff val="80000"/>
            </a:schemeClr>
          </a:solidFill>
        </p:spPr>
        <p:txBody>
          <a:bodyPr wrap="square">
            <a:spAutoFit/>
          </a:bodyPr>
          <a:lstStyle/>
          <a:p>
            <a:r>
              <a:rPr lang="is-IS" sz="2000" dirty="0"/>
              <a:t>fn main() {</a:t>
            </a:r>
          </a:p>
          <a:p>
            <a:r>
              <a:rPr lang="en-US" sz="2000" dirty="0"/>
              <a:t>   let ref stolen : ~</a:t>
            </a:r>
            <a:r>
              <a:rPr lang="en-US" sz="2000" dirty="0" err="1"/>
              <a:t>str</a:t>
            </a:r>
            <a:r>
              <a:rPr lang="en-US" sz="2000" dirty="0"/>
              <a:t>;</a:t>
            </a:r>
          </a:p>
          <a:p>
            <a:endParaRPr lang="en-US" sz="2000" dirty="0"/>
          </a:p>
          <a:p>
            <a:r>
              <a:rPr lang="en-US" sz="2000" dirty="0"/>
              <a:t>   {</a:t>
            </a:r>
          </a:p>
          <a:p>
            <a:r>
              <a:rPr lang="en-US" sz="2000" dirty="0"/>
              <a:t>      let mine: ~</a:t>
            </a:r>
            <a:r>
              <a:rPr lang="en-US" sz="2000" dirty="0" err="1"/>
              <a:t>str</a:t>
            </a:r>
            <a:r>
              <a:rPr lang="en-US" sz="2000" dirty="0"/>
              <a:t> = </a:t>
            </a:r>
            <a:r>
              <a:rPr lang="en-US" sz="2000" dirty="0" smtClean="0"/>
              <a:t>~”Mine</a:t>
            </a:r>
            <a:r>
              <a:rPr lang="en-US" sz="2000" dirty="0"/>
              <a:t>!";</a:t>
            </a:r>
          </a:p>
          <a:p>
            <a:r>
              <a:rPr lang="cs-CZ" sz="2000" dirty="0"/>
              <a:t>      stolen = &amp;mine;</a:t>
            </a:r>
          </a:p>
          <a:p>
            <a:r>
              <a:rPr lang="cs-CZ" sz="2000" dirty="0"/>
              <a:t>   }    </a:t>
            </a:r>
          </a:p>
          <a:p>
            <a:endParaRPr lang="cs-CZ" sz="2000" dirty="0"/>
          </a:p>
          <a:p>
            <a:r>
              <a:rPr lang="cs-CZ" sz="2000" dirty="0"/>
              <a:t> </a:t>
            </a:r>
            <a:r>
              <a:rPr lang="cs-CZ" sz="2000" dirty="0" smtClean="0"/>
              <a:t>  ...</a:t>
            </a:r>
          </a:p>
          <a:p>
            <a:r>
              <a:rPr lang="cs-CZ" sz="2000" dirty="0" smtClean="0"/>
              <a:t>}</a:t>
            </a:r>
            <a:endParaRPr lang="cs-CZ" sz="2000" dirty="0"/>
          </a:p>
        </p:txBody>
      </p:sp>
      <p:sp>
        <p:nvSpPr>
          <p:cNvPr id="2" name="Rectangle 1"/>
          <p:cNvSpPr/>
          <p:nvPr/>
        </p:nvSpPr>
        <p:spPr>
          <a:xfrm>
            <a:off x="381000" y="513843"/>
            <a:ext cx="4173509" cy="344709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000" dirty="0">
                <a:solidFill>
                  <a:srgbClr val="FFFF00"/>
                </a:solidFill>
              </a:rPr>
              <a:t>lifetimes.rs:6:16: 6:21 error: borrowed value does not live long enough</a:t>
            </a:r>
          </a:p>
          <a:p>
            <a:r>
              <a:rPr lang="en-US" sz="2000" dirty="0">
                <a:solidFill>
                  <a:srgbClr val="FFFF00"/>
                </a:solidFill>
              </a:rPr>
              <a:t>lifetimes.rs:6       stolen = &amp;mine;</a:t>
            </a:r>
          </a:p>
          <a:p>
            <a:r>
              <a:rPr lang="en-US" sz="2000" dirty="0">
                <a:solidFill>
                  <a:srgbClr val="FFFF00"/>
                </a:solidFill>
              </a:rPr>
              <a:t>                              ^~~~~</a:t>
            </a:r>
          </a:p>
          <a:p>
            <a:r>
              <a:rPr lang="en-US" sz="2000" dirty="0">
                <a:solidFill>
                  <a:srgbClr val="FFFF00"/>
                </a:solidFill>
              </a:rPr>
              <a:t>lifetimes.rs:1:11: 10:2 </a:t>
            </a:r>
            <a:r>
              <a:rPr lang="en-US" sz="2000" dirty="0" smtClean="0">
                <a:solidFill>
                  <a:srgbClr val="FFFF00"/>
                </a:solidFill>
              </a:rPr>
              <a:t>note: reference </a:t>
            </a:r>
            <a:r>
              <a:rPr lang="en-US" sz="2000" dirty="0">
                <a:solidFill>
                  <a:srgbClr val="FFFF00"/>
                </a:solidFill>
              </a:rPr>
              <a:t>must be valid for the block at 1:10...</a:t>
            </a:r>
          </a:p>
          <a:p>
            <a:r>
              <a:rPr lang="en-US" sz="2000" dirty="0" smtClean="0">
                <a:solidFill>
                  <a:srgbClr val="FFFF00"/>
                </a:solidFill>
              </a:rPr>
              <a:t>.</a:t>
            </a:r>
            <a:r>
              <a:rPr lang="en-US" sz="2000" dirty="0">
                <a:solidFill>
                  <a:srgbClr val="FFFF00"/>
                </a:solidFill>
              </a:rPr>
              <a:t>..</a:t>
            </a:r>
          </a:p>
          <a:p>
            <a:r>
              <a:rPr lang="en-US" sz="2000" dirty="0">
                <a:solidFill>
                  <a:srgbClr val="FFFF00"/>
                </a:solidFill>
              </a:rPr>
              <a:t>lifetimes.rs:4:4: 7:5 note: ...but borrowed value is only valid for the block at 4:</a:t>
            </a:r>
            <a:r>
              <a:rPr lang="en-US" sz="2000" dirty="0" smtClean="0">
                <a:solidFill>
                  <a:srgbClr val="FFFF00"/>
                </a:solidFill>
              </a:rPr>
              <a:t>3</a:t>
            </a:r>
          </a:p>
          <a:p>
            <a:r>
              <a:rPr lang="en-US" sz="2000" dirty="0" smtClean="0">
                <a:solidFill>
                  <a:srgbClr val="FFFF00"/>
                </a:solidFill>
              </a:rPr>
              <a:t>…</a:t>
            </a:r>
            <a:endParaRPr lang="en-US" sz="2000" dirty="0">
              <a:solidFill>
                <a:srgbClr val="FFFF00"/>
              </a:solidFill>
            </a:endParaRPr>
          </a:p>
        </p:txBody>
      </p:sp>
      <p:sp>
        <p:nvSpPr>
          <p:cNvPr id="6" name="TextBox 5"/>
          <p:cNvSpPr txBox="1"/>
          <p:nvPr/>
        </p:nvSpPr>
        <p:spPr>
          <a:xfrm>
            <a:off x="672677" y="4218777"/>
            <a:ext cx="7763664" cy="646331"/>
          </a:xfrm>
          <a:prstGeom prst="rect">
            <a:avLst/>
          </a:prstGeom>
          <a:solidFill>
            <a:schemeClr val="bg2">
              <a:lumMod val="90000"/>
            </a:schemeClr>
          </a:solidFill>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See </a:t>
            </a:r>
            <a:r>
              <a:rPr lang="en-US" dirty="0" err="1" smtClean="0"/>
              <a:t>Kiet’s</a:t>
            </a:r>
            <a:r>
              <a:rPr lang="en-US" dirty="0" smtClean="0"/>
              <a:t> blog to understand more about how the Rust compiler does this:</a:t>
            </a:r>
          </a:p>
          <a:p>
            <a:r>
              <a:rPr lang="en-US" dirty="0">
                <a:hlinkClick r:id="rId2"/>
              </a:rPr>
              <a:t>http://ktt3ja.github.io/blog/2014/02/10/understanding-rusts-lifetime-inference/</a:t>
            </a:r>
            <a:endParaRPr lang="en-US" dirty="0"/>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654840" y="983160"/>
              <a:ext cx="7906680" cy="4003200"/>
            </p14:xfrm>
          </p:contentPart>
        </mc:Choice>
        <mc:Fallback xmlns="">
          <p:pic>
            <p:nvPicPr>
              <p:cNvPr id="3" name="Ink 2"/>
              <p:cNvPicPr/>
              <p:nvPr/>
            </p:nvPicPr>
            <p:blipFill>
              <a:blip r:embed="rId4"/>
              <a:stretch>
                <a:fillRect/>
              </a:stretch>
            </p:blipFill>
            <p:spPr>
              <a:xfrm>
                <a:off x="645480" y="973800"/>
                <a:ext cx="7925400" cy="4021920"/>
              </a:xfrm>
              <a:prstGeom prst="rect">
                <a:avLst/>
              </a:prstGeom>
            </p:spPr>
          </p:pic>
        </mc:Fallback>
      </mc:AlternateContent>
    </p:spTree>
    <p:extLst>
      <p:ext uri="{BB962C8B-B14F-4D97-AF65-F5344CB8AC3E}">
        <p14:creationId xmlns:p14="http://schemas.microsoft.com/office/powerpoint/2010/main" val="262796296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Borrow Lifetimes</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28</a:t>
            </a:fld>
            <a:endParaRPr lang="en-US"/>
          </a:p>
        </p:txBody>
      </p:sp>
      <p:sp>
        <p:nvSpPr>
          <p:cNvPr id="4" name="TextBox 3"/>
          <p:cNvSpPr txBox="1"/>
          <p:nvPr/>
        </p:nvSpPr>
        <p:spPr>
          <a:xfrm>
            <a:off x="852389" y="2028423"/>
            <a:ext cx="2940741" cy="1200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smtClean="0"/>
              <a:t>We cannot </a:t>
            </a:r>
            <a:r>
              <a:rPr lang="en-US" sz="2400" b="1" dirty="0" smtClean="0"/>
              <a:t>borrow</a:t>
            </a:r>
            <a:r>
              <a:rPr lang="en-US" sz="2400" dirty="0" smtClean="0"/>
              <a:t> an object for longer than that object may live!</a:t>
            </a:r>
            <a:endParaRPr lang="en-US" sz="2400" dirty="0"/>
          </a:p>
        </p:txBody>
      </p:sp>
      <p:sp>
        <p:nvSpPr>
          <p:cNvPr id="5" name="Right Brace 4"/>
          <p:cNvSpPr/>
          <p:nvPr/>
        </p:nvSpPr>
        <p:spPr>
          <a:xfrm>
            <a:off x="4824515" y="1363645"/>
            <a:ext cx="545529" cy="316195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rot="5400000">
            <a:off x="4801909" y="2724150"/>
            <a:ext cx="1767018" cy="369332"/>
          </a:xfrm>
          <a:prstGeom prst="rect">
            <a:avLst/>
          </a:prstGeom>
          <a:noFill/>
        </p:spPr>
        <p:txBody>
          <a:bodyPr wrap="none" rtlCol="0">
            <a:spAutoFit/>
          </a:bodyPr>
          <a:lstStyle/>
          <a:p>
            <a:r>
              <a:rPr lang="en-US" dirty="0" smtClean="0"/>
              <a:t>Object’s Lifetime</a:t>
            </a:r>
            <a:endParaRPr lang="en-US" dirty="0"/>
          </a:p>
        </p:txBody>
      </p:sp>
      <p:sp>
        <p:nvSpPr>
          <p:cNvPr id="7" name="Right Brace 6"/>
          <p:cNvSpPr/>
          <p:nvPr/>
        </p:nvSpPr>
        <p:spPr>
          <a:xfrm rot="10800000">
            <a:off x="4704148" y="1840920"/>
            <a:ext cx="545529" cy="2497175"/>
          </a:xfrm>
          <a:prstGeom prst="rightBrace">
            <a:avLst>
              <a:gd name="adj1" fmla="val 8333"/>
              <a:gd name="adj2" fmla="val 58842"/>
            </a:avLst>
          </a:pr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rot="16200000">
            <a:off x="3577168" y="2851778"/>
            <a:ext cx="1717312" cy="369332"/>
          </a:xfrm>
          <a:prstGeom prst="rect">
            <a:avLst/>
          </a:prstGeom>
          <a:noFill/>
        </p:spPr>
        <p:txBody>
          <a:bodyPr wrap="none" rtlCol="0">
            <a:spAutoFit/>
          </a:bodyPr>
          <a:lstStyle/>
          <a:p>
            <a:r>
              <a:rPr lang="en-US" dirty="0" smtClean="0"/>
              <a:t>Length of “loan”</a:t>
            </a:r>
            <a:endParaRPr lang="en-US" dirty="0"/>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4831560" y="4559760"/>
              <a:ext cx="479160" cy="94680"/>
            </p14:xfrm>
          </p:contentPart>
        </mc:Choice>
        <mc:Fallback xmlns="">
          <p:pic>
            <p:nvPicPr>
              <p:cNvPr id="9" name="Ink 8"/>
              <p:cNvPicPr/>
              <p:nvPr/>
            </p:nvPicPr>
            <p:blipFill>
              <a:blip r:embed="rId3"/>
              <a:stretch>
                <a:fillRect/>
              </a:stretch>
            </p:blipFill>
            <p:spPr>
              <a:xfrm>
                <a:off x="4822200" y="4550400"/>
                <a:ext cx="497880" cy="113400"/>
              </a:xfrm>
              <a:prstGeom prst="rect">
                <a:avLst/>
              </a:prstGeom>
            </p:spPr>
          </p:pic>
        </mc:Fallback>
      </mc:AlternateContent>
    </p:spTree>
    <p:extLst>
      <p:ext uri="{BB962C8B-B14F-4D97-AF65-F5344CB8AC3E}">
        <p14:creationId xmlns:p14="http://schemas.microsoft.com/office/powerpoint/2010/main" val="39015992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Management Options</a:t>
            </a:r>
            <a:endParaRPr lang="en-US" dirty="0"/>
          </a:p>
        </p:txBody>
      </p:sp>
      <p:sp>
        <p:nvSpPr>
          <p:cNvPr id="5" name="Text Placeholder 4"/>
          <p:cNvSpPr>
            <a:spLocks noGrp="1"/>
          </p:cNvSpPr>
          <p:nvPr>
            <p:ph type="body" idx="1"/>
          </p:nvPr>
        </p:nvSpPr>
        <p:spPr>
          <a:solidFill>
            <a:schemeClr val="accent2"/>
          </a:solidFill>
        </p:spPr>
        <p:txBody>
          <a:bodyPr/>
          <a:lstStyle/>
          <a:p>
            <a:pPr algn="ctr"/>
            <a:r>
              <a:rPr lang="en-US" dirty="0" smtClean="0">
                <a:solidFill>
                  <a:schemeClr val="bg1"/>
                </a:solidFill>
              </a:rPr>
              <a:t>Unmanaged (Explicit)</a:t>
            </a:r>
            <a:endParaRPr lang="en-US" dirty="0">
              <a:solidFill>
                <a:schemeClr val="bg1"/>
              </a:solidFill>
            </a:endParaRPr>
          </a:p>
        </p:txBody>
      </p:sp>
      <p:sp>
        <p:nvSpPr>
          <p:cNvPr id="6" name="Content Placeholder 5"/>
          <p:cNvSpPr>
            <a:spLocks noGrp="1"/>
          </p:cNvSpPr>
          <p:nvPr>
            <p:ph sz="half" idx="2"/>
          </p:nvPr>
        </p:nvSpPr>
        <p:spPr>
          <a:xfrm>
            <a:off x="457200" y="1631156"/>
            <a:ext cx="4040188" cy="1769435"/>
          </a:xfrm>
        </p:spPr>
        <p:txBody>
          <a:bodyPr/>
          <a:lstStyle/>
          <a:p>
            <a:pPr marL="0" indent="0" algn="ctr">
              <a:buNone/>
            </a:pPr>
            <a:r>
              <a:rPr lang="en-US" dirty="0" smtClean="0"/>
              <a:t>C, C++</a:t>
            </a:r>
          </a:p>
          <a:p>
            <a:pPr marL="0" indent="0">
              <a:buNone/>
            </a:pPr>
            <a:endParaRPr lang="en-US" dirty="0"/>
          </a:p>
          <a:p>
            <a:pPr marL="0" indent="0">
              <a:buNone/>
            </a:pPr>
            <a:r>
              <a:rPr lang="en-US" b="1" dirty="0" smtClean="0"/>
              <a:t>Up to programmer to free objects</a:t>
            </a:r>
            <a:endParaRPr lang="en-US" b="1" dirty="0"/>
          </a:p>
        </p:txBody>
      </p:sp>
      <p:sp>
        <p:nvSpPr>
          <p:cNvPr id="7" name="Text Placeholder 6"/>
          <p:cNvSpPr>
            <a:spLocks noGrp="1"/>
          </p:cNvSpPr>
          <p:nvPr>
            <p:ph type="body" sz="quarter" idx="3"/>
          </p:nvPr>
        </p:nvSpPr>
        <p:spPr>
          <a:solidFill>
            <a:srgbClr val="000090"/>
          </a:solidFill>
        </p:spPr>
        <p:txBody>
          <a:bodyPr>
            <a:normAutofit/>
          </a:bodyPr>
          <a:lstStyle/>
          <a:p>
            <a:pPr algn="ctr"/>
            <a:r>
              <a:rPr lang="en-US" dirty="0" smtClean="0">
                <a:solidFill>
                  <a:schemeClr val="bg1"/>
                </a:solidFill>
              </a:rPr>
              <a:t>Managed (Automatic)</a:t>
            </a:r>
            <a:endParaRPr lang="en-US" dirty="0">
              <a:solidFill>
                <a:schemeClr val="bg1"/>
              </a:solidFill>
            </a:endParaRPr>
          </a:p>
        </p:txBody>
      </p:sp>
      <p:sp>
        <p:nvSpPr>
          <p:cNvPr id="8" name="Content Placeholder 7"/>
          <p:cNvSpPr>
            <a:spLocks noGrp="1"/>
          </p:cNvSpPr>
          <p:nvPr>
            <p:ph sz="quarter" idx="4"/>
          </p:nvPr>
        </p:nvSpPr>
        <p:spPr>
          <a:xfrm>
            <a:off x="4645033" y="1631156"/>
            <a:ext cx="4041775" cy="1769435"/>
          </a:xfrm>
        </p:spPr>
        <p:txBody>
          <a:bodyPr/>
          <a:lstStyle/>
          <a:p>
            <a:pPr marL="0" indent="0" algn="ctr">
              <a:buNone/>
            </a:pPr>
            <a:r>
              <a:rPr lang="en-US" dirty="0" smtClean="0"/>
              <a:t>Java, C#, Go, Python, Scheme</a:t>
            </a:r>
          </a:p>
          <a:p>
            <a:pPr marL="0" indent="0">
              <a:buNone/>
            </a:pPr>
            <a:endParaRPr lang="en-US" dirty="0"/>
          </a:p>
          <a:p>
            <a:pPr marL="0" indent="0">
              <a:buNone/>
            </a:pPr>
            <a:r>
              <a:rPr lang="en-US" b="1" dirty="0" smtClean="0"/>
              <a:t>Objects are automatically reclaimed </a:t>
            </a:r>
            <a:endParaRPr lang="en-US" b="1" dirty="0"/>
          </a:p>
        </p:txBody>
      </p:sp>
      <p:sp>
        <p:nvSpPr>
          <p:cNvPr id="4" name="Slide Number Placeholder 3"/>
          <p:cNvSpPr>
            <a:spLocks noGrp="1"/>
          </p:cNvSpPr>
          <p:nvPr>
            <p:ph type="sldNum" sz="quarter" idx="12"/>
          </p:nvPr>
        </p:nvSpPr>
        <p:spPr/>
        <p:txBody>
          <a:bodyPr/>
          <a:lstStyle/>
          <a:p>
            <a:fld id="{6507B5A5-F0C2-644D-AEA7-E773B6B78F38}" type="slidenum">
              <a:rPr lang="en-US" smtClean="0"/>
              <a:t>2</a:t>
            </a:fld>
            <a:endParaRPr lang="en-US"/>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764720" y="2048760"/>
              <a:ext cx="6836400" cy="1912320"/>
            </p14:xfrm>
          </p:contentPart>
        </mc:Choice>
        <mc:Fallback xmlns="">
          <p:pic>
            <p:nvPicPr>
              <p:cNvPr id="3" name="Ink 2"/>
              <p:cNvPicPr/>
              <p:nvPr/>
            </p:nvPicPr>
            <p:blipFill>
              <a:blip r:embed="rId3"/>
              <a:stretch>
                <a:fillRect/>
              </a:stretch>
            </p:blipFill>
            <p:spPr>
              <a:xfrm>
                <a:off x="1755360" y="2039400"/>
                <a:ext cx="6855120" cy="1931040"/>
              </a:xfrm>
              <a:prstGeom prst="rect">
                <a:avLst/>
              </a:prstGeom>
            </p:spPr>
          </p:pic>
        </mc:Fallback>
      </mc:AlternateContent>
    </p:spTree>
    <p:extLst>
      <p:ext uri="{BB962C8B-B14F-4D97-AF65-F5344CB8AC3E}">
        <p14:creationId xmlns:p14="http://schemas.microsoft.com/office/powerpoint/2010/main" val="10802796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07B5A5-F0C2-644D-AEA7-E773B6B78F38}" type="slidenum">
              <a:rPr lang="en-US" smtClean="0"/>
              <a:t>29</a:t>
            </a:fld>
            <a:endParaRPr lang="en-US"/>
          </a:p>
        </p:txBody>
      </p:sp>
      <p:sp>
        <p:nvSpPr>
          <p:cNvPr id="5" name="Rectangle 4"/>
          <p:cNvSpPr/>
          <p:nvPr/>
        </p:nvSpPr>
        <p:spPr>
          <a:xfrm>
            <a:off x="768748" y="637744"/>
            <a:ext cx="4572000" cy="3170099"/>
          </a:xfrm>
          <a:prstGeom prst="rect">
            <a:avLst/>
          </a:prstGeom>
          <a:solidFill>
            <a:srgbClr val="F2DCDB"/>
          </a:solidFill>
        </p:spPr>
        <p:txBody>
          <a:bodyPr>
            <a:spAutoFit/>
          </a:bodyPr>
          <a:lstStyle/>
          <a:p>
            <a:r>
              <a:rPr lang="is-IS" sz="2000" dirty="0"/>
              <a:t>fn bigger(s1: &amp;str, s2: &amp;str) -&gt; &amp;str {</a:t>
            </a:r>
          </a:p>
          <a:p>
            <a:r>
              <a:rPr lang="en-US" sz="2000" dirty="0"/>
              <a:t>    if s1.len() &gt; s2.len() { s1 } else { s2 }</a:t>
            </a:r>
          </a:p>
          <a:p>
            <a:r>
              <a:rPr lang="en-US" sz="2000" dirty="0"/>
              <a:t>}</a:t>
            </a:r>
          </a:p>
          <a:p>
            <a:endParaRPr lang="en-US" sz="2000" dirty="0"/>
          </a:p>
          <a:p>
            <a:r>
              <a:rPr lang="is-IS" sz="2000" dirty="0"/>
              <a:t>fn main() {</a:t>
            </a:r>
          </a:p>
          <a:p>
            <a:r>
              <a:rPr lang="cs-CZ" sz="2000" dirty="0"/>
              <a:t>   let s: ~</a:t>
            </a:r>
            <a:r>
              <a:rPr lang="cs-CZ" sz="2000" dirty="0" err="1"/>
              <a:t>str</a:t>
            </a:r>
            <a:r>
              <a:rPr lang="cs-CZ" sz="2000" dirty="0"/>
              <a:t> = ~"Mine!";</a:t>
            </a:r>
          </a:p>
          <a:p>
            <a:r>
              <a:rPr lang="cs-CZ" sz="2000" dirty="0"/>
              <a:t>   let t: ~</a:t>
            </a:r>
            <a:r>
              <a:rPr lang="cs-CZ" sz="2000" dirty="0" err="1"/>
              <a:t>str</a:t>
            </a:r>
            <a:r>
              <a:rPr lang="cs-CZ" sz="2000" dirty="0"/>
              <a:t> = ~"</a:t>
            </a:r>
            <a:r>
              <a:rPr lang="cs-CZ" sz="2000" dirty="0" err="1"/>
              <a:t>Yours</a:t>
            </a:r>
            <a:r>
              <a:rPr lang="cs-CZ" sz="2000" dirty="0"/>
              <a:t>!";</a:t>
            </a:r>
          </a:p>
          <a:p>
            <a:endParaRPr lang="cs-CZ" sz="2000" dirty="0"/>
          </a:p>
          <a:p>
            <a:r>
              <a:rPr lang="cs-CZ" sz="2000" dirty="0"/>
              <a:t>   </a:t>
            </a:r>
            <a:r>
              <a:rPr lang="cs-CZ" sz="2000" dirty="0" err="1"/>
              <a:t>println</a:t>
            </a:r>
            <a:r>
              <a:rPr lang="cs-CZ" sz="2000" dirty="0"/>
              <a:t>!("</a:t>
            </a:r>
            <a:r>
              <a:rPr lang="cs-CZ" sz="2000" dirty="0" err="1"/>
              <a:t>Whose</a:t>
            </a:r>
            <a:r>
              <a:rPr lang="cs-CZ" sz="2000" dirty="0"/>
              <a:t> </a:t>
            </a:r>
            <a:r>
              <a:rPr lang="cs-CZ" sz="2000" dirty="0" err="1"/>
              <a:t>is</a:t>
            </a:r>
            <a:r>
              <a:rPr lang="cs-CZ" sz="2000" dirty="0"/>
              <a:t> </a:t>
            </a:r>
            <a:r>
              <a:rPr lang="cs-CZ" sz="2000" dirty="0" err="1"/>
              <a:t>it</a:t>
            </a:r>
            <a:r>
              <a:rPr lang="cs-CZ" sz="2000" dirty="0"/>
              <a:t>? {:s}", </a:t>
            </a:r>
            <a:r>
              <a:rPr lang="cs-CZ" sz="2000" dirty="0" err="1"/>
              <a:t>bigger</a:t>
            </a:r>
            <a:r>
              <a:rPr lang="cs-CZ" sz="2000" dirty="0"/>
              <a:t>(s, t));</a:t>
            </a:r>
          </a:p>
          <a:p>
            <a:r>
              <a:rPr lang="cs-CZ" sz="2000" dirty="0"/>
              <a:t>}</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080360" y="358200"/>
              <a:ext cx="4027680" cy="3019680"/>
            </p14:xfrm>
          </p:contentPart>
        </mc:Choice>
        <mc:Fallback xmlns="">
          <p:pic>
            <p:nvPicPr>
              <p:cNvPr id="2" name="Ink 1"/>
              <p:cNvPicPr/>
              <p:nvPr/>
            </p:nvPicPr>
            <p:blipFill>
              <a:blip r:embed="rId3"/>
              <a:stretch>
                <a:fillRect/>
              </a:stretch>
            </p:blipFill>
            <p:spPr>
              <a:xfrm>
                <a:off x="1071000" y="348840"/>
                <a:ext cx="4046400" cy="3038400"/>
              </a:xfrm>
              <a:prstGeom prst="rect">
                <a:avLst/>
              </a:prstGeom>
            </p:spPr>
          </p:pic>
        </mc:Fallback>
      </mc:AlternateContent>
    </p:spTree>
    <p:extLst>
      <p:ext uri="{BB962C8B-B14F-4D97-AF65-F5344CB8AC3E}">
        <p14:creationId xmlns:p14="http://schemas.microsoft.com/office/powerpoint/2010/main" val="157075135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07B5A5-F0C2-644D-AEA7-E773B6B78F38}" type="slidenum">
              <a:rPr lang="en-US" smtClean="0"/>
              <a:t>30</a:t>
            </a:fld>
            <a:endParaRPr lang="en-US"/>
          </a:p>
        </p:txBody>
      </p:sp>
      <p:sp>
        <p:nvSpPr>
          <p:cNvPr id="6" name="Rectangle 5"/>
          <p:cNvSpPr/>
          <p:nvPr/>
        </p:nvSpPr>
        <p:spPr>
          <a:xfrm>
            <a:off x="207645" y="512949"/>
            <a:ext cx="8557983" cy="418576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1400" dirty="0">
                <a:solidFill>
                  <a:srgbClr val="FFFF00"/>
                </a:solidFill>
              </a:rPr>
              <a:t>borrow.rs:2:5: 2:46 error: cannot infer an appropriate lifetime due to conflicting requirements</a:t>
            </a:r>
          </a:p>
          <a:p>
            <a:r>
              <a:rPr lang="en-US" sz="1400" dirty="0">
                <a:solidFill>
                  <a:srgbClr val="FFFF00"/>
                </a:solidFill>
              </a:rPr>
              <a:t>borrow.rs:2     if s1.len() &gt; s2.len() { s1 } else { s2 }</a:t>
            </a:r>
          </a:p>
          <a:p>
            <a:r>
              <a:rPr lang="en-US" sz="1400" dirty="0">
                <a:solidFill>
                  <a:srgbClr val="FFFF00"/>
                </a:solidFill>
              </a:rPr>
              <a:t>                ^~~~~~~~~~~~~~~~~~~~~~~~~~~~~~~~~~~~~~~~~</a:t>
            </a:r>
          </a:p>
          <a:p>
            <a:r>
              <a:rPr lang="en-US" sz="1400" dirty="0">
                <a:solidFill>
                  <a:srgbClr val="FFFF00"/>
                </a:solidFill>
              </a:rPr>
              <a:t>borrow.rs:1:39: 3:2 note: first, the lifetime cannot outlive the anonymous lifetime #2 defined on the block at 1:38...</a:t>
            </a:r>
          </a:p>
          <a:p>
            <a:r>
              <a:rPr lang="en-US" sz="1400" dirty="0">
                <a:solidFill>
                  <a:srgbClr val="FFFF00"/>
                </a:solidFill>
              </a:rPr>
              <a:t>borrow.rs:1 </a:t>
            </a:r>
            <a:r>
              <a:rPr lang="en-US" sz="1400" dirty="0" err="1">
                <a:solidFill>
                  <a:srgbClr val="FFFF00"/>
                </a:solidFill>
              </a:rPr>
              <a:t>fn</a:t>
            </a:r>
            <a:r>
              <a:rPr lang="en-US" sz="1400" dirty="0">
                <a:solidFill>
                  <a:srgbClr val="FFFF00"/>
                </a:solidFill>
              </a:rPr>
              <a:t> bigger(s1: &amp;</a:t>
            </a:r>
            <a:r>
              <a:rPr lang="en-US" sz="1400" dirty="0" err="1">
                <a:solidFill>
                  <a:srgbClr val="FFFF00"/>
                </a:solidFill>
              </a:rPr>
              <a:t>str</a:t>
            </a:r>
            <a:r>
              <a:rPr lang="en-US" sz="1400" dirty="0">
                <a:solidFill>
                  <a:srgbClr val="FFFF00"/>
                </a:solidFill>
              </a:rPr>
              <a:t>, s2: &amp;</a:t>
            </a:r>
            <a:r>
              <a:rPr lang="en-US" sz="1400" dirty="0" err="1">
                <a:solidFill>
                  <a:srgbClr val="FFFF00"/>
                </a:solidFill>
              </a:rPr>
              <a:t>str</a:t>
            </a:r>
            <a:r>
              <a:rPr lang="en-US" sz="1400" dirty="0">
                <a:solidFill>
                  <a:srgbClr val="FFFF00"/>
                </a:solidFill>
              </a:rPr>
              <a:t>) -&gt; &amp;</a:t>
            </a:r>
            <a:r>
              <a:rPr lang="en-US" sz="1400" dirty="0" err="1">
                <a:solidFill>
                  <a:srgbClr val="FFFF00"/>
                </a:solidFill>
              </a:rPr>
              <a:t>str</a:t>
            </a:r>
            <a:r>
              <a:rPr lang="en-US" sz="1400" dirty="0">
                <a:solidFill>
                  <a:srgbClr val="FFFF00"/>
                </a:solidFill>
              </a:rPr>
              <a:t> {</a:t>
            </a:r>
          </a:p>
          <a:p>
            <a:r>
              <a:rPr lang="en-US" sz="1400" dirty="0">
                <a:solidFill>
                  <a:srgbClr val="FFFF00"/>
                </a:solidFill>
              </a:rPr>
              <a:t>borrow.rs:2     if s1.len() &gt; s2.len() { s1 } else { s2 }</a:t>
            </a:r>
          </a:p>
          <a:p>
            <a:r>
              <a:rPr lang="en-US" sz="1400" dirty="0">
                <a:solidFill>
                  <a:srgbClr val="FFFF00"/>
                </a:solidFill>
              </a:rPr>
              <a:t>borrow.rs:3 }</a:t>
            </a:r>
          </a:p>
          <a:p>
            <a:r>
              <a:rPr lang="en-US" sz="1400" dirty="0">
                <a:solidFill>
                  <a:srgbClr val="FFFF00"/>
                </a:solidFill>
              </a:rPr>
              <a:t>borrow.rs:2:5: 2:46 note: ...so that if and else have compatible types (expected `&amp;</a:t>
            </a:r>
            <a:r>
              <a:rPr lang="en-US" sz="1400" dirty="0" err="1">
                <a:solidFill>
                  <a:srgbClr val="FFFF00"/>
                </a:solidFill>
              </a:rPr>
              <a:t>str</a:t>
            </a:r>
            <a:r>
              <a:rPr lang="en-US" sz="1400" dirty="0">
                <a:solidFill>
                  <a:srgbClr val="FFFF00"/>
                </a:solidFill>
              </a:rPr>
              <a:t>` but found `&amp;</a:t>
            </a:r>
            <a:r>
              <a:rPr lang="en-US" sz="1400" dirty="0" err="1">
                <a:solidFill>
                  <a:srgbClr val="FFFF00"/>
                </a:solidFill>
              </a:rPr>
              <a:t>str</a:t>
            </a:r>
            <a:r>
              <a:rPr lang="en-US" sz="1400" dirty="0">
                <a:solidFill>
                  <a:srgbClr val="FFFF00"/>
                </a:solidFill>
              </a:rPr>
              <a:t>`)</a:t>
            </a:r>
          </a:p>
          <a:p>
            <a:r>
              <a:rPr lang="en-US" sz="1400" dirty="0">
                <a:solidFill>
                  <a:srgbClr val="FFFF00"/>
                </a:solidFill>
              </a:rPr>
              <a:t>borrow.rs:2     if s1.len() &gt; s2.len() { s1 } else { s2 }</a:t>
            </a:r>
          </a:p>
          <a:p>
            <a:r>
              <a:rPr lang="en-US" sz="1400" dirty="0">
                <a:solidFill>
                  <a:srgbClr val="FFFF00"/>
                </a:solidFill>
              </a:rPr>
              <a:t>                ^~~~~~~~~~~~~~~~~~~~~~~~~~~~~~~~~~~~~~~~~</a:t>
            </a:r>
          </a:p>
          <a:p>
            <a:r>
              <a:rPr lang="en-US" sz="1400" dirty="0">
                <a:solidFill>
                  <a:srgbClr val="FFFF00"/>
                </a:solidFill>
              </a:rPr>
              <a:t>borrow.rs:1:39: 3:2 note: but, the lifetime must be valid for the anonymous lifetime #3 defined on the block at 1:38...</a:t>
            </a:r>
          </a:p>
          <a:p>
            <a:r>
              <a:rPr lang="en-US" sz="1400" dirty="0">
                <a:solidFill>
                  <a:srgbClr val="FFFF00"/>
                </a:solidFill>
              </a:rPr>
              <a:t>borrow.rs:1 </a:t>
            </a:r>
            <a:r>
              <a:rPr lang="en-US" sz="1400" dirty="0" err="1">
                <a:solidFill>
                  <a:srgbClr val="FFFF00"/>
                </a:solidFill>
              </a:rPr>
              <a:t>fn</a:t>
            </a:r>
            <a:r>
              <a:rPr lang="en-US" sz="1400" dirty="0">
                <a:solidFill>
                  <a:srgbClr val="FFFF00"/>
                </a:solidFill>
              </a:rPr>
              <a:t> bigger(s1: &amp;</a:t>
            </a:r>
            <a:r>
              <a:rPr lang="en-US" sz="1400" dirty="0" err="1">
                <a:solidFill>
                  <a:srgbClr val="FFFF00"/>
                </a:solidFill>
              </a:rPr>
              <a:t>str</a:t>
            </a:r>
            <a:r>
              <a:rPr lang="en-US" sz="1400" dirty="0">
                <a:solidFill>
                  <a:srgbClr val="FFFF00"/>
                </a:solidFill>
              </a:rPr>
              <a:t>, s2: &amp;</a:t>
            </a:r>
            <a:r>
              <a:rPr lang="en-US" sz="1400" dirty="0" err="1">
                <a:solidFill>
                  <a:srgbClr val="FFFF00"/>
                </a:solidFill>
              </a:rPr>
              <a:t>str</a:t>
            </a:r>
            <a:r>
              <a:rPr lang="en-US" sz="1400" dirty="0">
                <a:solidFill>
                  <a:srgbClr val="FFFF00"/>
                </a:solidFill>
              </a:rPr>
              <a:t>) -&gt; &amp;</a:t>
            </a:r>
            <a:r>
              <a:rPr lang="en-US" sz="1400" dirty="0" err="1">
                <a:solidFill>
                  <a:srgbClr val="FFFF00"/>
                </a:solidFill>
              </a:rPr>
              <a:t>str</a:t>
            </a:r>
            <a:r>
              <a:rPr lang="en-US" sz="1400" dirty="0">
                <a:solidFill>
                  <a:srgbClr val="FFFF00"/>
                </a:solidFill>
              </a:rPr>
              <a:t> {</a:t>
            </a:r>
          </a:p>
          <a:p>
            <a:r>
              <a:rPr lang="en-US" sz="1400" dirty="0">
                <a:solidFill>
                  <a:srgbClr val="FFFF00"/>
                </a:solidFill>
              </a:rPr>
              <a:t>borrow.rs:2     if s1.len() &gt; s2.len() { s1 } else { s2 }</a:t>
            </a:r>
          </a:p>
          <a:p>
            <a:r>
              <a:rPr lang="en-US" sz="1400" dirty="0">
                <a:solidFill>
                  <a:srgbClr val="FFFF00"/>
                </a:solidFill>
              </a:rPr>
              <a:t>borrow.rs:3 }</a:t>
            </a:r>
          </a:p>
          <a:p>
            <a:r>
              <a:rPr lang="en-US" sz="1400" dirty="0">
                <a:solidFill>
                  <a:srgbClr val="FFFF00"/>
                </a:solidFill>
              </a:rPr>
              <a:t>borrow.rs:2:5: 2:46 note: ...so that types are compatible (expected `&amp;</a:t>
            </a:r>
            <a:r>
              <a:rPr lang="en-US" sz="1400" dirty="0" err="1">
                <a:solidFill>
                  <a:srgbClr val="FFFF00"/>
                </a:solidFill>
              </a:rPr>
              <a:t>str</a:t>
            </a:r>
            <a:r>
              <a:rPr lang="en-US" sz="1400" dirty="0">
                <a:solidFill>
                  <a:srgbClr val="FFFF00"/>
                </a:solidFill>
              </a:rPr>
              <a:t>` but found `&amp;</a:t>
            </a:r>
            <a:r>
              <a:rPr lang="en-US" sz="1400" dirty="0" err="1">
                <a:solidFill>
                  <a:srgbClr val="FFFF00"/>
                </a:solidFill>
              </a:rPr>
              <a:t>str</a:t>
            </a:r>
            <a:r>
              <a:rPr lang="en-US" sz="1400" dirty="0">
                <a:solidFill>
                  <a:srgbClr val="FFFF00"/>
                </a:solidFill>
              </a:rPr>
              <a:t>`)</a:t>
            </a:r>
          </a:p>
          <a:p>
            <a:r>
              <a:rPr lang="en-US" sz="1400" dirty="0">
                <a:solidFill>
                  <a:srgbClr val="FFFF00"/>
                </a:solidFill>
              </a:rPr>
              <a:t>borrow.rs:2     if s1.len() &gt; s2.len() { s1 } else { s2 }</a:t>
            </a:r>
          </a:p>
          <a:p>
            <a:r>
              <a:rPr lang="en-US" sz="1400" dirty="0">
                <a:solidFill>
                  <a:srgbClr val="FFFF00"/>
                </a:solidFill>
              </a:rPr>
              <a:t>                ^~~~~~~~~~~~~~~~~~~~~~~~~~~~~~~~~~~~~~~~~</a:t>
            </a:r>
          </a:p>
          <a:p>
            <a:r>
              <a:rPr lang="en-US" sz="1400" dirty="0">
                <a:solidFill>
                  <a:srgbClr val="FFFF00"/>
                </a:solidFill>
              </a:rPr>
              <a:t>error: aborting due to previous error</a:t>
            </a:r>
          </a:p>
        </p:txBody>
      </p:sp>
      <p:sp>
        <p:nvSpPr>
          <p:cNvPr id="5" name="Rectangle 4"/>
          <p:cNvSpPr/>
          <p:nvPr/>
        </p:nvSpPr>
        <p:spPr>
          <a:xfrm>
            <a:off x="3992180" y="1464713"/>
            <a:ext cx="4572000" cy="1015663"/>
          </a:xfrm>
          <a:prstGeom prst="rect">
            <a:avLst/>
          </a:prstGeom>
          <a:solidFill>
            <a:schemeClr val="accent2">
              <a:lumMod val="20000"/>
              <a:lumOff val="80000"/>
            </a:schemeClr>
          </a:solidFill>
        </p:spPr>
        <p:txBody>
          <a:bodyPr>
            <a:spAutoFit/>
          </a:bodyPr>
          <a:lstStyle/>
          <a:p>
            <a:r>
              <a:rPr lang="is-IS" sz="2000" dirty="0"/>
              <a:t>fn bigger(s1: &amp;str, s2: &amp;str) -&gt; &amp;str {</a:t>
            </a:r>
          </a:p>
          <a:p>
            <a:r>
              <a:rPr lang="en-US" sz="2000" dirty="0"/>
              <a:t>    if s1.len() &gt; s2.len() { s1 } else { s2 }</a:t>
            </a:r>
          </a:p>
          <a:p>
            <a:r>
              <a:rPr lang="en-US" sz="2000" dirty="0" smtClean="0"/>
              <a:t>}</a:t>
            </a:r>
            <a:endParaRPr lang="en-US" sz="2000" dirty="0"/>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255760" y="736560"/>
              <a:ext cx="5347440" cy="1139760"/>
            </p14:xfrm>
          </p:contentPart>
        </mc:Choice>
        <mc:Fallback xmlns="">
          <p:pic>
            <p:nvPicPr>
              <p:cNvPr id="2" name="Ink 1"/>
              <p:cNvPicPr/>
              <p:nvPr/>
            </p:nvPicPr>
            <p:blipFill>
              <a:blip r:embed="rId3"/>
              <a:stretch>
                <a:fillRect/>
              </a:stretch>
            </p:blipFill>
            <p:spPr>
              <a:xfrm>
                <a:off x="2246400" y="727200"/>
                <a:ext cx="5366160" cy="1158480"/>
              </a:xfrm>
              <a:prstGeom prst="rect">
                <a:avLst/>
              </a:prstGeom>
            </p:spPr>
          </p:pic>
        </mc:Fallback>
      </mc:AlternateContent>
    </p:spTree>
    <p:extLst>
      <p:ext uri="{BB962C8B-B14F-4D97-AF65-F5344CB8AC3E}">
        <p14:creationId xmlns:p14="http://schemas.microsoft.com/office/powerpoint/2010/main" val="71336140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31</a:t>
            </a:fld>
            <a:endParaRPr lang="en-US"/>
          </a:p>
        </p:txBody>
      </p:sp>
      <p:sp>
        <p:nvSpPr>
          <p:cNvPr id="3" name="Rectangle 2"/>
          <p:cNvSpPr/>
          <p:nvPr/>
        </p:nvSpPr>
        <p:spPr>
          <a:xfrm>
            <a:off x="971723" y="909757"/>
            <a:ext cx="6946968" cy="1200328"/>
          </a:xfrm>
          <a:prstGeom prst="rect">
            <a:avLst/>
          </a:prstGeom>
          <a:solidFill>
            <a:schemeClr val="accent3">
              <a:lumMod val="20000"/>
              <a:lumOff val="80000"/>
            </a:schemeClr>
          </a:solidFill>
        </p:spPr>
        <p:txBody>
          <a:bodyPr wrap="square">
            <a:spAutoFit/>
          </a:bodyPr>
          <a:lstStyle/>
          <a:p>
            <a:r>
              <a:rPr lang="tr-TR" sz="2400" dirty="0" err="1"/>
              <a:t>fn</a:t>
            </a:r>
            <a:r>
              <a:rPr lang="tr-TR" sz="2400" dirty="0"/>
              <a:t> </a:t>
            </a:r>
            <a:r>
              <a:rPr lang="tr-TR" sz="2400" dirty="0" err="1"/>
              <a:t>bigger</a:t>
            </a:r>
            <a:r>
              <a:rPr lang="tr-TR" sz="2400" dirty="0"/>
              <a:t>&lt;'a&gt;(s1: &amp;'a </a:t>
            </a:r>
            <a:r>
              <a:rPr lang="tr-TR" sz="2400" dirty="0" err="1"/>
              <a:t>str</a:t>
            </a:r>
            <a:r>
              <a:rPr lang="tr-TR" sz="2400" dirty="0"/>
              <a:t>, s2: &amp;'a </a:t>
            </a:r>
            <a:r>
              <a:rPr lang="tr-TR" sz="2400" dirty="0" err="1"/>
              <a:t>str</a:t>
            </a:r>
            <a:r>
              <a:rPr lang="tr-TR" sz="2400" dirty="0"/>
              <a:t>) -&gt; &amp;'a </a:t>
            </a:r>
            <a:r>
              <a:rPr lang="tr-TR" sz="2400" dirty="0" err="1"/>
              <a:t>str</a:t>
            </a:r>
            <a:r>
              <a:rPr lang="tr-TR" sz="2400" dirty="0"/>
              <a:t> {</a:t>
            </a:r>
          </a:p>
          <a:p>
            <a:r>
              <a:rPr lang="en-US" sz="2400" dirty="0"/>
              <a:t>    if s1.len() &gt; s2.len() { s1 } else { s2 }</a:t>
            </a:r>
          </a:p>
          <a:p>
            <a:r>
              <a:rPr lang="en-US" sz="2400" dirty="0"/>
              <a:t>}</a:t>
            </a:r>
          </a:p>
        </p:txBody>
      </p:sp>
      <p:sp>
        <p:nvSpPr>
          <p:cNvPr id="4" name="TextBox 3"/>
          <p:cNvSpPr txBox="1"/>
          <p:nvPr/>
        </p:nvSpPr>
        <p:spPr>
          <a:xfrm>
            <a:off x="3486270" y="3613660"/>
            <a:ext cx="4739282" cy="707886"/>
          </a:xfrm>
          <a:prstGeom prst="rect">
            <a:avLst/>
          </a:prstGeom>
          <a:noFill/>
        </p:spPr>
        <p:txBody>
          <a:bodyPr wrap="square" rtlCol="0">
            <a:spAutoFit/>
          </a:bodyPr>
          <a:lstStyle/>
          <a:p>
            <a:r>
              <a:rPr lang="en-US" sz="2000" dirty="0" smtClean="0"/>
              <a:t>Lifetime parameter: Rust infers minimum lifetime of all uses, and bind it to parameter </a:t>
            </a:r>
            <a:endParaRPr lang="en-US" sz="2000" dirty="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2115000" y="255600"/>
              <a:ext cx="6382080" cy="4095720"/>
            </p14:xfrm>
          </p:contentPart>
        </mc:Choice>
        <mc:Fallback xmlns="">
          <p:pic>
            <p:nvPicPr>
              <p:cNvPr id="5" name="Ink 4"/>
              <p:cNvPicPr/>
              <p:nvPr/>
            </p:nvPicPr>
            <p:blipFill>
              <a:blip r:embed="rId3"/>
              <a:stretch>
                <a:fillRect/>
              </a:stretch>
            </p:blipFill>
            <p:spPr>
              <a:xfrm>
                <a:off x="2105640" y="246240"/>
                <a:ext cx="6400800" cy="4114440"/>
              </a:xfrm>
              <a:prstGeom prst="rect">
                <a:avLst/>
              </a:prstGeom>
            </p:spPr>
          </p:pic>
        </mc:Fallback>
      </mc:AlternateContent>
    </p:spTree>
    <p:extLst>
      <p:ext uri="{BB962C8B-B14F-4D97-AF65-F5344CB8AC3E}">
        <p14:creationId xmlns:p14="http://schemas.microsoft.com/office/powerpoint/2010/main" val="414974898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32</a:t>
            </a:fld>
            <a:endParaRPr lang="en-US"/>
          </a:p>
        </p:txBody>
      </p:sp>
      <p:sp>
        <p:nvSpPr>
          <p:cNvPr id="3" name="Rectangle 2"/>
          <p:cNvSpPr/>
          <p:nvPr/>
        </p:nvSpPr>
        <p:spPr>
          <a:xfrm>
            <a:off x="605196" y="309592"/>
            <a:ext cx="4969426" cy="4247317"/>
          </a:xfrm>
          <a:prstGeom prst="rect">
            <a:avLst/>
          </a:prstGeom>
          <a:solidFill>
            <a:schemeClr val="accent2">
              <a:lumMod val="20000"/>
              <a:lumOff val="80000"/>
            </a:schemeClr>
          </a:solidFill>
        </p:spPr>
        <p:txBody>
          <a:bodyPr wrap="square">
            <a:spAutoFit/>
          </a:bodyPr>
          <a:lstStyle/>
          <a:p>
            <a:r>
              <a:rPr lang="tr-TR" dirty="0" err="1"/>
              <a:t>fn</a:t>
            </a:r>
            <a:r>
              <a:rPr lang="tr-TR" dirty="0"/>
              <a:t> </a:t>
            </a:r>
            <a:r>
              <a:rPr lang="tr-TR" dirty="0" err="1"/>
              <a:t>bigger</a:t>
            </a:r>
            <a:r>
              <a:rPr lang="tr-TR" dirty="0"/>
              <a:t>&lt;'a&gt;(s1: &amp;'a </a:t>
            </a:r>
            <a:r>
              <a:rPr lang="tr-TR" dirty="0" err="1"/>
              <a:t>str</a:t>
            </a:r>
            <a:r>
              <a:rPr lang="tr-TR" dirty="0"/>
              <a:t>, s2: &amp;'a </a:t>
            </a:r>
            <a:r>
              <a:rPr lang="tr-TR" dirty="0" err="1"/>
              <a:t>str</a:t>
            </a:r>
            <a:r>
              <a:rPr lang="tr-TR" dirty="0"/>
              <a:t>) -&gt; &amp;'a </a:t>
            </a:r>
            <a:r>
              <a:rPr lang="tr-TR" dirty="0" err="1"/>
              <a:t>str</a:t>
            </a:r>
            <a:r>
              <a:rPr lang="tr-TR" dirty="0"/>
              <a:t> {</a:t>
            </a:r>
          </a:p>
          <a:p>
            <a:r>
              <a:rPr lang="en-US" dirty="0"/>
              <a:t>    if s1.len() &gt; s2.len() { s1 } else { s2 }</a:t>
            </a:r>
          </a:p>
          <a:p>
            <a:r>
              <a:rPr lang="en-US" dirty="0"/>
              <a:t>}</a:t>
            </a:r>
          </a:p>
          <a:p>
            <a:endParaRPr lang="en-US" dirty="0"/>
          </a:p>
          <a:p>
            <a:r>
              <a:rPr lang="is-IS" dirty="0"/>
              <a:t>fn main() {</a:t>
            </a:r>
          </a:p>
          <a:p>
            <a:r>
              <a:rPr lang="cs-CZ" dirty="0"/>
              <a:t>   let s: ~</a:t>
            </a:r>
            <a:r>
              <a:rPr lang="cs-CZ" dirty="0" err="1"/>
              <a:t>str</a:t>
            </a:r>
            <a:r>
              <a:rPr lang="cs-CZ" dirty="0"/>
              <a:t> = ~"Mine!";</a:t>
            </a:r>
          </a:p>
          <a:p>
            <a:r>
              <a:rPr lang="cs-CZ" dirty="0"/>
              <a:t>   let </a:t>
            </a:r>
            <a:r>
              <a:rPr lang="cs-CZ" dirty="0" err="1"/>
              <a:t>r</a:t>
            </a:r>
            <a:r>
              <a:rPr lang="cs-CZ" dirty="0"/>
              <a:t>: &amp;</a:t>
            </a:r>
            <a:r>
              <a:rPr lang="cs-CZ" dirty="0" err="1"/>
              <a:t>str</a:t>
            </a:r>
            <a:r>
              <a:rPr lang="cs-CZ" dirty="0"/>
              <a:t>;</a:t>
            </a:r>
          </a:p>
          <a:p>
            <a:endParaRPr lang="cs-CZ" dirty="0"/>
          </a:p>
          <a:p>
            <a:r>
              <a:rPr lang="cs-CZ" dirty="0"/>
              <a:t>   {</a:t>
            </a:r>
          </a:p>
          <a:p>
            <a:r>
              <a:rPr lang="cs-CZ" dirty="0"/>
              <a:t>      let t: ~</a:t>
            </a:r>
            <a:r>
              <a:rPr lang="cs-CZ" dirty="0" err="1"/>
              <a:t>str</a:t>
            </a:r>
            <a:r>
              <a:rPr lang="cs-CZ" dirty="0"/>
              <a:t> = ~"</a:t>
            </a:r>
            <a:r>
              <a:rPr lang="cs-CZ" dirty="0" err="1"/>
              <a:t>Yours</a:t>
            </a:r>
            <a:r>
              <a:rPr lang="cs-CZ" dirty="0"/>
              <a:t>!";</a:t>
            </a:r>
          </a:p>
          <a:p>
            <a:r>
              <a:rPr lang="nb-NO" dirty="0"/>
              <a:t>      r = </a:t>
            </a:r>
            <a:r>
              <a:rPr lang="nb-NO" dirty="0" err="1"/>
              <a:t>bigger</a:t>
            </a:r>
            <a:r>
              <a:rPr lang="nb-NO" dirty="0"/>
              <a:t>(s, t);</a:t>
            </a:r>
          </a:p>
          <a:p>
            <a:r>
              <a:rPr lang="nb-NO" dirty="0"/>
              <a:t>   }</a:t>
            </a:r>
          </a:p>
          <a:p>
            <a:endParaRPr lang="nb-NO" dirty="0"/>
          </a:p>
          <a:p>
            <a:r>
              <a:rPr lang="en-US" dirty="0"/>
              <a:t>   </a:t>
            </a:r>
            <a:r>
              <a:rPr lang="en-US" dirty="0" err="1"/>
              <a:t>println</a:t>
            </a:r>
            <a:r>
              <a:rPr lang="en-US" dirty="0"/>
              <a:t>!("Whose is </a:t>
            </a:r>
            <a:r>
              <a:rPr lang="en-US" dirty="0" smtClean="0"/>
              <a:t>bigger? </a:t>
            </a:r>
            <a:r>
              <a:rPr lang="en-US" dirty="0"/>
              <a:t>{:s}", r);</a:t>
            </a:r>
          </a:p>
          <a:p>
            <a:r>
              <a:rPr lang="en-US" dirty="0" smtClean="0"/>
              <a:t>}</a:t>
            </a:r>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47320" y="209880"/>
              <a:ext cx="6252480" cy="4148280"/>
            </p14:xfrm>
          </p:contentPart>
        </mc:Choice>
        <mc:Fallback xmlns="">
          <p:pic>
            <p:nvPicPr>
              <p:cNvPr id="4" name="Ink 3"/>
              <p:cNvPicPr/>
              <p:nvPr/>
            </p:nvPicPr>
            <p:blipFill>
              <a:blip r:embed="rId3"/>
              <a:stretch>
                <a:fillRect/>
              </a:stretch>
            </p:blipFill>
            <p:spPr>
              <a:xfrm>
                <a:off x="237960" y="200520"/>
                <a:ext cx="6271200" cy="4167000"/>
              </a:xfrm>
              <a:prstGeom prst="rect">
                <a:avLst/>
              </a:prstGeom>
            </p:spPr>
          </p:pic>
        </mc:Fallback>
      </mc:AlternateContent>
    </p:spTree>
    <p:extLst>
      <p:ext uri="{BB962C8B-B14F-4D97-AF65-F5344CB8AC3E}">
        <p14:creationId xmlns:p14="http://schemas.microsoft.com/office/powerpoint/2010/main" val="313813134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33</a:t>
            </a:fld>
            <a:endParaRPr lang="en-US"/>
          </a:p>
        </p:txBody>
      </p:sp>
      <p:sp>
        <p:nvSpPr>
          <p:cNvPr id="3" name="Rectangle 2"/>
          <p:cNvSpPr/>
          <p:nvPr/>
        </p:nvSpPr>
        <p:spPr>
          <a:xfrm>
            <a:off x="306860" y="139137"/>
            <a:ext cx="4969426" cy="4247317"/>
          </a:xfrm>
          <a:prstGeom prst="rect">
            <a:avLst/>
          </a:prstGeom>
          <a:solidFill>
            <a:schemeClr val="accent2">
              <a:lumMod val="20000"/>
              <a:lumOff val="80000"/>
            </a:schemeClr>
          </a:solidFill>
        </p:spPr>
        <p:txBody>
          <a:bodyPr wrap="square">
            <a:spAutoFit/>
          </a:bodyPr>
          <a:lstStyle/>
          <a:p>
            <a:r>
              <a:rPr lang="tr-TR" dirty="0" err="1"/>
              <a:t>fn</a:t>
            </a:r>
            <a:r>
              <a:rPr lang="tr-TR" dirty="0"/>
              <a:t> </a:t>
            </a:r>
            <a:r>
              <a:rPr lang="tr-TR" dirty="0" err="1"/>
              <a:t>bigger</a:t>
            </a:r>
            <a:r>
              <a:rPr lang="tr-TR" dirty="0"/>
              <a:t>&lt;'a&gt;(s1: &amp;'a </a:t>
            </a:r>
            <a:r>
              <a:rPr lang="tr-TR" dirty="0" err="1"/>
              <a:t>str</a:t>
            </a:r>
            <a:r>
              <a:rPr lang="tr-TR" dirty="0"/>
              <a:t>, s2: &amp;'a </a:t>
            </a:r>
            <a:r>
              <a:rPr lang="tr-TR" dirty="0" err="1"/>
              <a:t>str</a:t>
            </a:r>
            <a:r>
              <a:rPr lang="tr-TR" dirty="0"/>
              <a:t>) -&gt; &amp;'a </a:t>
            </a:r>
            <a:r>
              <a:rPr lang="tr-TR" dirty="0" err="1"/>
              <a:t>str</a:t>
            </a:r>
            <a:r>
              <a:rPr lang="tr-TR" dirty="0"/>
              <a:t> {</a:t>
            </a:r>
          </a:p>
          <a:p>
            <a:r>
              <a:rPr lang="en-US" dirty="0"/>
              <a:t>    if s1.len() &gt; s2.len() { s1 } else { s2 }</a:t>
            </a:r>
          </a:p>
          <a:p>
            <a:r>
              <a:rPr lang="en-US" dirty="0"/>
              <a:t>}</a:t>
            </a:r>
          </a:p>
          <a:p>
            <a:endParaRPr lang="en-US" dirty="0"/>
          </a:p>
          <a:p>
            <a:r>
              <a:rPr lang="is-IS" dirty="0"/>
              <a:t>fn main() {</a:t>
            </a:r>
          </a:p>
          <a:p>
            <a:r>
              <a:rPr lang="cs-CZ" dirty="0"/>
              <a:t>   let s: ~</a:t>
            </a:r>
            <a:r>
              <a:rPr lang="cs-CZ" dirty="0" err="1"/>
              <a:t>str</a:t>
            </a:r>
            <a:r>
              <a:rPr lang="cs-CZ" dirty="0"/>
              <a:t> = ~"Mine!";</a:t>
            </a:r>
          </a:p>
          <a:p>
            <a:r>
              <a:rPr lang="cs-CZ" dirty="0"/>
              <a:t>   let </a:t>
            </a:r>
            <a:r>
              <a:rPr lang="cs-CZ" dirty="0" err="1"/>
              <a:t>r</a:t>
            </a:r>
            <a:r>
              <a:rPr lang="cs-CZ" dirty="0"/>
              <a:t>: &amp;</a:t>
            </a:r>
            <a:r>
              <a:rPr lang="cs-CZ" dirty="0" err="1"/>
              <a:t>str</a:t>
            </a:r>
            <a:r>
              <a:rPr lang="cs-CZ" dirty="0"/>
              <a:t>;</a:t>
            </a:r>
          </a:p>
          <a:p>
            <a:endParaRPr lang="cs-CZ" dirty="0"/>
          </a:p>
          <a:p>
            <a:r>
              <a:rPr lang="cs-CZ" dirty="0"/>
              <a:t>   {</a:t>
            </a:r>
          </a:p>
          <a:p>
            <a:r>
              <a:rPr lang="cs-CZ" dirty="0"/>
              <a:t>      let t: ~</a:t>
            </a:r>
            <a:r>
              <a:rPr lang="cs-CZ" dirty="0" err="1"/>
              <a:t>str</a:t>
            </a:r>
            <a:r>
              <a:rPr lang="cs-CZ" dirty="0"/>
              <a:t> = ~"</a:t>
            </a:r>
            <a:r>
              <a:rPr lang="cs-CZ" dirty="0" err="1"/>
              <a:t>Yours</a:t>
            </a:r>
            <a:r>
              <a:rPr lang="cs-CZ" dirty="0"/>
              <a:t>!";</a:t>
            </a:r>
          </a:p>
          <a:p>
            <a:r>
              <a:rPr lang="nb-NO" dirty="0"/>
              <a:t>      r = </a:t>
            </a:r>
            <a:r>
              <a:rPr lang="nb-NO" dirty="0" err="1"/>
              <a:t>bigger</a:t>
            </a:r>
            <a:r>
              <a:rPr lang="nb-NO" dirty="0"/>
              <a:t>(s, t);</a:t>
            </a:r>
          </a:p>
          <a:p>
            <a:r>
              <a:rPr lang="nb-NO" dirty="0"/>
              <a:t>   }</a:t>
            </a:r>
          </a:p>
          <a:p>
            <a:endParaRPr lang="nb-NO" dirty="0"/>
          </a:p>
          <a:p>
            <a:r>
              <a:rPr lang="en-US" dirty="0"/>
              <a:t>   </a:t>
            </a:r>
            <a:r>
              <a:rPr lang="en-US" dirty="0" err="1"/>
              <a:t>println</a:t>
            </a:r>
            <a:r>
              <a:rPr lang="en-US" dirty="0"/>
              <a:t>!("Whose is </a:t>
            </a:r>
            <a:r>
              <a:rPr lang="en-US" dirty="0" smtClean="0"/>
              <a:t>bigger? </a:t>
            </a:r>
            <a:r>
              <a:rPr lang="en-US" dirty="0"/>
              <a:t>{:s}", r);</a:t>
            </a:r>
          </a:p>
          <a:p>
            <a:r>
              <a:rPr lang="en-US" dirty="0" smtClean="0"/>
              <a:t>}</a:t>
            </a:r>
            <a:endParaRPr lang="en-US" dirty="0"/>
          </a:p>
        </p:txBody>
      </p:sp>
      <p:sp>
        <p:nvSpPr>
          <p:cNvPr id="4" name="Rectangle 3"/>
          <p:cNvSpPr/>
          <p:nvPr/>
        </p:nvSpPr>
        <p:spPr>
          <a:xfrm>
            <a:off x="2315034" y="3191836"/>
            <a:ext cx="6519175"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1600" dirty="0">
                <a:solidFill>
                  <a:srgbClr val="FFFF00"/>
                </a:solidFill>
              </a:rPr>
              <a:t>borrow2.rs:11:21: 11:22 error: borrowed value does not live long enough</a:t>
            </a:r>
          </a:p>
          <a:p>
            <a:r>
              <a:rPr lang="en-US" sz="1600" dirty="0">
                <a:solidFill>
                  <a:srgbClr val="FFFF00"/>
                </a:solidFill>
              </a:rPr>
              <a:t>borrow2.rs:11       r = bigger(s, t);</a:t>
            </a:r>
          </a:p>
          <a:p>
            <a:r>
              <a:rPr lang="en-US" sz="1600" dirty="0">
                <a:solidFill>
                  <a:srgbClr val="FFFF00"/>
                </a:solidFill>
              </a:rPr>
              <a:t>                                  ^</a:t>
            </a:r>
          </a:p>
          <a:p>
            <a:r>
              <a:rPr lang="en-US" sz="1600" dirty="0">
                <a:solidFill>
                  <a:srgbClr val="FFFF00"/>
                </a:solidFill>
              </a:rPr>
              <a:t>borrow2.rs:5:11: 15:2 note: reference must be valid for the block at 5:10...</a:t>
            </a:r>
          </a:p>
          <a:p>
            <a:r>
              <a:rPr lang="en-US" sz="1600" dirty="0" smtClean="0">
                <a:solidFill>
                  <a:srgbClr val="FFFF00"/>
                </a:solidFill>
              </a:rPr>
              <a:t>borrow2</a:t>
            </a:r>
            <a:r>
              <a:rPr lang="en-US" sz="1600" dirty="0">
                <a:solidFill>
                  <a:srgbClr val="FFFF00"/>
                </a:solidFill>
              </a:rPr>
              <a:t>.rs:9:4: 12:5 note: ...but borrowed value is only valid for the block at 9:</a:t>
            </a:r>
            <a:r>
              <a:rPr lang="en-US" sz="1600" dirty="0" smtClean="0">
                <a:solidFill>
                  <a:srgbClr val="FFFF00"/>
                </a:solidFill>
              </a:rPr>
              <a:t>3</a:t>
            </a:r>
            <a:endParaRPr lang="en-US" sz="1600" dirty="0">
              <a:solidFill>
                <a:srgbClr val="FFFF00"/>
              </a:solidFill>
            </a:endParaRP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270000" y="1213200"/>
              <a:ext cx="8021880" cy="3573360"/>
            </p14:xfrm>
          </p:contentPart>
        </mc:Choice>
        <mc:Fallback xmlns="">
          <p:pic>
            <p:nvPicPr>
              <p:cNvPr id="5" name="Ink 4"/>
              <p:cNvPicPr/>
              <p:nvPr/>
            </p:nvPicPr>
            <p:blipFill>
              <a:blip r:embed="rId3"/>
              <a:stretch>
                <a:fillRect/>
              </a:stretch>
            </p:blipFill>
            <p:spPr>
              <a:xfrm>
                <a:off x="260640" y="1203840"/>
                <a:ext cx="8040600" cy="3592080"/>
              </a:xfrm>
              <a:prstGeom prst="rect">
                <a:avLst/>
              </a:prstGeom>
            </p:spPr>
          </p:pic>
        </mc:Fallback>
      </mc:AlternateContent>
    </p:spTree>
    <p:extLst>
      <p:ext uri="{BB962C8B-B14F-4D97-AF65-F5344CB8AC3E}">
        <p14:creationId xmlns:p14="http://schemas.microsoft.com/office/powerpoint/2010/main" val="258673996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507B5A5-F0C2-644D-AEA7-E773B6B78F38}" type="slidenum">
              <a:rPr lang="en-US" smtClean="0"/>
              <a:pPr/>
              <a:t>34</a:t>
            </a:fld>
            <a:endParaRPr lang="en-US"/>
          </a:p>
        </p:txBody>
      </p:sp>
      <p:pic>
        <p:nvPicPr>
          <p:cNvPr id="7" name="Picture 6" descr="Screen Shot 2013-09-16 at 2.08.41 PM.png"/>
          <p:cNvPicPr>
            <a:picLocks noChangeAspect="1"/>
          </p:cNvPicPr>
          <p:nvPr/>
        </p:nvPicPr>
        <p:blipFill rotWithShape="1">
          <a:blip r:embed="rId2">
            <a:extLst>
              <a:ext uri="{28A0092B-C50C-407E-A947-70E740481C1C}">
                <a14:useLocalDpi xmlns:a14="http://schemas.microsoft.com/office/drawing/2010/main" val="0"/>
              </a:ext>
            </a:extLst>
          </a:blip>
          <a:srcRect l="3969" t="7692" r="3439"/>
          <a:stretch/>
        </p:blipFill>
        <p:spPr>
          <a:xfrm>
            <a:off x="294224" y="672748"/>
            <a:ext cx="6564131" cy="2703943"/>
          </a:xfrm>
          <a:prstGeom prst="rect">
            <a:avLst/>
          </a:prstGeom>
          <a:ln>
            <a:noFill/>
          </a:ln>
          <a:effectLst>
            <a:outerShdw blurRad="292100" dist="139700" dir="2700000" algn="tl" rotWithShape="0">
              <a:srgbClr val="333333">
                <a:alpha val="65000"/>
              </a:srgbClr>
            </a:outerShdw>
          </a:effectLst>
        </p:spPr>
      </p:pic>
      <p:pic>
        <p:nvPicPr>
          <p:cNvPr id="9" name="Picture 8" descr="Screen Shot 2013-09-16 at 2.09.28 PM.png"/>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253784" y="2396707"/>
            <a:ext cx="6594011" cy="156663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123631" y="4229100"/>
            <a:ext cx="2602445"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000" dirty="0" smtClean="0"/>
              <a:t>Can we do this in Rust?</a:t>
            </a:r>
            <a:endParaRPr lang="en-US" sz="2000" dirty="0"/>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2131920" y="2537640"/>
              <a:ext cx="588600" cy="959040"/>
            </p14:xfrm>
          </p:contentPart>
        </mc:Choice>
        <mc:Fallback xmlns="">
          <p:pic>
            <p:nvPicPr>
              <p:cNvPr id="2" name="Ink 1"/>
              <p:cNvPicPr/>
              <p:nvPr/>
            </p:nvPicPr>
            <p:blipFill>
              <a:blip r:embed="rId5"/>
              <a:stretch>
                <a:fillRect/>
              </a:stretch>
            </p:blipFill>
            <p:spPr>
              <a:xfrm>
                <a:off x="2122560" y="2528280"/>
                <a:ext cx="607320" cy="977760"/>
              </a:xfrm>
              <a:prstGeom prst="rect">
                <a:avLst/>
              </a:prstGeom>
            </p:spPr>
          </p:pic>
        </mc:Fallback>
      </mc:AlternateContent>
    </p:spTree>
    <p:extLst>
      <p:ext uri="{BB962C8B-B14F-4D97-AF65-F5344CB8AC3E}">
        <p14:creationId xmlns:p14="http://schemas.microsoft.com/office/powerpoint/2010/main" val="2946029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35</a:t>
            </a:fld>
            <a:endParaRPr lang="en-US"/>
          </a:p>
        </p:txBody>
      </p:sp>
      <p:sp>
        <p:nvSpPr>
          <p:cNvPr id="3" name="Rectangle 2"/>
          <p:cNvSpPr/>
          <p:nvPr/>
        </p:nvSpPr>
        <p:spPr>
          <a:xfrm>
            <a:off x="809769" y="786919"/>
            <a:ext cx="7100397" cy="2062103"/>
          </a:xfrm>
          <a:prstGeom prst="rect">
            <a:avLst/>
          </a:prstGeom>
          <a:solidFill>
            <a:schemeClr val="accent6">
              <a:lumMod val="20000"/>
              <a:lumOff val="80000"/>
            </a:schemeClr>
          </a:solidFill>
        </p:spPr>
        <p:txBody>
          <a:bodyPr wrap="square">
            <a:spAutoFit/>
          </a:bodyPr>
          <a:lstStyle/>
          <a:p>
            <a:r>
              <a:rPr lang="en-US" sz="3200" dirty="0" err="1"/>
              <a:t>fn</a:t>
            </a:r>
            <a:r>
              <a:rPr lang="en-US" sz="3200" dirty="0"/>
              <a:t> </a:t>
            </a:r>
            <a:r>
              <a:rPr lang="en-US" sz="3200" dirty="0" err="1"/>
              <a:t>set_name</a:t>
            </a:r>
            <a:r>
              <a:rPr lang="en-US" sz="3200" dirty="0"/>
              <a:t>(</a:t>
            </a:r>
            <a:r>
              <a:rPr lang="en-US" sz="3200" dirty="0" err="1" smtClean="0"/>
              <a:t>gname</a:t>
            </a:r>
            <a:r>
              <a:rPr lang="en-US" sz="3200" dirty="0" smtClean="0"/>
              <a:t>:                         , </a:t>
            </a:r>
          </a:p>
          <a:p>
            <a:r>
              <a:rPr lang="en-US" sz="3200" dirty="0"/>
              <a:t> </a:t>
            </a:r>
            <a:r>
              <a:rPr lang="en-US" sz="3200" dirty="0" smtClean="0"/>
              <a:t>                       </a:t>
            </a:r>
            <a:r>
              <a:rPr lang="en-US" sz="3200" dirty="0" err="1" smtClean="0"/>
              <a:t>pname</a:t>
            </a:r>
            <a:r>
              <a:rPr lang="en-US" sz="3200" dirty="0" smtClean="0"/>
              <a:t>: </a:t>
            </a:r>
            <a:r>
              <a:rPr lang="en-US" sz="3200" dirty="0"/>
              <a:t>~</a:t>
            </a:r>
            <a:r>
              <a:rPr lang="en-US" sz="3200" dirty="0" err="1"/>
              <a:t>str</a:t>
            </a:r>
            <a:r>
              <a:rPr lang="en-US" sz="3200" dirty="0"/>
              <a:t>) {</a:t>
            </a:r>
          </a:p>
          <a:p>
            <a:r>
              <a:rPr lang="en-US" sz="3200" dirty="0"/>
              <a:t>    *</a:t>
            </a:r>
            <a:r>
              <a:rPr lang="en-US" sz="3200" dirty="0" err="1"/>
              <a:t>gname</a:t>
            </a:r>
            <a:r>
              <a:rPr lang="en-US" sz="3200" dirty="0"/>
              <a:t> = </a:t>
            </a:r>
            <a:r>
              <a:rPr lang="en-US" sz="3200" dirty="0" err="1"/>
              <a:t>pname</a:t>
            </a:r>
            <a:r>
              <a:rPr lang="en-US" sz="3200" dirty="0"/>
              <a:t>;</a:t>
            </a:r>
          </a:p>
          <a:p>
            <a:r>
              <a:rPr lang="en-US" sz="3200" dirty="0"/>
              <a:t>}</a:t>
            </a:r>
          </a:p>
        </p:txBody>
      </p:sp>
    </p:spTree>
    <p:extLst>
      <p:ext uri="{BB962C8B-B14F-4D97-AF65-F5344CB8AC3E}">
        <p14:creationId xmlns:p14="http://schemas.microsoft.com/office/powerpoint/2010/main" val="210361019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507B5A5-F0C2-644D-AEA7-E773B6B78F38}" type="slidenum">
              <a:rPr lang="en-US" smtClean="0"/>
              <a:pPr/>
              <a:t>36</a:t>
            </a:fld>
            <a:endParaRPr lang="en-US"/>
          </a:p>
        </p:txBody>
      </p:sp>
      <p:sp>
        <p:nvSpPr>
          <p:cNvPr id="8" name="Rectangle 7"/>
          <p:cNvSpPr/>
          <p:nvPr/>
        </p:nvSpPr>
        <p:spPr>
          <a:xfrm>
            <a:off x="1096494" y="531114"/>
            <a:ext cx="6510877" cy="3785652"/>
          </a:xfrm>
          <a:prstGeom prst="rect">
            <a:avLst/>
          </a:prstGeom>
          <a:solidFill>
            <a:schemeClr val="accent6">
              <a:lumMod val="40000"/>
              <a:lumOff val="60000"/>
            </a:schemeClr>
          </a:solidFill>
        </p:spPr>
        <p:txBody>
          <a:bodyPr wrap="square">
            <a:spAutoFit/>
          </a:bodyPr>
          <a:lstStyle/>
          <a:p>
            <a:r>
              <a:rPr lang="en-US" sz="2400" dirty="0" err="1"/>
              <a:t>fn</a:t>
            </a:r>
            <a:r>
              <a:rPr lang="en-US" sz="2400" dirty="0"/>
              <a:t> </a:t>
            </a:r>
            <a:r>
              <a:rPr lang="en-US" sz="2400" dirty="0" err="1"/>
              <a:t>set_name</a:t>
            </a:r>
            <a:r>
              <a:rPr lang="en-US" sz="2400" dirty="0"/>
              <a:t>(</a:t>
            </a:r>
            <a:r>
              <a:rPr lang="en-US" sz="2400" dirty="0" err="1"/>
              <a:t>gname</a:t>
            </a:r>
            <a:r>
              <a:rPr lang="en-US" sz="2400" dirty="0"/>
              <a:t> : &amp;</a:t>
            </a:r>
            <a:r>
              <a:rPr lang="en-US" sz="2400" dirty="0" err="1"/>
              <a:t>mut</a:t>
            </a:r>
            <a:r>
              <a:rPr lang="en-US" sz="2400" dirty="0"/>
              <a:t> ~</a:t>
            </a:r>
            <a:r>
              <a:rPr lang="en-US" sz="2400" dirty="0" err="1"/>
              <a:t>str</a:t>
            </a:r>
            <a:r>
              <a:rPr lang="en-US" sz="2400" dirty="0"/>
              <a:t>, </a:t>
            </a:r>
            <a:r>
              <a:rPr lang="en-US" sz="2400" dirty="0" err="1"/>
              <a:t>pname</a:t>
            </a:r>
            <a:r>
              <a:rPr lang="en-US" sz="2400" dirty="0"/>
              <a:t> : ~</a:t>
            </a:r>
            <a:r>
              <a:rPr lang="en-US" sz="2400" dirty="0" err="1"/>
              <a:t>str</a:t>
            </a:r>
            <a:r>
              <a:rPr lang="en-US" sz="2400" dirty="0"/>
              <a:t>) {</a:t>
            </a:r>
          </a:p>
          <a:p>
            <a:r>
              <a:rPr lang="en-US" sz="2400" dirty="0"/>
              <a:t>    *</a:t>
            </a:r>
            <a:r>
              <a:rPr lang="en-US" sz="2400" dirty="0" err="1"/>
              <a:t>gname</a:t>
            </a:r>
            <a:r>
              <a:rPr lang="en-US" sz="2400" dirty="0"/>
              <a:t> = </a:t>
            </a:r>
            <a:r>
              <a:rPr lang="en-US" sz="2400" dirty="0" err="1"/>
              <a:t>pname</a:t>
            </a:r>
            <a:r>
              <a:rPr lang="en-US" sz="2400" dirty="0"/>
              <a:t>;</a:t>
            </a:r>
          </a:p>
          <a:p>
            <a:r>
              <a:rPr lang="en-US" sz="2400" dirty="0"/>
              <a:t>}</a:t>
            </a:r>
          </a:p>
          <a:p>
            <a:endParaRPr lang="en-US" sz="2400" dirty="0"/>
          </a:p>
          <a:p>
            <a:r>
              <a:rPr lang="is-IS" sz="2400" dirty="0"/>
              <a:t>fn main() {</a:t>
            </a:r>
          </a:p>
          <a:p>
            <a:r>
              <a:rPr lang="en-US" sz="2400" dirty="0"/>
              <a:t>    let </a:t>
            </a:r>
            <a:r>
              <a:rPr lang="en-US" sz="2400" dirty="0" err="1"/>
              <a:t>mut</a:t>
            </a:r>
            <a:r>
              <a:rPr lang="en-US" sz="2400" dirty="0"/>
              <a:t> </a:t>
            </a:r>
            <a:r>
              <a:rPr lang="en-US" sz="2400" dirty="0" err="1"/>
              <a:t>gname</a:t>
            </a:r>
            <a:r>
              <a:rPr lang="en-US" sz="2400" dirty="0"/>
              <a:t> : ~</a:t>
            </a:r>
            <a:r>
              <a:rPr lang="en-US" sz="2400" dirty="0" err="1"/>
              <a:t>str</a:t>
            </a:r>
            <a:r>
              <a:rPr lang="en-US" sz="2400" dirty="0"/>
              <a:t> = ~"annotations";</a:t>
            </a:r>
          </a:p>
          <a:p>
            <a:r>
              <a:rPr lang="en-US" sz="2400" dirty="0"/>
              <a:t>    </a:t>
            </a:r>
            <a:r>
              <a:rPr lang="en-US" sz="2400" dirty="0" err="1"/>
              <a:t>println</a:t>
            </a:r>
            <a:r>
              <a:rPr lang="en-US" sz="2400" dirty="0"/>
              <a:t>!("</a:t>
            </a:r>
            <a:r>
              <a:rPr lang="en-US" sz="2400" dirty="0" err="1"/>
              <a:t>gname</a:t>
            </a:r>
            <a:r>
              <a:rPr lang="en-US" sz="2400" dirty="0"/>
              <a:t> = {:s}", </a:t>
            </a:r>
            <a:r>
              <a:rPr lang="en-US" sz="2400" dirty="0" err="1"/>
              <a:t>gname</a:t>
            </a:r>
            <a:r>
              <a:rPr lang="en-US" sz="2400" dirty="0"/>
              <a:t>);</a:t>
            </a:r>
          </a:p>
          <a:p>
            <a:r>
              <a:rPr lang="en-US" sz="2400" dirty="0"/>
              <a:t>    </a:t>
            </a:r>
            <a:r>
              <a:rPr lang="en-US" sz="2400" dirty="0" err="1"/>
              <a:t>set_name</a:t>
            </a:r>
            <a:r>
              <a:rPr lang="en-US" sz="2400" dirty="0"/>
              <a:t>(&amp;</a:t>
            </a:r>
            <a:r>
              <a:rPr lang="en-US" sz="2400" dirty="0" err="1"/>
              <a:t>mut</a:t>
            </a:r>
            <a:r>
              <a:rPr lang="en-US" sz="2400" dirty="0"/>
              <a:t> </a:t>
            </a:r>
            <a:r>
              <a:rPr lang="en-US" sz="2400" dirty="0" err="1"/>
              <a:t>gname</a:t>
            </a:r>
            <a:r>
              <a:rPr lang="en-US" sz="2400" dirty="0"/>
              <a:t>, ~"frees");</a:t>
            </a:r>
          </a:p>
          <a:p>
            <a:r>
              <a:rPr lang="en-US" sz="2400" dirty="0"/>
              <a:t>    </a:t>
            </a:r>
            <a:r>
              <a:rPr lang="en-US" sz="2400" dirty="0" err="1"/>
              <a:t>println</a:t>
            </a:r>
            <a:r>
              <a:rPr lang="en-US" sz="2400" dirty="0"/>
              <a:t>!("</a:t>
            </a:r>
            <a:r>
              <a:rPr lang="en-US" sz="2400" dirty="0" err="1"/>
              <a:t>gname</a:t>
            </a:r>
            <a:r>
              <a:rPr lang="en-US" sz="2400" dirty="0"/>
              <a:t> = {:s}", </a:t>
            </a:r>
            <a:r>
              <a:rPr lang="en-US" sz="2400" dirty="0" err="1"/>
              <a:t>gname</a:t>
            </a:r>
            <a:r>
              <a:rPr lang="en-US" sz="2400" dirty="0"/>
              <a:t>);</a:t>
            </a:r>
          </a:p>
          <a:p>
            <a:r>
              <a:rPr lang="en-US" sz="2400" dirty="0"/>
              <a:t>}</a:t>
            </a:r>
          </a:p>
        </p:txBody>
      </p:sp>
    </p:spTree>
    <p:extLst>
      <p:ext uri="{BB962C8B-B14F-4D97-AF65-F5344CB8AC3E}">
        <p14:creationId xmlns:p14="http://schemas.microsoft.com/office/powerpoint/2010/main" val="115811110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507B5A5-F0C2-644D-AEA7-E773B6B78F38}" type="slidenum">
              <a:rPr lang="en-US" smtClean="0"/>
              <a:pPr/>
              <a:t>37</a:t>
            </a:fld>
            <a:endParaRPr lang="en-US"/>
          </a:p>
        </p:txBody>
      </p:sp>
      <p:pic>
        <p:nvPicPr>
          <p:cNvPr id="7" name="Picture 6" descr="Screen Shot 2013-09-16 at 2.08.41 PM.png"/>
          <p:cNvPicPr>
            <a:picLocks noChangeAspect="1"/>
          </p:cNvPicPr>
          <p:nvPr/>
        </p:nvPicPr>
        <p:blipFill rotWithShape="1">
          <a:blip r:embed="rId2">
            <a:extLst>
              <a:ext uri="{28A0092B-C50C-407E-A947-70E740481C1C}">
                <a14:useLocalDpi xmlns:a14="http://schemas.microsoft.com/office/drawing/2010/main" val="0"/>
              </a:ext>
            </a:extLst>
          </a:blip>
          <a:srcRect l="3969" t="7691" r="3439" b="31068"/>
          <a:stretch/>
        </p:blipFill>
        <p:spPr>
          <a:xfrm>
            <a:off x="294225" y="267641"/>
            <a:ext cx="6686840" cy="1793894"/>
          </a:xfrm>
          <a:prstGeom prst="rect">
            <a:avLst/>
          </a:prstGeom>
          <a:ln>
            <a:noFill/>
          </a:ln>
          <a:effectLst>
            <a:outerShdw blurRad="292100" dist="139700" dir="2700000" algn="tl" rotWithShape="0">
              <a:srgbClr val="333333">
                <a:alpha val="65000"/>
              </a:srgbClr>
            </a:outerShdw>
          </a:effectLst>
        </p:spPr>
      </p:pic>
      <p:pic>
        <p:nvPicPr>
          <p:cNvPr id="9" name="Picture 8" descr="Screen Shot 2013-09-16 at 2.09.28 PM.png"/>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b="48318"/>
          <a:stretch/>
        </p:blipFill>
        <p:spPr>
          <a:xfrm>
            <a:off x="768808" y="3331185"/>
            <a:ext cx="7354458" cy="809672"/>
          </a:xfrm>
          <a:prstGeom prst="rect">
            <a:avLst/>
          </a:prstGeom>
          <a:ln>
            <a:noFill/>
          </a:ln>
          <a:effectLst>
            <a:softEdge rad="112500"/>
          </a:effectLst>
        </p:spPr>
      </p:pic>
      <p:sp>
        <p:nvSpPr>
          <p:cNvPr id="2" name="TextBox 1"/>
          <p:cNvSpPr txBox="1"/>
          <p:nvPr/>
        </p:nvSpPr>
        <p:spPr>
          <a:xfrm>
            <a:off x="1162582" y="4234608"/>
            <a:ext cx="6636252" cy="461665"/>
          </a:xfrm>
          <a:prstGeom prst="rect">
            <a:avLst/>
          </a:prstGeom>
          <a:noFill/>
        </p:spPr>
        <p:txBody>
          <a:bodyPr wrap="none" rtlCol="0">
            <a:spAutoFit/>
          </a:bodyPr>
          <a:lstStyle/>
          <a:p>
            <a:r>
              <a:rPr lang="en-US" sz="2400" i="1" dirty="0" smtClean="0"/>
              <a:t>Why doesn’t Rust complain about the missing </a:t>
            </a:r>
            <a:r>
              <a:rPr lang="en-US" sz="2400" b="1" i="1" dirty="0" smtClean="0"/>
              <a:t>free</a:t>
            </a:r>
            <a:r>
              <a:rPr lang="en-US" sz="2400" i="1" dirty="0" smtClean="0"/>
              <a:t>?</a:t>
            </a:r>
            <a:endParaRPr lang="en-US" sz="2400" i="1" dirty="0"/>
          </a:p>
        </p:txBody>
      </p:sp>
      <p:sp>
        <p:nvSpPr>
          <p:cNvPr id="12" name="Rectangle 11"/>
          <p:cNvSpPr/>
          <p:nvPr/>
        </p:nvSpPr>
        <p:spPr>
          <a:xfrm>
            <a:off x="1613943" y="1822897"/>
            <a:ext cx="7246028" cy="1384995"/>
          </a:xfrm>
          <a:prstGeom prst="rect">
            <a:avLst/>
          </a:prstGeom>
          <a:solidFill>
            <a:schemeClr val="accent6">
              <a:lumMod val="40000"/>
              <a:lumOff val="60000"/>
            </a:schemeClr>
          </a:solidFill>
        </p:spPr>
        <p:txBody>
          <a:bodyPr wrap="square">
            <a:spAutoFit/>
          </a:bodyPr>
          <a:lstStyle/>
          <a:p>
            <a:r>
              <a:rPr lang="en-US" sz="2800" dirty="0" err="1"/>
              <a:t>fn</a:t>
            </a:r>
            <a:r>
              <a:rPr lang="en-US" sz="2800" dirty="0"/>
              <a:t> </a:t>
            </a:r>
            <a:r>
              <a:rPr lang="en-US" sz="2800" dirty="0" err="1"/>
              <a:t>set_name</a:t>
            </a:r>
            <a:r>
              <a:rPr lang="en-US" sz="2800" dirty="0"/>
              <a:t>(</a:t>
            </a:r>
            <a:r>
              <a:rPr lang="en-US" sz="2800" dirty="0" err="1"/>
              <a:t>gname</a:t>
            </a:r>
            <a:r>
              <a:rPr lang="en-US" sz="2800" dirty="0"/>
              <a:t> : &amp;</a:t>
            </a:r>
            <a:r>
              <a:rPr lang="en-US" sz="2800" dirty="0" err="1"/>
              <a:t>mut</a:t>
            </a:r>
            <a:r>
              <a:rPr lang="en-US" sz="2800" dirty="0"/>
              <a:t> ~</a:t>
            </a:r>
            <a:r>
              <a:rPr lang="en-US" sz="2800" dirty="0" err="1"/>
              <a:t>str</a:t>
            </a:r>
            <a:r>
              <a:rPr lang="en-US" sz="2800" dirty="0"/>
              <a:t>, </a:t>
            </a:r>
            <a:r>
              <a:rPr lang="en-US" sz="2800" dirty="0" err="1"/>
              <a:t>pname</a:t>
            </a:r>
            <a:r>
              <a:rPr lang="en-US" sz="2800" dirty="0"/>
              <a:t> : ~</a:t>
            </a:r>
            <a:r>
              <a:rPr lang="en-US" sz="2800" dirty="0" err="1"/>
              <a:t>str</a:t>
            </a:r>
            <a:r>
              <a:rPr lang="en-US" sz="2800" dirty="0"/>
              <a:t>) {</a:t>
            </a:r>
          </a:p>
          <a:p>
            <a:r>
              <a:rPr lang="en-US" sz="2800" dirty="0"/>
              <a:t>    *</a:t>
            </a:r>
            <a:r>
              <a:rPr lang="en-US" sz="2800" dirty="0" err="1"/>
              <a:t>gname</a:t>
            </a:r>
            <a:r>
              <a:rPr lang="en-US" sz="2800" dirty="0"/>
              <a:t> = </a:t>
            </a:r>
            <a:r>
              <a:rPr lang="en-US" sz="2800" dirty="0" err="1"/>
              <a:t>pname</a:t>
            </a:r>
            <a:r>
              <a:rPr lang="en-US" sz="2800" dirty="0"/>
              <a:t>;</a:t>
            </a:r>
          </a:p>
          <a:p>
            <a:r>
              <a:rPr lang="en-US" sz="2800" dirty="0" smtClean="0"/>
              <a:t>}</a:t>
            </a:r>
            <a:endParaRPr lang="en-US" sz="2800" dirty="0"/>
          </a:p>
        </p:txBody>
      </p:sp>
    </p:spTree>
    <p:extLst>
      <p:ext uri="{BB962C8B-B14F-4D97-AF65-F5344CB8AC3E}">
        <p14:creationId xmlns:p14="http://schemas.microsoft.com/office/powerpoint/2010/main" val="59166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1" t="18838" r="20791"/>
          <a:stretch/>
        </p:blipFill>
        <p:spPr>
          <a:xfrm>
            <a:off x="1" y="0"/>
            <a:ext cx="9144000" cy="5143500"/>
          </a:xfrm>
          <a:prstGeom prst="rect">
            <a:avLst/>
          </a:prstGeom>
        </p:spPr>
      </p:pic>
      <p:sp>
        <p:nvSpPr>
          <p:cNvPr id="5" name="Slide Number Placeholder 4"/>
          <p:cNvSpPr>
            <a:spLocks noGrp="1"/>
          </p:cNvSpPr>
          <p:nvPr>
            <p:ph type="sldNum" sz="quarter" idx="12"/>
          </p:nvPr>
        </p:nvSpPr>
        <p:spPr/>
        <p:txBody>
          <a:bodyPr/>
          <a:lstStyle/>
          <a:p>
            <a:fld id="{6507B5A5-F0C2-644D-AEA7-E773B6B78F38}" type="slidenum">
              <a:rPr lang="en-US" smtClean="0"/>
              <a:pPr/>
              <a:t>38</a:t>
            </a:fld>
            <a:endParaRPr lang="en-US"/>
          </a:p>
        </p:txBody>
      </p:sp>
      <p:sp>
        <p:nvSpPr>
          <p:cNvPr id="7" name="TextBox 6"/>
          <p:cNvSpPr txBox="1"/>
          <p:nvPr/>
        </p:nvSpPr>
        <p:spPr>
          <a:xfrm>
            <a:off x="235582" y="367001"/>
            <a:ext cx="3201565" cy="1815882"/>
          </a:xfrm>
          <a:prstGeom prst="rect">
            <a:avLst/>
          </a:prstGeom>
          <a:solidFill>
            <a:schemeClr val="tx1"/>
          </a:solidFill>
        </p:spPr>
        <p:txBody>
          <a:bodyPr wrap="square" rtlCol="0">
            <a:spAutoFit/>
          </a:bodyPr>
          <a:lstStyle/>
          <a:p>
            <a:pPr algn="r"/>
            <a:r>
              <a:rPr lang="en-US" sz="2800" i="1" dirty="0" smtClean="0">
                <a:solidFill>
                  <a:schemeClr val="accent6">
                    <a:lumMod val="40000"/>
                    <a:lumOff val="60000"/>
                  </a:schemeClr>
                </a:solidFill>
              </a:rPr>
              <a:t>Frees</a:t>
            </a:r>
            <a:r>
              <a:rPr lang="en-US" sz="2800" dirty="0" smtClean="0">
                <a:solidFill>
                  <a:schemeClr val="accent6">
                    <a:lumMod val="40000"/>
                    <a:lumOff val="60000"/>
                  </a:schemeClr>
                </a:solidFill>
              </a:rPr>
              <a:t>?</a:t>
            </a:r>
          </a:p>
          <a:p>
            <a:pPr algn="r"/>
            <a:endParaRPr lang="en-US" sz="2800" dirty="0">
              <a:solidFill>
                <a:schemeClr val="accent6">
                  <a:lumMod val="40000"/>
                  <a:lumOff val="60000"/>
                </a:schemeClr>
              </a:solidFill>
            </a:endParaRPr>
          </a:p>
          <a:p>
            <a:pPr algn="r"/>
            <a:r>
              <a:rPr lang="en-US" sz="2800" dirty="0" smtClean="0">
                <a:solidFill>
                  <a:schemeClr val="accent6">
                    <a:lumMod val="40000"/>
                    <a:lumOff val="60000"/>
                  </a:schemeClr>
                </a:solidFill>
              </a:rPr>
              <a:t>Where we are going, we don’t need </a:t>
            </a:r>
            <a:r>
              <a:rPr lang="en-US" sz="2800" b="1" dirty="0" smtClean="0">
                <a:solidFill>
                  <a:schemeClr val="accent6">
                    <a:lumMod val="40000"/>
                    <a:lumOff val="60000"/>
                  </a:schemeClr>
                </a:solidFill>
              </a:rPr>
              <a:t>frees</a:t>
            </a:r>
            <a:r>
              <a:rPr lang="en-US" sz="2800" dirty="0" smtClean="0">
                <a:solidFill>
                  <a:schemeClr val="accent6">
                    <a:lumMod val="40000"/>
                    <a:lumOff val="60000"/>
                  </a:schemeClr>
                </a:solidFill>
              </a:rPr>
              <a:t>!</a:t>
            </a:r>
            <a:endParaRPr lang="en-US" sz="2800" dirty="0">
              <a:solidFill>
                <a:schemeClr val="accent6">
                  <a:lumMod val="40000"/>
                  <a:lumOff val="60000"/>
                </a:schemeClr>
              </a:solidFill>
            </a:endParaRPr>
          </a:p>
        </p:txBody>
      </p:sp>
    </p:spTree>
    <p:extLst>
      <p:ext uri="{BB962C8B-B14F-4D97-AF65-F5344CB8AC3E}">
        <p14:creationId xmlns:p14="http://schemas.microsoft.com/office/powerpoint/2010/main" val="20848061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Garbage Collection</a:t>
            </a:r>
            <a:endParaRPr lang="en-US" dirty="0"/>
          </a:p>
        </p:txBody>
      </p:sp>
      <p:sp>
        <p:nvSpPr>
          <p:cNvPr id="4" name="Slide Number Placeholder 3"/>
          <p:cNvSpPr>
            <a:spLocks noGrp="1"/>
          </p:cNvSpPr>
          <p:nvPr>
            <p:ph type="sldNum" sz="quarter" idx="12"/>
          </p:nvPr>
        </p:nvSpPr>
        <p:spPr/>
        <p:txBody>
          <a:bodyPr/>
          <a:lstStyle/>
          <a:p>
            <a:fld id="{6507B5A5-F0C2-644D-AEA7-E773B6B78F38}" type="slidenum">
              <a:rPr lang="en-US" smtClean="0"/>
              <a:t>3</a:t>
            </a:fld>
            <a:endParaRPr lang="en-US"/>
          </a:p>
        </p:txBody>
      </p:sp>
      <p:sp>
        <p:nvSpPr>
          <p:cNvPr id="5" name="TextBox 4"/>
          <p:cNvSpPr txBox="1"/>
          <p:nvPr/>
        </p:nvSpPr>
        <p:spPr>
          <a:xfrm>
            <a:off x="767150" y="1500010"/>
            <a:ext cx="2333992" cy="1200328"/>
          </a:xfrm>
          <a:prstGeom prst="rect">
            <a:avLst/>
          </a:prstGeom>
          <a:noFill/>
        </p:spPr>
        <p:txBody>
          <a:bodyPr wrap="none" rtlCol="0">
            <a:spAutoFit/>
          </a:bodyPr>
          <a:lstStyle/>
          <a:p>
            <a:r>
              <a:rPr lang="en-US" sz="2400" b="1" dirty="0" smtClean="0"/>
              <a:t>Mark and Sweep</a:t>
            </a:r>
          </a:p>
          <a:p>
            <a:r>
              <a:rPr lang="en-US" sz="2400" dirty="0" smtClean="0"/>
              <a:t>	Compacting</a:t>
            </a:r>
          </a:p>
          <a:p>
            <a:r>
              <a:rPr lang="en-US" sz="2400" dirty="0"/>
              <a:t>	</a:t>
            </a:r>
            <a:r>
              <a:rPr lang="en-US" sz="2400" dirty="0" smtClean="0"/>
              <a:t>Generational</a:t>
            </a:r>
            <a:endParaRPr lang="en-US" sz="2400" dirty="0"/>
          </a:p>
        </p:txBody>
      </p:sp>
      <p:pic>
        <p:nvPicPr>
          <p:cNvPr id="6" name="Picture 5"/>
          <p:cNvPicPr>
            <a:picLocks noChangeAspect="1"/>
          </p:cNvPicPr>
          <p:nvPr/>
        </p:nvPicPr>
        <p:blipFill>
          <a:blip r:embed="rId2"/>
          <a:stretch>
            <a:fillRect/>
          </a:stretch>
        </p:blipFill>
        <p:spPr>
          <a:xfrm>
            <a:off x="568771" y="2708209"/>
            <a:ext cx="2316944" cy="1417674"/>
          </a:xfrm>
          <a:prstGeom prst="rect">
            <a:avLst/>
          </a:prstGeom>
        </p:spPr>
      </p:pic>
      <p:pic>
        <p:nvPicPr>
          <p:cNvPr id="7" name="Picture 6"/>
          <p:cNvPicPr>
            <a:picLocks noChangeAspect="1"/>
          </p:cNvPicPr>
          <p:nvPr/>
        </p:nvPicPr>
        <p:blipFill>
          <a:blip r:embed="rId3"/>
          <a:stretch>
            <a:fillRect/>
          </a:stretch>
        </p:blipFill>
        <p:spPr>
          <a:xfrm>
            <a:off x="2745577" y="1958318"/>
            <a:ext cx="2167565" cy="2167565"/>
          </a:xfrm>
          <a:prstGeom prst="rect">
            <a:avLst/>
          </a:prstGeom>
        </p:spPr>
      </p:pic>
      <p:sp>
        <p:nvSpPr>
          <p:cNvPr id="8" name="TextBox 7"/>
          <p:cNvSpPr txBox="1"/>
          <p:nvPr/>
        </p:nvSpPr>
        <p:spPr>
          <a:xfrm>
            <a:off x="3603335" y="4118749"/>
            <a:ext cx="452017" cy="369332"/>
          </a:xfrm>
          <a:prstGeom prst="rect">
            <a:avLst/>
          </a:prstGeom>
          <a:noFill/>
        </p:spPr>
        <p:txBody>
          <a:bodyPr wrap="none" rtlCol="0">
            <a:spAutoFit/>
          </a:bodyPr>
          <a:lstStyle/>
          <a:p>
            <a:r>
              <a:rPr lang="en-US" dirty="0" smtClean="0"/>
              <a:t>Go</a:t>
            </a:r>
            <a:endParaRPr lang="en-US" dirty="0"/>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888120" y="983880"/>
              <a:ext cx="8113320" cy="3967560"/>
            </p14:xfrm>
          </p:contentPart>
        </mc:Choice>
        <mc:Fallback xmlns="">
          <p:pic>
            <p:nvPicPr>
              <p:cNvPr id="3" name="Ink 2"/>
              <p:cNvPicPr/>
              <p:nvPr/>
            </p:nvPicPr>
            <p:blipFill>
              <a:blip r:embed="rId5"/>
              <a:stretch>
                <a:fillRect/>
              </a:stretch>
            </p:blipFill>
            <p:spPr>
              <a:xfrm>
                <a:off x="878760" y="974520"/>
                <a:ext cx="8132040" cy="3986280"/>
              </a:xfrm>
              <a:prstGeom prst="rect">
                <a:avLst/>
              </a:prstGeom>
            </p:spPr>
          </p:pic>
        </mc:Fallback>
      </mc:AlternateContent>
    </p:spTree>
    <p:extLst>
      <p:ext uri="{BB962C8B-B14F-4D97-AF65-F5344CB8AC3E}">
        <p14:creationId xmlns:p14="http://schemas.microsoft.com/office/powerpoint/2010/main" val="381815935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Management Options</a:t>
            </a:r>
            <a:endParaRPr lang="en-US" dirty="0"/>
          </a:p>
        </p:txBody>
      </p:sp>
      <p:sp>
        <p:nvSpPr>
          <p:cNvPr id="5" name="Text Placeholder 4"/>
          <p:cNvSpPr>
            <a:spLocks noGrp="1"/>
          </p:cNvSpPr>
          <p:nvPr>
            <p:ph type="body" idx="1"/>
          </p:nvPr>
        </p:nvSpPr>
        <p:spPr>
          <a:solidFill>
            <a:schemeClr val="accent2"/>
          </a:solidFill>
        </p:spPr>
        <p:txBody>
          <a:bodyPr/>
          <a:lstStyle/>
          <a:p>
            <a:pPr algn="ctr"/>
            <a:r>
              <a:rPr lang="en-US" dirty="0" smtClean="0">
                <a:solidFill>
                  <a:schemeClr val="bg1"/>
                </a:solidFill>
              </a:rPr>
              <a:t>Unmanaged (Explicit)</a:t>
            </a:r>
            <a:endParaRPr lang="en-US" dirty="0">
              <a:solidFill>
                <a:schemeClr val="bg1"/>
              </a:solidFill>
            </a:endParaRPr>
          </a:p>
        </p:txBody>
      </p:sp>
      <p:sp>
        <p:nvSpPr>
          <p:cNvPr id="6" name="Content Placeholder 5"/>
          <p:cNvSpPr>
            <a:spLocks noGrp="1"/>
          </p:cNvSpPr>
          <p:nvPr>
            <p:ph sz="half" idx="2"/>
          </p:nvPr>
        </p:nvSpPr>
        <p:spPr>
          <a:xfrm>
            <a:off x="457200" y="1631156"/>
            <a:ext cx="4040188" cy="1769435"/>
          </a:xfrm>
        </p:spPr>
        <p:txBody>
          <a:bodyPr/>
          <a:lstStyle/>
          <a:p>
            <a:pPr marL="0" indent="0" algn="ctr">
              <a:buNone/>
            </a:pPr>
            <a:r>
              <a:rPr lang="en-US" dirty="0" smtClean="0"/>
              <a:t>C, C++</a:t>
            </a:r>
          </a:p>
          <a:p>
            <a:pPr marL="0" indent="0">
              <a:buNone/>
            </a:pPr>
            <a:endParaRPr lang="en-US" dirty="0"/>
          </a:p>
          <a:p>
            <a:pPr marL="0" indent="0">
              <a:buNone/>
            </a:pPr>
            <a:r>
              <a:rPr lang="en-US" b="1" dirty="0" smtClean="0"/>
              <a:t>Up to programmer to free objects</a:t>
            </a:r>
            <a:endParaRPr lang="en-US" b="1" dirty="0"/>
          </a:p>
        </p:txBody>
      </p:sp>
      <p:sp>
        <p:nvSpPr>
          <p:cNvPr id="7" name="Text Placeholder 6"/>
          <p:cNvSpPr>
            <a:spLocks noGrp="1"/>
          </p:cNvSpPr>
          <p:nvPr>
            <p:ph type="body" sz="quarter" idx="3"/>
          </p:nvPr>
        </p:nvSpPr>
        <p:spPr>
          <a:solidFill>
            <a:srgbClr val="000090"/>
          </a:solidFill>
        </p:spPr>
        <p:txBody>
          <a:bodyPr>
            <a:normAutofit/>
          </a:bodyPr>
          <a:lstStyle/>
          <a:p>
            <a:pPr algn="ctr"/>
            <a:r>
              <a:rPr lang="en-US" dirty="0" smtClean="0">
                <a:solidFill>
                  <a:schemeClr val="bg1"/>
                </a:solidFill>
              </a:rPr>
              <a:t>Managed (Automatic)</a:t>
            </a:r>
            <a:endParaRPr lang="en-US" dirty="0">
              <a:solidFill>
                <a:schemeClr val="bg1"/>
              </a:solidFill>
            </a:endParaRPr>
          </a:p>
        </p:txBody>
      </p:sp>
      <p:sp>
        <p:nvSpPr>
          <p:cNvPr id="8" name="Content Placeholder 7"/>
          <p:cNvSpPr>
            <a:spLocks noGrp="1"/>
          </p:cNvSpPr>
          <p:nvPr>
            <p:ph sz="quarter" idx="4"/>
          </p:nvPr>
        </p:nvSpPr>
        <p:spPr>
          <a:xfrm>
            <a:off x="4645033" y="1631156"/>
            <a:ext cx="4041775" cy="1769435"/>
          </a:xfrm>
        </p:spPr>
        <p:txBody>
          <a:bodyPr/>
          <a:lstStyle/>
          <a:p>
            <a:pPr marL="0" indent="0" algn="ctr">
              <a:buNone/>
            </a:pPr>
            <a:r>
              <a:rPr lang="en-US" dirty="0" smtClean="0"/>
              <a:t>Java, C#, Go, Python, Scheme</a:t>
            </a:r>
          </a:p>
          <a:p>
            <a:pPr marL="0" indent="0">
              <a:buNone/>
            </a:pPr>
            <a:endParaRPr lang="en-US" dirty="0"/>
          </a:p>
          <a:p>
            <a:pPr marL="0" indent="0">
              <a:buNone/>
            </a:pPr>
            <a:r>
              <a:rPr lang="en-US" b="1" dirty="0" smtClean="0"/>
              <a:t>Objects are automatically reclaimed </a:t>
            </a:r>
            <a:endParaRPr lang="en-US" b="1" dirty="0"/>
          </a:p>
        </p:txBody>
      </p:sp>
      <p:sp>
        <p:nvSpPr>
          <p:cNvPr id="4" name="Slide Number Placeholder 3"/>
          <p:cNvSpPr>
            <a:spLocks noGrp="1"/>
          </p:cNvSpPr>
          <p:nvPr>
            <p:ph type="sldNum" sz="quarter" idx="12"/>
          </p:nvPr>
        </p:nvSpPr>
        <p:spPr/>
        <p:txBody>
          <a:bodyPr/>
          <a:lstStyle/>
          <a:p>
            <a:fld id="{6507B5A5-F0C2-644D-AEA7-E773B6B78F38}" type="slidenum">
              <a:rPr lang="en-US" smtClean="0"/>
              <a:t>39</a:t>
            </a:fld>
            <a:endParaRPr lang="en-US"/>
          </a:p>
        </p:txBody>
      </p:sp>
      <p:sp>
        <p:nvSpPr>
          <p:cNvPr id="9" name="TextBox 8"/>
          <p:cNvSpPr txBox="1"/>
          <p:nvPr/>
        </p:nvSpPr>
        <p:spPr>
          <a:xfrm>
            <a:off x="3554461" y="4022754"/>
            <a:ext cx="1703887"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000" dirty="0" smtClean="0"/>
              <a:t>Which is Rust?</a:t>
            </a:r>
            <a:endParaRPr lang="en-US" sz="2000" dirty="0"/>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816120" y="2951280"/>
              <a:ext cx="7704720" cy="1739520"/>
            </p14:xfrm>
          </p:contentPart>
        </mc:Choice>
        <mc:Fallback xmlns="">
          <p:pic>
            <p:nvPicPr>
              <p:cNvPr id="3" name="Ink 2"/>
              <p:cNvPicPr/>
              <p:nvPr/>
            </p:nvPicPr>
            <p:blipFill>
              <a:blip r:embed="rId3"/>
              <a:stretch>
                <a:fillRect/>
              </a:stretch>
            </p:blipFill>
            <p:spPr>
              <a:xfrm>
                <a:off x="806760" y="2941920"/>
                <a:ext cx="7723440" cy="1758240"/>
              </a:xfrm>
              <a:prstGeom prst="rect">
                <a:avLst/>
              </a:prstGeom>
            </p:spPr>
          </p:pic>
        </mc:Fallback>
      </mc:AlternateContent>
    </p:spTree>
    <p:extLst>
      <p:ext uri="{BB962C8B-B14F-4D97-AF65-F5344CB8AC3E}">
        <p14:creationId xmlns:p14="http://schemas.microsoft.com/office/powerpoint/2010/main" val="3271328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2-18 at 11.43.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61" y="145296"/>
            <a:ext cx="8913326" cy="4533712"/>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a:xfrm>
            <a:off x="4379129" y="1192136"/>
            <a:ext cx="4348141" cy="857250"/>
          </a:xfrm>
          <a:solidFill>
            <a:srgbClr val="FDEADA"/>
          </a:solidFill>
        </p:spPr>
        <p:txBody>
          <a:bodyPr/>
          <a:lstStyle/>
          <a:p>
            <a:r>
              <a:rPr lang="en-US" dirty="0" smtClean="0"/>
              <a:t>Problem Set 3</a:t>
            </a:r>
            <a:endParaRPr lang="en-US" dirty="0"/>
          </a:p>
        </p:txBody>
      </p:sp>
      <p:sp>
        <p:nvSpPr>
          <p:cNvPr id="5" name="Slide Number Placeholder 4"/>
          <p:cNvSpPr>
            <a:spLocks noGrp="1"/>
          </p:cNvSpPr>
          <p:nvPr>
            <p:ph type="sldNum" sz="quarter" idx="12"/>
          </p:nvPr>
        </p:nvSpPr>
        <p:spPr/>
        <p:txBody>
          <a:bodyPr/>
          <a:lstStyle/>
          <a:p>
            <a:fld id="{6507B5A5-F0C2-644D-AEA7-E773B6B78F38}" type="slidenum">
              <a:rPr lang="en-US" smtClean="0"/>
              <a:pPr/>
              <a:t>40</a:t>
            </a:fld>
            <a:endParaRPr lang="en-US"/>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99800" y="1382040"/>
              <a:ext cx="177120" cy="374040"/>
            </p14:xfrm>
          </p:contentPart>
        </mc:Choice>
        <mc:Fallback xmlns="">
          <p:pic>
            <p:nvPicPr>
              <p:cNvPr id="2" name="Ink 1"/>
              <p:cNvPicPr/>
              <p:nvPr/>
            </p:nvPicPr>
            <p:blipFill>
              <a:blip r:embed="rId4"/>
              <a:stretch>
                <a:fillRect/>
              </a:stretch>
            </p:blipFill>
            <p:spPr>
              <a:xfrm>
                <a:off x="190440" y="1372680"/>
                <a:ext cx="195840" cy="392760"/>
              </a:xfrm>
              <a:prstGeom prst="rect">
                <a:avLst/>
              </a:prstGeom>
            </p:spPr>
          </p:pic>
        </mc:Fallback>
      </mc:AlternateContent>
    </p:spTree>
    <p:extLst>
      <p:ext uri="{BB962C8B-B14F-4D97-AF65-F5344CB8AC3E}">
        <p14:creationId xmlns:p14="http://schemas.microsoft.com/office/powerpoint/2010/main" val="348415541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Forming Teams for PS3</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41</a:t>
            </a:fld>
            <a:endParaRPr lang="en-US"/>
          </a:p>
        </p:txBody>
      </p:sp>
      <p:sp>
        <p:nvSpPr>
          <p:cNvPr id="4" name="Rectangle 3"/>
          <p:cNvSpPr/>
          <p:nvPr/>
        </p:nvSpPr>
        <p:spPr>
          <a:xfrm>
            <a:off x="350439" y="1193189"/>
            <a:ext cx="8336361" cy="3477875"/>
          </a:xfrm>
          <a:prstGeom prst="rect">
            <a:avLst/>
          </a:prstGeom>
          <a:solidFill>
            <a:schemeClr val="accent6">
              <a:lumMod val="40000"/>
              <a:lumOff val="60000"/>
            </a:schemeClr>
          </a:solidFill>
        </p:spPr>
        <p:txBody>
          <a:bodyPr wrap="square">
            <a:spAutoFit/>
          </a:bodyPr>
          <a:lstStyle/>
          <a:p>
            <a:r>
              <a:rPr lang="en-US" sz="2000" dirty="0"/>
              <a:t>For this problem set, </a:t>
            </a:r>
            <a:r>
              <a:rPr lang="en-US" sz="2000" b="1" dirty="0"/>
              <a:t>you are required to work in a team of two or three people </a:t>
            </a:r>
            <a:r>
              <a:rPr lang="en-US" sz="2000" dirty="0"/>
              <a:t>(except in cases where you were notified based on your PS2 teamwork that you should work alone for PS3, or where you make your own successful argument before February 19 that it is better for you to work alone).</a:t>
            </a:r>
          </a:p>
          <a:p>
            <a:endParaRPr lang="en-US" sz="2000" dirty="0"/>
          </a:p>
          <a:p>
            <a:r>
              <a:rPr lang="en-US" sz="2000" b="1" dirty="0"/>
              <a:t>Your team may not be the same as your team for PS2</a:t>
            </a:r>
            <a:r>
              <a:rPr lang="en-US" sz="2000" dirty="0"/>
              <a:t>, so you should either </a:t>
            </a:r>
            <a:r>
              <a:rPr lang="en-US" sz="2000" b="1" dirty="0"/>
              <a:t>(1) find a new partner to work with for PS3</a:t>
            </a:r>
            <a:r>
              <a:rPr lang="en-US" sz="2000" dirty="0"/>
              <a:t>, or </a:t>
            </a:r>
            <a:endParaRPr lang="en-US" sz="2000" dirty="0" smtClean="0"/>
          </a:p>
          <a:p>
            <a:r>
              <a:rPr lang="en-US" sz="2000" b="1" dirty="0" smtClean="0"/>
              <a:t>(</a:t>
            </a:r>
            <a:r>
              <a:rPr lang="en-US" sz="2000" b="1" dirty="0"/>
              <a:t>2) if you want to work with your PS2 partner again you must find one other person to join your team</a:t>
            </a:r>
            <a:r>
              <a:rPr lang="en-US" sz="2000" dirty="0"/>
              <a:t>. </a:t>
            </a:r>
            <a:endParaRPr lang="en-US" sz="2000" dirty="0" smtClean="0"/>
          </a:p>
          <a:p>
            <a:r>
              <a:rPr lang="en-US" sz="2000" dirty="0" smtClean="0"/>
              <a:t>If </a:t>
            </a:r>
            <a:r>
              <a:rPr lang="en-US" sz="2000" dirty="0"/>
              <a:t>you do not end up on a well-formed team by the end of class on 18 February, you should contact me right away.</a:t>
            </a: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343080" y="2797200"/>
              <a:ext cx="194040" cy="1037880"/>
            </p14:xfrm>
          </p:contentPart>
        </mc:Choice>
        <mc:Fallback xmlns="">
          <p:pic>
            <p:nvPicPr>
              <p:cNvPr id="5" name="Ink 4"/>
              <p:cNvPicPr/>
              <p:nvPr/>
            </p:nvPicPr>
            <p:blipFill>
              <a:blip r:embed="rId3"/>
              <a:stretch>
                <a:fillRect/>
              </a:stretch>
            </p:blipFill>
            <p:spPr>
              <a:xfrm>
                <a:off x="333720" y="2787840"/>
                <a:ext cx="212760" cy="1056600"/>
              </a:xfrm>
              <a:prstGeom prst="rect">
                <a:avLst/>
              </a:prstGeom>
            </p:spPr>
          </p:pic>
        </mc:Fallback>
      </mc:AlternateContent>
    </p:spTree>
    <p:extLst>
      <p:ext uri="{BB962C8B-B14F-4D97-AF65-F5344CB8AC3E}">
        <p14:creationId xmlns:p14="http://schemas.microsoft.com/office/powerpoint/2010/main" val="31235101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07B5A5-F0C2-644D-AEA7-E773B6B78F38}" type="slidenum">
              <a:rPr lang="en-US" smtClean="0"/>
              <a:pPr/>
              <a:t>4</a:t>
            </a:fld>
            <a:endParaRPr lang="en-US"/>
          </a:p>
        </p:txBody>
      </p:sp>
      <p:pic>
        <p:nvPicPr>
          <p:cNvPr id="6" name="Picture 5" descr="Screen Shot 2013-09-19 at 10.08.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023" y="112935"/>
            <a:ext cx="5235737" cy="472723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358759" y="4020025"/>
            <a:ext cx="2242206" cy="646331"/>
          </a:xfrm>
          <a:prstGeom prst="rect">
            <a:avLst/>
          </a:prstGeom>
          <a:solidFill>
            <a:schemeClr val="accent6">
              <a:lumMod val="40000"/>
              <a:lumOff val="60000"/>
            </a:schemeClr>
          </a:solidFill>
        </p:spPr>
        <p:txBody>
          <a:bodyPr wrap="square" rtlCol="0">
            <a:spAutoFit/>
          </a:bodyPr>
          <a:lstStyle/>
          <a:p>
            <a:r>
              <a:rPr lang="en-US" dirty="0" smtClean="0"/>
              <a:t>(Advanced “comic book” version of GC)</a:t>
            </a:r>
            <a:endParaRPr lang="en-US"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832680" y="466200"/>
              <a:ext cx="2379960" cy="3081600"/>
            </p14:xfrm>
          </p:contentPart>
        </mc:Choice>
        <mc:Fallback xmlns="">
          <p:pic>
            <p:nvPicPr>
              <p:cNvPr id="2" name="Ink 1"/>
              <p:cNvPicPr/>
              <p:nvPr/>
            </p:nvPicPr>
            <p:blipFill>
              <a:blip r:embed="rId4"/>
              <a:stretch>
                <a:fillRect/>
              </a:stretch>
            </p:blipFill>
            <p:spPr>
              <a:xfrm>
                <a:off x="823320" y="456840"/>
                <a:ext cx="2398680" cy="3100320"/>
              </a:xfrm>
              <a:prstGeom prst="rect">
                <a:avLst/>
              </a:prstGeom>
            </p:spPr>
          </p:pic>
        </mc:Fallback>
      </mc:AlternateContent>
    </p:spTree>
    <p:extLst>
      <p:ext uri="{BB962C8B-B14F-4D97-AF65-F5344CB8AC3E}">
        <p14:creationId xmlns:p14="http://schemas.microsoft.com/office/powerpoint/2010/main" val="33630836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5</a:t>
            </a:fld>
            <a:endParaRPr lang="en-US"/>
          </a:p>
        </p:txBody>
      </p:sp>
      <p:pic>
        <p:nvPicPr>
          <p:cNvPr id="3" name="Picture 2" descr="Screen Shot 2014-02-17 at 8.47.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433" y="337175"/>
            <a:ext cx="6763704" cy="4307742"/>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30720" y="1958760"/>
              <a:ext cx="3450240" cy="960480"/>
            </p14:xfrm>
          </p:contentPart>
        </mc:Choice>
        <mc:Fallback xmlns="">
          <p:pic>
            <p:nvPicPr>
              <p:cNvPr id="4" name="Ink 3"/>
              <p:cNvPicPr/>
              <p:nvPr/>
            </p:nvPicPr>
            <p:blipFill>
              <a:blip r:embed="rId4"/>
              <a:stretch>
                <a:fillRect/>
              </a:stretch>
            </p:blipFill>
            <p:spPr>
              <a:xfrm>
                <a:off x="621360" y="1949400"/>
                <a:ext cx="3468960" cy="979200"/>
              </a:xfrm>
              <a:prstGeom prst="rect">
                <a:avLst/>
              </a:prstGeom>
            </p:spPr>
          </p:pic>
        </mc:Fallback>
      </mc:AlternateContent>
    </p:spTree>
    <p:extLst>
      <p:ext uri="{BB962C8B-B14F-4D97-AF65-F5344CB8AC3E}">
        <p14:creationId xmlns:p14="http://schemas.microsoft.com/office/powerpoint/2010/main" val="39222473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7B5A5-F0C2-644D-AEA7-E773B6B78F38}" type="slidenum">
              <a:rPr lang="en-US" smtClean="0"/>
              <a:t>6</a:t>
            </a:fld>
            <a:endParaRPr lang="en-US"/>
          </a:p>
        </p:txBody>
      </p:sp>
      <p:pic>
        <p:nvPicPr>
          <p:cNvPr id="5" name="Picture 4"/>
          <p:cNvPicPr>
            <a:picLocks noChangeAspect="1"/>
          </p:cNvPicPr>
          <p:nvPr/>
        </p:nvPicPr>
        <p:blipFill>
          <a:blip r:embed="rId2"/>
          <a:stretch>
            <a:fillRect/>
          </a:stretch>
        </p:blipFill>
        <p:spPr>
          <a:xfrm>
            <a:off x="1490930" y="154369"/>
            <a:ext cx="7267691" cy="250143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51794" y="306870"/>
            <a:ext cx="2612210" cy="461665"/>
          </a:xfrm>
          <a:prstGeom prst="rect">
            <a:avLst/>
          </a:prstGeom>
          <a:solidFill>
            <a:schemeClr val="bg1"/>
          </a:solidFill>
        </p:spPr>
        <p:txBody>
          <a:bodyPr wrap="square" rtlCol="0">
            <a:spAutoFit/>
          </a:bodyPr>
          <a:lstStyle/>
          <a:p>
            <a:pPr algn="ctr"/>
            <a:r>
              <a:rPr lang="en-US" sz="2400" dirty="0" smtClean="0"/>
              <a:t>Mark-and-sweep</a:t>
            </a:r>
            <a:endParaRPr lang="en-US" sz="2400" dirty="0"/>
          </a:p>
        </p:txBody>
      </p:sp>
      <p:pic>
        <p:nvPicPr>
          <p:cNvPr id="8" name="Picture 7"/>
          <p:cNvPicPr>
            <a:picLocks noChangeAspect="1"/>
          </p:cNvPicPr>
          <p:nvPr/>
        </p:nvPicPr>
        <p:blipFill>
          <a:blip r:embed="rId3"/>
          <a:stretch>
            <a:fillRect/>
          </a:stretch>
        </p:blipFill>
        <p:spPr>
          <a:xfrm>
            <a:off x="367863" y="2526514"/>
            <a:ext cx="7103241" cy="236337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52400" y="2668099"/>
            <a:ext cx="5277294" cy="369332"/>
          </a:xfrm>
          <a:prstGeom prst="rect">
            <a:avLst/>
          </a:prstGeom>
          <a:solidFill>
            <a:srgbClr val="FFFFFF"/>
          </a:solidFill>
        </p:spPr>
        <p:txBody>
          <a:bodyPr wrap="none">
            <a:spAutoFit/>
          </a:bodyPr>
          <a:lstStyle/>
          <a:p>
            <a:r>
              <a:rPr lang="en-US" dirty="0" err="1" smtClean="0"/>
              <a:t>about:config</a:t>
            </a:r>
            <a:r>
              <a:rPr lang="en-US" dirty="0" smtClean="0"/>
              <a:t> / </a:t>
            </a:r>
            <a:r>
              <a:rPr lang="en-US" dirty="0" err="1"/>
              <a:t>javascript.options.mem.gc_incremental</a:t>
            </a:r>
            <a:r>
              <a:rPr lang="en-US" dirty="0" smtClean="0"/>
              <a:t> </a:t>
            </a:r>
            <a:endParaRPr lang="en-US" dirty="0"/>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963000" y="631440"/>
              <a:ext cx="5819400" cy="3480840"/>
            </p14:xfrm>
          </p:contentPart>
        </mc:Choice>
        <mc:Fallback xmlns="">
          <p:pic>
            <p:nvPicPr>
              <p:cNvPr id="3" name="Ink 2"/>
              <p:cNvPicPr/>
              <p:nvPr/>
            </p:nvPicPr>
            <p:blipFill>
              <a:blip r:embed="rId5"/>
              <a:stretch>
                <a:fillRect/>
              </a:stretch>
            </p:blipFill>
            <p:spPr>
              <a:xfrm>
                <a:off x="953640" y="622080"/>
                <a:ext cx="5838120" cy="3499560"/>
              </a:xfrm>
              <a:prstGeom prst="rect">
                <a:avLst/>
              </a:prstGeom>
            </p:spPr>
          </p:pic>
        </mc:Fallback>
      </mc:AlternateContent>
    </p:spTree>
    <p:extLst>
      <p:ext uri="{BB962C8B-B14F-4D97-AF65-F5344CB8AC3E}">
        <p14:creationId xmlns:p14="http://schemas.microsoft.com/office/powerpoint/2010/main" val="25006941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Counting</a:t>
            </a:r>
            <a:endParaRPr lang="en-US" dirty="0"/>
          </a:p>
        </p:txBody>
      </p:sp>
      <p:sp>
        <p:nvSpPr>
          <p:cNvPr id="4" name="Slide Number Placeholder 3"/>
          <p:cNvSpPr>
            <a:spLocks noGrp="1"/>
          </p:cNvSpPr>
          <p:nvPr>
            <p:ph type="sldNum" sz="quarter" idx="12"/>
          </p:nvPr>
        </p:nvSpPr>
        <p:spPr/>
        <p:txBody>
          <a:bodyPr/>
          <a:lstStyle/>
          <a:p>
            <a:fld id="{6507B5A5-F0C2-644D-AEA7-E773B6B78F38}" type="slidenum">
              <a:rPr lang="en-US" smtClean="0"/>
              <a:t>7</a:t>
            </a:fld>
            <a:endParaRPr lang="en-US"/>
          </a:p>
        </p:txBody>
      </p:sp>
      <p:pic>
        <p:nvPicPr>
          <p:cNvPr id="3" name="Picture 2"/>
          <p:cNvPicPr>
            <a:picLocks noChangeAspect="1"/>
          </p:cNvPicPr>
          <p:nvPr/>
        </p:nvPicPr>
        <p:blipFill>
          <a:blip r:embed="rId2"/>
          <a:stretch>
            <a:fillRect/>
          </a:stretch>
        </p:blipFill>
        <p:spPr>
          <a:xfrm>
            <a:off x="4868041" y="3152130"/>
            <a:ext cx="3370317" cy="1132148"/>
          </a:xfrm>
          <a:prstGeom prst="rect">
            <a:avLst/>
          </a:prstGeom>
        </p:spPr>
      </p:pic>
      <p:sp>
        <p:nvSpPr>
          <p:cNvPr id="9" name="Rectangle 3"/>
          <p:cNvSpPr txBox="1">
            <a:spLocks noChangeArrowheads="1"/>
          </p:cNvSpPr>
          <p:nvPr/>
        </p:nvSpPr>
        <p:spPr>
          <a:xfrm>
            <a:off x="457200" y="1293648"/>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en-US" dirty="0" smtClean="0"/>
              <a:t>	Each object keeps track of the number of references to it: </a:t>
            </a:r>
          </a:p>
          <a:p>
            <a:pPr>
              <a:buFontTx/>
              <a:buNone/>
            </a:pPr>
            <a:r>
              <a:rPr lang="en-US" dirty="0"/>
              <a:t>	</a:t>
            </a:r>
            <a:r>
              <a:rPr lang="en-US" dirty="0" smtClean="0"/>
              <a:t>	if the reference count reaches </a:t>
            </a:r>
            <a:r>
              <a:rPr lang="en-US" b="1" dirty="0" smtClean="0"/>
              <a:t>0</a:t>
            </a:r>
            <a:r>
              <a:rPr lang="en-US" dirty="0" smtClean="0"/>
              <a:t>, the object is 	garbage</a:t>
            </a:r>
            <a:endParaRPr lang="en-US" dirty="0"/>
          </a:p>
        </p:txBody>
      </p:sp>
      <p:sp>
        <p:nvSpPr>
          <p:cNvPr id="11" name="TextBox 10"/>
          <p:cNvSpPr txBox="1"/>
          <p:nvPr/>
        </p:nvSpPr>
        <p:spPr>
          <a:xfrm>
            <a:off x="564610" y="4116552"/>
            <a:ext cx="414928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dirty="0" smtClean="0"/>
              <a:t>This is the most “incremental” GC can get!</a:t>
            </a:r>
            <a:endParaRPr lang="en-US"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2302560" y="889200"/>
              <a:ext cx="5541840" cy="3264840"/>
            </p14:xfrm>
          </p:contentPart>
        </mc:Choice>
        <mc:Fallback xmlns="">
          <p:pic>
            <p:nvPicPr>
              <p:cNvPr id="5" name="Ink 4"/>
              <p:cNvPicPr/>
              <p:nvPr/>
            </p:nvPicPr>
            <p:blipFill>
              <a:blip r:embed="rId4"/>
              <a:stretch>
                <a:fillRect/>
              </a:stretch>
            </p:blipFill>
            <p:spPr>
              <a:xfrm>
                <a:off x="2293200" y="879840"/>
                <a:ext cx="5560560" cy="3283560"/>
              </a:xfrm>
              <a:prstGeom prst="rect">
                <a:avLst/>
              </a:prstGeom>
            </p:spPr>
          </p:pic>
        </mc:Fallback>
      </mc:AlternateContent>
    </p:spTree>
    <p:extLst>
      <p:ext uri="{BB962C8B-B14F-4D97-AF65-F5344CB8AC3E}">
        <p14:creationId xmlns:p14="http://schemas.microsoft.com/office/powerpoint/2010/main" val="41039917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References</a:t>
            </a:r>
            <a:endParaRPr lang="en-US" dirty="0"/>
          </a:p>
        </p:txBody>
      </p:sp>
      <p:sp>
        <p:nvSpPr>
          <p:cNvPr id="3" name="Slide Number Placeholder 2"/>
          <p:cNvSpPr>
            <a:spLocks noGrp="1"/>
          </p:cNvSpPr>
          <p:nvPr>
            <p:ph type="sldNum" sz="quarter" idx="12"/>
          </p:nvPr>
        </p:nvSpPr>
        <p:spPr/>
        <p:txBody>
          <a:bodyPr/>
          <a:lstStyle/>
          <a:p>
            <a:fld id="{6507B5A5-F0C2-644D-AEA7-E773B6B78F38}" type="slidenum">
              <a:rPr lang="en-US" smtClean="0"/>
              <a:t>8</a:t>
            </a:fld>
            <a:endParaRPr lang="en-US"/>
          </a:p>
        </p:txBody>
      </p:sp>
      <p:sp>
        <p:nvSpPr>
          <p:cNvPr id="4" name="Rectangle 3"/>
          <p:cNvSpPr/>
          <p:nvPr/>
        </p:nvSpPr>
        <p:spPr>
          <a:xfrm>
            <a:off x="700691" y="1395486"/>
            <a:ext cx="3196896" cy="2677656"/>
          </a:xfrm>
          <a:prstGeom prst="rect">
            <a:avLst/>
          </a:prstGeom>
        </p:spPr>
        <p:txBody>
          <a:bodyPr wrap="square">
            <a:spAutoFit/>
          </a:bodyPr>
          <a:lstStyle/>
          <a:p>
            <a:pPr>
              <a:buFontTx/>
              <a:buNone/>
            </a:pPr>
            <a:r>
              <a:rPr lang="en-US" sz="2800" dirty="0" smtClean="0">
                <a:latin typeface="+mj-lt"/>
              </a:rPr>
              <a:t>{</a:t>
            </a:r>
          </a:p>
          <a:p>
            <a:pPr>
              <a:buFontTx/>
              <a:buNone/>
            </a:pPr>
            <a:r>
              <a:rPr lang="en-US" sz="2800" dirty="0">
                <a:latin typeface="+mj-lt"/>
              </a:rPr>
              <a:t> </a:t>
            </a:r>
            <a:r>
              <a:rPr lang="en-US" sz="2800" dirty="0" smtClean="0">
                <a:latin typeface="+mj-lt"/>
              </a:rPr>
              <a:t>  T </a:t>
            </a:r>
            <a:r>
              <a:rPr lang="en-US" sz="2800" dirty="0">
                <a:latin typeface="+mj-lt"/>
              </a:rPr>
              <a:t>x = new T (); </a:t>
            </a:r>
          </a:p>
          <a:p>
            <a:pPr>
              <a:buFontTx/>
              <a:buNone/>
            </a:pPr>
            <a:r>
              <a:rPr lang="en-US" sz="2800" dirty="0" smtClean="0">
                <a:latin typeface="+mj-lt"/>
              </a:rPr>
              <a:t>   …</a:t>
            </a:r>
            <a:r>
              <a:rPr lang="en-US" sz="2800" dirty="0">
                <a:latin typeface="+mj-lt"/>
              </a:rPr>
              <a:t>	</a:t>
            </a:r>
            <a:r>
              <a:rPr lang="en-US" sz="2800" dirty="0" smtClean="0">
                <a:latin typeface="+mj-lt"/>
              </a:rPr>
              <a:t> </a:t>
            </a:r>
            <a:endParaRPr lang="en-US" sz="2800" dirty="0">
              <a:latin typeface="+mj-lt"/>
            </a:endParaRPr>
          </a:p>
          <a:p>
            <a:pPr>
              <a:buFontTx/>
              <a:buNone/>
            </a:pPr>
            <a:r>
              <a:rPr lang="en-US" sz="2800" dirty="0" smtClean="0">
                <a:latin typeface="+mj-lt"/>
              </a:rPr>
              <a:t>   y </a:t>
            </a:r>
            <a:r>
              <a:rPr lang="en-US" sz="2800" dirty="0">
                <a:latin typeface="+mj-lt"/>
              </a:rPr>
              <a:t>= x; </a:t>
            </a:r>
          </a:p>
          <a:p>
            <a:pPr>
              <a:buFontTx/>
              <a:buNone/>
            </a:pPr>
            <a:r>
              <a:rPr lang="en-US" sz="2800" dirty="0" smtClean="0">
                <a:latin typeface="+mj-lt"/>
              </a:rPr>
              <a:t>   …</a:t>
            </a:r>
          </a:p>
          <a:p>
            <a:pPr>
              <a:buFontTx/>
              <a:buNone/>
            </a:pPr>
            <a:r>
              <a:rPr lang="en-US" sz="2800" dirty="0" smtClean="0">
                <a:latin typeface="+mj-lt"/>
              </a:rPr>
              <a:t>}</a:t>
            </a:r>
            <a:r>
              <a:rPr lang="en-US" sz="2800" dirty="0">
                <a:latin typeface="+mj-lt"/>
              </a:rPr>
              <a:t>	</a:t>
            </a: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576720" y="1395000"/>
              <a:ext cx="7452720" cy="3546000"/>
            </p14:xfrm>
          </p:contentPart>
        </mc:Choice>
        <mc:Fallback xmlns="">
          <p:pic>
            <p:nvPicPr>
              <p:cNvPr id="5" name="Ink 4"/>
              <p:cNvPicPr/>
              <p:nvPr/>
            </p:nvPicPr>
            <p:blipFill>
              <a:blip r:embed="rId3"/>
              <a:stretch>
                <a:fillRect/>
              </a:stretch>
            </p:blipFill>
            <p:spPr>
              <a:xfrm>
                <a:off x="567360" y="1385640"/>
                <a:ext cx="7471440" cy="3564720"/>
              </a:xfrm>
              <a:prstGeom prst="rect">
                <a:avLst/>
              </a:prstGeom>
            </p:spPr>
          </p:pic>
        </mc:Fallback>
      </mc:AlternateContent>
    </p:spTree>
    <p:extLst>
      <p:ext uri="{BB962C8B-B14F-4D97-AF65-F5344CB8AC3E}">
        <p14:creationId xmlns:p14="http://schemas.microsoft.com/office/powerpoint/2010/main" val="13659190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34167</TotalTime>
  <Words>2780</Words>
  <Application>Microsoft Macintosh PowerPoint</Application>
  <PresentationFormat>On-screen Show (16:9)</PresentationFormat>
  <Paragraphs>368</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Class 9</vt:lpstr>
      <vt:lpstr>Plan for Today</vt:lpstr>
      <vt:lpstr>Memory Management Options</vt:lpstr>
      <vt:lpstr>Garbage Collection</vt:lpstr>
      <vt:lpstr>PowerPoint Presentation</vt:lpstr>
      <vt:lpstr>PowerPoint Presentation</vt:lpstr>
      <vt:lpstr>PowerPoint Presentation</vt:lpstr>
      <vt:lpstr>Reference Counting</vt:lpstr>
      <vt:lpstr>Counting References</vt:lpstr>
      <vt:lpstr>PowerPoint Presentation</vt:lpstr>
      <vt:lpstr>Is Reference Counting Enough?</vt:lpstr>
      <vt:lpstr>Is Reference Counting Enough?</vt:lpstr>
      <vt:lpstr>Memory Management Options</vt:lpstr>
      <vt:lpstr>PowerPoint Presentation</vt:lpstr>
      <vt:lpstr>PowerPoint Presentation</vt:lpstr>
      <vt:lpstr>PowerPoint Presentation</vt:lpstr>
      <vt:lpstr>another paper from that conference…</vt:lpstr>
      <vt:lpstr>PowerPoint Presentation</vt:lpstr>
      <vt:lpstr>“Willy-Nilly” Memory Management </vt:lpstr>
      <vt:lpstr>PowerPoint Presentation</vt:lpstr>
      <vt:lpstr>PowerPoint Presentation</vt:lpstr>
      <vt:lpstr>PowerPoint Presentation</vt:lpstr>
      <vt:lpstr>PowerPoint Presentation</vt:lpstr>
      <vt:lpstr>Moving Pointers</vt:lpstr>
      <vt:lpstr>PowerPoint Presentation</vt:lpstr>
      <vt:lpstr>PowerPoint Presentation</vt:lpstr>
      <vt:lpstr>PowerPoint Presentation</vt:lpstr>
      <vt:lpstr>PowerPoint Presentation</vt:lpstr>
      <vt:lpstr>Borrow Lifetimes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Memory Management Options</vt:lpstr>
      <vt:lpstr>Problem Set 3</vt:lpstr>
      <vt:lpstr>Forming Teams for PS3</vt:lpstr>
    </vt:vector>
  </TitlesOfParts>
  <Company>University of Virginia</Company>
  <LinksUpToDate>false</LinksUpToDate>
  <SharedDoc>false</SharedDoc>
  <HyperlinkBase>http://rust-class.org</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Systems: Shell</dc:title>
  <dc:creator>David Evans</dc:creator>
  <cp:lastModifiedBy>David Evans</cp:lastModifiedBy>
  <cp:revision>278</cp:revision>
  <cp:lastPrinted>2014-02-18T16:56:09Z</cp:lastPrinted>
  <dcterms:created xsi:type="dcterms:W3CDTF">2013-08-26T17:24:32Z</dcterms:created>
  <dcterms:modified xsi:type="dcterms:W3CDTF">2014-02-18T19:09:34Z</dcterms:modified>
</cp:coreProperties>
</file>